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naheim"/>
      <p:regular r:id="rId18"/>
      <p:bold r:id="rId19"/>
    </p:embeddedFont>
    <p:embeddedFont>
      <p:font typeface="Bebas Neue"/>
      <p:regular r:id="rId20"/>
    </p:embeddedFont>
    <p:embeddedFont>
      <p:font typeface="Quicksand"/>
      <p:regular r:id="rId21"/>
      <p:bold r:id="rId22"/>
    </p:embeddedFont>
    <p:embeddedFont>
      <p:font typeface="PT Sans"/>
      <p:regular r:id="rId23"/>
      <p:bold r:id="rId24"/>
      <p:italic r:id="rId25"/>
      <p:boldItalic r:id="rId26"/>
    </p:embeddedFont>
    <p:embeddedFont>
      <p:font typeface="Quicksand Medium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Quicksand-bold.fntdata"/><Relationship Id="rId21" Type="http://schemas.openxmlformats.org/officeDocument/2006/relationships/font" Target="fonts/Quicksand-regular.fntdata"/><Relationship Id="rId24" Type="http://schemas.openxmlformats.org/officeDocument/2006/relationships/font" Target="fonts/PTSans-bold.fntdata"/><Relationship Id="rId23" Type="http://schemas.openxmlformats.org/officeDocument/2006/relationships/font" Target="fonts/PT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-boldItalic.fntdata"/><Relationship Id="rId25" Type="http://schemas.openxmlformats.org/officeDocument/2006/relationships/font" Target="fonts/PTSans-italic.fntdata"/><Relationship Id="rId28" Type="http://schemas.openxmlformats.org/officeDocument/2006/relationships/font" Target="fonts/QuicksandMedium-bold.fntdata"/><Relationship Id="rId27" Type="http://schemas.openxmlformats.org/officeDocument/2006/relationships/font" Target="fonts/Quicksan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naheim-bold.fntdata"/><Relationship Id="rId18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5" name="Google Shape;212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3" name="Shape 2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4" name="Google Shape;2414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5" name="Google Shape;2415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8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gd44c0c1fc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0" name="Google Shape;2520;gd44c0c1fc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6" name="Google Shape;2146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0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54dda1946d_4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54dda1946d_4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2" name="Google Shape;2232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1db41e42e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g1db41e42e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g1db41e42e9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6" name="Google Shape;2306;g1db41e42e9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g374d33c1740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0" name="Google Shape;2340;g374d33c1740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2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3" name="Google Shape;2373;g374d33c1740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4" name="Google Shape;2374;g374d33c1740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6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8" name="Google Shape;2408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560863"/>
            <a:ext cx="4801200" cy="3429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4106843"/>
            <a:ext cx="48012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236" y="106"/>
            <a:ext cx="1117616" cy="909558"/>
            <a:chOff x="4877800" y="3824425"/>
            <a:chExt cx="339175" cy="276025"/>
          </a:xfrm>
        </p:grpSpPr>
        <p:sp>
          <p:nvSpPr>
            <p:cNvPr id="12" name="Google Shape;12;p2"/>
            <p:cNvSpPr/>
            <p:nvPr/>
          </p:nvSpPr>
          <p:spPr>
            <a:xfrm>
              <a:off x="4877800" y="3824425"/>
              <a:ext cx="339175" cy="276025"/>
            </a:xfrm>
            <a:custGeom>
              <a:rect b="b" l="l" r="r" t="t"/>
              <a:pathLst>
                <a:path extrusionOk="0" h="11041" w="13567">
                  <a:moveTo>
                    <a:pt x="13297" y="1"/>
                  </a:moveTo>
                  <a:cubicBezTo>
                    <a:pt x="13269" y="1501"/>
                    <a:pt x="13207" y="2914"/>
                    <a:pt x="12959" y="4209"/>
                  </a:cubicBezTo>
                  <a:cubicBezTo>
                    <a:pt x="12711" y="5522"/>
                    <a:pt x="12273" y="6712"/>
                    <a:pt x="11482" y="7747"/>
                  </a:cubicBezTo>
                  <a:cubicBezTo>
                    <a:pt x="9992" y="9699"/>
                    <a:pt x="7340" y="10771"/>
                    <a:pt x="4158" y="10771"/>
                  </a:cubicBezTo>
                  <a:cubicBezTo>
                    <a:pt x="3458" y="10771"/>
                    <a:pt x="2732" y="10720"/>
                    <a:pt x="1987" y="10613"/>
                  </a:cubicBezTo>
                  <a:cubicBezTo>
                    <a:pt x="1295" y="10516"/>
                    <a:pt x="627" y="10320"/>
                    <a:pt x="0" y="10039"/>
                  </a:cubicBezTo>
                  <a:lnTo>
                    <a:pt x="0" y="10332"/>
                  </a:lnTo>
                  <a:cubicBezTo>
                    <a:pt x="616" y="10599"/>
                    <a:pt x="1270" y="10785"/>
                    <a:pt x="1949" y="10880"/>
                  </a:cubicBezTo>
                  <a:cubicBezTo>
                    <a:pt x="2705" y="10987"/>
                    <a:pt x="3443" y="11040"/>
                    <a:pt x="4155" y="11040"/>
                  </a:cubicBezTo>
                  <a:cubicBezTo>
                    <a:pt x="7423" y="11040"/>
                    <a:pt x="10155" y="9930"/>
                    <a:pt x="11696" y="7910"/>
                  </a:cubicBezTo>
                  <a:cubicBezTo>
                    <a:pt x="13313" y="5791"/>
                    <a:pt x="13505" y="3074"/>
                    <a:pt x="135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77800" y="3824425"/>
              <a:ext cx="299150" cy="235875"/>
            </a:xfrm>
            <a:custGeom>
              <a:rect b="b" l="l" r="r" t="t"/>
              <a:pathLst>
                <a:path extrusionOk="0" h="9435" w="11966">
                  <a:moveTo>
                    <a:pt x="11696" y="1"/>
                  </a:moveTo>
                  <a:cubicBezTo>
                    <a:pt x="11640" y="2724"/>
                    <a:pt x="11477" y="5111"/>
                    <a:pt x="10208" y="6775"/>
                  </a:cubicBezTo>
                  <a:cubicBezTo>
                    <a:pt x="8621" y="8855"/>
                    <a:pt x="5718" y="9164"/>
                    <a:pt x="4130" y="9164"/>
                  </a:cubicBezTo>
                  <a:cubicBezTo>
                    <a:pt x="3498" y="9164"/>
                    <a:pt x="2854" y="9118"/>
                    <a:pt x="2213" y="9028"/>
                  </a:cubicBezTo>
                  <a:cubicBezTo>
                    <a:pt x="1361" y="8907"/>
                    <a:pt x="627" y="8627"/>
                    <a:pt x="0" y="8251"/>
                  </a:cubicBezTo>
                  <a:lnTo>
                    <a:pt x="0" y="8565"/>
                  </a:lnTo>
                  <a:cubicBezTo>
                    <a:pt x="624" y="8916"/>
                    <a:pt x="1343" y="9176"/>
                    <a:pt x="2174" y="9295"/>
                  </a:cubicBezTo>
                  <a:cubicBezTo>
                    <a:pt x="2828" y="9388"/>
                    <a:pt x="3486" y="9434"/>
                    <a:pt x="4130" y="9434"/>
                  </a:cubicBezTo>
                  <a:cubicBezTo>
                    <a:pt x="5768" y="9434"/>
                    <a:pt x="8765" y="9110"/>
                    <a:pt x="10423" y="6938"/>
                  </a:cubicBezTo>
                  <a:cubicBezTo>
                    <a:pt x="11742" y="5208"/>
                    <a:pt x="11907" y="2774"/>
                    <a:pt x="11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77800" y="3824425"/>
              <a:ext cx="259025" cy="195775"/>
            </a:xfrm>
            <a:custGeom>
              <a:rect b="b" l="l" r="r" t="t"/>
              <a:pathLst>
                <a:path extrusionOk="0" h="7831" w="10361">
                  <a:moveTo>
                    <a:pt x="10092" y="1"/>
                  </a:moveTo>
                  <a:cubicBezTo>
                    <a:pt x="10042" y="2423"/>
                    <a:pt x="9909" y="4525"/>
                    <a:pt x="8934" y="5803"/>
                  </a:cubicBezTo>
                  <a:cubicBezTo>
                    <a:pt x="7766" y="7334"/>
                    <a:pt x="5422" y="7562"/>
                    <a:pt x="4130" y="7562"/>
                  </a:cubicBezTo>
                  <a:cubicBezTo>
                    <a:pt x="3572" y="7562"/>
                    <a:pt x="3003" y="7522"/>
                    <a:pt x="2438" y="7442"/>
                  </a:cubicBezTo>
                  <a:cubicBezTo>
                    <a:pt x="1417" y="7298"/>
                    <a:pt x="619" y="6830"/>
                    <a:pt x="0" y="6240"/>
                  </a:cubicBezTo>
                  <a:lnTo>
                    <a:pt x="0" y="6604"/>
                  </a:lnTo>
                  <a:cubicBezTo>
                    <a:pt x="626" y="7145"/>
                    <a:pt x="1414" y="7568"/>
                    <a:pt x="2400" y="7708"/>
                  </a:cubicBezTo>
                  <a:cubicBezTo>
                    <a:pt x="2979" y="7790"/>
                    <a:pt x="3560" y="7831"/>
                    <a:pt x="4130" y="7831"/>
                  </a:cubicBezTo>
                  <a:cubicBezTo>
                    <a:pt x="5472" y="7831"/>
                    <a:pt x="7910" y="7589"/>
                    <a:pt x="9148" y="5966"/>
                  </a:cubicBezTo>
                  <a:cubicBezTo>
                    <a:pt x="10170" y="4625"/>
                    <a:pt x="10310" y="2472"/>
                    <a:pt x="10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77800" y="3824425"/>
              <a:ext cx="215600" cy="152375"/>
            </a:xfrm>
            <a:custGeom>
              <a:rect b="b" l="l" r="r" t="t"/>
              <a:pathLst>
                <a:path extrusionOk="0" h="6095" w="8624">
                  <a:moveTo>
                    <a:pt x="0" y="1"/>
                  </a:moveTo>
                  <a:lnTo>
                    <a:pt x="0" y="3763"/>
                  </a:lnTo>
                  <a:cubicBezTo>
                    <a:pt x="463" y="4692"/>
                    <a:pt x="1289" y="5796"/>
                    <a:pt x="2644" y="5988"/>
                  </a:cubicBezTo>
                  <a:cubicBezTo>
                    <a:pt x="3142" y="6059"/>
                    <a:pt x="3643" y="6095"/>
                    <a:pt x="4130" y="6095"/>
                  </a:cubicBezTo>
                  <a:cubicBezTo>
                    <a:pt x="5842" y="6095"/>
                    <a:pt x="7203" y="5652"/>
                    <a:pt x="7767" y="4913"/>
                  </a:cubicBezTo>
                  <a:cubicBezTo>
                    <a:pt x="8470" y="3992"/>
                    <a:pt x="8581" y="2073"/>
                    <a:pt x="8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7649684" y="3531040"/>
            <a:ext cx="2609531" cy="1506408"/>
            <a:chOff x="4404050" y="821075"/>
            <a:chExt cx="739600" cy="426950"/>
          </a:xfrm>
        </p:grpSpPr>
        <p:sp>
          <p:nvSpPr>
            <p:cNvPr id="17" name="Google Shape;17;p2"/>
            <p:cNvSpPr/>
            <p:nvPr/>
          </p:nvSpPr>
          <p:spPr>
            <a:xfrm>
              <a:off x="4404050" y="821075"/>
              <a:ext cx="739600" cy="426950"/>
            </a:xfrm>
            <a:custGeom>
              <a:rect b="b" l="l" r="r" t="t"/>
              <a:pathLst>
                <a:path extrusionOk="0" h="17078" w="29584">
                  <a:moveTo>
                    <a:pt x="29206" y="373"/>
                  </a:moveTo>
                  <a:lnTo>
                    <a:pt x="29206" y="16697"/>
                  </a:lnTo>
                  <a:cubicBezTo>
                    <a:pt x="25966" y="16633"/>
                    <a:pt x="22667" y="16568"/>
                    <a:pt x="19369" y="16504"/>
                  </a:cubicBezTo>
                  <a:cubicBezTo>
                    <a:pt x="16004" y="16438"/>
                    <a:pt x="12641" y="16373"/>
                    <a:pt x="9339" y="16307"/>
                  </a:cubicBezTo>
                  <a:cubicBezTo>
                    <a:pt x="6810" y="16257"/>
                    <a:pt x="4576" y="16109"/>
                    <a:pt x="2869" y="14806"/>
                  </a:cubicBezTo>
                  <a:cubicBezTo>
                    <a:pt x="905" y="13308"/>
                    <a:pt x="22" y="10374"/>
                    <a:pt x="506" y="6959"/>
                  </a:cubicBezTo>
                  <a:cubicBezTo>
                    <a:pt x="873" y="4384"/>
                    <a:pt x="2839" y="2279"/>
                    <a:pt x="5767" y="1327"/>
                  </a:cubicBezTo>
                  <a:cubicBezTo>
                    <a:pt x="8138" y="558"/>
                    <a:pt x="10671" y="466"/>
                    <a:pt x="13163" y="466"/>
                  </a:cubicBezTo>
                  <a:cubicBezTo>
                    <a:pt x="13554" y="466"/>
                    <a:pt x="13943" y="468"/>
                    <a:pt x="14331" y="471"/>
                  </a:cubicBezTo>
                  <a:cubicBezTo>
                    <a:pt x="14736" y="472"/>
                    <a:pt x="15139" y="474"/>
                    <a:pt x="15540" y="474"/>
                  </a:cubicBezTo>
                  <a:cubicBezTo>
                    <a:pt x="15715" y="474"/>
                    <a:pt x="15890" y="474"/>
                    <a:pt x="16065" y="473"/>
                  </a:cubicBezTo>
                  <a:lnTo>
                    <a:pt x="28302" y="387"/>
                  </a:lnTo>
                  <a:cubicBezTo>
                    <a:pt x="28730" y="384"/>
                    <a:pt x="29016" y="381"/>
                    <a:pt x="29206" y="373"/>
                  </a:cubicBezTo>
                  <a:close/>
                  <a:moveTo>
                    <a:pt x="29381" y="1"/>
                  </a:moveTo>
                  <a:cubicBezTo>
                    <a:pt x="29263" y="4"/>
                    <a:pt x="27336" y="17"/>
                    <a:pt x="26606" y="22"/>
                  </a:cubicBezTo>
                  <a:lnTo>
                    <a:pt x="16063" y="96"/>
                  </a:lnTo>
                  <a:cubicBezTo>
                    <a:pt x="15863" y="97"/>
                    <a:pt x="15662" y="98"/>
                    <a:pt x="15461" y="98"/>
                  </a:cubicBezTo>
                  <a:cubicBezTo>
                    <a:pt x="15086" y="98"/>
                    <a:pt x="14710" y="96"/>
                    <a:pt x="14333" y="93"/>
                  </a:cubicBezTo>
                  <a:cubicBezTo>
                    <a:pt x="13945" y="91"/>
                    <a:pt x="13555" y="89"/>
                    <a:pt x="13164" y="89"/>
                  </a:cubicBezTo>
                  <a:cubicBezTo>
                    <a:pt x="10643" y="89"/>
                    <a:pt x="8076" y="182"/>
                    <a:pt x="5651" y="969"/>
                  </a:cubicBezTo>
                  <a:cubicBezTo>
                    <a:pt x="2582" y="1966"/>
                    <a:pt x="520" y="4185"/>
                    <a:pt x="134" y="6905"/>
                  </a:cubicBezTo>
                  <a:cubicBezTo>
                    <a:pt x="44" y="7539"/>
                    <a:pt x="0" y="8157"/>
                    <a:pt x="0" y="8754"/>
                  </a:cubicBezTo>
                  <a:cubicBezTo>
                    <a:pt x="0" y="11505"/>
                    <a:pt x="937" y="13806"/>
                    <a:pt x="2641" y="15106"/>
                  </a:cubicBezTo>
                  <a:cubicBezTo>
                    <a:pt x="4438" y="16478"/>
                    <a:pt x="6735" y="16633"/>
                    <a:pt x="9332" y="16684"/>
                  </a:cubicBezTo>
                  <a:cubicBezTo>
                    <a:pt x="12634" y="16749"/>
                    <a:pt x="15997" y="16815"/>
                    <a:pt x="19362" y="16880"/>
                  </a:cubicBezTo>
                  <a:cubicBezTo>
                    <a:pt x="22725" y="16947"/>
                    <a:pt x="26089" y="17011"/>
                    <a:pt x="29390" y="17078"/>
                  </a:cubicBezTo>
                  <a:cubicBezTo>
                    <a:pt x="29442" y="17078"/>
                    <a:pt x="29490" y="17059"/>
                    <a:pt x="29526" y="17023"/>
                  </a:cubicBezTo>
                  <a:cubicBezTo>
                    <a:pt x="29562" y="16988"/>
                    <a:pt x="29583" y="16940"/>
                    <a:pt x="29583" y="16888"/>
                  </a:cubicBezTo>
                  <a:lnTo>
                    <a:pt x="29583" y="189"/>
                  </a:lnTo>
                  <a:cubicBezTo>
                    <a:pt x="29583" y="85"/>
                    <a:pt x="29499" y="1"/>
                    <a:pt x="29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37550" y="854775"/>
              <a:ext cx="672650" cy="359150"/>
            </a:xfrm>
            <a:custGeom>
              <a:rect b="b" l="l" r="r" t="t"/>
              <a:pathLst>
                <a:path extrusionOk="0" h="14366" w="26906">
                  <a:moveTo>
                    <a:pt x="26530" y="378"/>
                  </a:moveTo>
                  <a:lnTo>
                    <a:pt x="26530" y="379"/>
                  </a:lnTo>
                  <a:lnTo>
                    <a:pt x="26530" y="13985"/>
                  </a:lnTo>
                  <a:lnTo>
                    <a:pt x="19767" y="13853"/>
                  </a:lnTo>
                  <a:cubicBezTo>
                    <a:pt x="15258" y="13765"/>
                    <a:pt x="10022" y="13663"/>
                    <a:pt x="8026" y="13623"/>
                  </a:cubicBezTo>
                  <a:cubicBezTo>
                    <a:pt x="5735" y="13577"/>
                    <a:pt x="3727" y="13454"/>
                    <a:pt x="2340" y="12396"/>
                  </a:cubicBezTo>
                  <a:cubicBezTo>
                    <a:pt x="632" y="11093"/>
                    <a:pt x="377" y="8698"/>
                    <a:pt x="377" y="7386"/>
                  </a:cubicBezTo>
                  <a:cubicBezTo>
                    <a:pt x="377" y="6863"/>
                    <a:pt x="415" y="6329"/>
                    <a:pt x="490" y="5797"/>
                  </a:cubicBezTo>
                  <a:cubicBezTo>
                    <a:pt x="911" y="2834"/>
                    <a:pt x="3673" y="1631"/>
                    <a:pt x="4840" y="1251"/>
                  </a:cubicBezTo>
                  <a:cubicBezTo>
                    <a:pt x="7030" y="540"/>
                    <a:pt x="9453" y="454"/>
                    <a:pt x="11849" y="454"/>
                  </a:cubicBezTo>
                  <a:cubicBezTo>
                    <a:pt x="12229" y="454"/>
                    <a:pt x="12609" y="457"/>
                    <a:pt x="12987" y="459"/>
                  </a:cubicBezTo>
                  <a:cubicBezTo>
                    <a:pt x="13368" y="461"/>
                    <a:pt x="13749" y="463"/>
                    <a:pt x="14128" y="463"/>
                  </a:cubicBezTo>
                  <a:cubicBezTo>
                    <a:pt x="14331" y="463"/>
                    <a:pt x="14533" y="462"/>
                    <a:pt x="14734" y="461"/>
                  </a:cubicBezTo>
                  <a:lnTo>
                    <a:pt x="26530" y="378"/>
                  </a:lnTo>
                  <a:close/>
                  <a:moveTo>
                    <a:pt x="26721" y="1"/>
                  </a:moveTo>
                  <a:cubicBezTo>
                    <a:pt x="26720" y="1"/>
                    <a:pt x="26718" y="1"/>
                    <a:pt x="26717" y="1"/>
                  </a:cubicBezTo>
                  <a:lnTo>
                    <a:pt x="14732" y="84"/>
                  </a:lnTo>
                  <a:cubicBezTo>
                    <a:pt x="14532" y="86"/>
                    <a:pt x="14332" y="86"/>
                    <a:pt x="14132" y="86"/>
                  </a:cubicBezTo>
                  <a:cubicBezTo>
                    <a:pt x="13751" y="86"/>
                    <a:pt x="13369" y="84"/>
                    <a:pt x="12985" y="82"/>
                  </a:cubicBezTo>
                  <a:cubicBezTo>
                    <a:pt x="12608" y="79"/>
                    <a:pt x="12229" y="77"/>
                    <a:pt x="11850" y="77"/>
                  </a:cubicBezTo>
                  <a:cubicBezTo>
                    <a:pt x="9425" y="77"/>
                    <a:pt x="6968" y="164"/>
                    <a:pt x="4724" y="893"/>
                  </a:cubicBezTo>
                  <a:cubicBezTo>
                    <a:pt x="3489" y="1294"/>
                    <a:pt x="568" y="2571"/>
                    <a:pt x="117" y="5745"/>
                  </a:cubicBezTo>
                  <a:cubicBezTo>
                    <a:pt x="39" y="6293"/>
                    <a:pt x="0" y="6847"/>
                    <a:pt x="0" y="7386"/>
                  </a:cubicBezTo>
                  <a:cubicBezTo>
                    <a:pt x="0" y="8767"/>
                    <a:pt x="274" y="11293"/>
                    <a:pt x="2111" y="12694"/>
                  </a:cubicBezTo>
                  <a:cubicBezTo>
                    <a:pt x="3587" y="13822"/>
                    <a:pt x="5660" y="13952"/>
                    <a:pt x="8018" y="14000"/>
                  </a:cubicBezTo>
                  <a:cubicBezTo>
                    <a:pt x="10013" y="14039"/>
                    <a:pt x="15250" y="14141"/>
                    <a:pt x="19760" y="14229"/>
                  </a:cubicBezTo>
                  <a:lnTo>
                    <a:pt x="26714" y="14365"/>
                  </a:lnTo>
                  <a:cubicBezTo>
                    <a:pt x="26716" y="14365"/>
                    <a:pt x="26717" y="14365"/>
                    <a:pt x="26719" y="14365"/>
                  </a:cubicBezTo>
                  <a:cubicBezTo>
                    <a:pt x="26767" y="14365"/>
                    <a:pt x="26815" y="14346"/>
                    <a:pt x="26850" y="14311"/>
                  </a:cubicBezTo>
                  <a:cubicBezTo>
                    <a:pt x="26886" y="14276"/>
                    <a:pt x="26906" y="14228"/>
                    <a:pt x="26906" y="14177"/>
                  </a:cubicBezTo>
                  <a:lnTo>
                    <a:pt x="26906" y="189"/>
                  </a:lnTo>
                  <a:cubicBezTo>
                    <a:pt x="26906" y="139"/>
                    <a:pt x="26887" y="90"/>
                    <a:pt x="26851" y="55"/>
                  </a:cubicBezTo>
                  <a:cubicBezTo>
                    <a:pt x="26816" y="21"/>
                    <a:pt x="26769" y="1"/>
                    <a:pt x="26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70950" y="888425"/>
              <a:ext cx="605850" cy="291425"/>
            </a:xfrm>
            <a:custGeom>
              <a:rect b="b" l="l" r="r" t="t"/>
              <a:pathLst>
                <a:path extrusionOk="0" h="11657" w="24234">
                  <a:moveTo>
                    <a:pt x="23857" y="379"/>
                  </a:moveTo>
                  <a:lnTo>
                    <a:pt x="23857" y="11276"/>
                  </a:lnTo>
                  <a:cubicBezTo>
                    <a:pt x="22083" y="11241"/>
                    <a:pt x="8576" y="10977"/>
                    <a:pt x="6717" y="10940"/>
                  </a:cubicBezTo>
                  <a:cubicBezTo>
                    <a:pt x="4664" y="10900"/>
                    <a:pt x="2880" y="10800"/>
                    <a:pt x="1815" y="9987"/>
                  </a:cubicBezTo>
                  <a:cubicBezTo>
                    <a:pt x="563" y="9033"/>
                    <a:pt x="377" y="7105"/>
                    <a:pt x="377" y="6041"/>
                  </a:cubicBezTo>
                  <a:cubicBezTo>
                    <a:pt x="377" y="5580"/>
                    <a:pt x="411" y="5109"/>
                    <a:pt x="477" y="4640"/>
                  </a:cubicBezTo>
                  <a:cubicBezTo>
                    <a:pt x="793" y="2420"/>
                    <a:pt x="2988" y="1478"/>
                    <a:pt x="3917" y="1176"/>
                  </a:cubicBezTo>
                  <a:cubicBezTo>
                    <a:pt x="5917" y="526"/>
                    <a:pt x="8218" y="446"/>
                    <a:pt x="10504" y="446"/>
                  </a:cubicBezTo>
                  <a:cubicBezTo>
                    <a:pt x="10885" y="446"/>
                    <a:pt x="11265" y="448"/>
                    <a:pt x="11643" y="450"/>
                  </a:cubicBezTo>
                  <a:lnTo>
                    <a:pt x="11685" y="450"/>
                  </a:lnTo>
                  <a:cubicBezTo>
                    <a:pt x="12055" y="452"/>
                    <a:pt x="12423" y="454"/>
                    <a:pt x="12790" y="454"/>
                  </a:cubicBezTo>
                  <a:cubicBezTo>
                    <a:pt x="12997" y="454"/>
                    <a:pt x="13203" y="453"/>
                    <a:pt x="13408" y="451"/>
                  </a:cubicBezTo>
                  <a:lnTo>
                    <a:pt x="23857" y="379"/>
                  </a:lnTo>
                  <a:close/>
                  <a:moveTo>
                    <a:pt x="24045" y="0"/>
                  </a:moveTo>
                  <a:lnTo>
                    <a:pt x="13406" y="75"/>
                  </a:lnTo>
                  <a:cubicBezTo>
                    <a:pt x="13233" y="76"/>
                    <a:pt x="13059" y="77"/>
                    <a:pt x="12886" y="77"/>
                  </a:cubicBezTo>
                  <a:cubicBezTo>
                    <a:pt x="12488" y="77"/>
                    <a:pt x="12088" y="75"/>
                    <a:pt x="11687" y="73"/>
                  </a:cubicBezTo>
                  <a:lnTo>
                    <a:pt x="11646" y="73"/>
                  </a:lnTo>
                  <a:cubicBezTo>
                    <a:pt x="11268" y="71"/>
                    <a:pt x="10888" y="69"/>
                    <a:pt x="10507" y="69"/>
                  </a:cubicBezTo>
                  <a:cubicBezTo>
                    <a:pt x="8190" y="69"/>
                    <a:pt x="5855" y="150"/>
                    <a:pt x="3800" y="818"/>
                  </a:cubicBezTo>
                  <a:cubicBezTo>
                    <a:pt x="2805" y="1141"/>
                    <a:pt x="449" y="2157"/>
                    <a:pt x="104" y="4587"/>
                  </a:cubicBezTo>
                  <a:cubicBezTo>
                    <a:pt x="35" y="5074"/>
                    <a:pt x="0" y="5563"/>
                    <a:pt x="0" y="6040"/>
                  </a:cubicBezTo>
                  <a:cubicBezTo>
                    <a:pt x="0" y="7175"/>
                    <a:pt x="206" y="9234"/>
                    <a:pt x="1586" y="10287"/>
                  </a:cubicBezTo>
                  <a:cubicBezTo>
                    <a:pt x="2741" y="11169"/>
                    <a:pt x="4589" y="11275"/>
                    <a:pt x="6708" y="11318"/>
                  </a:cubicBezTo>
                  <a:cubicBezTo>
                    <a:pt x="8700" y="11357"/>
                    <a:pt x="24042" y="11657"/>
                    <a:pt x="24042" y="11657"/>
                  </a:cubicBezTo>
                  <a:cubicBezTo>
                    <a:pt x="24044" y="11657"/>
                    <a:pt x="24045" y="11657"/>
                    <a:pt x="24046" y="11657"/>
                  </a:cubicBezTo>
                  <a:cubicBezTo>
                    <a:pt x="24095" y="11657"/>
                    <a:pt x="24142" y="11637"/>
                    <a:pt x="24178" y="11603"/>
                  </a:cubicBezTo>
                  <a:cubicBezTo>
                    <a:pt x="24214" y="11567"/>
                    <a:pt x="24234" y="11519"/>
                    <a:pt x="24234" y="11469"/>
                  </a:cubicBezTo>
                  <a:lnTo>
                    <a:pt x="24234" y="188"/>
                  </a:lnTo>
                  <a:cubicBezTo>
                    <a:pt x="24234" y="138"/>
                    <a:pt x="24214" y="91"/>
                    <a:pt x="24178" y="55"/>
                  </a:cubicBezTo>
                  <a:cubicBezTo>
                    <a:pt x="24142" y="19"/>
                    <a:pt x="24095" y="0"/>
                    <a:pt x="240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09075" y="926800"/>
              <a:ext cx="529625" cy="214275"/>
            </a:xfrm>
            <a:custGeom>
              <a:rect b="b" l="l" r="r" t="t"/>
              <a:pathLst>
                <a:path extrusionOk="0" h="8571" w="21185">
                  <a:moveTo>
                    <a:pt x="21185" y="0"/>
                  </a:moveTo>
                  <a:lnTo>
                    <a:pt x="11891" y="64"/>
                  </a:lnTo>
                  <a:cubicBezTo>
                    <a:pt x="11688" y="66"/>
                    <a:pt x="11485" y="67"/>
                    <a:pt x="11280" y="67"/>
                  </a:cubicBezTo>
                  <a:cubicBezTo>
                    <a:pt x="10893" y="67"/>
                    <a:pt x="10505" y="64"/>
                    <a:pt x="10116" y="62"/>
                  </a:cubicBezTo>
                  <a:cubicBezTo>
                    <a:pt x="9750" y="60"/>
                    <a:pt x="9382" y="58"/>
                    <a:pt x="9014" y="58"/>
                  </a:cubicBezTo>
                  <a:cubicBezTo>
                    <a:pt x="6805" y="58"/>
                    <a:pt x="4596" y="132"/>
                    <a:pt x="2747" y="733"/>
                  </a:cubicBezTo>
                  <a:cubicBezTo>
                    <a:pt x="2023" y="969"/>
                    <a:pt x="313" y="1687"/>
                    <a:pt x="89" y="3266"/>
                  </a:cubicBezTo>
                  <a:cubicBezTo>
                    <a:pt x="30" y="3683"/>
                    <a:pt x="1" y="4099"/>
                    <a:pt x="1" y="4506"/>
                  </a:cubicBezTo>
                  <a:cubicBezTo>
                    <a:pt x="1" y="5935"/>
                    <a:pt x="368" y="7069"/>
                    <a:pt x="986" y="7540"/>
                  </a:cubicBezTo>
                  <a:cubicBezTo>
                    <a:pt x="1775" y="8141"/>
                    <a:pt x="3435" y="8223"/>
                    <a:pt x="5214" y="8258"/>
                  </a:cubicBezTo>
                  <a:cubicBezTo>
                    <a:pt x="6842" y="8291"/>
                    <a:pt x="17384" y="8496"/>
                    <a:pt x="21185" y="8570"/>
                  </a:cubicBezTo>
                  <a:lnTo>
                    <a:pt x="21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4774200" y="4699622"/>
            <a:ext cx="740235" cy="703711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317790" y="4077979"/>
            <a:ext cx="1031014" cy="1047600"/>
            <a:chOff x="2754175" y="407125"/>
            <a:chExt cx="281275" cy="285800"/>
          </a:xfrm>
        </p:grpSpPr>
        <p:sp>
          <p:nvSpPr>
            <p:cNvPr id="23" name="Google Shape;23;p2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96" y="-68884"/>
            <a:ext cx="895186" cy="909587"/>
            <a:chOff x="2754175" y="407125"/>
            <a:chExt cx="281275" cy="285800"/>
          </a:xfrm>
        </p:grpSpPr>
        <p:sp>
          <p:nvSpPr>
            <p:cNvPr id="44" name="Google Shape;44;p2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1"/>
          <p:cNvSpPr txBox="1"/>
          <p:nvPr>
            <p:ph hasCustomPrompt="1" type="title"/>
          </p:nvPr>
        </p:nvSpPr>
        <p:spPr>
          <a:xfrm>
            <a:off x="1284000" y="1640638"/>
            <a:ext cx="6576000" cy="1279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1" name="Google Shape;511;p11"/>
          <p:cNvSpPr txBox="1"/>
          <p:nvPr>
            <p:ph idx="1" type="subTitle"/>
          </p:nvPr>
        </p:nvSpPr>
        <p:spPr>
          <a:xfrm>
            <a:off x="1284000" y="3005763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12" name="Google Shape;512;p11"/>
          <p:cNvSpPr/>
          <p:nvPr/>
        </p:nvSpPr>
        <p:spPr>
          <a:xfrm>
            <a:off x="2722450" y="4461924"/>
            <a:ext cx="1360603" cy="913556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11"/>
          <p:cNvGrpSpPr/>
          <p:nvPr/>
        </p:nvGrpSpPr>
        <p:grpSpPr>
          <a:xfrm rot="-5400128">
            <a:off x="2446477" y="4293181"/>
            <a:ext cx="754548" cy="766658"/>
            <a:chOff x="2754175" y="407125"/>
            <a:chExt cx="281275" cy="285800"/>
          </a:xfrm>
        </p:grpSpPr>
        <p:sp>
          <p:nvSpPr>
            <p:cNvPr id="514" name="Google Shape;514;p11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11"/>
          <p:cNvSpPr/>
          <p:nvPr/>
        </p:nvSpPr>
        <p:spPr>
          <a:xfrm>
            <a:off x="230551" y="4162024"/>
            <a:ext cx="330277" cy="391651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1"/>
          <p:cNvSpPr/>
          <p:nvPr/>
        </p:nvSpPr>
        <p:spPr>
          <a:xfrm>
            <a:off x="508575" y="4553675"/>
            <a:ext cx="419200" cy="497095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11"/>
          <p:cNvGrpSpPr/>
          <p:nvPr/>
        </p:nvGrpSpPr>
        <p:grpSpPr>
          <a:xfrm>
            <a:off x="-9" y="-7"/>
            <a:ext cx="1221912" cy="994408"/>
            <a:chOff x="4877800" y="3824425"/>
            <a:chExt cx="339175" cy="276025"/>
          </a:xfrm>
        </p:grpSpPr>
        <p:sp>
          <p:nvSpPr>
            <p:cNvPr id="537" name="Google Shape;537;p11"/>
            <p:cNvSpPr/>
            <p:nvPr/>
          </p:nvSpPr>
          <p:spPr>
            <a:xfrm>
              <a:off x="4877800" y="3824425"/>
              <a:ext cx="339175" cy="276025"/>
            </a:xfrm>
            <a:custGeom>
              <a:rect b="b" l="l" r="r" t="t"/>
              <a:pathLst>
                <a:path extrusionOk="0" h="11041" w="13567">
                  <a:moveTo>
                    <a:pt x="13297" y="1"/>
                  </a:moveTo>
                  <a:cubicBezTo>
                    <a:pt x="13269" y="1501"/>
                    <a:pt x="13207" y="2914"/>
                    <a:pt x="12959" y="4209"/>
                  </a:cubicBezTo>
                  <a:cubicBezTo>
                    <a:pt x="12711" y="5522"/>
                    <a:pt x="12273" y="6712"/>
                    <a:pt x="11482" y="7747"/>
                  </a:cubicBezTo>
                  <a:cubicBezTo>
                    <a:pt x="9992" y="9699"/>
                    <a:pt x="7340" y="10771"/>
                    <a:pt x="4158" y="10771"/>
                  </a:cubicBezTo>
                  <a:cubicBezTo>
                    <a:pt x="3458" y="10771"/>
                    <a:pt x="2732" y="10720"/>
                    <a:pt x="1987" y="10613"/>
                  </a:cubicBezTo>
                  <a:cubicBezTo>
                    <a:pt x="1295" y="10516"/>
                    <a:pt x="627" y="10320"/>
                    <a:pt x="0" y="10039"/>
                  </a:cubicBezTo>
                  <a:lnTo>
                    <a:pt x="0" y="10332"/>
                  </a:lnTo>
                  <a:cubicBezTo>
                    <a:pt x="616" y="10599"/>
                    <a:pt x="1270" y="10785"/>
                    <a:pt x="1949" y="10880"/>
                  </a:cubicBezTo>
                  <a:cubicBezTo>
                    <a:pt x="2705" y="10987"/>
                    <a:pt x="3443" y="11040"/>
                    <a:pt x="4155" y="11040"/>
                  </a:cubicBezTo>
                  <a:cubicBezTo>
                    <a:pt x="7423" y="11040"/>
                    <a:pt x="10155" y="9930"/>
                    <a:pt x="11696" y="7910"/>
                  </a:cubicBezTo>
                  <a:cubicBezTo>
                    <a:pt x="13313" y="5791"/>
                    <a:pt x="13505" y="3074"/>
                    <a:pt x="13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877800" y="3824425"/>
              <a:ext cx="299150" cy="235875"/>
            </a:xfrm>
            <a:custGeom>
              <a:rect b="b" l="l" r="r" t="t"/>
              <a:pathLst>
                <a:path extrusionOk="0" h="9435" w="11966">
                  <a:moveTo>
                    <a:pt x="11696" y="1"/>
                  </a:moveTo>
                  <a:cubicBezTo>
                    <a:pt x="11640" y="2724"/>
                    <a:pt x="11477" y="5111"/>
                    <a:pt x="10208" y="6775"/>
                  </a:cubicBezTo>
                  <a:cubicBezTo>
                    <a:pt x="8621" y="8855"/>
                    <a:pt x="5718" y="9164"/>
                    <a:pt x="4130" y="9164"/>
                  </a:cubicBezTo>
                  <a:cubicBezTo>
                    <a:pt x="3498" y="9164"/>
                    <a:pt x="2854" y="9118"/>
                    <a:pt x="2213" y="9028"/>
                  </a:cubicBezTo>
                  <a:cubicBezTo>
                    <a:pt x="1361" y="8907"/>
                    <a:pt x="627" y="8627"/>
                    <a:pt x="0" y="8251"/>
                  </a:cubicBezTo>
                  <a:lnTo>
                    <a:pt x="0" y="8565"/>
                  </a:lnTo>
                  <a:cubicBezTo>
                    <a:pt x="624" y="8916"/>
                    <a:pt x="1343" y="9176"/>
                    <a:pt x="2174" y="9295"/>
                  </a:cubicBezTo>
                  <a:cubicBezTo>
                    <a:pt x="2828" y="9388"/>
                    <a:pt x="3486" y="9434"/>
                    <a:pt x="4130" y="9434"/>
                  </a:cubicBezTo>
                  <a:cubicBezTo>
                    <a:pt x="5768" y="9434"/>
                    <a:pt x="8765" y="9110"/>
                    <a:pt x="10423" y="6938"/>
                  </a:cubicBezTo>
                  <a:cubicBezTo>
                    <a:pt x="11742" y="5208"/>
                    <a:pt x="11907" y="2774"/>
                    <a:pt x="11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4877800" y="3824425"/>
              <a:ext cx="259025" cy="195775"/>
            </a:xfrm>
            <a:custGeom>
              <a:rect b="b" l="l" r="r" t="t"/>
              <a:pathLst>
                <a:path extrusionOk="0" h="7831" w="10361">
                  <a:moveTo>
                    <a:pt x="10092" y="1"/>
                  </a:moveTo>
                  <a:cubicBezTo>
                    <a:pt x="10042" y="2423"/>
                    <a:pt x="9909" y="4525"/>
                    <a:pt x="8934" y="5803"/>
                  </a:cubicBezTo>
                  <a:cubicBezTo>
                    <a:pt x="7766" y="7334"/>
                    <a:pt x="5422" y="7562"/>
                    <a:pt x="4130" y="7562"/>
                  </a:cubicBezTo>
                  <a:cubicBezTo>
                    <a:pt x="3572" y="7562"/>
                    <a:pt x="3003" y="7522"/>
                    <a:pt x="2438" y="7442"/>
                  </a:cubicBezTo>
                  <a:cubicBezTo>
                    <a:pt x="1417" y="7298"/>
                    <a:pt x="619" y="6830"/>
                    <a:pt x="0" y="6240"/>
                  </a:cubicBezTo>
                  <a:lnTo>
                    <a:pt x="0" y="6604"/>
                  </a:lnTo>
                  <a:cubicBezTo>
                    <a:pt x="626" y="7145"/>
                    <a:pt x="1414" y="7568"/>
                    <a:pt x="2400" y="7708"/>
                  </a:cubicBezTo>
                  <a:cubicBezTo>
                    <a:pt x="2979" y="7790"/>
                    <a:pt x="3560" y="7831"/>
                    <a:pt x="4130" y="7831"/>
                  </a:cubicBezTo>
                  <a:cubicBezTo>
                    <a:pt x="5472" y="7831"/>
                    <a:pt x="7910" y="7589"/>
                    <a:pt x="9148" y="5966"/>
                  </a:cubicBezTo>
                  <a:cubicBezTo>
                    <a:pt x="10170" y="4625"/>
                    <a:pt x="10310" y="2472"/>
                    <a:pt x="10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4877800" y="3824425"/>
              <a:ext cx="215600" cy="152375"/>
            </a:xfrm>
            <a:custGeom>
              <a:rect b="b" l="l" r="r" t="t"/>
              <a:pathLst>
                <a:path extrusionOk="0" h="6095" w="8624">
                  <a:moveTo>
                    <a:pt x="0" y="1"/>
                  </a:moveTo>
                  <a:lnTo>
                    <a:pt x="0" y="3763"/>
                  </a:lnTo>
                  <a:cubicBezTo>
                    <a:pt x="463" y="4692"/>
                    <a:pt x="1289" y="5796"/>
                    <a:pt x="2644" y="5988"/>
                  </a:cubicBezTo>
                  <a:cubicBezTo>
                    <a:pt x="3142" y="6059"/>
                    <a:pt x="3643" y="6095"/>
                    <a:pt x="4130" y="6095"/>
                  </a:cubicBezTo>
                  <a:cubicBezTo>
                    <a:pt x="5842" y="6095"/>
                    <a:pt x="7203" y="5652"/>
                    <a:pt x="7767" y="4913"/>
                  </a:cubicBezTo>
                  <a:cubicBezTo>
                    <a:pt x="8470" y="3992"/>
                    <a:pt x="8581" y="2073"/>
                    <a:pt x="8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1"/>
          <p:cNvGrpSpPr/>
          <p:nvPr/>
        </p:nvGrpSpPr>
        <p:grpSpPr>
          <a:xfrm rot="-686191">
            <a:off x="1016303" y="207769"/>
            <a:ext cx="660506" cy="578788"/>
            <a:chOff x="3765075" y="2650100"/>
            <a:chExt cx="251375" cy="220275"/>
          </a:xfrm>
        </p:grpSpPr>
        <p:sp>
          <p:nvSpPr>
            <p:cNvPr id="542" name="Google Shape;542;p11"/>
            <p:cNvSpPr/>
            <p:nvPr/>
          </p:nvSpPr>
          <p:spPr>
            <a:xfrm>
              <a:off x="3850300" y="2693950"/>
              <a:ext cx="100350" cy="123025"/>
            </a:xfrm>
            <a:custGeom>
              <a:rect b="b" l="l" r="r" t="t"/>
              <a:pathLst>
                <a:path extrusionOk="0" h="4921" w="4014">
                  <a:moveTo>
                    <a:pt x="629" y="441"/>
                  </a:moveTo>
                  <a:cubicBezTo>
                    <a:pt x="657" y="441"/>
                    <a:pt x="685" y="442"/>
                    <a:pt x="713" y="444"/>
                  </a:cubicBezTo>
                  <a:cubicBezTo>
                    <a:pt x="708" y="447"/>
                    <a:pt x="705" y="448"/>
                    <a:pt x="700" y="450"/>
                  </a:cubicBezTo>
                  <a:cubicBezTo>
                    <a:pt x="626" y="450"/>
                    <a:pt x="556" y="490"/>
                    <a:pt x="514" y="549"/>
                  </a:cubicBezTo>
                  <a:cubicBezTo>
                    <a:pt x="509" y="517"/>
                    <a:pt x="505" y="485"/>
                    <a:pt x="499" y="453"/>
                  </a:cubicBezTo>
                  <a:cubicBezTo>
                    <a:pt x="501" y="453"/>
                    <a:pt x="503" y="453"/>
                    <a:pt x="507" y="451"/>
                  </a:cubicBezTo>
                  <a:cubicBezTo>
                    <a:pt x="547" y="444"/>
                    <a:pt x="587" y="441"/>
                    <a:pt x="629" y="441"/>
                  </a:cubicBezTo>
                  <a:close/>
                  <a:moveTo>
                    <a:pt x="2927" y="2659"/>
                  </a:moveTo>
                  <a:cubicBezTo>
                    <a:pt x="2964" y="2689"/>
                    <a:pt x="3002" y="2707"/>
                    <a:pt x="3040" y="2713"/>
                  </a:cubicBezTo>
                  <a:cubicBezTo>
                    <a:pt x="3042" y="2716"/>
                    <a:pt x="3044" y="2719"/>
                    <a:pt x="3046" y="2722"/>
                  </a:cubicBezTo>
                  <a:cubicBezTo>
                    <a:pt x="2997" y="2750"/>
                    <a:pt x="2950" y="2780"/>
                    <a:pt x="2901" y="2808"/>
                  </a:cubicBezTo>
                  <a:cubicBezTo>
                    <a:pt x="2912" y="2779"/>
                    <a:pt x="2915" y="2748"/>
                    <a:pt x="2913" y="2716"/>
                  </a:cubicBezTo>
                  <a:cubicBezTo>
                    <a:pt x="2921" y="2697"/>
                    <a:pt x="2926" y="2678"/>
                    <a:pt x="2927" y="2659"/>
                  </a:cubicBezTo>
                  <a:close/>
                  <a:moveTo>
                    <a:pt x="610" y="1"/>
                  </a:moveTo>
                  <a:cubicBezTo>
                    <a:pt x="536" y="1"/>
                    <a:pt x="462" y="7"/>
                    <a:pt x="388" y="22"/>
                  </a:cubicBezTo>
                  <a:cubicBezTo>
                    <a:pt x="319" y="35"/>
                    <a:pt x="274" y="72"/>
                    <a:pt x="250" y="117"/>
                  </a:cubicBezTo>
                  <a:cubicBezTo>
                    <a:pt x="125" y="128"/>
                    <a:pt x="0" y="235"/>
                    <a:pt x="35" y="396"/>
                  </a:cubicBezTo>
                  <a:cubicBezTo>
                    <a:pt x="340" y="1816"/>
                    <a:pt x="143" y="3258"/>
                    <a:pt x="224" y="4697"/>
                  </a:cubicBezTo>
                  <a:cubicBezTo>
                    <a:pt x="231" y="4822"/>
                    <a:pt x="320" y="4914"/>
                    <a:pt x="448" y="4919"/>
                  </a:cubicBezTo>
                  <a:cubicBezTo>
                    <a:pt x="465" y="4920"/>
                    <a:pt x="482" y="4920"/>
                    <a:pt x="500" y="4920"/>
                  </a:cubicBezTo>
                  <a:cubicBezTo>
                    <a:pt x="1097" y="4920"/>
                    <a:pt x="1671" y="4510"/>
                    <a:pt x="2142" y="4191"/>
                  </a:cubicBezTo>
                  <a:cubicBezTo>
                    <a:pt x="2777" y="3761"/>
                    <a:pt x="3378" y="3261"/>
                    <a:pt x="3925" y="2724"/>
                  </a:cubicBezTo>
                  <a:cubicBezTo>
                    <a:pt x="4013" y="2636"/>
                    <a:pt x="4007" y="2497"/>
                    <a:pt x="3925" y="2409"/>
                  </a:cubicBezTo>
                  <a:cubicBezTo>
                    <a:pt x="3380" y="1822"/>
                    <a:pt x="2807" y="1251"/>
                    <a:pt x="2173" y="762"/>
                  </a:cubicBezTo>
                  <a:cubicBezTo>
                    <a:pt x="1735" y="425"/>
                    <a:pt x="1191" y="1"/>
                    <a:pt x="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65075" y="2650100"/>
              <a:ext cx="251375" cy="220275"/>
            </a:xfrm>
            <a:custGeom>
              <a:rect b="b" l="l" r="r" t="t"/>
              <a:pathLst>
                <a:path extrusionOk="0" h="8811" w="10055">
                  <a:moveTo>
                    <a:pt x="5462" y="1021"/>
                  </a:moveTo>
                  <a:cubicBezTo>
                    <a:pt x="6471" y="1021"/>
                    <a:pt x="7434" y="1473"/>
                    <a:pt x="8040" y="2576"/>
                  </a:cubicBezTo>
                  <a:cubicBezTo>
                    <a:pt x="8910" y="4158"/>
                    <a:pt x="8045" y="6094"/>
                    <a:pt x="6693" y="7076"/>
                  </a:cubicBezTo>
                  <a:cubicBezTo>
                    <a:pt x="6050" y="7543"/>
                    <a:pt x="5295" y="7772"/>
                    <a:pt x="4510" y="7772"/>
                  </a:cubicBezTo>
                  <a:cubicBezTo>
                    <a:pt x="4457" y="7772"/>
                    <a:pt x="4403" y="7771"/>
                    <a:pt x="4349" y="7769"/>
                  </a:cubicBezTo>
                  <a:cubicBezTo>
                    <a:pt x="3239" y="7726"/>
                    <a:pt x="2512" y="7000"/>
                    <a:pt x="1871" y="6182"/>
                  </a:cubicBezTo>
                  <a:cubicBezTo>
                    <a:pt x="1827" y="6126"/>
                    <a:pt x="1779" y="6088"/>
                    <a:pt x="1730" y="6059"/>
                  </a:cubicBezTo>
                  <a:cubicBezTo>
                    <a:pt x="371" y="3613"/>
                    <a:pt x="3046" y="1021"/>
                    <a:pt x="5462" y="1021"/>
                  </a:cubicBezTo>
                  <a:close/>
                  <a:moveTo>
                    <a:pt x="5326" y="0"/>
                  </a:moveTo>
                  <a:cubicBezTo>
                    <a:pt x="4419" y="0"/>
                    <a:pt x="3506" y="249"/>
                    <a:pt x="2762" y="718"/>
                  </a:cubicBezTo>
                  <a:cubicBezTo>
                    <a:pt x="1691" y="1395"/>
                    <a:pt x="846" y="2409"/>
                    <a:pt x="445" y="3613"/>
                  </a:cubicBezTo>
                  <a:cubicBezTo>
                    <a:pt x="0" y="4949"/>
                    <a:pt x="507" y="6286"/>
                    <a:pt x="1358" y="7326"/>
                  </a:cubicBezTo>
                  <a:cubicBezTo>
                    <a:pt x="1442" y="7430"/>
                    <a:pt x="1539" y="7482"/>
                    <a:pt x="1636" y="7496"/>
                  </a:cubicBezTo>
                  <a:cubicBezTo>
                    <a:pt x="2315" y="8202"/>
                    <a:pt x="3111" y="8699"/>
                    <a:pt x="4160" y="8792"/>
                  </a:cubicBezTo>
                  <a:cubicBezTo>
                    <a:pt x="4295" y="8804"/>
                    <a:pt x="4430" y="8810"/>
                    <a:pt x="4564" y="8810"/>
                  </a:cubicBezTo>
                  <a:cubicBezTo>
                    <a:pt x="5575" y="8810"/>
                    <a:pt x="6540" y="8467"/>
                    <a:pt x="7366" y="7866"/>
                  </a:cubicBezTo>
                  <a:cubicBezTo>
                    <a:pt x="9289" y="6471"/>
                    <a:pt x="10054" y="3789"/>
                    <a:pt x="8745" y="1722"/>
                  </a:cubicBezTo>
                  <a:cubicBezTo>
                    <a:pt x="7999" y="544"/>
                    <a:pt x="6669" y="0"/>
                    <a:pt x="5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11"/>
          <p:cNvSpPr/>
          <p:nvPr/>
        </p:nvSpPr>
        <p:spPr>
          <a:xfrm rot="10800000">
            <a:off x="6296041" y="-63551"/>
            <a:ext cx="1872959" cy="358051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1"/>
          <p:cNvSpPr/>
          <p:nvPr/>
        </p:nvSpPr>
        <p:spPr>
          <a:xfrm>
            <a:off x="5164100" y="148025"/>
            <a:ext cx="513007" cy="497087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3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9" name="Google Shape;549;p13"/>
          <p:cNvSpPr txBox="1"/>
          <p:nvPr>
            <p:ph idx="1" type="subTitle"/>
          </p:nvPr>
        </p:nvSpPr>
        <p:spPr>
          <a:xfrm>
            <a:off x="2139356" y="2030956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13"/>
          <p:cNvSpPr txBox="1"/>
          <p:nvPr>
            <p:ph idx="2" type="subTitle"/>
          </p:nvPr>
        </p:nvSpPr>
        <p:spPr>
          <a:xfrm>
            <a:off x="5448231" y="2030956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13"/>
          <p:cNvSpPr txBox="1"/>
          <p:nvPr>
            <p:ph idx="3" type="subTitle"/>
          </p:nvPr>
        </p:nvSpPr>
        <p:spPr>
          <a:xfrm>
            <a:off x="2139356" y="3464344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13"/>
          <p:cNvSpPr txBox="1"/>
          <p:nvPr>
            <p:ph idx="4" type="subTitle"/>
          </p:nvPr>
        </p:nvSpPr>
        <p:spPr>
          <a:xfrm>
            <a:off x="5448229" y="3464344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13"/>
          <p:cNvSpPr txBox="1"/>
          <p:nvPr>
            <p:ph hasCustomPrompt="1" idx="5" type="title"/>
          </p:nvPr>
        </p:nvSpPr>
        <p:spPr>
          <a:xfrm>
            <a:off x="1390269" y="1949025"/>
            <a:ext cx="6678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4" name="Google Shape;554;p13"/>
          <p:cNvSpPr txBox="1"/>
          <p:nvPr>
            <p:ph hasCustomPrompt="1" idx="6" type="title"/>
          </p:nvPr>
        </p:nvSpPr>
        <p:spPr>
          <a:xfrm>
            <a:off x="1390269" y="3382427"/>
            <a:ext cx="6678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5" name="Google Shape;555;p13"/>
          <p:cNvSpPr txBox="1"/>
          <p:nvPr>
            <p:ph hasCustomPrompt="1" idx="7" type="title"/>
          </p:nvPr>
        </p:nvSpPr>
        <p:spPr>
          <a:xfrm>
            <a:off x="4699144" y="1949025"/>
            <a:ext cx="6678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6" name="Google Shape;556;p13"/>
          <p:cNvSpPr txBox="1"/>
          <p:nvPr>
            <p:ph hasCustomPrompt="1" idx="8" type="title"/>
          </p:nvPr>
        </p:nvSpPr>
        <p:spPr>
          <a:xfrm>
            <a:off x="4699144" y="3382427"/>
            <a:ext cx="6678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7" name="Google Shape;557;p13"/>
          <p:cNvSpPr txBox="1"/>
          <p:nvPr>
            <p:ph idx="9" type="subTitle"/>
          </p:nvPr>
        </p:nvSpPr>
        <p:spPr>
          <a:xfrm>
            <a:off x="2139350" y="1688849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8" name="Google Shape;558;p13"/>
          <p:cNvSpPr txBox="1"/>
          <p:nvPr>
            <p:ph idx="13" type="subTitle"/>
          </p:nvPr>
        </p:nvSpPr>
        <p:spPr>
          <a:xfrm>
            <a:off x="5448225" y="1688849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9" name="Google Shape;559;p13"/>
          <p:cNvSpPr txBox="1"/>
          <p:nvPr>
            <p:ph idx="14" type="subTitle"/>
          </p:nvPr>
        </p:nvSpPr>
        <p:spPr>
          <a:xfrm>
            <a:off x="2139350" y="3122326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0" name="Google Shape;560;p13"/>
          <p:cNvSpPr txBox="1"/>
          <p:nvPr>
            <p:ph idx="15" type="subTitle"/>
          </p:nvPr>
        </p:nvSpPr>
        <p:spPr>
          <a:xfrm>
            <a:off x="5448225" y="3122326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61" name="Google Shape;561;p13"/>
          <p:cNvSpPr/>
          <p:nvPr/>
        </p:nvSpPr>
        <p:spPr>
          <a:xfrm>
            <a:off x="4033963" y="4602553"/>
            <a:ext cx="1131359" cy="693878"/>
          </a:xfrm>
          <a:custGeom>
            <a:rect b="b" l="l" r="r" t="t"/>
            <a:pathLst>
              <a:path extrusionOk="0" h="13385" w="21823">
                <a:moveTo>
                  <a:pt x="14231" y="1"/>
                </a:moveTo>
                <a:cubicBezTo>
                  <a:pt x="13760" y="1"/>
                  <a:pt x="13275" y="81"/>
                  <a:pt x="12781" y="255"/>
                </a:cubicBezTo>
                <a:cubicBezTo>
                  <a:pt x="7722" y="2044"/>
                  <a:pt x="1072" y="10340"/>
                  <a:pt x="1072" y="10340"/>
                </a:cubicBezTo>
                <a:lnTo>
                  <a:pt x="1071" y="10339"/>
                </a:lnTo>
                <a:lnTo>
                  <a:pt x="1071" y="10339"/>
                </a:lnTo>
                <a:cubicBezTo>
                  <a:pt x="39" y="11566"/>
                  <a:pt x="0" y="13323"/>
                  <a:pt x="1761" y="13384"/>
                </a:cubicBezTo>
                <a:cubicBezTo>
                  <a:pt x="1786" y="13384"/>
                  <a:pt x="1813" y="13385"/>
                  <a:pt x="1844" y="13385"/>
                </a:cubicBezTo>
                <a:cubicBezTo>
                  <a:pt x="4025" y="13385"/>
                  <a:pt x="21822" y="11223"/>
                  <a:pt x="21822" y="8923"/>
                </a:cubicBezTo>
                <a:cubicBezTo>
                  <a:pt x="21822" y="6820"/>
                  <a:pt x="18580" y="1"/>
                  <a:pt x="142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13"/>
          <p:cNvGrpSpPr/>
          <p:nvPr/>
        </p:nvGrpSpPr>
        <p:grpSpPr>
          <a:xfrm rot="5400000">
            <a:off x="-85045" y="873109"/>
            <a:ext cx="566123" cy="1030403"/>
            <a:chOff x="3487100" y="930250"/>
            <a:chExt cx="187750" cy="341725"/>
          </a:xfrm>
        </p:grpSpPr>
        <p:sp>
          <p:nvSpPr>
            <p:cNvPr id="563" name="Google Shape;563;p13"/>
            <p:cNvSpPr/>
            <p:nvPr/>
          </p:nvSpPr>
          <p:spPr>
            <a:xfrm>
              <a:off x="3487100" y="930250"/>
              <a:ext cx="141650" cy="285975"/>
            </a:xfrm>
            <a:custGeom>
              <a:rect b="b" l="l" r="r" t="t"/>
              <a:pathLst>
                <a:path extrusionOk="0" h="11439" w="5666">
                  <a:moveTo>
                    <a:pt x="3175" y="1226"/>
                  </a:moveTo>
                  <a:cubicBezTo>
                    <a:pt x="3769" y="1226"/>
                    <a:pt x="4129" y="1371"/>
                    <a:pt x="4247" y="1658"/>
                  </a:cubicBezTo>
                  <a:cubicBezTo>
                    <a:pt x="4386" y="1992"/>
                    <a:pt x="4390" y="2474"/>
                    <a:pt x="4394" y="2940"/>
                  </a:cubicBezTo>
                  <a:lnTo>
                    <a:pt x="4442" y="8851"/>
                  </a:lnTo>
                  <a:cubicBezTo>
                    <a:pt x="4446" y="9160"/>
                    <a:pt x="4452" y="9883"/>
                    <a:pt x="4239" y="10066"/>
                  </a:cubicBezTo>
                  <a:cubicBezTo>
                    <a:pt x="4176" y="10120"/>
                    <a:pt x="3993" y="10212"/>
                    <a:pt x="3486" y="10212"/>
                  </a:cubicBezTo>
                  <a:cubicBezTo>
                    <a:pt x="3293" y="10212"/>
                    <a:pt x="3086" y="10199"/>
                    <a:pt x="2910" y="10187"/>
                  </a:cubicBezTo>
                  <a:cubicBezTo>
                    <a:pt x="2515" y="10159"/>
                    <a:pt x="2143" y="10132"/>
                    <a:pt x="1841" y="10040"/>
                  </a:cubicBezTo>
                  <a:cubicBezTo>
                    <a:pt x="1589" y="9962"/>
                    <a:pt x="1468" y="9855"/>
                    <a:pt x="1435" y="9804"/>
                  </a:cubicBezTo>
                  <a:cubicBezTo>
                    <a:pt x="1357" y="9681"/>
                    <a:pt x="1339" y="9326"/>
                    <a:pt x="1329" y="9113"/>
                  </a:cubicBezTo>
                  <a:cubicBezTo>
                    <a:pt x="1212" y="6789"/>
                    <a:pt x="1236" y="4750"/>
                    <a:pt x="1399" y="2879"/>
                  </a:cubicBezTo>
                  <a:cubicBezTo>
                    <a:pt x="1441" y="2409"/>
                    <a:pt x="1496" y="1929"/>
                    <a:pt x="1699" y="1675"/>
                  </a:cubicBezTo>
                  <a:cubicBezTo>
                    <a:pt x="1833" y="1505"/>
                    <a:pt x="2101" y="1367"/>
                    <a:pt x="2414" y="1305"/>
                  </a:cubicBezTo>
                  <a:cubicBezTo>
                    <a:pt x="2676" y="1253"/>
                    <a:pt x="2938" y="1226"/>
                    <a:pt x="3175" y="1226"/>
                  </a:cubicBezTo>
                  <a:close/>
                  <a:moveTo>
                    <a:pt x="3175" y="1"/>
                  </a:moveTo>
                  <a:cubicBezTo>
                    <a:pt x="2837" y="1"/>
                    <a:pt x="2497" y="40"/>
                    <a:pt x="2179" y="102"/>
                  </a:cubicBezTo>
                  <a:cubicBezTo>
                    <a:pt x="1625" y="212"/>
                    <a:pt x="1091" y="478"/>
                    <a:pt x="748" y="909"/>
                  </a:cubicBezTo>
                  <a:cubicBezTo>
                    <a:pt x="333" y="1431"/>
                    <a:pt x="244" y="2119"/>
                    <a:pt x="186" y="2772"/>
                  </a:cubicBezTo>
                  <a:cubicBezTo>
                    <a:pt x="1" y="4901"/>
                    <a:pt x="7" y="7041"/>
                    <a:pt x="113" y="9175"/>
                  </a:cubicBezTo>
                  <a:cubicBezTo>
                    <a:pt x="135" y="9620"/>
                    <a:pt x="167" y="10085"/>
                    <a:pt x="410" y="10466"/>
                  </a:cubicBezTo>
                  <a:cubicBezTo>
                    <a:pt x="646" y="10836"/>
                    <a:pt x="1055" y="11079"/>
                    <a:pt x="1486" y="11212"/>
                  </a:cubicBezTo>
                  <a:cubicBezTo>
                    <a:pt x="1916" y="11345"/>
                    <a:pt x="2372" y="11377"/>
                    <a:pt x="2823" y="11409"/>
                  </a:cubicBezTo>
                  <a:cubicBezTo>
                    <a:pt x="3040" y="11425"/>
                    <a:pt x="3264" y="11438"/>
                    <a:pt x="3487" y="11438"/>
                  </a:cubicBezTo>
                  <a:cubicBezTo>
                    <a:pt x="4056" y="11438"/>
                    <a:pt x="4618" y="11351"/>
                    <a:pt x="5030" y="10997"/>
                  </a:cubicBezTo>
                  <a:cubicBezTo>
                    <a:pt x="5629" y="10481"/>
                    <a:pt x="5665" y="9611"/>
                    <a:pt x="5660" y="8841"/>
                  </a:cubicBezTo>
                  <a:cubicBezTo>
                    <a:pt x="5643" y="6871"/>
                    <a:pt x="5627" y="4901"/>
                    <a:pt x="5611" y="2931"/>
                  </a:cubicBezTo>
                  <a:cubicBezTo>
                    <a:pt x="5606" y="2340"/>
                    <a:pt x="5598" y="1735"/>
                    <a:pt x="5372" y="1186"/>
                  </a:cubicBezTo>
                  <a:cubicBezTo>
                    <a:pt x="5001" y="292"/>
                    <a:pt x="4097" y="1"/>
                    <a:pt x="3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3533225" y="986000"/>
              <a:ext cx="141625" cy="285975"/>
            </a:xfrm>
            <a:custGeom>
              <a:rect b="b" l="l" r="r" t="t"/>
              <a:pathLst>
                <a:path extrusionOk="0" h="11439" w="5665">
                  <a:moveTo>
                    <a:pt x="3174" y="1226"/>
                  </a:moveTo>
                  <a:cubicBezTo>
                    <a:pt x="3767" y="1226"/>
                    <a:pt x="4129" y="1372"/>
                    <a:pt x="4246" y="1658"/>
                  </a:cubicBezTo>
                  <a:cubicBezTo>
                    <a:pt x="4386" y="1993"/>
                    <a:pt x="4389" y="2475"/>
                    <a:pt x="4393" y="2941"/>
                  </a:cubicBezTo>
                  <a:lnTo>
                    <a:pt x="4442" y="8852"/>
                  </a:lnTo>
                  <a:cubicBezTo>
                    <a:pt x="4444" y="9160"/>
                    <a:pt x="4450" y="9883"/>
                    <a:pt x="4238" y="10067"/>
                  </a:cubicBezTo>
                  <a:cubicBezTo>
                    <a:pt x="4175" y="10121"/>
                    <a:pt x="3992" y="10213"/>
                    <a:pt x="3485" y="10213"/>
                  </a:cubicBezTo>
                  <a:cubicBezTo>
                    <a:pt x="3292" y="10213"/>
                    <a:pt x="3085" y="10200"/>
                    <a:pt x="2908" y="10188"/>
                  </a:cubicBezTo>
                  <a:cubicBezTo>
                    <a:pt x="2514" y="10159"/>
                    <a:pt x="2142" y="10133"/>
                    <a:pt x="1841" y="10040"/>
                  </a:cubicBezTo>
                  <a:cubicBezTo>
                    <a:pt x="1588" y="9963"/>
                    <a:pt x="1466" y="9856"/>
                    <a:pt x="1434" y="9805"/>
                  </a:cubicBezTo>
                  <a:cubicBezTo>
                    <a:pt x="1355" y="9682"/>
                    <a:pt x="1339" y="9327"/>
                    <a:pt x="1328" y="9114"/>
                  </a:cubicBezTo>
                  <a:cubicBezTo>
                    <a:pt x="1211" y="6790"/>
                    <a:pt x="1235" y="4751"/>
                    <a:pt x="1398" y="2880"/>
                  </a:cubicBezTo>
                  <a:cubicBezTo>
                    <a:pt x="1439" y="2410"/>
                    <a:pt x="1496" y="1930"/>
                    <a:pt x="1697" y="1676"/>
                  </a:cubicBezTo>
                  <a:cubicBezTo>
                    <a:pt x="1832" y="1506"/>
                    <a:pt x="2100" y="1368"/>
                    <a:pt x="2413" y="1306"/>
                  </a:cubicBezTo>
                  <a:cubicBezTo>
                    <a:pt x="2675" y="1254"/>
                    <a:pt x="2938" y="1226"/>
                    <a:pt x="3174" y="1226"/>
                  </a:cubicBezTo>
                  <a:close/>
                  <a:moveTo>
                    <a:pt x="3176" y="1"/>
                  </a:moveTo>
                  <a:cubicBezTo>
                    <a:pt x="2838" y="1"/>
                    <a:pt x="2497" y="40"/>
                    <a:pt x="2179" y="103"/>
                  </a:cubicBezTo>
                  <a:cubicBezTo>
                    <a:pt x="1624" y="213"/>
                    <a:pt x="1090" y="479"/>
                    <a:pt x="747" y="910"/>
                  </a:cubicBezTo>
                  <a:cubicBezTo>
                    <a:pt x="332" y="1432"/>
                    <a:pt x="243" y="2120"/>
                    <a:pt x="186" y="2773"/>
                  </a:cubicBezTo>
                  <a:cubicBezTo>
                    <a:pt x="0" y="4902"/>
                    <a:pt x="5" y="7042"/>
                    <a:pt x="112" y="9175"/>
                  </a:cubicBezTo>
                  <a:cubicBezTo>
                    <a:pt x="133" y="9620"/>
                    <a:pt x="167" y="10086"/>
                    <a:pt x="409" y="10466"/>
                  </a:cubicBezTo>
                  <a:cubicBezTo>
                    <a:pt x="645" y="10836"/>
                    <a:pt x="1054" y="11079"/>
                    <a:pt x="1485" y="11212"/>
                  </a:cubicBezTo>
                  <a:cubicBezTo>
                    <a:pt x="1914" y="11344"/>
                    <a:pt x="2371" y="11378"/>
                    <a:pt x="2822" y="11410"/>
                  </a:cubicBezTo>
                  <a:cubicBezTo>
                    <a:pt x="3038" y="11425"/>
                    <a:pt x="3262" y="11438"/>
                    <a:pt x="3484" y="11438"/>
                  </a:cubicBezTo>
                  <a:cubicBezTo>
                    <a:pt x="4054" y="11438"/>
                    <a:pt x="4617" y="11352"/>
                    <a:pt x="5029" y="10997"/>
                  </a:cubicBezTo>
                  <a:lnTo>
                    <a:pt x="5029" y="10998"/>
                  </a:lnTo>
                  <a:cubicBezTo>
                    <a:pt x="5628" y="10482"/>
                    <a:pt x="5665" y="9612"/>
                    <a:pt x="5659" y="8841"/>
                  </a:cubicBezTo>
                  <a:cubicBezTo>
                    <a:pt x="5642" y="6871"/>
                    <a:pt x="5627" y="4901"/>
                    <a:pt x="5610" y="2930"/>
                  </a:cubicBezTo>
                  <a:cubicBezTo>
                    <a:pt x="5605" y="2341"/>
                    <a:pt x="5597" y="1736"/>
                    <a:pt x="5370" y="1187"/>
                  </a:cubicBezTo>
                  <a:cubicBezTo>
                    <a:pt x="5000" y="293"/>
                    <a:pt x="4098" y="1"/>
                    <a:pt x="3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13"/>
          <p:cNvGrpSpPr/>
          <p:nvPr/>
        </p:nvGrpSpPr>
        <p:grpSpPr>
          <a:xfrm flipH="1">
            <a:off x="8424135" y="-30"/>
            <a:ext cx="719989" cy="918398"/>
            <a:chOff x="2864175" y="994200"/>
            <a:chExt cx="246125" cy="313950"/>
          </a:xfrm>
        </p:grpSpPr>
        <p:sp>
          <p:nvSpPr>
            <p:cNvPr id="566" name="Google Shape;566;p13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3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3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13"/>
          <p:cNvGrpSpPr/>
          <p:nvPr/>
        </p:nvGrpSpPr>
        <p:grpSpPr>
          <a:xfrm rot="8100000">
            <a:off x="-407555" y="1634797"/>
            <a:ext cx="793577" cy="806384"/>
            <a:chOff x="2754175" y="407125"/>
            <a:chExt cx="281275" cy="285800"/>
          </a:xfrm>
        </p:grpSpPr>
        <p:sp>
          <p:nvSpPr>
            <p:cNvPr id="574" name="Google Shape;574;p13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13"/>
          <p:cNvSpPr/>
          <p:nvPr/>
        </p:nvSpPr>
        <p:spPr>
          <a:xfrm>
            <a:off x="-317175" y="4483955"/>
            <a:ext cx="1319609" cy="778704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3"/>
          <p:cNvSpPr/>
          <p:nvPr/>
        </p:nvSpPr>
        <p:spPr>
          <a:xfrm>
            <a:off x="8533175" y="2875295"/>
            <a:ext cx="610953" cy="1608643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13"/>
          <p:cNvGrpSpPr/>
          <p:nvPr/>
        </p:nvGrpSpPr>
        <p:grpSpPr>
          <a:xfrm>
            <a:off x="7897566" y="4399511"/>
            <a:ext cx="1066411" cy="1131338"/>
            <a:chOff x="1425900" y="4090650"/>
            <a:chExt cx="464000" cy="492250"/>
          </a:xfrm>
        </p:grpSpPr>
        <p:sp>
          <p:nvSpPr>
            <p:cNvPr id="597" name="Google Shape;597;p13"/>
            <p:cNvSpPr/>
            <p:nvPr/>
          </p:nvSpPr>
          <p:spPr>
            <a:xfrm>
              <a:off x="1528250" y="4204600"/>
              <a:ext cx="361650" cy="378300"/>
            </a:xfrm>
            <a:custGeom>
              <a:rect b="b" l="l" r="r" t="t"/>
              <a:pathLst>
                <a:path extrusionOk="0" h="15132" w="14466">
                  <a:moveTo>
                    <a:pt x="7013" y="0"/>
                  </a:moveTo>
                  <a:cubicBezTo>
                    <a:pt x="4910" y="0"/>
                    <a:pt x="2921" y="1020"/>
                    <a:pt x="1651" y="2871"/>
                  </a:cubicBezTo>
                  <a:cubicBezTo>
                    <a:pt x="0" y="5276"/>
                    <a:pt x="799" y="7962"/>
                    <a:pt x="2439" y="9373"/>
                  </a:cubicBezTo>
                  <a:cubicBezTo>
                    <a:pt x="3277" y="10094"/>
                    <a:pt x="4269" y="10451"/>
                    <a:pt x="5270" y="10451"/>
                  </a:cubicBezTo>
                  <a:cubicBezTo>
                    <a:pt x="6403" y="10451"/>
                    <a:pt x="7548" y="9993"/>
                    <a:pt x="8491" y="9087"/>
                  </a:cubicBezTo>
                  <a:cubicBezTo>
                    <a:pt x="9139" y="8464"/>
                    <a:pt x="9163" y="7432"/>
                    <a:pt x="8545" y="6780"/>
                  </a:cubicBezTo>
                  <a:cubicBezTo>
                    <a:pt x="8227" y="6443"/>
                    <a:pt x="7800" y="6274"/>
                    <a:pt x="7372" y="6274"/>
                  </a:cubicBezTo>
                  <a:cubicBezTo>
                    <a:pt x="6970" y="6274"/>
                    <a:pt x="6568" y="6423"/>
                    <a:pt x="6254" y="6725"/>
                  </a:cubicBezTo>
                  <a:cubicBezTo>
                    <a:pt x="5893" y="7071"/>
                    <a:pt x="5567" y="7195"/>
                    <a:pt x="5285" y="7195"/>
                  </a:cubicBezTo>
                  <a:cubicBezTo>
                    <a:pt x="4985" y="7195"/>
                    <a:pt x="4735" y="7055"/>
                    <a:pt x="4544" y="6892"/>
                  </a:cubicBezTo>
                  <a:cubicBezTo>
                    <a:pt x="4025" y="6445"/>
                    <a:pt x="3734" y="5578"/>
                    <a:pt x="4317" y="4727"/>
                  </a:cubicBezTo>
                  <a:cubicBezTo>
                    <a:pt x="5055" y="3651"/>
                    <a:pt x="6074" y="3273"/>
                    <a:pt x="7010" y="3273"/>
                  </a:cubicBezTo>
                  <a:cubicBezTo>
                    <a:pt x="7469" y="3273"/>
                    <a:pt x="7907" y="3363"/>
                    <a:pt x="8282" y="3508"/>
                  </a:cubicBezTo>
                  <a:cubicBezTo>
                    <a:pt x="9711" y="4056"/>
                    <a:pt x="11118" y="5618"/>
                    <a:pt x="10777" y="8355"/>
                  </a:cubicBezTo>
                  <a:cubicBezTo>
                    <a:pt x="10613" y="9677"/>
                    <a:pt x="9766" y="10486"/>
                    <a:pt x="9083" y="10932"/>
                  </a:cubicBezTo>
                  <a:cubicBezTo>
                    <a:pt x="8146" y="11545"/>
                    <a:pt x="6940" y="11867"/>
                    <a:pt x="5724" y="11867"/>
                  </a:cubicBezTo>
                  <a:cubicBezTo>
                    <a:pt x="5079" y="11867"/>
                    <a:pt x="4432" y="11776"/>
                    <a:pt x="3821" y="11590"/>
                  </a:cubicBezTo>
                  <a:cubicBezTo>
                    <a:pt x="3664" y="11542"/>
                    <a:pt x="3505" y="11519"/>
                    <a:pt x="3348" y="11519"/>
                  </a:cubicBezTo>
                  <a:cubicBezTo>
                    <a:pt x="2654" y="11519"/>
                    <a:pt x="2011" y="11973"/>
                    <a:pt x="1799" y="12677"/>
                  </a:cubicBezTo>
                  <a:cubicBezTo>
                    <a:pt x="1540" y="13541"/>
                    <a:pt x="2023" y="14453"/>
                    <a:pt x="2880" y="14713"/>
                  </a:cubicBezTo>
                  <a:cubicBezTo>
                    <a:pt x="3801" y="14995"/>
                    <a:pt x="4765" y="15132"/>
                    <a:pt x="5726" y="15132"/>
                  </a:cubicBezTo>
                  <a:cubicBezTo>
                    <a:pt x="7561" y="15132"/>
                    <a:pt x="9382" y="14630"/>
                    <a:pt x="10849" y="13670"/>
                  </a:cubicBezTo>
                  <a:cubicBezTo>
                    <a:pt x="12629" y="12506"/>
                    <a:pt x="13746" y="10762"/>
                    <a:pt x="13995" y="8759"/>
                  </a:cubicBezTo>
                  <a:cubicBezTo>
                    <a:pt x="14466" y="4962"/>
                    <a:pt x="12678" y="1703"/>
                    <a:pt x="9438" y="457"/>
                  </a:cubicBezTo>
                  <a:cubicBezTo>
                    <a:pt x="8635" y="149"/>
                    <a:pt x="7816" y="0"/>
                    <a:pt x="7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1425900" y="4229750"/>
              <a:ext cx="149300" cy="284550"/>
            </a:xfrm>
            <a:custGeom>
              <a:rect b="b" l="l" r="r" t="t"/>
              <a:pathLst>
                <a:path extrusionOk="0" h="11382" w="5972">
                  <a:moveTo>
                    <a:pt x="2924" y="0"/>
                  </a:moveTo>
                  <a:cubicBezTo>
                    <a:pt x="2379" y="0"/>
                    <a:pt x="1847" y="277"/>
                    <a:pt x="1541" y="778"/>
                  </a:cubicBezTo>
                  <a:cubicBezTo>
                    <a:pt x="0" y="3301"/>
                    <a:pt x="386" y="5931"/>
                    <a:pt x="752" y="7274"/>
                  </a:cubicBezTo>
                  <a:cubicBezTo>
                    <a:pt x="1253" y="9107"/>
                    <a:pt x="2253" y="10609"/>
                    <a:pt x="3360" y="11193"/>
                  </a:cubicBezTo>
                  <a:cubicBezTo>
                    <a:pt x="3601" y="11322"/>
                    <a:pt x="3861" y="11381"/>
                    <a:pt x="4117" y="11381"/>
                  </a:cubicBezTo>
                  <a:cubicBezTo>
                    <a:pt x="4701" y="11381"/>
                    <a:pt x="5266" y="11066"/>
                    <a:pt x="5555" y="10510"/>
                  </a:cubicBezTo>
                  <a:cubicBezTo>
                    <a:pt x="5972" y="9712"/>
                    <a:pt x="5673" y="8730"/>
                    <a:pt x="4881" y="8311"/>
                  </a:cubicBezTo>
                  <a:cubicBezTo>
                    <a:pt x="4272" y="7907"/>
                    <a:pt x="2827" y="4904"/>
                    <a:pt x="4303" y="2487"/>
                  </a:cubicBezTo>
                  <a:cubicBezTo>
                    <a:pt x="4771" y="1720"/>
                    <a:pt x="4533" y="715"/>
                    <a:pt x="3771" y="242"/>
                  </a:cubicBezTo>
                  <a:cubicBezTo>
                    <a:pt x="3506" y="78"/>
                    <a:pt x="3213" y="0"/>
                    <a:pt x="29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516175" y="4090650"/>
              <a:ext cx="224225" cy="134050"/>
            </a:xfrm>
            <a:custGeom>
              <a:rect b="b" l="l" r="r" t="t"/>
              <a:pathLst>
                <a:path extrusionOk="0" h="5362" w="8969">
                  <a:moveTo>
                    <a:pt x="7291" y="1"/>
                  </a:moveTo>
                  <a:cubicBezTo>
                    <a:pt x="7253" y="1"/>
                    <a:pt x="7214" y="2"/>
                    <a:pt x="7176" y="5"/>
                  </a:cubicBezTo>
                  <a:cubicBezTo>
                    <a:pt x="7032" y="14"/>
                    <a:pt x="3632" y="277"/>
                    <a:pt x="844" y="2434"/>
                  </a:cubicBezTo>
                  <a:cubicBezTo>
                    <a:pt x="134" y="2984"/>
                    <a:pt x="0" y="4009"/>
                    <a:pt x="546" y="4724"/>
                  </a:cubicBezTo>
                  <a:cubicBezTo>
                    <a:pt x="865" y="5142"/>
                    <a:pt x="1346" y="5361"/>
                    <a:pt x="1833" y="5361"/>
                  </a:cubicBezTo>
                  <a:cubicBezTo>
                    <a:pt x="2178" y="5361"/>
                    <a:pt x="2524" y="5252"/>
                    <a:pt x="2819" y="5023"/>
                  </a:cubicBezTo>
                  <a:cubicBezTo>
                    <a:pt x="4806" y="3486"/>
                    <a:pt x="7362" y="3265"/>
                    <a:pt x="7408" y="3261"/>
                  </a:cubicBezTo>
                  <a:cubicBezTo>
                    <a:pt x="8298" y="3195"/>
                    <a:pt x="8969" y="2417"/>
                    <a:pt x="8906" y="1518"/>
                  </a:cubicBezTo>
                  <a:cubicBezTo>
                    <a:pt x="8847" y="659"/>
                    <a:pt x="8134" y="1"/>
                    <a:pt x="7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13"/>
          <p:cNvGrpSpPr/>
          <p:nvPr/>
        </p:nvGrpSpPr>
        <p:grpSpPr>
          <a:xfrm rot="-293736">
            <a:off x="274876" y="3795751"/>
            <a:ext cx="678496" cy="1181124"/>
            <a:chOff x="3287725" y="2000275"/>
            <a:chExt cx="242475" cy="422100"/>
          </a:xfrm>
        </p:grpSpPr>
        <p:sp>
          <p:nvSpPr>
            <p:cNvPr id="601" name="Google Shape;601;p13"/>
            <p:cNvSpPr/>
            <p:nvPr/>
          </p:nvSpPr>
          <p:spPr>
            <a:xfrm>
              <a:off x="3287725" y="2000275"/>
              <a:ext cx="242475" cy="422100"/>
            </a:xfrm>
            <a:custGeom>
              <a:rect b="b" l="l" r="r" t="t"/>
              <a:pathLst>
                <a:path extrusionOk="0" h="16884" w="9699">
                  <a:moveTo>
                    <a:pt x="6185" y="1"/>
                  </a:moveTo>
                  <a:cubicBezTo>
                    <a:pt x="6064" y="86"/>
                    <a:pt x="5943" y="172"/>
                    <a:pt x="5822" y="255"/>
                  </a:cubicBezTo>
                  <a:cubicBezTo>
                    <a:pt x="5656" y="169"/>
                    <a:pt x="5501" y="127"/>
                    <a:pt x="5366" y="127"/>
                  </a:cubicBezTo>
                  <a:cubicBezTo>
                    <a:pt x="5007" y="127"/>
                    <a:pt x="4793" y="426"/>
                    <a:pt x="4898" y="970"/>
                  </a:cubicBezTo>
                  <a:cubicBezTo>
                    <a:pt x="4878" y="974"/>
                    <a:pt x="4857" y="975"/>
                    <a:pt x="4835" y="975"/>
                  </a:cubicBezTo>
                  <a:cubicBezTo>
                    <a:pt x="4778" y="975"/>
                    <a:pt x="4716" y="966"/>
                    <a:pt x="4658" y="966"/>
                  </a:cubicBezTo>
                  <a:cubicBezTo>
                    <a:pt x="4566" y="966"/>
                    <a:pt x="4485" y="988"/>
                    <a:pt x="4447" y="1103"/>
                  </a:cubicBezTo>
                  <a:cubicBezTo>
                    <a:pt x="4395" y="1264"/>
                    <a:pt x="4415" y="1449"/>
                    <a:pt x="4402" y="1629"/>
                  </a:cubicBezTo>
                  <a:cubicBezTo>
                    <a:pt x="4253" y="1644"/>
                    <a:pt x="4086" y="1659"/>
                    <a:pt x="3894" y="1677"/>
                  </a:cubicBezTo>
                  <a:cubicBezTo>
                    <a:pt x="3865" y="1581"/>
                    <a:pt x="3839" y="1487"/>
                    <a:pt x="3807" y="1393"/>
                  </a:cubicBezTo>
                  <a:cubicBezTo>
                    <a:pt x="3747" y="1218"/>
                    <a:pt x="3684" y="1050"/>
                    <a:pt x="3461" y="1019"/>
                  </a:cubicBezTo>
                  <a:cubicBezTo>
                    <a:pt x="3404" y="1011"/>
                    <a:pt x="3338" y="949"/>
                    <a:pt x="3306" y="894"/>
                  </a:cubicBezTo>
                  <a:cubicBezTo>
                    <a:pt x="3188" y="689"/>
                    <a:pt x="2988" y="587"/>
                    <a:pt x="2780" y="587"/>
                  </a:cubicBezTo>
                  <a:cubicBezTo>
                    <a:pt x="2601" y="587"/>
                    <a:pt x="2415" y="662"/>
                    <a:pt x="2268" y="811"/>
                  </a:cubicBezTo>
                  <a:cubicBezTo>
                    <a:pt x="2125" y="956"/>
                    <a:pt x="2029" y="1149"/>
                    <a:pt x="1897" y="1341"/>
                  </a:cubicBezTo>
                  <a:cubicBezTo>
                    <a:pt x="1901" y="1341"/>
                    <a:pt x="1875" y="1349"/>
                    <a:pt x="1847" y="1349"/>
                  </a:cubicBezTo>
                  <a:cubicBezTo>
                    <a:pt x="1845" y="1349"/>
                    <a:pt x="1843" y="1349"/>
                    <a:pt x="1841" y="1349"/>
                  </a:cubicBezTo>
                  <a:cubicBezTo>
                    <a:pt x="1822" y="1347"/>
                    <a:pt x="1802" y="1346"/>
                    <a:pt x="1783" y="1346"/>
                  </a:cubicBezTo>
                  <a:cubicBezTo>
                    <a:pt x="1543" y="1346"/>
                    <a:pt x="1359" y="1458"/>
                    <a:pt x="1244" y="1677"/>
                  </a:cubicBezTo>
                  <a:cubicBezTo>
                    <a:pt x="1118" y="1920"/>
                    <a:pt x="1193" y="2149"/>
                    <a:pt x="1333" y="2362"/>
                  </a:cubicBezTo>
                  <a:cubicBezTo>
                    <a:pt x="1387" y="2443"/>
                    <a:pt x="1450" y="2517"/>
                    <a:pt x="1511" y="2597"/>
                  </a:cubicBezTo>
                  <a:cubicBezTo>
                    <a:pt x="870" y="2912"/>
                    <a:pt x="1053" y="3253"/>
                    <a:pt x="1527" y="3663"/>
                  </a:cubicBezTo>
                  <a:cubicBezTo>
                    <a:pt x="1467" y="3738"/>
                    <a:pt x="1405" y="3813"/>
                    <a:pt x="1348" y="3884"/>
                  </a:cubicBezTo>
                  <a:cubicBezTo>
                    <a:pt x="1227" y="3854"/>
                    <a:pt x="1114" y="3838"/>
                    <a:pt x="1010" y="3838"/>
                  </a:cubicBezTo>
                  <a:cubicBezTo>
                    <a:pt x="588" y="3838"/>
                    <a:pt x="327" y="4093"/>
                    <a:pt x="436" y="4640"/>
                  </a:cubicBezTo>
                  <a:cubicBezTo>
                    <a:pt x="41" y="5023"/>
                    <a:pt x="1" y="5218"/>
                    <a:pt x="155" y="5751"/>
                  </a:cubicBezTo>
                  <a:cubicBezTo>
                    <a:pt x="251" y="6080"/>
                    <a:pt x="332" y="6416"/>
                    <a:pt x="392" y="6754"/>
                  </a:cubicBezTo>
                  <a:cubicBezTo>
                    <a:pt x="547" y="7619"/>
                    <a:pt x="688" y="8487"/>
                    <a:pt x="835" y="9355"/>
                  </a:cubicBezTo>
                  <a:cubicBezTo>
                    <a:pt x="1144" y="11199"/>
                    <a:pt x="1484" y="13038"/>
                    <a:pt x="1885" y="14865"/>
                  </a:cubicBezTo>
                  <a:cubicBezTo>
                    <a:pt x="1916" y="15004"/>
                    <a:pt x="1945" y="15142"/>
                    <a:pt x="1985" y="15277"/>
                  </a:cubicBezTo>
                  <a:cubicBezTo>
                    <a:pt x="2039" y="15463"/>
                    <a:pt x="2152" y="15599"/>
                    <a:pt x="2342" y="15658"/>
                  </a:cubicBezTo>
                  <a:cubicBezTo>
                    <a:pt x="2562" y="15728"/>
                    <a:pt x="2782" y="15799"/>
                    <a:pt x="3001" y="15870"/>
                  </a:cubicBezTo>
                  <a:cubicBezTo>
                    <a:pt x="3575" y="16058"/>
                    <a:pt x="4158" y="16220"/>
                    <a:pt x="4718" y="16441"/>
                  </a:cubicBezTo>
                  <a:cubicBezTo>
                    <a:pt x="5180" y="16624"/>
                    <a:pt x="5645" y="16765"/>
                    <a:pt x="6131" y="16863"/>
                  </a:cubicBezTo>
                  <a:cubicBezTo>
                    <a:pt x="6194" y="16876"/>
                    <a:pt x="6254" y="16883"/>
                    <a:pt x="6312" y="16883"/>
                  </a:cubicBezTo>
                  <a:cubicBezTo>
                    <a:pt x="6432" y="16883"/>
                    <a:pt x="6541" y="16853"/>
                    <a:pt x="6645" y="16778"/>
                  </a:cubicBezTo>
                  <a:cubicBezTo>
                    <a:pt x="7117" y="16434"/>
                    <a:pt x="7599" y="16101"/>
                    <a:pt x="8052" y="15733"/>
                  </a:cubicBezTo>
                  <a:cubicBezTo>
                    <a:pt x="8487" y="15379"/>
                    <a:pt x="8896" y="14989"/>
                    <a:pt x="9311" y="14610"/>
                  </a:cubicBezTo>
                  <a:cubicBezTo>
                    <a:pt x="9357" y="14567"/>
                    <a:pt x="9386" y="14489"/>
                    <a:pt x="9398" y="14423"/>
                  </a:cubicBezTo>
                  <a:cubicBezTo>
                    <a:pt x="9454" y="14084"/>
                    <a:pt x="9535" y="13745"/>
                    <a:pt x="9546" y="13405"/>
                  </a:cubicBezTo>
                  <a:cubicBezTo>
                    <a:pt x="9599" y="11907"/>
                    <a:pt x="9638" y="10409"/>
                    <a:pt x="9668" y="8910"/>
                  </a:cubicBezTo>
                  <a:cubicBezTo>
                    <a:pt x="9689" y="7836"/>
                    <a:pt x="9688" y="6762"/>
                    <a:pt x="9694" y="5689"/>
                  </a:cubicBezTo>
                  <a:cubicBezTo>
                    <a:pt x="9699" y="4897"/>
                    <a:pt x="9604" y="4114"/>
                    <a:pt x="9446" y="3339"/>
                  </a:cubicBezTo>
                  <a:cubicBezTo>
                    <a:pt x="9387" y="3049"/>
                    <a:pt x="9286" y="2942"/>
                    <a:pt x="9044" y="2942"/>
                  </a:cubicBezTo>
                  <a:cubicBezTo>
                    <a:pt x="8986" y="2942"/>
                    <a:pt x="8919" y="2948"/>
                    <a:pt x="8843" y="2960"/>
                  </a:cubicBezTo>
                  <a:cubicBezTo>
                    <a:pt x="8765" y="2839"/>
                    <a:pt x="8656" y="2719"/>
                    <a:pt x="8598" y="2578"/>
                  </a:cubicBezTo>
                  <a:cubicBezTo>
                    <a:pt x="8479" y="2288"/>
                    <a:pt x="8330" y="2158"/>
                    <a:pt x="8097" y="2158"/>
                  </a:cubicBezTo>
                  <a:cubicBezTo>
                    <a:pt x="8039" y="2158"/>
                    <a:pt x="7976" y="2166"/>
                    <a:pt x="7907" y="2181"/>
                  </a:cubicBezTo>
                  <a:cubicBezTo>
                    <a:pt x="7730" y="2068"/>
                    <a:pt x="7575" y="1972"/>
                    <a:pt x="7410" y="1867"/>
                  </a:cubicBezTo>
                  <a:cubicBezTo>
                    <a:pt x="7426" y="1814"/>
                    <a:pt x="7446" y="1748"/>
                    <a:pt x="7469" y="1682"/>
                  </a:cubicBezTo>
                  <a:cubicBezTo>
                    <a:pt x="7494" y="1606"/>
                    <a:pt x="7530" y="1532"/>
                    <a:pt x="7548" y="1453"/>
                  </a:cubicBezTo>
                  <a:cubicBezTo>
                    <a:pt x="7595" y="1238"/>
                    <a:pt x="7520" y="1109"/>
                    <a:pt x="7310" y="1034"/>
                  </a:cubicBezTo>
                  <a:cubicBezTo>
                    <a:pt x="7266" y="1019"/>
                    <a:pt x="7217" y="1014"/>
                    <a:pt x="7160" y="1002"/>
                  </a:cubicBezTo>
                  <a:cubicBezTo>
                    <a:pt x="7160" y="904"/>
                    <a:pt x="7156" y="824"/>
                    <a:pt x="7161" y="743"/>
                  </a:cubicBezTo>
                  <a:cubicBezTo>
                    <a:pt x="7179" y="432"/>
                    <a:pt x="7030" y="224"/>
                    <a:pt x="6766" y="86"/>
                  </a:cubicBezTo>
                  <a:cubicBezTo>
                    <a:pt x="6712" y="58"/>
                    <a:pt x="6660" y="29"/>
                    <a:pt x="6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3287725" y="2000275"/>
              <a:ext cx="242475" cy="422100"/>
            </a:xfrm>
            <a:custGeom>
              <a:rect b="b" l="l" r="r" t="t"/>
              <a:pathLst>
                <a:path extrusionOk="0" h="16884" w="9699">
                  <a:moveTo>
                    <a:pt x="8058" y="3654"/>
                  </a:moveTo>
                  <a:lnTo>
                    <a:pt x="8058" y="3654"/>
                  </a:lnTo>
                  <a:cubicBezTo>
                    <a:pt x="8231" y="3891"/>
                    <a:pt x="8197" y="3946"/>
                    <a:pt x="7764" y="4097"/>
                  </a:cubicBezTo>
                  <a:cubicBezTo>
                    <a:pt x="7824" y="3885"/>
                    <a:pt x="7921" y="3738"/>
                    <a:pt x="8058" y="3654"/>
                  </a:cubicBezTo>
                  <a:close/>
                  <a:moveTo>
                    <a:pt x="6302" y="4319"/>
                  </a:moveTo>
                  <a:lnTo>
                    <a:pt x="6302" y="4319"/>
                  </a:lnTo>
                  <a:cubicBezTo>
                    <a:pt x="6393" y="4437"/>
                    <a:pt x="6374" y="4535"/>
                    <a:pt x="6251" y="4612"/>
                  </a:cubicBezTo>
                  <a:cubicBezTo>
                    <a:pt x="6123" y="4692"/>
                    <a:pt x="5991" y="4764"/>
                    <a:pt x="5826" y="4860"/>
                  </a:cubicBezTo>
                  <a:cubicBezTo>
                    <a:pt x="5859" y="4634"/>
                    <a:pt x="6019" y="4454"/>
                    <a:pt x="6302" y="4319"/>
                  </a:cubicBezTo>
                  <a:close/>
                  <a:moveTo>
                    <a:pt x="657" y="4765"/>
                  </a:moveTo>
                  <a:cubicBezTo>
                    <a:pt x="696" y="4765"/>
                    <a:pt x="729" y="4786"/>
                    <a:pt x="761" y="4816"/>
                  </a:cubicBezTo>
                  <a:cubicBezTo>
                    <a:pt x="757" y="4848"/>
                    <a:pt x="754" y="4880"/>
                    <a:pt x="752" y="4912"/>
                  </a:cubicBezTo>
                  <a:cubicBezTo>
                    <a:pt x="674" y="4905"/>
                    <a:pt x="597" y="4898"/>
                    <a:pt x="471" y="4886"/>
                  </a:cubicBezTo>
                  <a:cubicBezTo>
                    <a:pt x="550" y="4798"/>
                    <a:pt x="608" y="4765"/>
                    <a:pt x="657" y="4765"/>
                  </a:cubicBezTo>
                  <a:close/>
                  <a:moveTo>
                    <a:pt x="991" y="4768"/>
                  </a:moveTo>
                  <a:cubicBezTo>
                    <a:pt x="1051" y="4768"/>
                    <a:pt x="1104" y="4809"/>
                    <a:pt x="1154" y="4868"/>
                  </a:cubicBezTo>
                  <a:cubicBezTo>
                    <a:pt x="1098" y="4895"/>
                    <a:pt x="1043" y="4920"/>
                    <a:pt x="990" y="4920"/>
                  </a:cubicBezTo>
                  <a:cubicBezTo>
                    <a:pt x="941" y="4920"/>
                    <a:pt x="893" y="4898"/>
                    <a:pt x="850" y="4836"/>
                  </a:cubicBezTo>
                  <a:cubicBezTo>
                    <a:pt x="902" y="4788"/>
                    <a:pt x="948" y="4768"/>
                    <a:pt x="991" y="4768"/>
                  </a:cubicBezTo>
                  <a:close/>
                  <a:moveTo>
                    <a:pt x="3188" y="4920"/>
                  </a:moveTo>
                  <a:lnTo>
                    <a:pt x="3188" y="4920"/>
                  </a:lnTo>
                  <a:cubicBezTo>
                    <a:pt x="3245" y="5031"/>
                    <a:pt x="3206" y="5088"/>
                    <a:pt x="3070" y="5089"/>
                  </a:cubicBezTo>
                  <a:cubicBezTo>
                    <a:pt x="3113" y="5027"/>
                    <a:pt x="3149" y="4977"/>
                    <a:pt x="3188" y="4920"/>
                  </a:cubicBezTo>
                  <a:close/>
                  <a:moveTo>
                    <a:pt x="3483" y="4936"/>
                  </a:moveTo>
                  <a:cubicBezTo>
                    <a:pt x="3584" y="4936"/>
                    <a:pt x="3653" y="4986"/>
                    <a:pt x="3690" y="5086"/>
                  </a:cubicBezTo>
                  <a:cubicBezTo>
                    <a:pt x="3625" y="5090"/>
                    <a:pt x="3562" y="5105"/>
                    <a:pt x="3507" y="5105"/>
                  </a:cubicBezTo>
                  <a:cubicBezTo>
                    <a:pt x="3431" y="5105"/>
                    <a:pt x="3369" y="5078"/>
                    <a:pt x="3335" y="4964"/>
                  </a:cubicBezTo>
                  <a:cubicBezTo>
                    <a:pt x="3390" y="4946"/>
                    <a:pt x="3439" y="4936"/>
                    <a:pt x="3483" y="4936"/>
                  </a:cubicBezTo>
                  <a:close/>
                  <a:moveTo>
                    <a:pt x="6335" y="4713"/>
                  </a:moveTo>
                  <a:lnTo>
                    <a:pt x="6335" y="4713"/>
                  </a:lnTo>
                  <a:cubicBezTo>
                    <a:pt x="6225" y="4939"/>
                    <a:pt x="5990" y="5000"/>
                    <a:pt x="5790" y="5131"/>
                  </a:cubicBezTo>
                  <a:cubicBezTo>
                    <a:pt x="5814" y="4942"/>
                    <a:pt x="5897" y="4875"/>
                    <a:pt x="6335" y="4713"/>
                  </a:cubicBezTo>
                  <a:close/>
                  <a:moveTo>
                    <a:pt x="1087" y="5033"/>
                  </a:moveTo>
                  <a:cubicBezTo>
                    <a:pt x="1148" y="5033"/>
                    <a:pt x="1201" y="5061"/>
                    <a:pt x="1235" y="5161"/>
                  </a:cubicBezTo>
                  <a:cubicBezTo>
                    <a:pt x="1185" y="5180"/>
                    <a:pt x="1141" y="5190"/>
                    <a:pt x="1102" y="5190"/>
                  </a:cubicBezTo>
                  <a:cubicBezTo>
                    <a:pt x="1021" y="5190"/>
                    <a:pt x="962" y="5148"/>
                    <a:pt x="925" y="5064"/>
                  </a:cubicBezTo>
                  <a:cubicBezTo>
                    <a:pt x="981" y="5051"/>
                    <a:pt x="1037" y="5033"/>
                    <a:pt x="1087" y="5033"/>
                  </a:cubicBezTo>
                  <a:close/>
                  <a:moveTo>
                    <a:pt x="713" y="5029"/>
                  </a:moveTo>
                  <a:cubicBezTo>
                    <a:pt x="763" y="5029"/>
                    <a:pt x="804" y="5049"/>
                    <a:pt x="826" y="5124"/>
                  </a:cubicBezTo>
                  <a:cubicBezTo>
                    <a:pt x="834" y="5146"/>
                    <a:pt x="801" y="5203"/>
                    <a:pt x="776" y="5211"/>
                  </a:cubicBezTo>
                  <a:cubicBezTo>
                    <a:pt x="751" y="5218"/>
                    <a:pt x="727" y="5222"/>
                    <a:pt x="704" y="5222"/>
                  </a:cubicBezTo>
                  <a:cubicBezTo>
                    <a:pt x="634" y="5222"/>
                    <a:pt x="582" y="5178"/>
                    <a:pt x="571" y="5049"/>
                  </a:cubicBezTo>
                  <a:cubicBezTo>
                    <a:pt x="622" y="5042"/>
                    <a:pt x="671" y="5029"/>
                    <a:pt x="713" y="5029"/>
                  </a:cubicBezTo>
                  <a:close/>
                  <a:moveTo>
                    <a:pt x="373" y="5040"/>
                  </a:moveTo>
                  <a:cubicBezTo>
                    <a:pt x="374" y="5040"/>
                    <a:pt x="375" y="5040"/>
                    <a:pt x="377" y="5040"/>
                  </a:cubicBezTo>
                  <a:cubicBezTo>
                    <a:pt x="423" y="5054"/>
                    <a:pt x="460" y="5101"/>
                    <a:pt x="502" y="5134"/>
                  </a:cubicBezTo>
                  <a:cubicBezTo>
                    <a:pt x="473" y="5168"/>
                    <a:pt x="446" y="5200"/>
                    <a:pt x="401" y="5253"/>
                  </a:cubicBezTo>
                  <a:cubicBezTo>
                    <a:pt x="348" y="5196"/>
                    <a:pt x="314" y="5158"/>
                    <a:pt x="278" y="5119"/>
                  </a:cubicBezTo>
                  <a:cubicBezTo>
                    <a:pt x="310" y="5092"/>
                    <a:pt x="348" y="5040"/>
                    <a:pt x="373" y="5040"/>
                  </a:cubicBezTo>
                  <a:close/>
                  <a:moveTo>
                    <a:pt x="3539" y="5174"/>
                  </a:moveTo>
                  <a:cubicBezTo>
                    <a:pt x="3563" y="5174"/>
                    <a:pt x="3586" y="5176"/>
                    <a:pt x="3606" y="5183"/>
                  </a:cubicBezTo>
                  <a:cubicBezTo>
                    <a:pt x="3650" y="5199"/>
                    <a:pt x="3681" y="5252"/>
                    <a:pt x="3718" y="5289"/>
                  </a:cubicBezTo>
                  <a:cubicBezTo>
                    <a:pt x="3676" y="5321"/>
                    <a:pt x="3639" y="5372"/>
                    <a:pt x="3593" y="5383"/>
                  </a:cubicBezTo>
                  <a:cubicBezTo>
                    <a:pt x="3566" y="5390"/>
                    <a:pt x="3542" y="5393"/>
                    <a:pt x="3520" y="5393"/>
                  </a:cubicBezTo>
                  <a:cubicBezTo>
                    <a:pt x="3434" y="5393"/>
                    <a:pt x="3388" y="5336"/>
                    <a:pt x="3421" y="5178"/>
                  </a:cubicBezTo>
                  <a:cubicBezTo>
                    <a:pt x="3464" y="5178"/>
                    <a:pt x="3503" y="5174"/>
                    <a:pt x="3539" y="5174"/>
                  </a:cubicBezTo>
                  <a:close/>
                  <a:moveTo>
                    <a:pt x="3179" y="5205"/>
                  </a:moveTo>
                  <a:cubicBezTo>
                    <a:pt x="3263" y="5205"/>
                    <a:pt x="3321" y="5237"/>
                    <a:pt x="3285" y="5383"/>
                  </a:cubicBezTo>
                  <a:cubicBezTo>
                    <a:pt x="3282" y="5396"/>
                    <a:pt x="3245" y="5406"/>
                    <a:pt x="3218" y="5406"/>
                  </a:cubicBezTo>
                  <a:cubicBezTo>
                    <a:pt x="3210" y="5406"/>
                    <a:pt x="3203" y="5405"/>
                    <a:pt x="3198" y="5403"/>
                  </a:cubicBezTo>
                  <a:cubicBezTo>
                    <a:pt x="3131" y="5386"/>
                    <a:pt x="3030" y="5374"/>
                    <a:pt x="3009" y="5328"/>
                  </a:cubicBezTo>
                  <a:cubicBezTo>
                    <a:pt x="2969" y="5247"/>
                    <a:pt x="3049" y="5215"/>
                    <a:pt x="3124" y="5208"/>
                  </a:cubicBezTo>
                  <a:cubicBezTo>
                    <a:pt x="3143" y="5206"/>
                    <a:pt x="3161" y="5205"/>
                    <a:pt x="3179" y="5205"/>
                  </a:cubicBezTo>
                  <a:close/>
                  <a:moveTo>
                    <a:pt x="6402" y="213"/>
                  </a:moveTo>
                  <a:cubicBezTo>
                    <a:pt x="6619" y="213"/>
                    <a:pt x="6851" y="404"/>
                    <a:pt x="6867" y="643"/>
                  </a:cubicBezTo>
                  <a:cubicBezTo>
                    <a:pt x="6874" y="754"/>
                    <a:pt x="6856" y="866"/>
                    <a:pt x="6849" y="976"/>
                  </a:cubicBezTo>
                  <a:cubicBezTo>
                    <a:pt x="6831" y="1234"/>
                    <a:pt x="6854" y="1261"/>
                    <a:pt x="7124" y="1288"/>
                  </a:cubicBezTo>
                  <a:cubicBezTo>
                    <a:pt x="7154" y="1290"/>
                    <a:pt x="7183" y="1296"/>
                    <a:pt x="7212" y="1302"/>
                  </a:cubicBezTo>
                  <a:cubicBezTo>
                    <a:pt x="7222" y="1305"/>
                    <a:pt x="7230" y="1312"/>
                    <a:pt x="7274" y="1338"/>
                  </a:cubicBezTo>
                  <a:cubicBezTo>
                    <a:pt x="7237" y="1457"/>
                    <a:pt x="7200" y="1588"/>
                    <a:pt x="7154" y="1714"/>
                  </a:cubicBezTo>
                  <a:cubicBezTo>
                    <a:pt x="7040" y="2028"/>
                    <a:pt x="7085" y="2105"/>
                    <a:pt x="7415" y="2159"/>
                  </a:cubicBezTo>
                  <a:cubicBezTo>
                    <a:pt x="7474" y="2168"/>
                    <a:pt x="7532" y="2183"/>
                    <a:pt x="7596" y="2195"/>
                  </a:cubicBezTo>
                  <a:cubicBezTo>
                    <a:pt x="7612" y="2235"/>
                    <a:pt x="7627" y="2272"/>
                    <a:pt x="7640" y="2309"/>
                  </a:cubicBezTo>
                  <a:cubicBezTo>
                    <a:pt x="7688" y="2437"/>
                    <a:pt x="7724" y="2493"/>
                    <a:pt x="7786" y="2493"/>
                  </a:cubicBezTo>
                  <a:cubicBezTo>
                    <a:pt x="7824" y="2493"/>
                    <a:pt x="7872" y="2473"/>
                    <a:pt x="7939" y="2435"/>
                  </a:cubicBezTo>
                  <a:cubicBezTo>
                    <a:pt x="8026" y="2386"/>
                    <a:pt x="8092" y="2361"/>
                    <a:pt x="8147" y="2361"/>
                  </a:cubicBezTo>
                  <a:cubicBezTo>
                    <a:pt x="8232" y="2361"/>
                    <a:pt x="8290" y="2423"/>
                    <a:pt x="8358" y="2561"/>
                  </a:cubicBezTo>
                  <a:cubicBezTo>
                    <a:pt x="8432" y="2708"/>
                    <a:pt x="8427" y="2894"/>
                    <a:pt x="8590" y="3004"/>
                  </a:cubicBezTo>
                  <a:cubicBezTo>
                    <a:pt x="8624" y="3026"/>
                    <a:pt x="8608" y="3163"/>
                    <a:pt x="8580" y="3232"/>
                  </a:cubicBezTo>
                  <a:cubicBezTo>
                    <a:pt x="8514" y="3399"/>
                    <a:pt x="8427" y="3558"/>
                    <a:pt x="8346" y="3726"/>
                  </a:cubicBezTo>
                  <a:cubicBezTo>
                    <a:pt x="8240" y="3594"/>
                    <a:pt x="8134" y="3528"/>
                    <a:pt x="8034" y="3528"/>
                  </a:cubicBezTo>
                  <a:cubicBezTo>
                    <a:pt x="7925" y="3528"/>
                    <a:pt x="7823" y="3606"/>
                    <a:pt x="7733" y="3761"/>
                  </a:cubicBezTo>
                  <a:cubicBezTo>
                    <a:pt x="7658" y="3890"/>
                    <a:pt x="7608" y="4034"/>
                    <a:pt x="7538" y="4189"/>
                  </a:cubicBezTo>
                  <a:cubicBezTo>
                    <a:pt x="7508" y="4146"/>
                    <a:pt x="7481" y="4117"/>
                    <a:pt x="7467" y="4083"/>
                  </a:cubicBezTo>
                  <a:cubicBezTo>
                    <a:pt x="7396" y="3915"/>
                    <a:pt x="7317" y="3830"/>
                    <a:pt x="7220" y="3830"/>
                  </a:cubicBezTo>
                  <a:cubicBezTo>
                    <a:pt x="7149" y="3830"/>
                    <a:pt x="7069" y="3874"/>
                    <a:pt x="6974" y="3965"/>
                  </a:cubicBezTo>
                  <a:cubicBezTo>
                    <a:pt x="6854" y="4079"/>
                    <a:pt x="6771" y="4236"/>
                    <a:pt x="6679" y="4379"/>
                  </a:cubicBezTo>
                  <a:cubicBezTo>
                    <a:pt x="6634" y="4450"/>
                    <a:pt x="6606" y="4532"/>
                    <a:pt x="6526" y="4604"/>
                  </a:cubicBezTo>
                  <a:cubicBezTo>
                    <a:pt x="6515" y="4529"/>
                    <a:pt x="6503" y="4454"/>
                    <a:pt x="6495" y="4379"/>
                  </a:cubicBezTo>
                  <a:cubicBezTo>
                    <a:pt x="6480" y="4256"/>
                    <a:pt x="6472" y="4128"/>
                    <a:pt x="6332" y="4082"/>
                  </a:cubicBezTo>
                  <a:cubicBezTo>
                    <a:pt x="6303" y="4072"/>
                    <a:pt x="6276" y="4067"/>
                    <a:pt x="6249" y="4067"/>
                  </a:cubicBezTo>
                  <a:cubicBezTo>
                    <a:pt x="6153" y="4067"/>
                    <a:pt x="6071" y="4127"/>
                    <a:pt x="6012" y="4202"/>
                  </a:cubicBezTo>
                  <a:cubicBezTo>
                    <a:pt x="5900" y="4341"/>
                    <a:pt x="5801" y="4494"/>
                    <a:pt x="5712" y="4650"/>
                  </a:cubicBezTo>
                  <a:cubicBezTo>
                    <a:pt x="5646" y="4763"/>
                    <a:pt x="5606" y="4889"/>
                    <a:pt x="5536" y="5055"/>
                  </a:cubicBezTo>
                  <a:cubicBezTo>
                    <a:pt x="5484" y="4956"/>
                    <a:pt x="5444" y="4885"/>
                    <a:pt x="5408" y="4811"/>
                  </a:cubicBezTo>
                  <a:cubicBezTo>
                    <a:pt x="5309" y="4608"/>
                    <a:pt x="5166" y="4498"/>
                    <a:pt x="5009" y="4498"/>
                  </a:cubicBezTo>
                  <a:cubicBezTo>
                    <a:pt x="4903" y="4498"/>
                    <a:pt x="4790" y="4549"/>
                    <a:pt x="4680" y="4655"/>
                  </a:cubicBezTo>
                  <a:cubicBezTo>
                    <a:pt x="4511" y="4819"/>
                    <a:pt x="4401" y="5045"/>
                    <a:pt x="4270" y="5246"/>
                  </a:cubicBezTo>
                  <a:cubicBezTo>
                    <a:pt x="4227" y="5312"/>
                    <a:pt x="4202" y="5388"/>
                    <a:pt x="4152" y="5495"/>
                  </a:cubicBezTo>
                  <a:cubicBezTo>
                    <a:pt x="4084" y="5308"/>
                    <a:pt x="4035" y="5155"/>
                    <a:pt x="3971" y="5008"/>
                  </a:cubicBezTo>
                  <a:cubicBezTo>
                    <a:pt x="3895" y="4835"/>
                    <a:pt x="3828" y="4637"/>
                    <a:pt x="3599" y="4615"/>
                  </a:cubicBezTo>
                  <a:cubicBezTo>
                    <a:pt x="3572" y="4612"/>
                    <a:pt x="3546" y="4611"/>
                    <a:pt x="3520" y="4611"/>
                  </a:cubicBezTo>
                  <a:cubicBezTo>
                    <a:pt x="3294" y="4611"/>
                    <a:pt x="3109" y="4713"/>
                    <a:pt x="2974" y="4906"/>
                  </a:cubicBezTo>
                  <a:cubicBezTo>
                    <a:pt x="2900" y="5012"/>
                    <a:pt x="2848" y="5132"/>
                    <a:pt x="2767" y="5282"/>
                  </a:cubicBezTo>
                  <a:cubicBezTo>
                    <a:pt x="2724" y="5145"/>
                    <a:pt x="2709" y="5035"/>
                    <a:pt x="2658" y="4945"/>
                  </a:cubicBezTo>
                  <a:cubicBezTo>
                    <a:pt x="2580" y="4807"/>
                    <a:pt x="2502" y="4653"/>
                    <a:pt x="2380" y="4562"/>
                  </a:cubicBezTo>
                  <a:cubicBezTo>
                    <a:pt x="2272" y="4481"/>
                    <a:pt x="2161" y="4442"/>
                    <a:pt x="2055" y="4442"/>
                  </a:cubicBezTo>
                  <a:cubicBezTo>
                    <a:pt x="1885" y="4442"/>
                    <a:pt x="1727" y="4542"/>
                    <a:pt x="1611" y="4729"/>
                  </a:cubicBezTo>
                  <a:cubicBezTo>
                    <a:pt x="1578" y="4780"/>
                    <a:pt x="1552" y="4835"/>
                    <a:pt x="1503" y="4925"/>
                  </a:cubicBezTo>
                  <a:cubicBezTo>
                    <a:pt x="1357" y="4640"/>
                    <a:pt x="1147" y="4530"/>
                    <a:pt x="903" y="4530"/>
                  </a:cubicBezTo>
                  <a:cubicBezTo>
                    <a:pt x="818" y="4530"/>
                    <a:pt x="730" y="4543"/>
                    <a:pt x="638" y="4567"/>
                  </a:cubicBezTo>
                  <a:cubicBezTo>
                    <a:pt x="522" y="4192"/>
                    <a:pt x="640" y="4013"/>
                    <a:pt x="989" y="4001"/>
                  </a:cubicBezTo>
                  <a:cubicBezTo>
                    <a:pt x="998" y="4000"/>
                    <a:pt x="1006" y="4000"/>
                    <a:pt x="1014" y="4000"/>
                  </a:cubicBezTo>
                  <a:cubicBezTo>
                    <a:pt x="1056" y="4000"/>
                    <a:pt x="1099" y="4003"/>
                    <a:pt x="1139" y="4009"/>
                  </a:cubicBezTo>
                  <a:cubicBezTo>
                    <a:pt x="1222" y="4020"/>
                    <a:pt x="1322" y="4062"/>
                    <a:pt x="1396" y="4062"/>
                  </a:cubicBezTo>
                  <a:cubicBezTo>
                    <a:pt x="1419" y="4062"/>
                    <a:pt x="1439" y="4058"/>
                    <a:pt x="1456" y="4047"/>
                  </a:cubicBezTo>
                  <a:cubicBezTo>
                    <a:pt x="1603" y="3953"/>
                    <a:pt x="1724" y="3808"/>
                    <a:pt x="1840" y="3671"/>
                  </a:cubicBezTo>
                  <a:cubicBezTo>
                    <a:pt x="1918" y="3579"/>
                    <a:pt x="1856" y="3509"/>
                    <a:pt x="1770" y="3451"/>
                  </a:cubicBezTo>
                  <a:cubicBezTo>
                    <a:pt x="1663" y="3378"/>
                    <a:pt x="1545" y="3312"/>
                    <a:pt x="1465" y="3215"/>
                  </a:cubicBezTo>
                  <a:cubicBezTo>
                    <a:pt x="1343" y="3068"/>
                    <a:pt x="1377" y="2967"/>
                    <a:pt x="1545" y="2879"/>
                  </a:cubicBezTo>
                  <a:cubicBezTo>
                    <a:pt x="1571" y="2864"/>
                    <a:pt x="1601" y="2857"/>
                    <a:pt x="1628" y="2844"/>
                  </a:cubicBezTo>
                  <a:cubicBezTo>
                    <a:pt x="1915" y="2706"/>
                    <a:pt x="1920" y="2670"/>
                    <a:pt x="1701" y="2447"/>
                  </a:cubicBezTo>
                  <a:cubicBezTo>
                    <a:pt x="1624" y="2367"/>
                    <a:pt x="1547" y="2284"/>
                    <a:pt x="1489" y="2191"/>
                  </a:cubicBezTo>
                  <a:cubicBezTo>
                    <a:pt x="1287" y="1866"/>
                    <a:pt x="1440" y="1556"/>
                    <a:pt x="1821" y="1514"/>
                  </a:cubicBezTo>
                  <a:cubicBezTo>
                    <a:pt x="1860" y="1510"/>
                    <a:pt x="1899" y="1508"/>
                    <a:pt x="1938" y="1508"/>
                  </a:cubicBezTo>
                  <a:cubicBezTo>
                    <a:pt x="2000" y="1508"/>
                    <a:pt x="2064" y="1512"/>
                    <a:pt x="2133" y="1512"/>
                  </a:cubicBezTo>
                  <a:lnTo>
                    <a:pt x="2133" y="1513"/>
                  </a:lnTo>
                  <a:cubicBezTo>
                    <a:pt x="2155" y="1413"/>
                    <a:pt x="2170" y="1335"/>
                    <a:pt x="2190" y="1258"/>
                  </a:cubicBezTo>
                  <a:cubicBezTo>
                    <a:pt x="2263" y="985"/>
                    <a:pt x="2522" y="775"/>
                    <a:pt x="2778" y="775"/>
                  </a:cubicBezTo>
                  <a:cubicBezTo>
                    <a:pt x="2788" y="775"/>
                    <a:pt x="2798" y="776"/>
                    <a:pt x="2809" y="776"/>
                  </a:cubicBezTo>
                  <a:cubicBezTo>
                    <a:pt x="2982" y="788"/>
                    <a:pt x="3085" y="881"/>
                    <a:pt x="3112" y="1055"/>
                  </a:cubicBezTo>
                  <a:cubicBezTo>
                    <a:pt x="3143" y="1250"/>
                    <a:pt x="3256" y="1353"/>
                    <a:pt x="3451" y="1364"/>
                  </a:cubicBezTo>
                  <a:cubicBezTo>
                    <a:pt x="3503" y="1482"/>
                    <a:pt x="3549" y="1607"/>
                    <a:pt x="3614" y="1719"/>
                  </a:cubicBezTo>
                  <a:cubicBezTo>
                    <a:pt x="3666" y="1809"/>
                    <a:pt x="3742" y="1890"/>
                    <a:pt x="3837" y="1890"/>
                  </a:cubicBezTo>
                  <a:cubicBezTo>
                    <a:pt x="3868" y="1890"/>
                    <a:pt x="3901" y="1882"/>
                    <a:pt x="3935" y="1863"/>
                  </a:cubicBezTo>
                  <a:cubicBezTo>
                    <a:pt x="4059" y="1794"/>
                    <a:pt x="4182" y="1770"/>
                    <a:pt x="4307" y="1770"/>
                  </a:cubicBezTo>
                  <a:cubicBezTo>
                    <a:pt x="4387" y="1770"/>
                    <a:pt x="4467" y="1780"/>
                    <a:pt x="4549" y="1794"/>
                  </a:cubicBezTo>
                  <a:cubicBezTo>
                    <a:pt x="4552" y="1794"/>
                    <a:pt x="4555" y="1794"/>
                    <a:pt x="4558" y="1794"/>
                  </a:cubicBezTo>
                  <a:cubicBezTo>
                    <a:pt x="4583" y="1794"/>
                    <a:pt x="4614" y="1778"/>
                    <a:pt x="4674" y="1763"/>
                  </a:cubicBezTo>
                  <a:cubicBezTo>
                    <a:pt x="4649" y="1575"/>
                    <a:pt x="4623" y="1385"/>
                    <a:pt x="4593" y="1163"/>
                  </a:cubicBezTo>
                  <a:cubicBezTo>
                    <a:pt x="4705" y="1156"/>
                    <a:pt x="4791" y="1150"/>
                    <a:pt x="4876" y="1144"/>
                  </a:cubicBezTo>
                  <a:cubicBezTo>
                    <a:pt x="5078" y="1128"/>
                    <a:pt x="5099" y="1098"/>
                    <a:pt x="5056" y="902"/>
                  </a:cubicBezTo>
                  <a:cubicBezTo>
                    <a:pt x="5035" y="805"/>
                    <a:pt x="5006" y="703"/>
                    <a:pt x="5016" y="606"/>
                  </a:cubicBezTo>
                  <a:cubicBezTo>
                    <a:pt x="5037" y="386"/>
                    <a:pt x="5182" y="255"/>
                    <a:pt x="5371" y="255"/>
                  </a:cubicBezTo>
                  <a:cubicBezTo>
                    <a:pt x="5424" y="255"/>
                    <a:pt x="5481" y="266"/>
                    <a:pt x="5539" y="287"/>
                  </a:cubicBezTo>
                  <a:cubicBezTo>
                    <a:pt x="5567" y="298"/>
                    <a:pt x="5600" y="305"/>
                    <a:pt x="5621" y="324"/>
                  </a:cubicBezTo>
                  <a:cubicBezTo>
                    <a:pt x="5716" y="407"/>
                    <a:pt x="5800" y="450"/>
                    <a:pt x="5886" y="450"/>
                  </a:cubicBezTo>
                  <a:cubicBezTo>
                    <a:pt x="5977" y="450"/>
                    <a:pt x="6070" y="401"/>
                    <a:pt x="6181" y="299"/>
                  </a:cubicBezTo>
                  <a:cubicBezTo>
                    <a:pt x="6244" y="240"/>
                    <a:pt x="6322" y="213"/>
                    <a:pt x="6402" y="213"/>
                  </a:cubicBezTo>
                  <a:close/>
                  <a:moveTo>
                    <a:pt x="762" y="5303"/>
                  </a:moveTo>
                  <a:cubicBezTo>
                    <a:pt x="872" y="5303"/>
                    <a:pt x="906" y="5387"/>
                    <a:pt x="915" y="5508"/>
                  </a:cubicBezTo>
                  <a:cubicBezTo>
                    <a:pt x="894" y="5511"/>
                    <a:pt x="875" y="5513"/>
                    <a:pt x="857" y="5513"/>
                  </a:cubicBezTo>
                  <a:cubicBezTo>
                    <a:pt x="743" y="5513"/>
                    <a:pt x="673" y="5450"/>
                    <a:pt x="648" y="5325"/>
                  </a:cubicBezTo>
                  <a:cubicBezTo>
                    <a:pt x="693" y="5310"/>
                    <a:pt x="731" y="5303"/>
                    <a:pt x="762" y="5303"/>
                  </a:cubicBezTo>
                  <a:close/>
                  <a:moveTo>
                    <a:pt x="443" y="5306"/>
                  </a:moveTo>
                  <a:cubicBezTo>
                    <a:pt x="566" y="5306"/>
                    <a:pt x="560" y="5409"/>
                    <a:pt x="568" y="5514"/>
                  </a:cubicBezTo>
                  <a:cubicBezTo>
                    <a:pt x="526" y="5527"/>
                    <a:pt x="489" y="5534"/>
                    <a:pt x="458" y="5534"/>
                  </a:cubicBezTo>
                  <a:cubicBezTo>
                    <a:pt x="379" y="5534"/>
                    <a:pt x="338" y="5490"/>
                    <a:pt x="337" y="5396"/>
                  </a:cubicBezTo>
                  <a:cubicBezTo>
                    <a:pt x="336" y="5365"/>
                    <a:pt x="390" y="5309"/>
                    <a:pt x="422" y="5307"/>
                  </a:cubicBezTo>
                  <a:cubicBezTo>
                    <a:pt x="429" y="5306"/>
                    <a:pt x="436" y="5306"/>
                    <a:pt x="443" y="5306"/>
                  </a:cubicBezTo>
                  <a:close/>
                  <a:moveTo>
                    <a:pt x="1056" y="5327"/>
                  </a:moveTo>
                  <a:cubicBezTo>
                    <a:pt x="1190" y="5327"/>
                    <a:pt x="1268" y="5397"/>
                    <a:pt x="1293" y="5539"/>
                  </a:cubicBezTo>
                  <a:cubicBezTo>
                    <a:pt x="1110" y="5539"/>
                    <a:pt x="1014" y="5470"/>
                    <a:pt x="1009" y="5330"/>
                  </a:cubicBezTo>
                  <a:cubicBezTo>
                    <a:pt x="1025" y="5328"/>
                    <a:pt x="1041" y="5327"/>
                    <a:pt x="1056" y="5327"/>
                  </a:cubicBezTo>
                  <a:close/>
                  <a:moveTo>
                    <a:pt x="8148" y="4049"/>
                  </a:moveTo>
                  <a:lnTo>
                    <a:pt x="8148" y="4049"/>
                  </a:lnTo>
                  <a:cubicBezTo>
                    <a:pt x="8197" y="4266"/>
                    <a:pt x="8195" y="4435"/>
                    <a:pt x="7996" y="4553"/>
                  </a:cubicBezTo>
                  <a:cubicBezTo>
                    <a:pt x="7957" y="4575"/>
                    <a:pt x="7934" y="4628"/>
                    <a:pt x="7905" y="4666"/>
                  </a:cubicBezTo>
                  <a:cubicBezTo>
                    <a:pt x="7965" y="4636"/>
                    <a:pt x="8025" y="4606"/>
                    <a:pt x="8094" y="4573"/>
                  </a:cubicBezTo>
                  <a:lnTo>
                    <a:pt x="8094" y="4573"/>
                  </a:lnTo>
                  <a:cubicBezTo>
                    <a:pt x="8163" y="4725"/>
                    <a:pt x="8126" y="4823"/>
                    <a:pt x="7995" y="4907"/>
                  </a:cubicBezTo>
                  <a:cubicBezTo>
                    <a:pt x="7900" y="4969"/>
                    <a:pt x="7821" y="5057"/>
                    <a:pt x="7734" y="5134"/>
                  </a:cubicBezTo>
                  <a:cubicBezTo>
                    <a:pt x="7839" y="5080"/>
                    <a:pt x="7943" y="5020"/>
                    <a:pt x="8052" y="4971"/>
                  </a:cubicBezTo>
                  <a:cubicBezTo>
                    <a:pt x="8116" y="4943"/>
                    <a:pt x="8190" y="4933"/>
                    <a:pt x="8276" y="4911"/>
                  </a:cubicBezTo>
                  <a:lnTo>
                    <a:pt x="8276" y="4911"/>
                  </a:lnTo>
                  <a:cubicBezTo>
                    <a:pt x="8238" y="5146"/>
                    <a:pt x="7921" y="5412"/>
                    <a:pt x="7542" y="5565"/>
                  </a:cubicBezTo>
                  <a:cubicBezTo>
                    <a:pt x="7425" y="5337"/>
                    <a:pt x="7612" y="5246"/>
                    <a:pt x="7739" y="5129"/>
                  </a:cubicBezTo>
                  <a:cubicBezTo>
                    <a:pt x="7693" y="5124"/>
                    <a:pt x="7646" y="5119"/>
                    <a:pt x="7596" y="5114"/>
                  </a:cubicBezTo>
                  <a:cubicBezTo>
                    <a:pt x="7494" y="4918"/>
                    <a:pt x="7689" y="4845"/>
                    <a:pt x="7768" y="4722"/>
                  </a:cubicBezTo>
                  <a:cubicBezTo>
                    <a:pt x="7727" y="4707"/>
                    <a:pt x="7652" y="4691"/>
                    <a:pt x="7653" y="4680"/>
                  </a:cubicBezTo>
                  <a:cubicBezTo>
                    <a:pt x="7672" y="4474"/>
                    <a:pt x="7668" y="4253"/>
                    <a:pt x="7920" y="4167"/>
                  </a:cubicBezTo>
                  <a:cubicBezTo>
                    <a:pt x="7993" y="4142"/>
                    <a:pt x="8058" y="4097"/>
                    <a:pt x="8148" y="4049"/>
                  </a:cubicBezTo>
                  <a:close/>
                  <a:moveTo>
                    <a:pt x="3187" y="5487"/>
                  </a:moveTo>
                  <a:cubicBezTo>
                    <a:pt x="3206" y="5487"/>
                    <a:pt x="3224" y="5489"/>
                    <a:pt x="3242" y="5491"/>
                  </a:cubicBezTo>
                  <a:cubicBezTo>
                    <a:pt x="3288" y="5497"/>
                    <a:pt x="3327" y="5562"/>
                    <a:pt x="3415" y="5640"/>
                  </a:cubicBezTo>
                  <a:lnTo>
                    <a:pt x="3045" y="5640"/>
                  </a:lnTo>
                  <a:cubicBezTo>
                    <a:pt x="3055" y="5513"/>
                    <a:pt x="3121" y="5487"/>
                    <a:pt x="3187" y="5487"/>
                  </a:cubicBezTo>
                  <a:close/>
                  <a:moveTo>
                    <a:pt x="3547" y="5477"/>
                  </a:moveTo>
                  <a:cubicBezTo>
                    <a:pt x="3549" y="5477"/>
                    <a:pt x="3551" y="5477"/>
                    <a:pt x="3552" y="5477"/>
                  </a:cubicBezTo>
                  <a:cubicBezTo>
                    <a:pt x="3622" y="5491"/>
                    <a:pt x="3690" y="5515"/>
                    <a:pt x="3758" y="5535"/>
                  </a:cubicBezTo>
                  <a:cubicBezTo>
                    <a:pt x="3739" y="5574"/>
                    <a:pt x="3725" y="5638"/>
                    <a:pt x="3697" y="5645"/>
                  </a:cubicBezTo>
                  <a:cubicBezTo>
                    <a:pt x="3662" y="5653"/>
                    <a:pt x="3623" y="5662"/>
                    <a:pt x="3588" y="5662"/>
                  </a:cubicBezTo>
                  <a:cubicBezTo>
                    <a:pt x="3525" y="5662"/>
                    <a:pt x="3469" y="5633"/>
                    <a:pt x="3445" y="5516"/>
                  </a:cubicBezTo>
                  <a:cubicBezTo>
                    <a:pt x="3495" y="5498"/>
                    <a:pt x="3524" y="5477"/>
                    <a:pt x="3547" y="5477"/>
                  </a:cubicBezTo>
                  <a:close/>
                  <a:moveTo>
                    <a:pt x="3662" y="5725"/>
                  </a:moveTo>
                  <a:cubicBezTo>
                    <a:pt x="3716" y="5725"/>
                    <a:pt x="3762" y="5781"/>
                    <a:pt x="3820" y="5890"/>
                  </a:cubicBezTo>
                  <a:lnTo>
                    <a:pt x="3458" y="5890"/>
                  </a:lnTo>
                  <a:cubicBezTo>
                    <a:pt x="3547" y="5779"/>
                    <a:pt x="3608" y="5725"/>
                    <a:pt x="3662" y="5725"/>
                  </a:cubicBezTo>
                  <a:close/>
                  <a:moveTo>
                    <a:pt x="8236" y="5233"/>
                  </a:moveTo>
                  <a:lnTo>
                    <a:pt x="8236" y="5233"/>
                  </a:lnTo>
                  <a:cubicBezTo>
                    <a:pt x="8250" y="5507"/>
                    <a:pt x="8103" y="5644"/>
                    <a:pt x="7546" y="5894"/>
                  </a:cubicBezTo>
                  <a:cubicBezTo>
                    <a:pt x="7505" y="5792"/>
                    <a:pt x="7492" y="5703"/>
                    <a:pt x="7599" y="5635"/>
                  </a:cubicBezTo>
                  <a:cubicBezTo>
                    <a:pt x="7808" y="5502"/>
                    <a:pt x="8018" y="5371"/>
                    <a:pt x="8236" y="5233"/>
                  </a:cubicBezTo>
                  <a:close/>
                  <a:moveTo>
                    <a:pt x="1178" y="5677"/>
                  </a:moveTo>
                  <a:cubicBezTo>
                    <a:pt x="1286" y="5677"/>
                    <a:pt x="1352" y="5749"/>
                    <a:pt x="1379" y="5895"/>
                  </a:cubicBezTo>
                  <a:cubicBezTo>
                    <a:pt x="1364" y="5896"/>
                    <a:pt x="1350" y="5896"/>
                    <a:pt x="1337" y="5896"/>
                  </a:cubicBezTo>
                  <a:cubicBezTo>
                    <a:pt x="1190" y="5896"/>
                    <a:pt x="1099" y="5830"/>
                    <a:pt x="1063" y="5698"/>
                  </a:cubicBezTo>
                  <a:cubicBezTo>
                    <a:pt x="1106" y="5684"/>
                    <a:pt x="1144" y="5677"/>
                    <a:pt x="1178" y="5677"/>
                  </a:cubicBezTo>
                  <a:close/>
                  <a:moveTo>
                    <a:pt x="3254" y="5764"/>
                  </a:moveTo>
                  <a:cubicBezTo>
                    <a:pt x="3311" y="5764"/>
                    <a:pt x="3361" y="5781"/>
                    <a:pt x="3406" y="5840"/>
                  </a:cubicBezTo>
                  <a:cubicBezTo>
                    <a:pt x="3346" y="5878"/>
                    <a:pt x="3293" y="5896"/>
                    <a:pt x="3246" y="5896"/>
                  </a:cubicBezTo>
                  <a:cubicBezTo>
                    <a:pt x="3181" y="5896"/>
                    <a:pt x="3128" y="5861"/>
                    <a:pt x="3087" y="5790"/>
                  </a:cubicBezTo>
                  <a:cubicBezTo>
                    <a:pt x="3149" y="5778"/>
                    <a:pt x="3204" y="5764"/>
                    <a:pt x="3254" y="5764"/>
                  </a:cubicBezTo>
                  <a:close/>
                  <a:moveTo>
                    <a:pt x="444" y="5678"/>
                  </a:moveTo>
                  <a:cubicBezTo>
                    <a:pt x="553" y="5678"/>
                    <a:pt x="619" y="5748"/>
                    <a:pt x="638" y="5890"/>
                  </a:cubicBezTo>
                  <a:cubicBezTo>
                    <a:pt x="599" y="5901"/>
                    <a:pt x="567" y="5906"/>
                    <a:pt x="540" y="5906"/>
                  </a:cubicBezTo>
                  <a:cubicBezTo>
                    <a:pt x="413" y="5906"/>
                    <a:pt x="407" y="5795"/>
                    <a:pt x="398" y="5682"/>
                  </a:cubicBezTo>
                  <a:cubicBezTo>
                    <a:pt x="414" y="5679"/>
                    <a:pt x="430" y="5678"/>
                    <a:pt x="444" y="5678"/>
                  </a:cubicBezTo>
                  <a:close/>
                  <a:moveTo>
                    <a:pt x="788" y="5678"/>
                  </a:moveTo>
                  <a:cubicBezTo>
                    <a:pt x="898" y="5678"/>
                    <a:pt x="965" y="5747"/>
                    <a:pt x="986" y="5885"/>
                  </a:cubicBezTo>
                  <a:cubicBezTo>
                    <a:pt x="938" y="5901"/>
                    <a:pt x="899" y="5909"/>
                    <a:pt x="867" y="5909"/>
                  </a:cubicBezTo>
                  <a:cubicBezTo>
                    <a:pt x="750" y="5909"/>
                    <a:pt x="723" y="5811"/>
                    <a:pt x="721" y="5685"/>
                  </a:cubicBezTo>
                  <a:cubicBezTo>
                    <a:pt x="745" y="5680"/>
                    <a:pt x="767" y="5678"/>
                    <a:pt x="788" y="5678"/>
                  </a:cubicBezTo>
                  <a:close/>
                  <a:moveTo>
                    <a:pt x="597" y="6022"/>
                  </a:moveTo>
                  <a:cubicBezTo>
                    <a:pt x="671" y="6022"/>
                    <a:pt x="714" y="6072"/>
                    <a:pt x="716" y="6205"/>
                  </a:cubicBezTo>
                  <a:cubicBezTo>
                    <a:pt x="671" y="6224"/>
                    <a:pt x="633" y="6233"/>
                    <a:pt x="601" y="6233"/>
                  </a:cubicBezTo>
                  <a:cubicBezTo>
                    <a:pt x="524" y="6233"/>
                    <a:pt x="482" y="6178"/>
                    <a:pt x="475" y="6051"/>
                  </a:cubicBezTo>
                  <a:cubicBezTo>
                    <a:pt x="522" y="6033"/>
                    <a:pt x="562" y="6022"/>
                    <a:pt x="597" y="6022"/>
                  </a:cubicBezTo>
                  <a:close/>
                  <a:moveTo>
                    <a:pt x="3988" y="6001"/>
                  </a:moveTo>
                  <a:cubicBezTo>
                    <a:pt x="4021" y="6065"/>
                    <a:pt x="4054" y="6129"/>
                    <a:pt x="4088" y="6193"/>
                  </a:cubicBezTo>
                  <a:cubicBezTo>
                    <a:pt x="4057" y="6208"/>
                    <a:pt x="4027" y="6221"/>
                    <a:pt x="3997" y="6235"/>
                  </a:cubicBezTo>
                  <a:lnTo>
                    <a:pt x="3932" y="6026"/>
                  </a:lnTo>
                  <a:cubicBezTo>
                    <a:pt x="3951" y="6017"/>
                    <a:pt x="3969" y="6009"/>
                    <a:pt x="3988" y="6001"/>
                  </a:cubicBezTo>
                  <a:close/>
                  <a:moveTo>
                    <a:pt x="945" y="6022"/>
                  </a:moveTo>
                  <a:cubicBezTo>
                    <a:pt x="996" y="6022"/>
                    <a:pt x="1037" y="6048"/>
                    <a:pt x="1056" y="6139"/>
                  </a:cubicBezTo>
                  <a:cubicBezTo>
                    <a:pt x="1061" y="6166"/>
                    <a:pt x="1012" y="6231"/>
                    <a:pt x="982" y="6235"/>
                  </a:cubicBezTo>
                  <a:cubicBezTo>
                    <a:pt x="968" y="6237"/>
                    <a:pt x="955" y="6238"/>
                    <a:pt x="942" y="6238"/>
                  </a:cubicBezTo>
                  <a:cubicBezTo>
                    <a:pt x="849" y="6238"/>
                    <a:pt x="798" y="6182"/>
                    <a:pt x="816" y="6052"/>
                  </a:cubicBezTo>
                  <a:cubicBezTo>
                    <a:pt x="861" y="6038"/>
                    <a:pt x="906" y="6022"/>
                    <a:pt x="945" y="6022"/>
                  </a:cubicBezTo>
                  <a:close/>
                  <a:moveTo>
                    <a:pt x="1258" y="6061"/>
                  </a:moveTo>
                  <a:cubicBezTo>
                    <a:pt x="1363" y="6061"/>
                    <a:pt x="1425" y="6118"/>
                    <a:pt x="1444" y="6233"/>
                  </a:cubicBezTo>
                  <a:cubicBezTo>
                    <a:pt x="1395" y="6241"/>
                    <a:pt x="1346" y="6252"/>
                    <a:pt x="1303" y="6252"/>
                  </a:cubicBezTo>
                  <a:cubicBezTo>
                    <a:pt x="1224" y="6252"/>
                    <a:pt x="1165" y="6217"/>
                    <a:pt x="1162" y="6073"/>
                  </a:cubicBezTo>
                  <a:cubicBezTo>
                    <a:pt x="1197" y="6065"/>
                    <a:pt x="1229" y="6061"/>
                    <a:pt x="1258" y="6061"/>
                  </a:cubicBezTo>
                  <a:close/>
                  <a:moveTo>
                    <a:pt x="3796" y="5939"/>
                  </a:moveTo>
                  <a:cubicBezTo>
                    <a:pt x="3824" y="6016"/>
                    <a:pt x="3840" y="6051"/>
                    <a:pt x="3849" y="6087"/>
                  </a:cubicBezTo>
                  <a:cubicBezTo>
                    <a:pt x="3856" y="6126"/>
                    <a:pt x="3853" y="6165"/>
                    <a:pt x="3857" y="6223"/>
                  </a:cubicBezTo>
                  <a:cubicBezTo>
                    <a:pt x="3801" y="6231"/>
                    <a:pt x="3742" y="6256"/>
                    <a:pt x="3697" y="6256"/>
                  </a:cubicBezTo>
                  <a:cubicBezTo>
                    <a:pt x="3683" y="6256"/>
                    <a:pt x="3670" y="6254"/>
                    <a:pt x="3659" y="6248"/>
                  </a:cubicBezTo>
                  <a:cubicBezTo>
                    <a:pt x="3596" y="6216"/>
                    <a:pt x="3557" y="6137"/>
                    <a:pt x="3483" y="6049"/>
                  </a:cubicBezTo>
                  <a:cubicBezTo>
                    <a:pt x="3612" y="6004"/>
                    <a:pt x="3690" y="5977"/>
                    <a:pt x="3796" y="5939"/>
                  </a:cubicBezTo>
                  <a:close/>
                  <a:moveTo>
                    <a:pt x="6295" y="4912"/>
                  </a:moveTo>
                  <a:cubicBezTo>
                    <a:pt x="6464" y="5145"/>
                    <a:pt x="6251" y="5228"/>
                    <a:pt x="6181" y="5359"/>
                  </a:cubicBezTo>
                  <a:cubicBezTo>
                    <a:pt x="6234" y="5347"/>
                    <a:pt x="6288" y="5336"/>
                    <a:pt x="6367" y="5318"/>
                  </a:cubicBezTo>
                  <a:lnTo>
                    <a:pt x="6367" y="5318"/>
                  </a:lnTo>
                  <a:cubicBezTo>
                    <a:pt x="6335" y="5419"/>
                    <a:pt x="6310" y="5497"/>
                    <a:pt x="6285" y="5576"/>
                  </a:cubicBezTo>
                  <a:cubicBezTo>
                    <a:pt x="6320" y="5589"/>
                    <a:pt x="6363" y="5594"/>
                    <a:pt x="6389" y="5616"/>
                  </a:cubicBezTo>
                  <a:cubicBezTo>
                    <a:pt x="6423" y="5647"/>
                    <a:pt x="6446" y="5692"/>
                    <a:pt x="6490" y="5754"/>
                  </a:cubicBezTo>
                  <a:cubicBezTo>
                    <a:pt x="6219" y="5927"/>
                    <a:pt x="5963" y="6089"/>
                    <a:pt x="5699" y="6256"/>
                  </a:cubicBezTo>
                  <a:cubicBezTo>
                    <a:pt x="5624" y="6102"/>
                    <a:pt x="5643" y="6013"/>
                    <a:pt x="5755" y="5939"/>
                  </a:cubicBezTo>
                  <a:cubicBezTo>
                    <a:pt x="5827" y="5890"/>
                    <a:pt x="5891" y="5827"/>
                    <a:pt x="5959" y="5771"/>
                  </a:cubicBezTo>
                  <a:lnTo>
                    <a:pt x="5959" y="5771"/>
                  </a:lnTo>
                  <a:cubicBezTo>
                    <a:pt x="5862" y="5808"/>
                    <a:pt x="5765" y="5845"/>
                    <a:pt x="5661" y="5885"/>
                  </a:cubicBezTo>
                  <a:cubicBezTo>
                    <a:pt x="5586" y="5665"/>
                    <a:pt x="5860" y="5673"/>
                    <a:pt x="5888" y="5527"/>
                  </a:cubicBezTo>
                  <a:lnTo>
                    <a:pt x="5888" y="5527"/>
                  </a:lnTo>
                  <a:cubicBezTo>
                    <a:pt x="5832" y="5534"/>
                    <a:pt x="5776" y="5541"/>
                    <a:pt x="5697" y="5552"/>
                  </a:cubicBezTo>
                  <a:cubicBezTo>
                    <a:pt x="5681" y="5104"/>
                    <a:pt x="6106" y="5131"/>
                    <a:pt x="6295" y="4912"/>
                  </a:cubicBezTo>
                  <a:close/>
                  <a:moveTo>
                    <a:pt x="3250" y="6044"/>
                  </a:moveTo>
                  <a:cubicBezTo>
                    <a:pt x="3368" y="6044"/>
                    <a:pt x="3432" y="6110"/>
                    <a:pt x="3439" y="6243"/>
                  </a:cubicBezTo>
                  <a:cubicBezTo>
                    <a:pt x="3357" y="6249"/>
                    <a:pt x="3274" y="6255"/>
                    <a:pt x="3177" y="6262"/>
                  </a:cubicBezTo>
                  <a:cubicBezTo>
                    <a:pt x="3166" y="6183"/>
                    <a:pt x="3155" y="6120"/>
                    <a:pt x="3145" y="6058"/>
                  </a:cubicBezTo>
                  <a:cubicBezTo>
                    <a:pt x="3184" y="6049"/>
                    <a:pt x="3219" y="6044"/>
                    <a:pt x="3250" y="6044"/>
                  </a:cubicBezTo>
                  <a:close/>
                  <a:moveTo>
                    <a:pt x="2943" y="6028"/>
                  </a:moveTo>
                  <a:cubicBezTo>
                    <a:pt x="2963" y="6032"/>
                    <a:pt x="2985" y="6035"/>
                    <a:pt x="3005" y="6039"/>
                  </a:cubicBezTo>
                  <a:cubicBezTo>
                    <a:pt x="3025" y="6105"/>
                    <a:pt x="3044" y="6172"/>
                    <a:pt x="3081" y="6296"/>
                  </a:cubicBezTo>
                  <a:cubicBezTo>
                    <a:pt x="2965" y="6265"/>
                    <a:pt x="2898" y="6247"/>
                    <a:pt x="2830" y="6229"/>
                  </a:cubicBezTo>
                  <a:cubicBezTo>
                    <a:pt x="2868" y="6162"/>
                    <a:pt x="2905" y="6095"/>
                    <a:pt x="2943" y="6028"/>
                  </a:cubicBezTo>
                  <a:close/>
                  <a:moveTo>
                    <a:pt x="8203" y="5615"/>
                  </a:moveTo>
                  <a:cubicBezTo>
                    <a:pt x="8342" y="5879"/>
                    <a:pt x="8332" y="5947"/>
                    <a:pt x="8120" y="6089"/>
                  </a:cubicBezTo>
                  <a:cubicBezTo>
                    <a:pt x="7940" y="6210"/>
                    <a:pt x="7755" y="6322"/>
                    <a:pt x="7562" y="6444"/>
                  </a:cubicBezTo>
                  <a:cubicBezTo>
                    <a:pt x="7468" y="6176"/>
                    <a:pt x="7531" y="6020"/>
                    <a:pt x="7750" y="5910"/>
                  </a:cubicBezTo>
                  <a:cubicBezTo>
                    <a:pt x="7910" y="5830"/>
                    <a:pt x="8052" y="5715"/>
                    <a:pt x="8203" y="5615"/>
                  </a:cubicBezTo>
                  <a:close/>
                  <a:moveTo>
                    <a:pt x="662" y="6335"/>
                  </a:moveTo>
                  <a:cubicBezTo>
                    <a:pt x="746" y="6335"/>
                    <a:pt x="787" y="6398"/>
                    <a:pt x="796" y="6512"/>
                  </a:cubicBezTo>
                  <a:cubicBezTo>
                    <a:pt x="765" y="6521"/>
                    <a:pt x="738" y="6525"/>
                    <a:pt x="714" y="6525"/>
                  </a:cubicBezTo>
                  <a:cubicBezTo>
                    <a:pt x="624" y="6525"/>
                    <a:pt x="576" y="6468"/>
                    <a:pt x="567" y="6355"/>
                  </a:cubicBezTo>
                  <a:cubicBezTo>
                    <a:pt x="604" y="6342"/>
                    <a:pt x="635" y="6335"/>
                    <a:pt x="662" y="6335"/>
                  </a:cubicBezTo>
                  <a:close/>
                  <a:moveTo>
                    <a:pt x="3328" y="6387"/>
                  </a:moveTo>
                  <a:cubicBezTo>
                    <a:pt x="3417" y="6387"/>
                    <a:pt x="3479" y="6435"/>
                    <a:pt x="3512" y="6531"/>
                  </a:cubicBezTo>
                  <a:cubicBezTo>
                    <a:pt x="3473" y="6540"/>
                    <a:pt x="3438" y="6544"/>
                    <a:pt x="3407" y="6544"/>
                  </a:cubicBezTo>
                  <a:cubicBezTo>
                    <a:pt x="3303" y="6544"/>
                    <a:pt x="3240" y="6498"/>
                    <a:pt x="3219" y="6406"/>
                  </a:cubicBezTo>
                  <a:cubicBezTo>
                    <a:pt x="3259" y="6394"/>
                    <a:pt x="3295" y="6387"/>
                    <a:pt x="3328" y="6387"/>
                  </a:cubicBezTo>
                  <a:close/>
                  <a:moveTo>
                    <a:pt x="1280" y="6356"/>
                  </a:moveTo>
                  <a:cubicBezTo>
                    <a:pt x="1424" y="6356"/>
                    <a:pt x="1502" y="6422"/>
                    <a:pt x="1515" y="6553"/>
                  </a:cubicBezTo>
                  <a:cubicBezTo>
                    <a:pt x="1495" y="6555"/>
                    <a:pt x="1476" y="6557"/>
                    <a:pt x="1458" y="6557"/>
                  </a:cubicBezTo>
                  <a:cubicBezTo>
                    <a:pt x="1331" y="6557"/>
                    <a:pt x="1257" y="6490"/>
                    <a:pt x="1236" y="6358"/>
                  </a:cubicBezTo>
                  <a:cubicBezTo>
                    <a:pt x="1251" y="6356"/>
                    <a:pt x="1266" y="6356"/>
                    <a:pt x="1280" y="6356"/>
                  </a:cubicBezTo>
                  <a:close/>
                  <a:moveTo>
                    <a:pt x="3860" y="6322"/>
                  </a:moveTo>
                  <a:cubicBezTo>
                    <a:pt x="3875" y="6386"/>
                    <a:pt x="3908" y="6449"/>
                    <a:pt x="3891" y="6492"/>
                  </a:cubicBezTo>
                  <a:cubicBezTo>
                    <a:pt x="3876" y="6531"/>
                    <a:pt x="3808" y="6569"/>
                    <a:pt x="3760" y="6572"/>
                  </a:cubicBezTo>
                  <a:cubicBezTo>
                    <a:pt x="3754" y="6572"/>
                    <a:pt x="3747" y="6572"/>
                    <a:pt x="3741" y="6572"/>
                  </a:cubicBezTo>
                  <a:cubicBezTo>
                    <a:pt x="3633" y="6572"/>
                    <a:pt x="3580" y="6505"/>
                    <a:pt x="3608" y="6348"/>
                  </a:cubicBezTo>
                  <a:cubicBezTo>
                    <a:pt x="3691" y="6340"/>
                    <a:pt x="3768" y="6331"/>
                    <a:pt x="3860" y="6322"/>
                  </a:cubicBezTo>
                  <a:close/>
                  <a:moveTo>
                    <a:pt x="1009" y="6334"/>
                  </a:moveTo>
                  <a:cubicBezTo>
                    <a:pt x="1119" y="6334"/>
                    <a:pt x="1141" y="6433"/>
                    <a:pt x="1155" y="6565"/>
                  </a:cubicBezTo>
                  <a:cubicBezTo>
                    <a:pt x="1108" y="6567"/>
                    <a:pt x="1063" y="6573"/>
                    <a:pt x="1023" y="6573"/>
                  </a:cubicBezTo>
                  <a:cubicBezTo>
                    <a:pt x="947" y="6573"/>
                    <a:pt x="891" y="6551"/>
                    <a:pt x="881" y="6440"/>
                  </a:cubicBezTo>
                  <a:cubicBezTo>
                    <a:pt x="878" y="6408"/>
                    <a:pt x="925" y="6347"/>
                    <a:pt x="957" y="6340"/>
                  </a:cubicBezTo>
                  <a:cubicBezTo>
                    <a:pt x="977" y="6336"/>
                    <a:pt x="994" y="6334"/>
                    <a:pt x="1009" y="6334"/>
                  </a:cubicBezTo>
                  <a:close/>
                  <a:moveTo>
                    <a:pt x="3019" y="6386"/>
                  </a:moveTo>
                  <a:cubicBezTo>
                    <a:pt x="3053" y="6386"/>
                    <a:pt x="3092" y="6450"/>
                    <a:pt x="3161" y="6517"/>
                  </a:cubicBezTo>
                  <a:cubicBezTo>
                    <a:pt x="3072" y="6549"/>
                    <a:pt x="3015" y="6585"/>
                    <a:pt x="2966" y="6585"/>
                  </a:cubicBezTo>
                  <a:cubicBezTo>
                    <a:pt x="2962" y="6585"/>
                    <a:pt x="2959" y="6585"/>
                    <a:pt x="2955" y="6585"/>
                  </a:cubicBezTo>
                  <a:cubicBezTo>
                    <a:pt x="2920" y="6580"/>
                    <a:pt x="2892" y="6511"/>
                    <a:pt x="2861" y="6471"/>
                  </a:cubicBezTo>
                  <a:cubicBezTo>
                    <a:pt x="2913" y="6440"/>
                    <a:pt x="2963" y="6390"/>
                    <a:pt x="3017" y="6386"/>
                  </a:cubicBezTo>
                  <a:cubicBezTo>
                    <a:pt x="3017" y="6386"/>
                    <a:pt x="3018" y="6386"/>
                    <a:pt x="3019" y="6386"/>
                  </a:cubicBezTo>
                  <a:close/>
                  <a:moveTo>
                    <a:pt x="3338" y="6657"/>
                  </a:moveTo>
                  <a:cubicBezTo>
                    <a:pt x="3459" y="6657"/>
                    <a:pt x="3524" y="6716"/>
                    <a:pt x="3534" y="6835"/>
                  </a:cubicBezTo>
                  <a:cubicBezTo>
                    <a:pt x="3512" y="6838"/>
                    <a:pt x="3490" y="6839"/>
                    <a:pt x="3471" y="6839"/>
                  </a:cubicBezTo>
                  <a:cubicBezTo>
                    <a:pt x="3351" y="6839"/>
                    <a:pt x="3285" y="6781"/>
                    <a:pt x="3274" y="6662"/>
                  </a:cubicBezTo>
                  <a:cubicBezTo>
                    <a:pt x="3297" y="6659"/>
                    <a:pt x="3318" y="6657"/>
                    <a:pt x="3338" y="6657"/>
                  </a:cubicBezTo>
                  <a:close/>
                  <a:moveTo>
                    <a:pt x="4016" y="6283"/>
                  </a:moveTo>
                  <a:cubicBezTo>
                    <a:pt x="4078" y="6325"/>
                    <a:pt x="4132" y="6344"/>
                    <a:pt x="4132" y="6365"/>
                  </a:cubicBezTo>
                  <a:cubicBezTo>
                    <a:pt x="4132" y="6522"/>
                    <a:pt x="4222" y="6680"/>
                    <a:pt x="4141" y="6854"/>
                  </a:cubicBezTo>
                  <a:cubicBezTo>
                    <a:pt x="4025" y="6695"/>
                    <a:pt x="4014" y="6650"/>
                    <a:pt x="4016" y="6283"/>
                  </a:cubicBezTo>
                  <a:close/>
                  <a:moveTo>
                    <a:pt x="3819" y="6612"/>
                  </a:moveTo>
                  <a:cubicBezTo>
                    <a:pt x="3878" y="6612"/>
                    <a:pt x="3924" y="6635"/>
                    <a:pt x="3945" y="6726"/>
                  </a:cubicBezTo>
                  <a:cubicBezTo>
                    <a:pt x="3963" y="6805"/>
                    <a:pt x="3935" y="6863"/>
                    <a:pt x="3843" y="6875"/>
                  </a:cubicBezTo>
                  <a:cubicBezTo>
                    <a:pt x="3826" y="6877"/>
                    <a:pt x="3810" y="6879"/>
                    <a:pt x="3797" y="6879"/>
                  </a:cubicBezTo>
                  <a:cubicBezTo>
                    <a:pt x="3704" y="6879"/>
                    <a:pt x="3676" y="6824"/>
                    <a:pt x="3659" y="6635"/>
                  </a:cubicBezTo>
                  <a:cubicBezTo>
                    <a:pt x="3717" y="6627"/>
                    <a:pt x="3772" y="6612"/>
                    <a:pt x="3819" y="6612"/>
                  </a:cubicBezTo>
                  <a:close/>
                  <a:moveTo>
                    <a:pt x="3050" y="6674"/>
                  </a:moveTo>
                  <a:cubicBezTo>
                    <a:pt x="3102" y="6674"/>
                    <a:pt x="3146" y="6693"/>
                    <a:pt x="3157" y="6775"/>
                  </a:cubicBezTo>
                  <a:cubicBezTo>
                    <a:pt x="3162" y="6804"/>
                    <a:pt x="3108" y="6861"/>
                    <a:pt x="3073" y="6870"/>
                  </a:cubicBezTo>
                  <a:cubicBezTo>
                    <a:pt x="3049" y="6876"/>
                    <a:pt x="3028" y="6879"/>
                    <a:pt x="3009" y="6879"/>
                  </a:cubicBezTo>
                  <a:cubicBezTo>
                    <a:pt x="2926" y="6879"/>
                    <a:pt x="2884" y="6825"/>
                    <a:pt x="2896" y="6715"/>
                  </a:cubicBezTo>
                  <a:lnTo>
                    <a:pt x="2896" y="6715"/>
                  </a:lnTo>
                  <a:lnTo>
                    <a:pt x="2896" y="6716"/>
                  </a:lnTo>
                  <a:cubicBezTo>
                    <a:pt x="2915" y="6704"/>
                    <a:pt x="2930" y="6687"/>
                    <a:pt x="2948" y="6685"/>
                  </a:cubicBezTo>
                  <a:cubicBezTo>
                    <a:pt x="2981" y="6681"/>
                    <a:pt x="3017" y="6674"/>
                    <a:pt x="3050" y="6674"/>
                  </a:cubicBezTo>
                  <a:close/>
                  <a:moveTo>
                    <a:pt x="1024" y="6706"/>
                  </a:moveTo>
                  <a:cubicBezTo>
                    <a:pt x="1135" y="6706"/>
                    <a:pt x="1195" y="6768"/>
                    <a:pt x="1206" y="6893"/>
                  </a:cubicBezTo>
                  <a:cubicBezTo>
                    <a:pt x="1193" y="6894"/>
                    <a:pt x="1180" y="6895"/>
                    <a:pt x="1168" y="6895"/>
                  </a:cubicBezTo>
                  <a:cubicBezTo>
                    <a:pt x="1053" y="6895"/>
                    <a:pt x="980" y="6835"/>
                    <a:pt x="951" y="6713"/>
                  </a:cubicBezTo>
                  <a:cubicBezTo>
                    <a:pt x="978" y="6708"/>
                    <a:pt x="1002" y="6706"/>
                    <a:pt x="1024" y="6706"/>
                  </a:cubicBezTo>
                  <a:close/>
                  <a:moveTo>
                    <a:pt x="660" y="6687"/>
                  </a:moveTo>
                  <a:cubicBezTo>
                    <a:pt x="774" y="6687"/>
                    <a:pt x="841" y="6758"/>
                    <a:pt x="862" y="6900"/>
                  </a:cubicBezTo>
                  <a:cubicBezTo>
                    <a:pt x="858" y="6900"/>
                    <a:pt x="853" y="6900"/>
                    <a:pt x="848" y="6900"/>
                  </a:cubicBezTo>
                  <a:cubicBezTo>
                    <a:pt x="711" y="6900"/>
                    <a:pt x="637" y="6830"/>
                    <a:pt x="625" y="6690"/>
                  </a:cubicBezTo>
                  <a:cubicBezTo>
                    <a:pt x="638" y="6688"/>
                    <a:pt x="649" y="6687"/>
                    <a:pt x="660" y="6687"/>
                  </a:cubicBezTo>
                  <a:close/>
                  <a:moveTo>
                    <a:pt x="1346" y="6700"/>
                  </a:moveTo>
                  <a:cubicBezTo>
                    <a:pt x="1497" y="6700"/>
                    <a:pt x="1578" y="6766"/>
                    <a:pt x="1589" y="6897"/>
                  </a:cubicBezTo>
                  <a:cubicBezTo>
                    <a:pt x="1569" y="6900"/>
                    <a:pt x="1549" y="6901"/>
                    <a:pt x="1531" y="6901"/>
                  </a:cubicBezTo>
                  <a:cubicBezTo>
                    <a:pt x="1411" y="6901"/>
                    <a:pt x="1336" y="6834"/>
                    <a:pt x="1304" y="6701"/>
                  </a:cubicBezTo>
                  <a:cubicBezTo>
                    <a:pt x="1318" y="6700"/>
                    <a:pt x="1333" y="6700"/>
                    <a:pt x="1346" y="6700"/>
                  </a:cubicBezTo>
                  <a:close/>
                  <a:moveTo>
                    <a:pt x="8266" y="6120"/>
                  </a:moveTo>
                  <a:cubicBezTo>
                    <a:pt x="8332" y="6283"/>
                    <a:pt x="8338" y="6403"/>
                    <a:pt x="8211" y="6497"/>
                  </a:cubicBezTo>
                  <a:cubicBezTo>
                    <a:pt x="8020" y="6638"/>
                    <a:pt x="7825" y="6778"/>
                    <a:pt x="7626" y="6922"/>
                  </a:cubicBezTo>
                  <a:cubicBezTo>
                    <a:pt x="7519" y="6605"/>
                    <a:pt x="7524" y="6584"/>
                    <a:pt x="7750" y="6440"/>
                  </a:cubicBezTo>
                  <a:cubicBezTo>
                    <a:pt x="7918" y="6334"/>
                    <a:pt x="8085" y="6231"/>
                    <a:pt x="8266" y="6120"/>
                  </a:cubicBezTo>
                  <a:close/>
                  <a:moveTo>
                    <a:pt x="6447" y="5921"/>
                  </a:moveTo>
                  <a:cubicBezTo>
                    <a:pt x="6505" y="6026"/>
                    <a:pt x="6482" y="6102"/>
                    <a:pt x="6382" y="6167"/>
                  </a:cubicBezTo>
                  <a:cubicBezTo>
                    <a:pt x="6310" y="6215"/>
                    <a:pt x="6246" y="6277"/>
                    <a:pt x="6178" y="6331"/>
                  </a:cubicBezTo>
                  <a:cubicBezTo>
                    <a:pt x="6271" y="6302"/>
                    <a:pt x="6364" y="6272"/>
                    <a:pt x="6458" y="6242"/>
                  </a:cubicBezTo>
                  <a:lnTo>
                    <a:pt x="6458" y="6242"/>
                  </a:lnTo>
                  <a:cubicBezTo>
                    <a:pt x="6507" y="6511"/>
                    <a:pt x="6508" y="6513"/>
                    <a:pt x="6310" y="6637"/>
                  </a:cubicBezTo>
                  <a:cubicBezTo>
                    <a:pt x="6141" y="6743"/>
                    <a:pt x="5970" y="6843"/>
                    <a:pt x="5799" y="6945"/>
                  </a:cubicBezTo>
                  <a:cubicBezTo>
                    <a:pt x="5715" y="6801"/>
                    <a:pt x="5746" y="6654"/>
                    <a:pt x="5889" y="6502"/>
                  </a:cubicBezTo>
                  <a:lnTo>
                    <a:pt x="5889" y="6502"/>
                  </a:lnTo>
                  <a:cubicBezTo>
                    <a:pt x="5832" y="6511"/>
                    <a:pt x="5776" y="6521"/>
                    <a:pt x="5719" y="6530"/>
                  </a:cubicBezTo>
                  <a:cubicBezTo>
                    <a:pt x="5720" y="6331"/>
                    <a:pt x="5863" y="6211"/>
                    <a:pt x="6447" y="5921"/>
                  </a:cubicBezTo>
                  <a:close/>
                  <a:moveTo>
                    <a:pt x="3863" y="6917"/>
                  </a:moveTo>
                  <a:cubicBezTo>
                    <a:pt x="3928" y="6917"/>
                    <a:pt x="3979" y="6945"/>
                    <a:pt x="3988" y="7070"/>
                  </a:cubicBezTo>
                  <a:cubicBezTo>
                    <a:pt x="3950" y="7080"/>
                    <a:pt x="3916" y="7085"/>
                    <a:pt x="3886" y="7085"/>
                  </a:cubicBezTo>
                  <a:cubicBezTo>
                    <a:pt x="3789" y="7085"/>
                    <a:pt x="3732" y="7034"/>
                    <a:pt x="3715" y="6933"/>
                  </a:cubicBezTo>
                  <a:cubicBezTo>
                    <a:pt x="3765" y="6931"/>
                    <a:pt x="3818" y="6917"/>
                    <a:pt x="3863" y="6917"/>
                  </a:cubicBezTo>
                  <a:close/>
                  <a:moveTo>
                    <a:pt x="3471" y="6935"/>
                  </a:moveTo>
                  <a:cubicBezTo>
                    <a:pt x="3536" y="6935"/>
                    <a:pt x="3583" y="6967"/>
                    <a:pt x="3600" y="7090"/>
                  </a:cubicBezTo>
                  <a:cubicBezTo>
                    <a:pt x="3550" y="7112"/>
                    <a:pt x="3503" y="7130"/>
                    <a:pt x="3459" y="7130"/>
                  </a:cubicBezTo>
                  <a:cubicBezTo>
                    <a:pt x="3393" y="7130"/>
                    <a:pt x="3335" y="7090"/>
                    <a:pt x="3285" y="6967"/>
                  </a:cubicBezTo>
                  <a:cubicBezTo>
                    <a:pt x="3353" y="6957"/>
                    <a:pt x="3418" y="6935"/>
                    <a:pt x="3471" y="6935"/>
                  </a:cubicBezTo>
                  <a:close/>
                  <a:moveTo>
                    <a:pt x="3119" y="6954"/>
                  </a:moveTo>
                  <a:cubicBezTo>
                    <a:pt x="3157" y="6954"/>
                    <a:pt x="3189" y="6972"/>
                    <a:pt x="3207" y="7037"/>
                  </a:cubicBezTo>
                  <a:cubicBezTo>
                    <a:pt x="3216" y="7065"/>
                    <a:pt x="3176" y="7127"/>
                    <a:pt x="3143" y="7144"/>
                  </a:cubicBezTo>
                  <a:cubicBezTo>
                    <a:pt x="3119" y="7156"/>
                    <a:pt x="3098" y="7163"/>
                    <a:pt x="3079" y="7163"/>
                  </a:cubicBezTo>
                  <a:cubicBezTo>
                    <a:pt x="3030" y="7163"/>
                    <a:pt x="2994" y="7120"/>
                    <a:pt x="2944" y="7023"/>
                  </a:cubicBezTo>
                  <a:cubicBezTo>
                    <a:pt x="2959" y="7010"/>
                    <a:pt x="2970" y="6988"/>
                    <a:pt x="2987" y="6985"/>
                  </a:cubicBezTo>
                  <a:cubicBezTo>
                    <a:pt x="3030" y="6976"/>
                    <a:pt x="3078" y="6954"/>
                    <a:pt x="3119" y="6954"/>
                  </a:cubicBezTo>
                  <a:close/>
                  <a:moveTo>
                    <a:pt x="1091" y="7031"/>
                  </a:moveTo>
                  <a:cubicBezTo>
                    <a:pt x="1202" y="7031"/>
                    <a:pt x="1265" y="7090"/>
                    <a:pt x="1279" y="7207"/>
                  </a:cubicBezTo>
                  <a:cubicBezTo>
                    <a:pt x="1263" y="7209"/>
                    <a:pt x="1247" y="7210"/>
                    <a:pt x="1233" y="7210"/>
                  </a:cubicBezTo>
                  <a:cubicBezTo>
                    <a:pt x="1120" y="7210"/>
                    <a:pt x="1055" y="7152"/>
                    <a:pt x="1041" y="7035"/>
                  </a:cubicBezTo>
                  <a:cubicBezTo>
                    <a:pt x="1058" y="7032"/>
                    <a:pt x="1075" y="7031"/>
                    <a:pt x="1091" y="7031"/>
                  </a:cubicBezTo>
                  <a:close/>
                  <a:moveTo>
                    <a:pt x="6470" y="6663"/>
                  </a:moveTo>
                  <a:lnTo>
                    <a:pt x="6470" y="6663"/>
                  </a:lnTo>
                  <a:cubicBezTo>
                    <a:pt x="6461" y="6849"/>
                    <a:pt x="6285" y="6991"/>
                    <a:pt x="5778" y="7212"/>
                  </a:cubicBezTo>
                  <a:cubicBezTo>
                    <a:pt x="5816" y="7027"/>
                    <a:pt x="6063" y="6842"/>
                    <a:pt x="6470" y="6663"/>
                  </a:cubicBezTo>
                  <a:close/>
                  <a:moveTo>
                    <a:pt x="1419" y="7023"/>
                  </a:moveTo>
                  <a:cubicBezTo>
                    <a:pt x="1560" y="7023"/>
                    <a:pt x="1646" y="7085"/>
                    <a:pt x="1677" y="7209"/>
                  </a:cubicBezTo>
                  <a:cubicBezTo>
                    <a:pt x="1650" y="7215"/>
                    <a:pt x="1625" y="7217"/>
                    <a:pt x="1602" y="7217"/>
                  </a:cubicBezTo>
                  <a:cubicBezTo>
                    <a:pt x="1485" y="7217"/>
                    <a:pt x="1412" y="7153"/>
                    <a:pt x="1384" y="7024"/>
                  </a:cubicBezTo>
                  <a:cubicBezTo>
                    <a:pt x="1396" y="7023"/>
                    <a:pt x="1408" y="7023"/>
                    <a:pt x="1419" y="7023"/>
                  </a:cubicBezTo>
                  <a:close/>
                  <a:moveTo>
                    <a:pt x="808" y="7006"/>
                  </a:moveTo>
                  <a:cubicBezTo>
                    <a:pt x="912" y="7006"/>
                    <a:pt x="942" y="7083"/>
                    <a:pt x="922" y="7213"/>
                  </a:cubicBezTo>
                  <a:cubicBezTo>
                    <a:pt x="879" y="7223"/>
                    <a:pt x="838" y="7231"/>
                    <a:pt x="804" y="7231"/>
                  </a:cubicBezTo>
                  <a:cubicBezTo>
                    <a:pt x="740" y="7231"/>
                    <a:pt x="695" y="7203"/>
                    <a:pt x="691" y="7105"/>
                  </a:cubicBezTo>
                  <a:cubicBezTo>
                    <a:pt x="690" y="7074"/>
                    <a:pt x="737" y="7014"/>
                    <a:pt x="769" y="7010"/>
                  </a:cubicBezTo>
                  <a:cubicBezTo>
                    <a:pt x="783" y="7007"/>
                    <a:pt x="796" y="7006"/>
                    <a:pt x="808" y="7006"/>
                  </a:cubicBezTo>
                  <a:close/>
                  <a:moveTo>
                    <a:pt x="3525" y="7226"/>
                  </a:moveTo>
                  <a:cubicBezTo>
                    <a:pt x="3585" y="7226"/>
                    <a:pt x="3632" y="7260"/>
                    <a:pt x="3649" y="7390"/>
                  </a:cubicBezTo>
                  <a:cubicBezTo>
                    <a:pt x="3634" y="7391"/>
                    <a:pt x="3620" y="7392"/>
                    <a:pt x="3607" y="7392"/>
                  </a:cubicBezTo>
                  <a:cubicBezTo>
                    <a:pt x="3485" y="7392"/>
                    <a:pt x="3405" y="7348"/>
                    <a:pt x="3368" y="7258"/>
                  </a:cubicBezTo>
                  <a:cubicBezTo>
                    <a:pt x="3421" y="7248"/>
                    <a:pt x="3477" y="7226"/>
                    <a:pt x="3525" y="7226"/>
                  </a:cubicBezTo>
                  <a:close/>
                  <a:moveTo>
                    <a:pt x="8280" y="6560"/>
                  </a:moveTo>
                  <a:cubicBezTo>
                    <a:pt x="8378" y="6686"/>
                    <a:pt x="8399" y="6813"/>
                    <a:pt x="8284" y="6911"/>
                  </a:cubicBezTo>
                  <a:cubicBezTo>
                    <a:pt x="8081" y="7083"/>
                    <a:pt x="7858" y="7236"/>
                    <a:pt x="7626" y="7411"/>
                  </a:cubicBezTo>
                  <a:cubicBezTo>
                    <a:pt x="7549" y="7183"/>
                    <a:pt x="7569" y="7045"/>
                    <a:pt x="7752" y="6936"/>
                  </a:cubicBezTo>
                  <a:cubicBezTo>
                    <a:pt x="7933" y="6829"/>
                    <a:pt x="8097" y="6693"/>
                    <a:pt x="8280" y="6560"/>
                  </a:cubicBezTo>
                  <a:close/>
                  <a:moveTo>
                    <a:pt x="4227" y="7183"/>
                  </a:moveTo>
                  <a:lnTo>
                    <a:pt x="4227" y="7184"/>
                  </a:lnTo>
                  <a:cubicBezTo>
                    <a:pt x="4235" y="7256"/>
                    <a:pt x="4245" y="7327"/>
                    <a:pt x="4253" y="7400"/>
                  </a:cubicBezTo>
                  <a:cubicBezTo>
                    <a:pt x="4226" y="7403"/>
                    <a:pt x="4200" y="7408"/>
                    <a:pt x="4172" y="7413"/>
                  </a:cubicBezTo>
                  <a:cubicBezTo>
                    <a:pt x="4158" y="7340"/>
                    <a:pt x="4142" y="7269"/>
                    <a:pt x="4128" y="7196"/>
                  </a:cubicBezTo>
                  <a:cubicBezTo>
                    <a:pt x="4160" y="7192"/>
                    <a:pt x="4194" y="7188"/>
                    <a:pt x="4227" y="7183"/>
                  </a:cubicBezTo>
                  <a:close/>
                  <a:moveTo>
                    <a:pt x="3929" y="7188"/>
                  </a:moveTo>
                  <a:cubicBezTo>
                    <a:pt x="4033" y="7188"/>
                    <a:pt x="4027" y="7289"/>
                    <a:pt x="4028" y="7399"/>
                  </a:cubicBezTo>
                  <a:cubicBezTo>
                    <a:pt x="3970" y="7406"/>
                    <a:pt x="3915" y="7421"/>
                    <a:pt x="3869" y="7421"/>
                  </a:cubicBezTo>
                  <a:cubicBezTo>
                    <a:pt x="3815" y="7421"/>
                    <a:pt x="3775" y="7400"/>
                    <a:pt x="3759" y="7321"/>
                  </a:cubicBezTo>
                  <a:cubicBezTo>
                    <a:pt x="3752" y="7286"/>
                    <a:pt x="3831" y="7205"/>
                    <a:pt x="3881" y="7194"/>
                  </a:cubicBezTo>
                  <a:cubicBezTo>
                    <a:pt x="3899" y="7190"/>
                    <a:pt x="3915" y="7188"/>
                    <a:pt x="3929" y="7188"/>
                  </a:cubicBezTo>
                  <a:close/>
                  <a:moveTo>
                    <a:pt x="3080" y="7284"/>
                  </a:moveTo>
                  <a:cubicBezTo>
                    <a:pt x="3162" y="7284"/>
                    <a:pt x="3227" y="7318"/>
                    <a:pt x="3273" y="7384"/>
                  </a:cubicBezTo>
                  <a:cubicBezTo>
                    <a:pt x="3218" y="7408"/>
                    <a:pt x="3168" y="7427"/>
                    <a:pt x="3123" y="7427"/>
                  </a:cubicBezTo>
                  <a:cubicBezTo>
                    <a:pt x="3065" y="7427"/>
                    <a:pt x="3016" y="7395"/>
                    <a:pt x="2979" y="7299"/>
                  </a:cubicBezTo>
                  <a:cubicBezTo>
                    <a:pt x="3015" y="7289"/>
                    <a:pt x="3049" y="7284"/>
                    <a:pt x="3080" y="7284"/>
                  </a:cubicBezTo>
                  <a:close/>
                  <a:moveTo>
                    <a:pt x="6465" y="6943"/>
                  </a:moveTo>
                  <a:lnTo>
                    <a:pt x="6465" y="6943"/>
                  </a:lnTo>
                  <a:cubicBezTo>
                    <a:pt x="6484" y="7162"/>
                    <a:pt x="6353" y="7273"/>
                    <a:pt x="5841" y="7472"/>
                  </a:cubicBezTo>
                  <a:cubicBezTo>
                    <a:pt x="5808" y="7295"/>
                    <a:pt x="5953" y="7171"/>
                    <a:pt x="6465" y="6943"/>
                  </a:cubicBezTo>
                  <a:close/>
                  <a:moveTo>
                    <a:pt x="864" y="7352"/>
                  </a:moveTo>
                  <a:cubicBezTo>
                    <a:pt x="951" y="7352"/>
                    <a:pt x="1003" y="7389"/>
                    <a:pt x="993" y="7532"/>
                  </a:cubicBezTo>
                  <a:cubicBezTo>
                    <a:pt x="951" y="7541"/>
                    <a:pt x="910" y="7550"/>
                    <a:pt x="875" y="7550"/>
                  </a:cubicBezTo>
                  <a:cubicBezTo>
                    <a:pt x="803" y="7550"/>
                    <a:pt x="752" y="7512"/>
                    <a:pt x="754" y="7364"/>
                  </a:cubicBezTo>
                  <a:cubicBezTo>
                    <a:pt x="794" y="7357"/>
                    <a:pt x="832" y="7352"/>
                    <a:pt x="864" y="7352"/>
                  </a:cubicBezTo>
                  <a:close/>
                  <a:moveTo>
                    <a:pt x="1191" y="7388"/>
                  </a:moveTo>
                  <a:cubicBezTo>
                    <a:pt x="1284" y="7388"/>
                    <a:pt x="1336" y="7445"/>
                    <a:pt x="1348" y="7558"/>
                  </a:cubicBezTo>
                  <a:cubicBezTo>
                    <a:pt x="1314" y="7559"/>
                    <a:pt x="1281" y="7563"/>
                    <a:pt x="1250" y="7563"/>
                  </a:cubicBezTo>
                  <a:cubicBezTo>
                    <a:pt x="1168" y="7563"/>
                    <a:pt x="1104" y="7540"/>
                    <a:pt x="1105" y="7401"/>
                  </a:cubicBezTo>
                  <a:cubicBezTo>
                    <a:pt x="1136" y="7393"/>
                    <a:pt x="1165" y="7388"/>
                    <a:pt x="1191" y="7388"/>
                  </a:cubicBezTo>
                  <a:close/>
                  <a:moveTo>
                    <a:pt x="1561" y="7382"/>
                  </a:moveTo>
                  <a:cubicBezTo>
                    <a:pt x="1660" y="7382"/>
                    <a:pt x="1725" y="7442"/>
                    <a:pt x="1757" y="7563"/>
                  </a:cubicBezTo>
                  <a:cubicBezTo>
                    <a:pt x="1738" y="7565"/>
                    <a:pt x="1720" y="7566"/>
                    <a:pt x="1703" y="7566"/>
                  </a:cubicBezTo>
                  <a:cubicBezTo>
                    <a:pt x="1574" y="7566"/>
                    <a:pt x="1495" y="7510"/>
                    <a:pt x="1470" y="7396"/>
                  </a:cubicBezTo>
                  <a:cubicBezTo>
                    <a:pt x="1503" y="7387"/>
                    <a:pt x="1534" y="7382"/>
                    <a:pt x="1561" y="7382"/>
                  </a:cubicBezTo>
                  <a:close/>
                  <a:moveTo>
                    <a:pt x="3582" y="7487"/>
                  </a:moveTo>
                  <a:cubicBezTo>
                    <a:pt x="3652" y="7487"/>
                    <a:pt x="3695" y="7533"/>
                    <a:pt x="3686" y="7637"/>
                  </a:cubicBezTo>
                  <a:lnTo>
                    <a:pt x="3423" y="7637"/>
                  </a:lnTo>
                  <a:cubicBezTo>
                    <a:pt x="3415" y="7615"/>
                    <a:pt x="3408" y="7595"/>
                    <a:pt x="3401" y="7574"/>
                  </a:cubicBezTo>
                  <a:cubicBezTo>
                    <a:pt x="3449" y="7545"/>
                    <a:pt x="3493" y="7500"/>
                    <a:pt x="3544" y="7491"/>
                  </a:cubicBezTo>
                  <a:cubicBezTo>
                    <a:pt x="3557" y="7489"/>
                    <a:pt x="3570" y="7487"/>
                    <a:pt x="3582" y="7487"/>
                  </a:cubicBezTo>
                  <a:close/>
                  <a:moveTo>
                    <a:pt x="3176" y="7506"/>
                  </a:moveTo>
                  <a:cubicBezTo>
                    <a:pt x="3228" y="7506"/>
                    <a:pt x="3281" y="7545"/>
                    <a:pt x="3338" y="7647"/>
                  </a:cubicBezTo>
                  <a:lnTo>
                    <a:pt x="3053" y="7647"/>
                  </a:lnTo>
                  <a:cubicBezTo>
                    <a:pt x="3053" y="7621"/>
                    <a:pt x="3051" y="7595"/>
                    <a:pt x="3050" y="7569"/>
                  </a:cubicBezTo>
                  <a:cubicBezTo>
                    <a:pt x="3093" y="7531"/>
                    <a:pt x="3134" y="7506"/>
                    <a:pt x="3176" y="7506"/>
                  </a:cubicBezTo>
                  <a:close/>
                  <a:moveTo>
                    <a:pt x="3933" y="7484"/>
                  </a:moveTo>
                  <a:cubicBezTo>
                    <a:pt x="3998" y="7484"/>
                    <a:pt x="4052" y="7522"/>
                    <a:pt x="4095" y="7644"/>
                  </a:cubicBezTo>
                  <a:cubicBezTo>
                    <a:pt x="4035" y="7650"/>
                    <a:pt x="3981" y="7659"/>
                    <a:pt x="3936" y="7659"/>
                  </a:cubicBezTo>
                  <a:cubicBezTo>
                    <a:pt x="3861" y="7659"/>
                    <a:pt x="3809" y="7633"/>
                    <a:pt x="3785" y="7522"/>
                  </a:cubicBezTo>
                  <a:cubicBezTo>
                    <a:pt x="3839" y="7502"/>
                    <a:pt x="3888" y="7484"/>
                    <a:pt x="3933" y="7484"/>
                  </a:cubicBezTo>
                  <a:close/>
                  <a:moveTo>
                    <a:pt x="8311" y="7039"/>
                  </a:moveTo>
                  <a:cubicBezTo>
                    <a:pt x="8379" y="7165"/>
                    <a:pt x="8373" y="7253"/>
                    <a:pt x="8279" y="7325"/>
                  </a:cubicBezTo>
                  <a:cubicBezTo>
                    <a:pt x="8082" y="7476"/>
                    <a:pt x="7884" y="7627"/>
                    <a:pt x="7665" y="7794"/>
                  </a:cubicBezTo>
                  <a:cubicBezTo>
                    <a:pt x="7608" y="7671"/>
                    <a:pt x="7593" y="7581"/>
                    <a:pt x="7687" y="7508"/>
                  </a:cubicBezTo>
                  <a:cubicBezTo>
                    <a:pt x="7890" y="7350"/>
                    <a:pt x="8098" y="7198"/>
                    <a:pt x="8311" y="7039"/>
                  </a:cubicBezTo>
                  <a:close/>
                  <a:moveTo>
                    <a:pt x="6461" y="7244"/>
                  </a:moveTo>
                  <a:lnTo>
                    <a:pt x="6461" y="7244"/>
                  </a:lnTo>
                  <a:cubicBezTo>
                    <a:pt x="6529" y="7380"/>
                    <a:pt x="6535" y="7477"/>
                    <a:pt x="6404" y="7556"/>
                  </a:cubicBezTo>
                  <a:cubicBezTo>
                    <a:pt x="6234" y="7657"/>
                    <a:pt x="6066" y="7760"/>
                    <a:pt x="5876" y="7876"/>
                  </a:cubicBezTo>
                  <a:cubicBezTo>
                    <a:pt x="5797" y="7707"/>
                    <a:pt x="5822" y="7610"/>
                    <a:pt x="5956" y="7540"/>
                  </a:cubicBezTo>
                  <a:cubicBezTo>
                    <a:pt x="6121" y="7451"/>
                    <a:pt x="6280" y="7350"/>
                    <a:pt x="6461" y="7244"/>
                  </a:cubicBezTo>
                  <a:close/>
                  <a:moveTo>
                    <a:pt x="832" y="7681"/>
                  </a:moveTo>
                  <a:cubicBezTo>
                    <a:pt x="968" y="7687"/>
                    <a:pt x="1051" y="7752"/>
                    <a:pt x="1083" y="7877"/>
                  </a:cubicBezTo>
                  <a:cubicBezTo>
                    <a:pt x="1059" y="7882"/>
                    <a:pt x="1036" y="7884"/>
                    <a:pt x="1014" y="7884"/>
                  </a:cubicBezTo>
                  <a:cubicBezTo>
                    <a:pt x="904" y="7884"/>
                    <a:pt x="842" y="7816"/>
                    <a:pt x="832" y="7681"/>
                  </a:cubicBezTo>
                  <a:close/>
                  <a:moveTo>
                    <a:pt x="1289" y="7674"/>
                  </a:moveTo>
                  <a:cubicBezTo>
                    <a:pt x="1409" y="7674"/>
                    <a:pt x="1455" y="7748"/>
                    <a:pt x="1450" y="7884"/>
                  </a:cubicBezTo>
                  <a:cubicBezTo>
                    <a:pt x="1427" y="7888"/>
                    <a:pt x="1405" y="7890"/>
                    <a:pt x="1384" y="7890"/>
                  </a:cubicBezTo>
                  <a:cubicBezTo>
                    <a:pt x="1263" y="7890"/>
                    <a:pt x="1199" y="7822"/>
                    <a:pt x="1195" y="7685"/>
                  </a:cubicBezTo>
                  <a:cubicBezTo>
                    <a:pt x="1231" y="7677"/>
                    <a:pt x="1262" y="7674"/>
                    <a:pt x="1289" y="7674"/>
                  </a:cubicBezTo>
                  <a:close/>
                  <a:moveTo>
                    <a:pt x="1621" y="7709"/>
                  </a:moveTo>
                  <a:cubicBezTo>
                    <a:pt x="1742" y="7709"/>
                    <a:pt x="1808" y="7787"/>
                    <a:pt x="1819" y="7941"/>
                  </a:cubicBezTo>
                  <a:cubicBezTo>
                    <a:pt x="1794" y="7943"/>
                    <a:pt x="1771" y="7945"/>
                    <a:pt x="1749" y="7945"/>
                  </a:cubicBezTo>
                  <a:cubicBezTo>
                    <a:pt x="1604" y="7945"/>
                    <a:pt x="1523" y="7891"/>
                    <a:pt x="1547" y="7717"/>
                  </a:cubicBezTo>
                  <a:cubicBezTo>
                    <a:pt x="1574" y="7712"/>
                    <a:pt x="1598" y="7709"/>
                    <a:pt x="1621" y="7709"/>
                  </a:cubicBezTo>
                  <a:close/>
                  <a:moveTo>
                    <a:pt x="4288" y="7752"/>
                  </a:moveTo>
                  <a:cubicBezTo>
                    <a:pt x="4292" y="7813"/>
                    <a:pt x="4297" y="7875"/>
                    <a:pt x="4301" y="7936"/>
                  </a:cubicBezTo>
                  <a:cubicBezTo>
                    <a:pt x="4286" y="7939"/>
                    <a:pt x="4271" y="7942"/>
                    <a:pt x="4257" y="7945"/>
                  </a:cubicBezTo>
                  <a:cubicBezTo>
                    <a:pt x="4241" y="7883"/>
                    <a:pt x="4227" y="7821"/>
                    <a:pt x="4211" y="7759"/>
                  </a:cubicBezTo>
                  <a:cubicBezTo>
                    <a:pt x="4238" y="7757"/>
                    <a:pt x="4263" y="7754"/>
                    <a:pt x="4288" y="7752"/>
                  </a:cubicBezTo>
                  <a:close/>
                  <a:moveTo>
                    <a:pt x="3242" y="7767"/>
                  </a:moveTo>
                  <a:cubicBezTo>
                    <a:pt x="3285" y="7767"/>
                    <a:pt x="3321" y="7786"/>
                    <a:pt x="3349" y="7850"/>
                  </a:cubicBezTo>
                  <a:cubicBezTo>
                    <a:pt x="3358" y="7872"/>
                    <a:pt x="3330" y="7938"/>
                    <a:pt x="3308" y="7944"/>
                  </a:cubicBezTo>
                  <a:cubicBezTo>
                    <a:pt x="3279" y="7951"/>
                    <a:pt x="3250" y="7957"/>
                    <a:pt x="3223" y="7957"/>
                  </a:cubicBezTo>
                  <a:cubicBezTo>
                    <a:pt x="3160" y="7957"/>
                    <a:pt x="3107" y="7925"/>
                    <a:pt x="3089" y="7803"/>
                  </a:cubicBezTo>
                  <a:cubicBezTo>
                    <a:pt x="3145" y="7788"/>
                    <a:pt x="3197" y="7767"/>
                    <a:pt x="3242" y="7767"/>
                  </a:cubicBezTo>
                  <a:close/>
                  <a:moveTo>
                    <a:pt x="3598" y="7770"/>
                  </a:moveTo>
                  <a:cubicBezTo>
                    <a:pt x="3665" y="7770"/>
                    <a:pt x="3723" y="7813"/>
                    <a:pt x="3770" y="7950"/>
                  </a:cubicBezTo>
                  <a:cubicBezTo>
                    <a:pt x="3710" y="7952"/>
                    <a:pt x="3655" y="7961"/>
                    <a:pt x="3608" y="7961"/>
                  </a:cubicBezTo>
                  <a:cubicBezTo>
                    <a:pt x="3531" y="7961"/>
                    <a:pt x="3477" y="7935"/>
                    <a:pt x="3459" y="7809"/>
                  </a:cubicBezTo>
                  <a:cubicBezTo>
                    <a:pt x="3509" y="7787"/>
                    <a:pt x="3556" y="7770"/>
                    <a:pt x="3598" y="7770"/>
                  </a:cubicBezTo>
                  <a:close/>
                  <a:moveTo>
                    <a:pt x="4015" y="7737"/>
                  </a:moveTo>
                  <a:cubicBezTo>
                    <a:pt x="4115" y="7737"/>
                    <a:pt x="4124" y="7834"/>
                    <a:pt x="4120" y="7964"/>
                  </a:cubicBezTo>
                  <a:cubicBezTo>
                    <a:pt x="4071" y="7965"/>
                    <a:pt x="4023" y="7974"/>
                    <a:pt x="3980" y="7974"/>
                  </a:cubicBezTo>
                  <a:cubicBezTo>
                    <a:pt x="3918" y="7974"/>
                    <a:pt x="3868" y="7955"/>
                    <a:pt x="3847" y="7864"/>
                  </a:cubicBezTo>
                  <a:cubicBezTo>
                    <a:pt x="3840" y="7832"/>
                    <a:pt x="3919" y="7754"/>
                    <a:pt x="3968" y="7742"/>
                  </a:cubicBezTo>
                  <a:cubicBezTo>
                    <a:pt x="3985" y="7739"/>
                    <a:pt x="4001" y="7737"/>
                    <a:pt x="4015" y="7737"/>
                  </a:cubicBezTo>
                  <a:close/>
                  <a:moveTo>
                    <a:pt x="6479" y="7585"/>
                  </a:moveTo>
                  <a:lnTo>
                    <a:pt x="6479" y="7585"/>
                  </a:lnTo>
                  <a:cubicBezTo>
                    <a:pt x="6581" y="7733"/>
                    <a:pt x="6526" y="7808"/>
                    <a:pt x="6420" y="7870"/>
                  </a:cubicBezTo>
                  <a:cubicBezTo>
                    <a:pt x="6258" y="7965"/>
                    <a:pt x="6096" y="8060"/>
                    <a:pt x="5934" y="8155"/>
                  </a:cubicBezTo>
                  <a:cubicBezTo>
                    <a:pt x="5914" y="8136"/>
                    <a:pt x="5893" y="8117"/>
                    <a:pt x="5871" y="8098"/>
                  </a:cubicBezTo>
                  <a:cubicBezTo>
                    <a:pt x="5953" y="7796"/>
                    <a:pt x="6288" y="7784"/>
                    <a:pt x="6479" y="7585"/>
                  </a:cubicBezTo>
                  <a:close/>
                  <a:moveTo>
                    <a:pt x="8336" y="7418"/>
                  </a:moveTo>
                  <a:cubicBezTo>
                    <a:pt x="8397" y="7593"/>
                    <a:pt x="8388" y="7716"/>
                    <a:pt x="8238" y="7815"/>
                  </a:cubicBezTo>
                  <a:cubicBezTo>
                    <a:pt x="8058" y="7935"/>
                    <a:pt x="7884" y="8064"/>
                    <a:pt x="7681" y="8206"/>
                  </a:cubicBezTo>
                  <a:cubicBezTo>
                    <a:pt x="7625" y="8029"/>
                    <a:pt x="7631" y="7933"/>
                    <a:pt x="7740" y="7856"/>
                  </a:cubicBezTo>
                  <a:cubicBezTo>
                    <a:pt x="7934" y="7719"/>
                    <a:pt x="8123" y="7575"/>
                    <a:pt x="8336" y="7418"/>
                  </a:cubicBezTo>
                  <a:close/>
                  <a:moveTo>
                    <a:pt x="962" y="8062"/>
                  </a:moveTo>
                  <a:cubicBezTo>
                    <a:pt x="1070" y="8062"/>
                    <a:pt x="1134" y="8124"/>
                    <a:pt x="1158" y="8248"/>
                  </a:cubicBezTo>
                  <a:cubicBezTo>
                    <a:pt x="1134" y="8253"/>
                    <a:pt x="1112" y="8255"/>
                    <a:pt x="1091" y="8255"/>
                  </a:cubicBezTo>
                  <a:cubicBezTo>
                    <a:pt x="982" y="8255"/>
                    <a:pt x="917" y="8192"/>
                    <a:pt x="895" y="8068"/>
                  </a:cubicBezTo>
                  <a:cubicBezTo>
                    <a:pt x="919" y="8064"/>
                    <a:pt x="942" y="8062"/>
                    <a:pt x="962" y="8062"/>
                  </a:cubicBezTo>
                  <a:close/>
                  <a:moveTo>
                    <a:pt x="3234" y="8074"/>
                  </a:moveTo>
                  <a:cubicBezTo>
                    <a:pt x="3327" y="8074"/>
                    <a:pt x="3387" y="8131"/>
                    <a:pt x="3414" y="8245"/>
                  </a:cubicBezTo>
                  <a:cubicBezTo>
                    <a:pt x="3365" y="8255"/>
                    <a:pt x="3319" y="8263"/>
                    <a:pt x="3280" y="8263"/>
                  </a:cubicBezTo>
                  <a:cubicBezTo>
                    <a:pt x="3193" y="8263"/>
                    <a:pt x="3140" y="8224"/>
                    <a:pt x="3145" y="8088"/>
                  </a:cubicBezTo>
                  <a:cubicBezTo>
                    <a:pt x="3178" y="8078"/>
                    <a:pt x="3207" y="8074"/>
                    <a:pt x="3234" y="8074"/>
                  </a:cubicBezTo>
                  <a:close/>
                  <a:moveTo>
                    <a:pt x="3675" y="8042"/>
                  </a:moveTo>
                  <a:cubicBezTo>
                    <a:pt x="3786" y="8042"/>
                    <a:pt x="3797" y="8128"/>
                    <a:pt x="3770" y="8245"/>
                  </a:cubicBezTo>
                  <a:cubicBezTo>
                    <a:pt x="3726" y="8253"/>
                    <a:pt x="3680" y="8265"/>
                    <a:pt x="3640" y="8265"/>
                  </a:cubicBezTo>
                  <a:cubicBezTo>
                    <a:pt x="3584" y="8265"/>
                    <a:pt x="3540" y="8240"/>
                    <a:pt x="3527" y="8141"/>
                  </a:cubicBezTo>
                  <a:cubicBezTo>
                    <a:pt x="3524" y="8113"/>
                    <a:pt x="3595" y="8051"/>
                    <a:pt x="3638" y="8045"/>
                  </a:cubicBezTo>
                  <a:cubicBezTo>
                    <a:pt x="3651" y="8043"/>
                    <a:pt x="3664" y="8042"/>
                    <a:pt x="3675" y="8042"/>
                  </a:cubicBezTo>
                  <a:close/>
                  <a:moveTo>
                    <a:pt x="1272" y="8053"/>
                  </a:moveTo>
                  <a:cubicBezTo>
                    <a:pt x="1426" y="8053"/>
                    <a:pt x="1513" y="8125"/>
                    <a:pt x="1532" y="8272"/>
                  </a:cubicBezTo>
                  <a:cubicBezTo>
                    <a:pt x="1510" y="8276"/>
                    <a:pt x="1488" y="8278"/>
                    <a:pt x="1469" y="8278"/>
                  </a:cubicBezTo>
                  <a:cubicBezTo>
                    <a:pt x="1351" y="8278"/>
                    <a:pt x="1279" y="8203"/>
                    <a:pt x="1254" y="8053"/>
                  </a:cubicBezTo>
                  <a:cubicBezTo>
                    <a:pt x="1260" y="8053"/>
                    <a:pt x="1266" y="8053"/>
                    <a:pt x="1272" y="8053"/>
                  </a:cubicBezTo>
                  <a:close/>
                  <a:moveTo>
                    <a:pt x="4017" y="8026"/>
                  </a:moveTo>
                  <a:cubicBezTo>
                    <a:pt x="4165" y="8026"/>
                    <a:pt x="4167" y="8132"/>
                    <a:pt x="4170" y="8260"/>
                  </a:cubicBezTo>
                  <a:cubicBezTo>
                    <a:pt x="4120" y="8265"/>
                    <a:pt x="4069" y="8279"/>
                    <a:pt x="4025" y="8279"/>
                  </a:cubicBezTo>
                  <a:cubicBezTo>
                    <a:pt x="3968" y="8279"/>
                    <a:pt x="3921" y="8257"/>
                    <a:pt x="3896" y="8170"/>
                  </a:cubicBezTo>
                  <a:cubicBezTo>
                    <a:pt x="3874" y="8090"/>
                    <a:pt x="3906" y="8033"/>
                    <a:pt x="4000" y="8027"/>
                  </a:cubicBezTo>
                  <a:cubicBezTo>
                    <a:pt x="4006" y="8027"/>
                    <a:pt x="4011" y="8026"/>
                    <a:pt x="4017" y="8026"/>
                  </a:cubicBezTo>
                  <a:close/>
                  <a:moveTo>
                    <a:pt x="1875" y="8024"/>
                  </a:moveTo>
                  <a:cubicBezTo>
                    <a:pt x="1882" y="8134"/>
                    <a:pt x="1888" y="8226"/>
                    <a:pt x="1895" y="8323"/>
                  </a:cubicBezTo>
                  <a:cubicBezTo>
                    <a:pt x="1737" y="8308"/>
                    <a:pt x="1646" y="8214"/>
                    <a:pt x="1624" y="8040"/>
                  </a:cubicBezTo>
                  <a:cubicBezTo>
                    <a:pt x="1700" y="8035"/>
                    <a:pt x="1775" y="8030"/>
                    <a:pt x="1875" y="8024"/>
                  </a:cubicBezTo>
                  <a:close/>
                  <a:moveTo>
                    <a:pt x="8298" y="7902"/>
                  </a:moveTo>
                  <a:cubicBezTo>
                    <a:pt x="8320" y="7909"/>
                    <a:pt x="8341" y="7917"/>
                    <a:pt x="8361" y="7926"/>
                  </a:cubicBezTo>
                  <a:cubicBezTo>
                    <a:pt x="8359" y="7983"/>
                    <a:pt x="8379" y="8068"/>
                    <a:pt x="8349" y="8093"/>
                  </a:cubicBezTo>
                  <a:cubicBezTo>
                    <a:pt x="8153" y="8254"/>
                    <a:pt x="7946" y="8402"/>
                    <a:pt x="7717" y="8522"/>
                  </a:cubicBezTo>
                  <a:cubicBezTo>
                    <a:pt x="7755" y="8151"/>
                    <a:pt x="8131" y="8133"/>
                    <a:pt x="8298" y="7902"/>
                  </a:cubicBezTo>
                  <a:close/>
                  <a:moveTo>
                    <a:pt x="3273" y="8369"/>
                  </a:moveTo>
                  <a:cubicBezTo>
                    <a:pt x="3381" y="8369"/>
                    <a:pt x="3449" y="8432"/>
                    <a:pt x="3477" y="8556"/>
                  </a:cubicBezTo>
                  <a:cubicBezTo>
                    <a:pt x="3462" y="8558"/>
                    <a:pt x="3447" y="8558"/>
                    <a:pt x="3433" y="8558"/>
                  </a:cubicBezTo>
                  <a:cubicBezTo>
                    <a:pt x="3301" y="8558"/>
                    <a:pt x="3227" y="8498"/>
                    <a:pt x="3208" y="8375"/>
                  </a:cubicBezTo>
                  <a:cubicBezTo>
                    <a:pt x="3231" y="8371"/>
                    <a:pt x="3253" y="8369"/>
                    <a:pt x="3273" y="8369"/>
                  </a:cubicBezTo>
                  <a:close/>
                  <a:moveTo>
                    <a:pt x="3714" y="8342"/>
                  </a:moveTo>
                  <a:cubicBezTo>
                    <a:pt x="3848" y="8342"/>
                    <a:pt x="3851" y="8447"/>
                    <a:pt x="3829" y="8575"/>
                  </a:cubicBezTo>
                  <a:cubicBezTo>
                    <a:pt x="3788" y="8584"/>
                    <a:pt x="3749" y="8590"/>
                    <a:pt x="3716" y="8590"/>
                  </a:cubicBezTo>
                  <a:cubicBezTo>
                    <a:pt x="3635" y="8590"/>
                    <a:pt x="3582" y="8556"/>
                    <a:pt x="3582" y="8444"/>
                  </a:cubicBezTo>
                  <a:cubicBezTo>
                    <a:pt x="3582" y="8410"/>
                    <a:pt x="3647" y="8347"/>
                    <a:pt x="3687" y="8343"/>
                  </a:cubicBezTo>
                  <a:cubicBezTo>
                    <a:pt x="3696" y="8342"/>
                    <a:pt x="3705" y="8342"/>
                    <a:pt x="3714" y="8342"/>
                  </a:cubicBezTo>
                  <a:close/>
                  <a:moveTo>
                    <a:pt x="4020" y="8365"/>
                  </a:moveTo>
                  <a:cubicBezTo>
                    <a:pt x="4136" y="8365"/>
                    <a:pt x="4198" y="8449"/>
                    <a:pt x="4207" y="8617"/>
                  </a:cubicBezTo>
                  <a:cubicBezTo>
                    <a:pt x="4046" y="8617"/>
                    <a:pt x="3964" y="8535"/>
                    <a:pt x="3959" y="8372"/>
                  </a:cubicBezTo>
                  <a:cubicBezTo>
                    <a:pt x="3981" y="8367"/>
                    <a:pt x="4001" y="8365"/>
                    <a:pt x="4020" y="8365"/>
                  </a:cubicBezTo>
                  <a:close/>
                  <a:moveTo>
                    <a:pt x="1416" y="8449"/>
                  </a:moveTo>
                  <a:cubicBezTo>
                    <a:pt x="1527" y="8449"/>
                    <a:pt x="1594" y="8513"/>
                    <a:pt x="1619" y="8642"/>
                  </a:cubicBezTo>
                  <a:cubicBezTo>
                    <a:pt x="1586" y="8651"/>
                    <a:pt x="1556" y="8655"/>
                    <a:pt x="1530" y="8655"/>
                  </a:cubicBezTo>
                  <a:cubicBezTo>
                    <a:pt x="1424" y="8655"/>
                    <a:pt x="1366" y="8588"/>
                    <a:pt x="1356" y="8454"/>
                  </a:cubicBezTo>
                  <a:cubicBezTo>
                    <a:pt x="1377" y="8450"/>
                    <a:pt x="1397" y="8449"/>
                    <a:pt x="1416" y="8449"/>
                  </a:cubicBezTo>
                  <a:close/>
                  <a:moveTo>
                    <a:pt x="1037" y="8440"/>
                  </a:moveTo>
                  <a:cubicBezTo>
                    <a:pt x="1153" y="8440"/>
                    <a:pt x="1218" y="8512"/>
                    <a:pt x="1236" y="8656"/>
                  </a:cubicBezTo>
                  <a:cubicBezTo>
                    <a:pt x="1234" y="8656"/>
                    <a:pt x="1233" y="8656"/>
                    <a:pt x="1232" y="8656"/>
                  </a:cubicBezTo>
                  <a:cubicBezTo>
                    <a:pt x="1081" y="8656"/>
                    <a:pt x="996" y="8586"/>
                    <a:pt x="976" y="8446"/>
                  </a:cubicBezTo>
                  <a:cubicBezTo>
                    <a:pt x="998" y="8442"/>
                    <a:pt x="1018" y="8440"/>
                    <a:pt x="1037" y="8440"/>
                  </a:cubicBezTo>
                  <a:close/>
                  <a:moveTo>
                    <a:pt x="1744" y="8447"/>
                  </a:moveTo>
                  <a:cubicBezTo>
                    <a:pt x="1872" y="8447"/>
                    <a:pt x="1935" y="8519"/>
                    <a:pt x="1935" y="8661"/>
                  </a:cubicBezTo>
                  <a:cubicBezTo>
                    <a:pt x="1932" y="8661"/>
                    <a:pt x="1928" y="8661"/>
                    <a:pt x="1924" y="8661"/>
                  </a:cubicBezTo>
                  <a:cubicBezTo>
                    <a:pt x="1813" y="8661"/>
                    <a:pt x="1744" y="8591"/>
                    <a:pt x="1716" y="8448"/>
                  </a:cubicBezTo>
                  <a:cubicBezTo>
                    <a:pt x="1726" y="8447"/>
                    <a:pt x="1735" y="8447"/>
                    <a:pt x="1744" y="8447"/>
                  </a:cubicBezTo>
                  <a:close/>
                  <a:moveTo>
                    <a:pt x="2069" y="4661"/>
                  </a:moveTo>
                  <a:lnTo>
                    <a:pt x="2069" y="4661"/>
                  </a:lnTo>
                  <a:cubicBezTo>
                    <a:pt x="2305" y="4667"/>
                    <a:pt x="2393" y="4807"/>
                    <a:pt x="2421" y="4971"/>
                  </a:cubicBezTo>
                  <a:cubicBezTo>
                    <a:pt x="2524" y="5588"/>
                    <a:pt x="2730" y="6184"/>
                    <a:pt x="2762" y="6816"/>
                  </a:cubicBezTo>
                  <a:cubicBezTo>
                    <a:pt x="2786" y="7289"/>
                    <a:pt x="2857" y="7760"/>
                    <a:pt x="2904" y="8231"/>
                  </a:cubicBezTo>
                  <a:cubicBezTo>
                    <a:pt x="2919" y="8391"/>
                    <a:pt x="2926" y="8552"/>
                    <a:pt x="2938" y="8711"/>
                  </a:cubicBezTo>
                  <a:cubicBezTo>
                    <a:pt x="2917" y="8716"/>
                    <a:pt x="2897" y="8719"/>
                    <a:pt x="2876" y="8723"/>
                  </a:cubicBezTo>
                  <a:lnTo>
                    <a:pt x="2876" y="8723"/>
                  </a:lnTo>
                  <a:cubicBezTo>
                    <a:pt x="2608" y="7372"/>
                    <a:pt x="2339" y="6022"/>
                    <a:pt x="2069" y="4661"/>
                  </a:cubicBezTo>
                  <a:close/>
                  <a:moveTo>
                    <a:pt x="6515" y="7939"/>
                  </a:moveTo>
                  <a:lnTo>
                    <a:pt x="6515" y="7939"/>
                  </a:lnTo>
                  <a:cubicBezTo>
                    <a:pt x="6604" y="8096"/>
                    <a:pt x="6537" y="8197"/>
                    <a:pt x="6470" y="8298"/>
                  </a:cubicBezTo>
                  <a:cubicBezTo>
                    <a:pt x="6612" y="8366"/>
                    <a:pt x="6636" y="8422"/>
                    <a:pt x="6537" y="8481"/>
                  </a:cubicBezTo>
                  <a:cubicBezTo>
                    <a:pt x="6352" y="8592"/>
                    <a:pt x="6157" y="8685"/>
                    <a:pt x="5972" y="8781"/>
                  </a:cubicBezTo>
                  <a:cubicBezTo>
                    <a:pt x="5870" y="8661"/>
                    <a:pt x="5937" y="8618"/>
                    <a:pt x="6008" y="8571"/>
                  </a:cubicBezTo>
                  <a:cubicBezTo>
                    <a:pt x="6146" y="8479"/>
                    <a:pt x="6283" y="8381"/>
                    <a:pt x="6420" y="8287"/>
                  </a:cubicBezTo>
                  <a:lnTo>
                    <a:pt x="6420" y="8287"/>
                  </a:lnTo>
                  <a:cubicBezTo>
                    <a:pt x="6260" y="8367"/>
                    <a:pt x="6102" y="8447"/>
                    <a:pt x="5941" y="8528"/>
                  </a:cubicBezTo>
                  <a:cubicBezTo>
                    <a:pt x="5874" y="8417"/>
                    <a:pt x="5863" y="8328"/>
                    <a:pt x="5954" y="8270"/>
                  </a:cubicBezTo>
                  <a:cubicBezTo>
                    <a:pt x="6138" y="8152"/>
                    <a:pt x="6328" y="8047"/>
                    <a:pt x="6515" y="7939"/>
                  </a:cubicBezTo>
                  <a:close/>
                  <a:moveTo>
                    <a:pt x="3334" y="8712"/>
                  </a:moveTo>
                  <a:cubicBezTo>
                    <a:pt x="3452" y="8712"/>
                    <a:pt x="3515" y="8773"/>
                    <a:pt x="3524" y="8898"/>
                  </a:cubicBezTo>
                  <a:cubicBezTo>
                    <a:pt x="3501" y="8902"/>
                    <a:pt x="3479" y="8904"/>
                    <a:pt x="3459" y="8904"/>
                  </a:cubicBezTo>
                  <a:cubicBezTo>
                    <a:pt x="3351" y="8904"/>
                    <a:pt x="3288" y="8842"/>
                    <a:pt x="3270" y="8717"/>
                  </a:cubicBezTo>
                  <a:cubicBezTo>
                    <a:pt x="3293" y="8714"/>
                    <a:pt x="3314" y="8712"/>
                    <a:pt x="3334" y="8712"/>
                  </a:cubicBezTo>
                  <a:close/>
                  <a:moveTo>
                    <a:pt x="3707" y="8713"/>
                  </a:moveTo>
                  <a:cubicBezTo>
                    <a:pt x="3822" y="8713"/>
                    <a:pt x="3885" y="8779"/>
                    <a:pt x="3897" y="8908"/>
                  </a:cubicBezTo>
                  <a:cubicBezTo>
                    <a:pt x="3878" y="8911"/>
                    <a:pt x="3859" y="8913"/>
                    <a:pt x="3841" y="8913"/>
                  </a:cubicBezTo>
                  <a:cubicBezTo>
                    <a:pt x="3726" y="8913"/>
                    <a:pt x="3661" y="8848"/>
                    <a:pt x="3646" y="8718"/>
                  </a:cubicBezTo>
                  <a:cubicBezTo>
                    <a:pt x="3668" y="8715"/>
                    <a:pt x="3688" y="8713"/>
                    <a:pt x="3707" y="8713"/>
                  </a:cubicBezTo>
                  <a:close/>
                  <a:moveTo>
                    <a:pt x="4039" y="8714"/>
                  </a:moveTo>
                  <a:cubicBezTo>
                    <a:pt x="4170" y="8714"/>
                    <a:pt x="4247" y="8778"/>
                    <a:pt x="4270" y="8907"/>
                  </a:cubicBezTo>
                  <a:cubicBezTo>
                    <a:pt x="4241" y="8915"/>
                    <a:pt x="4214" y="8919"/>
                    <a:pt x="4189" y="8919"/>
                  </a:cubicBezTo>
                  <a:cubicBezTo>
                    <a:pt x="4086" y="8919"/>
                    <a:pt x="4025" y="8851"/>
                    <a:pt x="4004" y="8716"/>
                  </a:cubicBezTo>
                  <a:cubicBezTo>
                    <a:pt x="4016" y="8715"/>
                    <a:pt x="4028" y="8714"/>
                    <a:pt x="4039" y="8714"/>
                  </a:cubicBezTo>
                  <a:close/>
                  <a:moveTo>
                    <a:pt x="1122" y="8797"/>
                  </a:moveTo>
                  <a:cubicBezTo>
                    <a:pt x="1226" y="8797"/>
                    <a:pt x="1289" y="8852"/>
                    <a:pt x="1311" y="8962"/>
                  </a:cubicBezTo>
                  <a:cubicBezTo>
                    <a:pt x="1287" y="8966"/>
                    <a:pt x="1265" y="8968"/>
                    <a:pt x="1245" y="8968"/>
                  </a:cubicBezTo>
                  <a:cubicBezTo>
                    <a:pt x="1135" y="8968"/>
                    <a:pt x="1072" y="8913"/>
                    <a:pt x="1055" y="8804"/>
                  </a:cubicBezTo>
                  <a:cubicBezTo>
                    <a:pt x="1079" y="8799"/>
                    <a:pt x="1101" y="8797"/>
                    <a:pt x="1122" y="8797"/>
                  </a:cubicBezTo>
                  <a:close/>
                  <a:moveTo>
                    <a:pt x="1501" y="8795"/>
                  </a:moveTo>
                  <a:cubicBezTo>
                    <a:pt x="1609" y="8795"/>
                    <a:pt x="1673" y="8856"/>
                    <a:pt x="1694" y="8976"/>
                  </a:cubicBezTo>
                  <a:cubicBezTo>
                    <a:pt x="1668" y="8981"/>
                    <a:pt x="1645" y="8983"/>
                    <a:pt x="1623" y="8983"/>
                  </a:cubicBezTo>
                  <a:cubicBezTo>
                    <a:pt x="1508" y="8983"/>
                    <a:pt x="1444" y="8923"/>
                    <a:pt x="1430" y="8803"/>
                  </a:cubicBezTo>
                  <a:cubicBezTo>
                    <a:pt x="1455" y="8798"/>
                    <a:pt x="1479" y="8795"/>
                    <a:pt x="1501" y="8795"/>
                  </a:cubicBezTo>
                  <a:close/>
                  <a:moveTo>
                    <a:pt x="1902" y="8757"/>
                  </a:moveTo>
                  <a:cubicBezTo>
                    <a:pt x="1985" y="8757"/>
                    <a:pt x="1990" y="8845"/>
                    <a:pt x="1998" y="8910"/>
                  </a:cubicBezTo>
                  <a:cubicBezTo>
                    <a:pt x="2004" y="8944"/>
                    <a:pt x="1967" y="8986"/>
                    <a:pt x="1921" y="9089"/>
                  </a:cubicBezTo>
                  <a:cubicBezTo>
                    <a:pt x="1858" y="8979"/>
                    <a:pt x="1813" y="8923"/>
                    <a:pt x="1796" y="8860"/>
                  </a:cubicBezTo>
                  <a:cubicBezTo>
                    <a:pt x="1789" y="8834"/>
                    <a:pt x="1837" y="8768"/>
                    <a:pt x="1868" y="8761"/>
                  </a:cubicBezTo>
                  <a:cubicBezTo>
                    <a:pt x="1880" y="8758"/>
                    <a:pt x="1892" y="8757"/>
                    <a:pt x="1902" y="8757"/>
                  </a:cubicBezTo>
                  <a:close/>
                  <a:moveTo>
                    <a:pt x="6573" y="8592"/>
                  </a:moveTo>
                  <a:cubicBezTo>
                    <a:pt x="6650" y="8770"/>
                    <a:pt x="6629" y="8875"/>
                    <a:pt x="6473" y="8939"/>
                  </a:cubicBezTo>
                  <a:cubicBezTo>
                    <a:pt x="6309" y="9006"/>
                    <a:pt x="6148" y="9085"/>
                    <a:pt x="5972" y="9164"/>
                  </a:cubicBezTo>
                  <a:cubicBezTo>
                    <a:pt x="5915" y="9026"/>
                    <a:pt x="5906" y="8931"/>
                    <a:pt x="6052" y="8863"/>
                  </a:cubicBezTo>
                  <a:cubicBezTo>
                    <a:pt x="6221" y="8784"/>
                    <a:pt x="6385" y="8691"/>
                    <a:pt x="6573" y="8592"/>
                  </a:cubicBezTo>
                  <a:close/>
                  <a:moveTo>
                    <a:pt x="8338" y="8229"/>
                  </a:moveTo>
                  <a:cubicBezTo>
                    <a:pt x="8363" y="8237"/>
                    <a:pt x="8388" y="8245"/>
                    <a:pt x="8413" y="8253"/>
                  </a:cubicBezTo>
                  <a:cubicBezTo>
                    <a:pt x="8413" y="8418"/>
                    <a:pt x="8418" y="8584"/>
                    <a:pt x="8409" y="8748"/>
                  </a:cubicBezTo>
                  <a:cubicBezTo>
                    <a:pt x="8407" y="8789"/>
                    <a:pt x="8364" y="8837"/>
                    <a:pt x="8327" y="8866"/>
                  </a:cubicBezTo>
                  <a:cubicBezTo>
                    <a:pt x="8160" y="8993"/>
                    <a:pt x="7989" y="9114"/>
                    <a:pt x="7793" y="9257"/>
                  </a:cubicBezTo>
                  <a:cubicBezTo>
                    <a:pt x="7766" y="9051"/>
                    <a:pt x="7744" y="8876"/>
                    <a:pt x="7718" y="8678"/>
                  </a:cubicBezTo>
                  <a:cubicBezTo>
                    <a:pt x="7919" y="8533"/>
                    <a:pt x="8128" y="8380"/>
                    <a:pt x="8338" y="8229"/>
                  </a:cubicBezTo>
                  <a:close/>
                  <a:moveTo>
                    <a:pt x="3375" y="9075"/>
                  </a:moveTo>
                  <a:cubicBezTo>
                    <a:pt x="3507" y="9075"/>
                    <a:pt x="3579" y="9135"/>
                    <a:pt x="3590" y="9254"/>
                  </a:cubicBezTo>
                  <a:cubicBezTo>
                    <a:pt x="3567" y="9259"/>
                    <a:pt x="3544" y="9261"/>
                    <a:pt x="3524" y="9261"/>
                  </a:cubicBezTo>
                  <a:cubicBezTo>
                    <a:pt x="3422" y="9261"/>
                    <a:pt x="3356" y="9200"/>
                    <a:pt x="3327" y="9077"/>
                  </a:cubicBezTo>
                  <a:cubicBezTo>
                    <a:pt x="3344" y="9076"/>
                    <a:pt x="3360" y="9075"/>
                    <a:pt x="3375" y="9075"/>
                  </a:cubicBezTo>
                  <a:close/>
                  <a:moveTo>
                    <a:pt x="3790" y="9083"/>
                  </a:moveTo>
                  <a:cubicBezTo>
                    <a:pt x="3891" y="9083"/>
                    <a:pt x="3941" y="9145"/>
                    <a:pt x="3939" y="9270"/>
                  </a:cubicBezTo>
                  <a:cubicBezTo>
                    <a:pt x="3932" y="9271"/>
                    <a:pt x="3925" y="9271"/>
                    <a:pt x="3918" y="9271"/>
                  </a:cubicBezTo>
                  <a:cubicBezTo>
                    <a:pt x="3801" y="9271"/>
                    <a:pt x="3732" y="9212"/>
                    <a:pt x="3708" y="9094"/>
                  </a:cubicBezTo>
                  <a:cubicBezTo>
                    <a:pt x="3738" y="9087"/>
                    <a:pt x="3766" y="9083"/>
                    <a:pt x="3790" y="9083"/>
                  </a:cubicBezTo>
                  <a:close/>
                  <a:moveTo>
                    <a:pt x="4115" y="9078"/>
                  </a:moveTo>
                  <a:cubicBezTo>
                    <a:pt x="4233" y="9078"/>
                    <a:pt x="4301" y="9150"/>
                    <a:pt x="4320" y="9293"/>
                  </a:cubicBezTo>
                  <a:cubicBezTo>
                    <a:pt x="4167" y="9292"/>
                    <a:pt x="4089" y="9221"/>
                    <a:pt x="4084" y="9080"/>
                  </a:cubicBezTo>
                  <a:cubicBezTo>
                    <a:pt x="4095" y="9079"/>
                    <a:pt x="4105" y="9078"/>
                    <a:pt x="4115" y="9078"/>
                  </a:cubicBezTo>
                  <a:close/>
                  <a:moveTo>
                    <a:pt x="1233" y="9110"/>
                  </a:moveTo>
                  <a:cubicBezTo>
                    <a:pt x="1313" y="9110"/>
                    <a:pt x="1374" y="9130"/>
                    <a:pt x="1390" y="9262"/>
                  </a:cubicBezTo>
                  <a:cubicBezTo>
                    <a:pt x="1338" y="9280"/>
                    <a:pt x="1287" y="9298"/>
                    <a:pt x="1242" y="9298"/>
                  </a:cubicBezTo>
                  <a:cubicBezTo>
                    <a:pt x="1176" y="9298"/>
                    <a:pt x="1123" y="9258"/>
                    <a:pt x="1097" y="9113"/>
                  </a:cubicBezTo>
                  <a:lnTo>
                    <a:pt x="1097" y="9113"/>
                  </a:lnTo>
                  <a:cubicBezTo>
                    <a:pt x="1105" y="9114"/>
                    <a:pt x="1114" y="9114"/>
                    <a:pt x="1123" y="9114"/>
                  </a:cubicBezTo>
                  <a:cubicBezTo>
                    <a:pt x="1162" y="9114"/>
                    <a:pt x="1199" y="9110"/>
                    <a:pt x="1233" y="9110"/>
                  </a:cubicBezTo>
                  <a:close/>
                  <a:moveTo>
                    <a:pt x="1623" y="9116"/>
                  </a:moveTo>
                  <a:cubicBezTo>
                    <a:pt x="1690" y="9116"/>
                    <a:pt x="1747" y="9156"/>
                    <a:pt x="1794" y="9286"/>
                  </a:cubicBezTo>
                  <a:cubicBezTo>
                    <a:pt x="1737" y="9291"/>
                    <a:pt x="1685" y="9301"/>
                    <a:pt x="1640" y="9301"/>
                  </a:cubicBezTo>
                  <a:cubicBezTo>
                    <a:pt x="1563" y="9301"/>
                    <a:pt x="1506" y="9274"/>
                    <a:pt x="1477" y="9155"/>
                  </a:cubicBezTo>
                  <a:cubicBezTo>
                    <a:pt x="1530" y="9134"/>
                    <a:pt x="1579" y="9116"/>
                    <a:pt x="1623" y="9116"/>
                  </a:cubicBezTo>
                  <a:close/>
                  <a:moveTo>
                    <a:pt x="1858" y="9146"/>
                  </a:moveTo>
                  <a:cubicBezTo>
                    <a:pt x="1964" y="9146"/>
                    <a:pt x="1991" y="9204"/>
                    <a:pt x="1940" y="9315"/>
                  </a:cubicBezTo>
                  <a:cubicBezTo>
                    <a:pt x="1914" y="9262"/>
                    <a:pt x="1889" y="9208"/>
                    <a:pt x="1858" y="9146"/>
                  </a:cubicBezTo>
                  <a:close/>
                  <a:moveTo>
                    <a:pt x="6591" y="8981"/>
                  </a:moveTo>
                  <a:cubicBezTo>
                    <a:pt x="6681" y="9087"/>
                    <a:pt x="6680" y="9170"/>
                    <a:pt x="6580" y="9220"/>
                  </a:cubicBezTo>
                  <a:cubicBezTo>
                    <a:pt x="6389" y="9317"/>
                    <a:pt x="6189" y="9399"/>
                    <a:pt x="5991" y="9487"/>
                  </a:cubicBezTo>
                  <a:cubicBezTo>
                    <a:pt x="5938" y="9371"/>
                    <a:pt x="5922" y="9290"/>
                    <a:pt x="6034" y="9238"/>
                  </a:cubicBezTo>
                  <a:cubicBezTo>
                    <a:pt x="6221" y="9152"/>
                    <a:pt x="6408" y="9066"/>
                    <a:pt x="6591" y="8981"/>
                  </a:cubicBezTo>
                  <a:close/>
                  <a:moveTo>
                    <a:pt x="1305" y="9409"/>
                  </a:moveTo>
                  <a:cubicBezTo>
                    <a:pt x="1398" y="9409"/>
                    <a:pt x="1464" y="9451"/>
                    <a:pt x="1469" y="9627"/>
                  </a:cubicBezTo>
                  <a:cubicBezTo>
                    <a:pt x="1428" y="9627"/>
                    <a:pt x="1389" y="9629"/>
                    <a:pt x="1352" y="9629"/>
                  </a:cubicBezTo>
                  <a:cubicBezTo>
                    <a:pt x="1240" y="9629"/>
                    <a:pt x="1159" y="9607"/>
                    <a:pt x="1176" y="9425"/>
                  </a:cubicBezTo>
                  <a:cubicBezTo>
                    <a:pt x="1222" y="9417"/>
                    <a:pt x="1266" y="9409"/>
                    <a:pt x="1305" y="9409"/>
                  </a:cubicBezTo>
                  <a:close/>
                  <a:moveTo>
                    <a:pt x="3906" y="9412"/>
                  </a:moveTo>
                  <a:cubicBezTo>
                    <a:pt x="3961" y="9412"/>
                    <a:pt x="4004" y="9431"/>
                    <a:pt x="4016" y="9520"/>
                  </a:cubicBezTo>
                  <a:cubicBezTo>
                    <a:pt x="4021" y="9557"/>
                    <a:pt x="3968" y="9632"/>
                    <a:pt x="3933" y="9638"/>
                  </a:cubicBezTo>
                  <a:cubicBezTo>
                    <a:pt x="3920" y="9640"/>
                    <a:pt x="3908" y="9641"/>
                    <a:pt x="3896" y="9641"/>
                  </a:cubicBezTo>
                  <a:cubicBezTo>
                    <a:pt x="3796" y="9641"/>
                    <a:pt x="3758" y="9567"/>
                    <a:pt x="3778" y="9424"/>
                  </a:cubicBezTo>
                  <a:cubicBezTo>
                    <a:pt x="3822" y="9422"/>
                    <a:pt x="3867" y="9412"/>
                    <a:pt x="3906" y="9412"/>
                  </a:cubicBezTo>
                  <a:close/>
                  <a:moveTo>
                    <a:pt x="1972" y="9356"/>
                  </a:moveTo>
                  <a:lnTo>
                    <a:pt x="1972" y="9356"/>
                  </a:lnTo>
                  <a:cubicBezTo>
                    <a:pt x="2110" y="9438"/>
                    <a:pt x="2069" y="9546"/>
                    <a:pt x="2035" y="9647"/>
                  </a:cubicBezTo>
                  <a:cubicBezTo>
                    <a:pt x="1946" y="9569"/>
                    <a:pt x="1908" y="9483"/>
                    <a:pt x="1972" y="9356"/>
                  </a:cubicBezTo>
                  <a:close/>
                  <a:moveTo>
                    <a:pt x="3537" y="9407"/>
                  </a:moveTo>
                  <a:cubicBezTo>
                    <a:pt x="3608" y="9407"/>
                    <a:pt x="3659" y="9434"/>
                    <a:pt x="3662" y="9541"/>
                  </a:cubicBezTo>
                  <a:cubicBezTo>
                    <a:pt x="3662" y="9577"/>
                    <a:pt x="3599" y="9639"/>
                    <a:pt x="3558" y="9645"/>
                  </a:cubicBezTo>
                  <a:cubicBezTo>
                    <a:pt x="3541" y="9648"/>
                    <a:pt x="3526" y="9649"/>
                    <a:pt x="3513" y="9649"/>
                  </a:cubicBezTo>
                  <a:cubicBezTo>
                    <a:pt x="3393" y="9649"/>
                    <a:pt x="3394" y="9545"/>
                    <a:pt x="3404" y="9422"/>
                  </a:cubicBezTo>
                  <a:cubicBezTo>
                    <a:pt x="3451" y="9415"/>
                    <a:pt x="3497" y="9407"/>
                    <a:pt x="3537" y="9407"/>
                  </a:cubicBezTo>
                  <a:close/>
                  <a:moveTo>
                    <a:pt x="4257" y="9417"/>
                  </a:moveTo>
                  <a:cubicBezTo>
                    <a:pt x="4323" y="9417"/>
                    <a:pt x="4370" y="9443"/>
                    <a:pt x="4370" y="9543"/>
                  </a:cubicBezTo>
                  <a:cubicBezTo>
                    <a:pt x="4370" y="9580"/>
                    <a:pt x="4308" y="9646"/>
                    <a:pt x="4272" y="9649"/>
                  </a:cubicBezTo>
                  <a:cubicBezTo>
                    <a:pt x="4266" y="9649"/>
                    <a:pt x="4260" y="9649"/>
                    <a:pt x="4254" y="9649"/>
                  </a:cubicBezTo>
                  <a:cubicBezTo>
                    <a:pt x="4130" y="9649"/>
                    <a:pt x="4118" y="9555"/>
                    <a:pt x="4136" y="9432"/>
                  </a:cubicBezTo>
                  <a:cubicBezTo>
                    <a:pt x="4180" y="9424"/>
                    <a:pt x="4221" y="9417"/>
                    <a:pt x="4257" y="9417"/>
                  </a:cubicBezTo>
                  <a:close/>
                  <a:moveTo>
                    <a:pt x="1660" y="9431"/>
                  </a:moveTo>
                  <a:cubicBezTo>
                    <a:pt x="1765" y="9431"/>
                    <a:pt x="1825" y="9499"/>
                    <a:pt x="1840" y="9634"/>
                  </a:cubicBezTo>
                  <a:cubicBezTo>
                    <a:pt x="1790" y="9651"/>
                    <a:pt x="1746" y="9659"/>
                    <a:pt x="1710" y="9659"/>
                  </a:cubicBezTo>
                  <a:cubicBezTo>
                    <a:pt x="1603" y="9659"/>
                    <a:pt x="1554" y="9588"/>
                    <a:pt x="1550" y="9450"/>
                  </a:cubicBezTo>
                  <a:cubicBezTo>
                    <a:pt x="1591" y="9437"/>
                    <a:pt x="1627" y="9431"/>
                    <a:pt x="1660" y="9431"/>
                  </a:cubicBezTo>
                  <a:close/>
                  <a:moveTo>
                    <a:pt x="6629" y="9313"/>
                  </a:moveTo>
                  <a:cubicBezTo>
                    <a:pt x="6508" y="9506"/>
                    <a:pt x="6241" y="9639"/>
                    <a:pt x="5979" y="9676"/>
                  </a:cubicBezTo>
                  <a:cubicBezTo>
                    <a:pt x="5973" y="9657"/>
                    <a:pt x="5966" y="9638"/>
                    <a:pt x="5959" y="9619"/>
                  </a:cubicBezTo>
                  <a:cubicBezTo>
                    <a:pt x="6183" y="9518"/>
                    <a:pt x="6405" y="9415"/>
                    <a:pt x="6629" y="9313"/>
                  </a:cubicBezTo>
                  <a:close/>
                  <a:moveTo>
                    <a:pt x="1368" y="9747"/>
                  </a:moveTo>
                  <a:cubicBezTo>
                    <a:pt x="1450" y="9747"/>
                    <a:pt x="1515" y="9790"/>
                    <a:pt x="1551" y="9930"/>
                  </a:cubicBezTo>
                  <a:cubicBezTo>
                    <a:pt x="1524" y="9934"/>
                    <a:pt x="1499" y="9936"/>
                    <a:pt x="1476" y="9936"/>
                  </a:cubicBezTo>
                  <a:cubicBezTo>
                    <a:pt x="1343" y="9936"/>
                    <a:pt x="1265" y="9880"/>
                    <a:pt x="1242" y="9770"/>
                  </a:cubicBezTo>
                  <a:cubicBezTo>
                    <a:pt x="1287" y="9757"/>
                    <a:pt x="1330" y="9747"/>
                    <a:pt x="1368" y="9747"/>
                  </a:cubicBezTo>
                  <a:close/>
                  <a:moveTo>
                    <a:pt x="1776" y="9774"/>
                  </a:moveTo>
                  <a:cubicBezTo>
                    <a:pt x="1852" y="9774"/>
                    <a:pt x="1907" y="9805"/>
                    <a:pt x="1925" y="9942"/>
                  </a:cubicBezTo>
                  <a:cubicBezTo>
                    <a:pt x="1874" y="9949"/>
                    <a:pt x="1825" y="9960"/>
                    <a:pt x="1782" y="9960"/>
                  </a:cubicBezTo>
                  <a:cubicBezTo>
                    <a:pt x="1711" y="9960"/>
                    <a:pt x="1654" y="9929"/>
                    <a:pt x="1625" y="9791"/>
                  </a:cubicBezTo>
                  <a:cubicBezTo>
                    <a:pt x="1679" y="9785"/>
                    <a:pt x="1731" y="9774"/>
                    <a:pt x="1776" y="9774"/>
                  </a:cubicBezTo>
                  <a:close/>
                  <a:moveTo>
                    <a:pt x="3876" y="9791"/>
                  </a:moveTo>
                  <a:cubicBezTo>
                    <a:pt x="3997" y="9791"/>
                    <a:pt x="4072" y="9865"/>
                    <a:pt x="4102" y="10013"/>
                  </a:cubicBezTo>
                  <a:cubicBezTo>
                    <a:pt x="4090" y="10013"/>
                    <a:pt x="4079" y="10014"/>
                    <a:pt x="4068" y="10014"/>
                  </a:cubicBezTo>
                  <a:cubicBezTo>
                    <a:pt x="3924" y="10014"/>
                    <a:pt x="3851" y="9941"/>
                    <a:pt x="3851" y="9792"/>
                  </a:cubicBezTo>
                  <a:cubicBezTo>
                    <a:pt x="3860" y="9792"/>
                    <a:pt x="3868" y="9791"/>
                    <a:pt x="3876" y="9791"/>
                  </a:cubicBezTo>
                  <a:close/>
                  <a:moveTo>
                    <a:pt x="3578" y="9758"/>
                  </a:moveTo>
                  <a:cubicBezTo>
                    <a:pt x="3582" y="9758"/>
                    <a:pt x="3586" y="9758"/>
                    <a:pt x="3590" y="9758"/>
                  </a:cubicBezTo>
                  <a:cubicBezTo>
                    <a:pt x="3746" y="9767"/>
                    <a:pt x="3740" y="9885"/>
                    <a:pt x="3750" y="10026"/>
                  </a:cubicBezTo>
                  <a:lnTo>
                    <a:pt x="3486" y="10026"/>
                  </a:lnTo>
                  <a:cubicBezTo>
                    <a:pt x="3477" y="9936"/>
                    <a:pt x="3470" y="9861"/>
                    <a:pt x="3463" y="9771"/>
                  </a:cubicBezTo>
                  <a:cubicBezTo>
                    <a:pt x="3511" y="9766"/>
                    <a:pt x="3545" y="9758"/>
                    <a:pt x="3578" y="9758"/>
                  </a:cubicBezTo>
                  <a:close/>
                  <a:moveTo>
                    <a:pt x="6645" y="9511"/>
                  </a:moveTo>
                  <a:lnTo>
                    <a:pt x="6645" y="9511"/>
                  </a:lnTo>
                  <a:cubicBezTo>
                    <a:pt x="6758" y="9639"/>
                    <a:pt x="6719" y="9714"/>
                    <a:pt x="6608" y="9767"/>
                  </a:cubicBezTo>
                  <a:cubicBezTo>
                    <a:pt x="6418" y="9859"/>
                    <a:pt x="6228" y="9947"/>
                    <a:pt x="6031" y="10039"/>
                  </a:cubicBezTo>
                  <a:cubicBezTo>
                    <a:pt x="5968" y="9915"/>
                    <a:pt x="5975" y="9837"/>
                    <a:pt x="6096" y="9781"/>
                  </a:cubicBezTo>
                  <a:cubicBezTo>
                    <a:pt x="6277" y="9696"/>
                    <a:pt x="6454" y="9604"/>
                    <a:pt x="6645" y="9511"/>
                  </a:cubicBezTo>
                  <a:close/>
                  <a:moveTo>
                    <a:pt x="4290" y="9768"/>
                  </a:moveTo>
                  <a:cubicBezTo>
                    <a:pt x="4371" y="9768"/>
                    <a:pt x="4420" y="9802"/>
                    <a:pt x="4424" y="9919"/>
                  </a:cubicBezTo>
                  <a:cubicBezTo>
                    <a:pt x="4426" y="9996"/>
                    <a:pt x="4398" y="10045"/>
                    <a:pt x="4331" y="10045"/>
                  </a:cubicBezTo>
                  <a:cubicBezTo>
                    <a:pt x="4323" y="10045"/>
                    <a:pt x="4314" y="10044"/>
                    <a:pt x="4304" y="10042"/>
                  </a:cubicBezTo>
                  <a:cubicBezTo>
                    <a:pt x="4136" y="10016"/>
                    <a:pt x="4205" y="9889"/>
                    <a:pt x="4185" y="9781"/>
                  </a:cubicBezTo>
                  <a:lnTo>
                    <a:pt x="4184" y="9781"/>
                  </a:lnTo>
                  <a:cubicBezTo>
                    <a:pt x="4224" y="9773"/>
                    <a:pt x="4259" y="9768"/>
                    <a:pt x="4290" y="9768"/>
                  </a:cubicBezTo>
                  <a:close/>
                  <a:moveTo>
                    <a:pt x="3330" y="9773"/>
                  </a:moveTo>
                  <a:cubicBezTo>
                    <a:pt x="3346" y="9853"/>
                    <a:pt x="3362" y="9934"/>
                    <a:pt x="3388" y="10066"/>
                  </a:cubicBezTo>
                  <a:cubicBezTo>
                    <a:pt x="3239" y="9967"/>
                    <a:pt x="3239" y="9879"/>
                    <a:pt x="3258" y="9785"/>
                  </a:cubicBezTo>
                  <a:cubicBezTo>
                    <a:pt x="3282" y="9781"/>
                    <a:pt x="3306" y="9777"/>
                    <a:pt x="3330" y="9773"/>
                  </a:cubicBezTo>
                  <a:close/>
                  <a:moveTo>
                    <a:pt x="1378" y="10078"/>
                  </a:moveTo>
                  <a:cubicBezTo>
                    <a:pt x="1512" y="10078"/>
                    <a:pt x="1586" y="10149"/>
                    <a:pt x="1600" y="10292"/>
                  </a:cubicBezTo>
                  <a:cubicBezTo>
                    <a:pt x="1570" y="10299"/>
                    <a:pt x="1542" y="10302"/>
                    <a:pt x="1516" y="10302"/>
                  </a:cubicBezTo>
                  <a:cubicBezTo>
                    <a:pt x="1398" y="10302"/>
                    <a:pt x="1327" y="10230"/>
                    <a:pt x="1304" y="10084"/>
                  </a:cubicBezTo>
                  <a:cubicBezTo>
                    <a:pt x="1330" y="10080"/>
                    <a:pt x="1355" y="10078"/>
                    <a:pt x="1378" y="10078"/>
                  </a:cubicBezTo>
                  <a:close/>
                  <a:moveTo>
                    <a:pt x="1850" y="10043"/>
                  </a:moveTo>
                  <a:cubicBezTo>
                    <a:pt x="1858" y="10043"/>
                    <a:pt x="1867" y="10043"/>
                    <a:pt x="1875" y="10045"/>
                  </a:cubicBezTo>
                  <a:cubicBezTo>
                    <a:pt x="2022" y="10070"/>
                    <a:pt x="1997" y="10195"/>
                    <a:pt x="2010" y="10320"/>
                  </a:cubicBezTo>
                  <a:lnTo>
                    <a:pt x="1741" y="10320"/>
                  </a:lnTo>
                  <a:cubicBezTo>
                    <a:pt x="1726" y="10237"/>
                    <a:pt x="1712" y="10163"/>
                    <a:pt x="1695" y="10072"/>
                  </a:cubicBezTo>
                  <a:cubicBezTo>
                    <a:pt x="1754" y="10062"/>
                    <a:pt x="1804" y="10043"/>
                    <a:pt x="1850" y="10043"/>
                  </a:cubicBezTo>
                  <a:close/>
                  <a:moveTo>
                    <a:pt x="4339" y="10158"/>
                  </a:moveTo>
                  <a:cubicBezTo>
                    <a:pt x="4470" y="10158"/>
                    <a:pt x="4446" y="10271"/>
                    <a:pt x="4449" y="10365"/>
                  </a:cubicBezTo>
                  <a:cubicBezTo>
                    <a:pt x="4435" y="10367"/>
                    <a:pt x="4422" y="10369"/>
                    <a:pt x="4410" y="10369"/>
                  </a:cubicBezTo>
                  <a:cubicBezTo>
                    <a:pt x="4320" y="10369"/>
                    <a:pt x="4273" y="10301"/>
                    <a:pt x="4269" y="10166"/>
                  </a:cubicBezTo>
                  <a:cubicBezTo>
                    <a:pt x="4296" y="10160"/>
                    <a:pt x="4319" y="10158"/>
                    <a:pt x="4339" y="10158"/>
                  </a:cubicBezTo>
                  <a:close/>
                  <a:moveTo>
                    <a:pt x="3396" y="10168"/>
                  </a:moveTo>
                  <a:cubicBezTo>
                    <a:pt x="3411" y="10237"/>
                    <a:pt x="3426" y="10308"/>
                    <a:pt x="3440" y="10378"/>
                  </a:cubicBezTo>
                  <a:cubicBezTo>
                    <a:pt x="3415" y="10384"/>
                    <a:pt x="3390" y="10391"/>
                    <a:pt x="3365" y="10397"/>
                  </a:cubicBezTo>
                  <a:cubicBezTo>
                    <a:pt x="3344" y="10329"/>
                    <a:pt x="3323" y="10260"/>
                    <a:pt x="3301" y="10192"/>
                  </a:cubicBezTo>
                  <a:cubicBezTo>
                    <a:pt x="3332" y="10184"/>
                    <a:pt x="3364" y="10176"/>
                    <a:pt x="3396" y="10168"/>
                  </a:cubicBezTo>
                  <a:close/>
                  <a:moveTo>
                    <a:pt x="6716" y="9790"/>
                  </a:moveTo>
                  <a:cubicBezTo>
                    <a:pt x="6734" y="9872"/>
                    <a:pt x="6747" y="9938"/>
                    <a:pt x="6766" y="10033"/>
                  </a:cubicBezTo>
                  <a:cubicBezTo>
                    <a:pt x="6528" y="10152"/>
                    <a:pt x="6289" y="10271"/>
                    <a:pt x="6037" y="10397"/>
                  </a:cubicBezTo>
                  <a:cubicBezTo>
                    <a:pt x="5973" y="10272"/>
                    <a:pt x="5964" y="10179"/>
                    <a:pt x="6090" y="10113"/>
                  </a:cubicBezTo>
                  <a:cubicBezTo>
                    <a:pt x="6291" y="10008"/>
                    <a:pt x="6493" y="9904"/>
                    <a:pt x="6716" y="9790"/>
                  </a:cubicBezTo>
                  <a:close/>
                  <a:moveTo>
                    <a:pt x="3673" y="10154"/>
                  </a:moveTo>
                  <a:cubicBezTo>
                    <a:pt x="3761" y="10154"/>
                    <a:pt x="3816" y="10206"/>
                    <a:pt x="3816" y="10349"/>
                  </a:cubicBezTo>
                  <a:cubicBezTo>
                    <a:pt x="3724" y="10380"/>
                    <a:pt x="3665" y="10400"/>
                    <a:pt x="3627" y="10400"/>
                  </a:cubicBezTo>
                  <a:cubicBezTo>
                    <a:pt x="3559" y="10400"/>
                    <a:pt x="3556" y="10340"/>
                    <a:pt x="3551" y="10177"/>
                  </a:cubicBezTo>
                  <a:cubicBezTo>
                    <a:pt x="3596" y="10163"/>
                    <a:pt x="3637" y="10154"/>
                    <a:pt x="3673" y="10154"/>
                  </a:cubicBezTo>
                  <a:close/>
                  <a:moveTo>
                    <a:pt x="4038" y="10157"/>
                  </a:moveTo>
                  <a:cubicBezTo>
                    <a:pt x="4159" y="10157"/>
                    <a:pt x="4160" y="10264"/>
                    <a:pt x="4158" y="10380"/>
                  </a:cubicBezTo>
                  <a:cubicBezTo>
                    <a:pt x="4110" y="10398"/>
                    <a:pt x="4068" y="10408"/>
                    <a:pt x="4032" y="10408"/>
                  </a:cubicBezTo>
                  <a:cubicBezTo>
                    <a:pt x="3960" y="10408"/>
                    <a:pt x="3914" y="10367"/>
                    <a:pt x="3906" y="10268"/>
                  </a:cubicBezTo>
                  <a:cubicBezTo>
                    <a:pt x="3903" y="10234"/>
                    <a:pt x="3960" y="10166"/>
                    <a:pt x="3997" y="10160"/>
                  </a:cubicBezTo>
                  <a:cubicBezTo>
                    <a:pt x="4012" y="10158"/>
                    <a:pt x="4026" y="10157"/>
                    <a:pt x="4038" y="10157"/>
                  </a:cubicBezTo>
                  <a:close/>
                  <a:moveTo>
                    <a:pt x="1470" y="10471"/>
                  </a:moveTo>
                  <a:cubicBezTo>
                    <a:pt x="1592" y="10471"/>
                    <a:pt x="1663" y="10532"/>
                    <a:pt x="1683" y="10655"/>
                  </a:cubicBezTo>
                  <a:cubicBezTo>
                    <a:pt x="1649" y="10663"/>
                    <a:pt x="1618" y="10666"/>
                    <a:pt x="1590" y="10666"/>
                  </a:cubicBezTo>
                  <a:cubicBezTo>
                    <a:pt x="1475" y="10666"/>
                    <a:pt x="1404" y="10604"/>
                    <a:pt x="1379" y="10480"/>
                  </a:cubicBezTo>
                  <a:cubicBezTo>
                    <a:pt x="1412" y="10474"/>
                    <a:pt x="1442" y="10471"/>
                    <a:pt x="1470" y="10471"/>
                  </a:cubicBezTo>
                  <a:close/>
                  <a:moveTo>
                    <a:pt x="1852" y="10459"/>
                  </a:moveTo>
                  <a:cubicBezTo>
                    <a:pt x="1993" y="10459"/>
                    <a:pt x="2065" y="10529"/>
                    <a:pt x="2069" y="10669"/>
                  </a:cubicBezTo>
                  <a:cubicBezTo>
                    <a:pt x="2052" y="10671"/>
                    <a:pt x="2037" y="10672"/>
                    <a:pt x="2022" y="10672"/>
                  </a:cubicBezTo>
                  <a:cubicBezTo>
                    <a:pt x="1893" y="10672"/>
                    <a:pt x="1816" y="10602"/>
                    <a:pt x="1788" y="10464"/>
                  </a:cubicBezTo>
                  <a:cubicBezTo>
                    <a:pt x="1811" y="10461"/>
                    <a:pt x="1832" y="10459"/>
                    <a:pt x="1852" y="10459"/>
                  </a:cubicBezTo>
                  <a:close/>
                  <a:moveTo>
                    <a:pt x="3637" y="10535"/>
                  </a:moveTo>
                  <a:cubicBezTo>
                    <a:pt x="3772" y="10535"/>
                    <a:pt x="3850" y="10593"/>
                    <a:pt x="3871" y="10710"/>
                  </a:cubicBezTo>
                  <a:cubicBezTo>
                    <a:pt x="3839" y="10718"/>
                    <a:pt x="3810" y="10722"/>
                    <a:pt x="3784" y="10722"/>
                  </a:cubicBezTo>
                  <a:cubicBezTo>
                    <a:pt x="3682" y="10722"/>
                    <a:pt x="3618" y="10661"/>
                    <a:pt x="3594" y="10537"/>
                  </a:cubicBezTo>
                  <a:cubicBezTo>
                    <a:pt x="3609" y="10536"/>
                    <a:pt x="3623" y="10535"/>
                    <a:pt x="3637" y="10535"/>
                  </a:cubicBezTo>
                  <a:close/>
                  <a:moveTo>
                    <a:pt x="4052" y="10545"/>
                  </a:moveTo>
                  <a:cubicBezTo>
                    <a:pt x="4144" y="10545"/>
                    <a:pt x="4194" y="10606"/>
                    <a:pt x="4200" y="10728"/>
                  </a:cubicBezTo>
                  <a:cubicBezTo>
                    <a:pt x="4189" y="10729"/>
                    <a:pt x="4179" y="10729"/>
                    <a:pt x="4169" y="10729"/>
                  </a:cubicBezTo>
                  <a:cubicBezTo>
                    <a:pt x="4066" y="10729"/>
                    <a:pt x="3996" y="10673"/>
                    <a:pt x="3964" y="10560"/>
                  </a:cubicBezTo>
                  <a:cubicBezTo>
                    <a:pt x="3997" y="10550"/>
                    <a:pt x="4026" y="10545"/>
                    <a:pt x="4052" y="10545"/>
                  </a:cubicBezTo>
                  <a:close/>
                  <a:moveTo>
                    <a:pt x="4322" y="10517"/>
                  </a:moveTo>
                  <a:lnTo>
                    <a:pt x="4322" y="10517"/>
                  </a:lnTo>
                  <a:cubicBezTo>
                    <a:pt x="4534" y="10522"/>
                    <a:pt x="4489" y="10641"/>
                    <a:pt x="4468" y="10778"/>
                  </a:cubicBezTo>
                  <a:cubicBezTo>
                    <a:pt x="4291" y="10723"/>
                    <a:pt x="4311" y="10629"/>
                    <a:pt x="4322" y="10517"/>
                  </a:cubicBezTo>
                  <a:close/>
                  <a:moveTo>
                    <a:pt x="3457" y="10515"/>
                  </a:moveTo>
                  <a:cubicBezTo>
                    <a:pt x="3475" y="10586"/>
                    <a:pt x="3493" y="10657"/>
                    <a:pt x="3524" y="10779"/>
                  </a:cubicBezTo>
                  <a:cubicBezTo>
                    <a:pt x="3357" y="10705"/>
                    <a:pt x="3336" y="10632"/>
                    <a:pt x="3379" y="10534"/>
                  </a:cubicBezTo>
                  <a:cubicBezTo>
                    <a:pt x="3405" y="10528"/>
                    <a:pt x="3431" y="10521"/>
                    <a:pt x="3457" y="10515"/>
                  </a:cubicBezTo>
                  <a:close/>
                  <a:moveTo>
                    <a:pt x="8378" y="8949"/>
                  </a:moveTo>
                  <a:lnTo>
                    <a:pt x="8378" y="8949"/>
                  </a:lnTo>
                  <a:cubicBezTo>
                    <a:pt x="8526" y="9189"/>
                    <a:pt x="8352" y="9302"/>
                    <a:pt x="8222" y="9431"/>
                  </a:cubicBezTo>
                  <a:cubicBezTo>
                    <a:pt x="8286" y="9412"/>
                    <a:pt x="8351" y="9392"/>
                    <a:pt x="8426" y="9369"/>
                  </a:cubicBezTo>
                  <a:lnTo>
                    <a:pt x="8426" y="9369"/>
                  </a:lnTo>
                  <a:cubicBezTo>
                    <a:pt x="8541" y="9537"/>
                    <a:pt x="8442" y="9664"/>
                    <a:pt x="8354" y="9794"/>
                  </a:cubicBezTo>
                  <a:cubicBezTo>
                    <a:pt x="8509" y="9801"/>
                    <a:pt x="8486" y="9921"/>
                    <a:pt x="8458" y="10002"/>
                  </a:cubicBezTo>
                  <a:cubicBezTo>
                    <a:pt x="8432" y="10078"/>
                    <a:pt x="8354" y="10135"/>
                    <a:pt x="8300" y="10201"/>
                  </a:cubicBezTo>
                  <a:cubicBezTo>
                    <a:pt x="8348" y="10195"/>
                    <a:pt x="8397" y="10189"/>
                    <a:pt x="8470" y="10180"/>
                  </a:cubicBezTo>
                  <a:lnTo>
                    <a:pt x="8470" y="10180"/>
                  </a:lnTo>
                  <a:cubicBezTo>
                    <a:pt x="8461" y="10561"/>
                    <a:pt x="8073" y="10569"/>
                    <a:pt x="7940" y="10811"/>
                  </a:cubicBezTo>
                  <a:cubicBezTo>
                    <a:pt x="7778" y="10682"/>
                    <a:pt x="7906" y="10600"/>
                    <a:pt x="7940" y="10511"/>
                  </a:cubicBezTo>
                  <a:cubicBezTo>
                    <a:pt x="7902" y="10481"/>
                    <a:pt x="7830" y="10448"/>
                    <a:pt x="7832" y="10421"/>
                  </a:cubicBezTo>
                  <a:cubicBezTo>
                    <a:pt x="7835" y="10339"/>
                    <a:pt x="7851" y="10246"/>
                    <a:pt x="7896" y="10180"/>
                  </a:cubicBezTo>
                  <a:cubicBezTo>
                    <a:pt x="7954" y="10097"/>
                    <a:pt x="8046" y="10038"/>
                    <a:pt x="8123" y="9967"/>
                  </a:cubicBezTo>
                  <a:lnTo>
                    <a:pt x="8123" y="9967"/>
                  </a:lnTo>
                  <a:cubicBezTo>
                    <a:pt x="8038" y="10004"/>
                    <a:pt x="7952" y="10041"/>
                    <a:pt x="7853" y="10084"/>
                  </a:cubicBezTo>
                  <a:cubicBezTo>
                    <a:pt x="7780" y="9947"/>
                    <a:pt x="7815" y="9827"/>
                    <a:pt x="7887" y="9708"/>
                  </a:cubicBezTo>
                  <a:cubicBezTo>
                    <a:pt x="7758" y="9515"/>
                    <a:pt x="7755" y="9414"/>
                    <a:pt x="7891" y="9305"/>
                  </a:cubicBezTo>
                  <a:cubicBezTo>
                    <a:pt x="8047" y="9181"/>
                    <a:pt x="8213" y="9069"/>
                    <a:pt x="8378" y="8949"/>
                  </a:cubicBezTo>
                  <a:close/>
                  <a:moveTo>
                    <a:pt x="1606" y="10787"/>
                  </a:moveTo>
                  <a:cubicBezTo>
                    <a:pt x="1665" y="10787"/>
                    <a:pt x="1718" y="10816"/>
                    <a:pt x="1765" y="10895"/>
                  </a:cubicBezTo>
                  <a:cubicBezTo>
                    <a:pt x="1712" y="10920"/>
                    <a:pt x="1663" y="10932"/>
                    <a:pt x="1619" y="10932"/>
                  </a:cubicBezTo>
                  <a:cubicBezTo>
                    <a:pt x="1548" y="10932"/>
                    <a:pt x="1490" y="10900"/>
                    <a:pt x="1444" y="10835"/>
                  </a:cubicBezTo>
                  <a:cubicBezTo>
                    <a:pt x="1502" y="10808"/>
                    <a:pt x="1556" y="10787"/>
                    <a:pt x="1606" y="10787"/>
                  </a:cubicBezTo>
                  <a:close/>
                  <a:moveTo>
                    <a:pt x="1938" y="10801"/>
                  </a:moveTo>
                  <a:cubicBezTo>
                    <a:pt x="2059" y="10801"/>
                    <a:pt x="2124" y="10862"/>
                    <a:pt x="2135" y="10985"/>
                  </a:cubicBezTo>
                  <a:cubicBezTo>
                    <a:pt x="2096" y="10991"/>
                    <a:pt x="2058" y="10996"/>
                    <a:pt x="2023" y="10996"/>
                  </a:cubicBezTo>
                  <a:cubicBezTo>
                    <a:pt x="1930" y="10996"/>
                    <a:pt x="1861" y="10959"/>
                    <a:pt x="1856" y="10809"/>
                  </a:cubicBezTo>
                  <a:cubicBezTo>
                    <a:pt x="1885" y="10803"/>
                    <a:pt x="1913" y="10801"/>
                    <a:pt x="1938" y="10801"/>
                  </a:cubicBezTo>
                  <a:close/>
                  <a:moveTo>
                    <a:pt x="3778" y="10914"/>
                  </a:moveTo>
                  <a:cubicBezTo>
                    <a:pt x="3846" y="10914"/>
                    <a:pt x="3901" y="10949"/>
                    <a:pt x="3941" y="11018"/>
                  </a:cubicBezTo>
                  <a:cubicBezTo>
                    <a:pt x="3890" y="11027"/>
                    <a:pt x="3844" y="11035"/>
                    <a:pt x="3803" y="11035"/>
                  </a:cubicBezTo>
                  <a:cubicBezTo>
                    <a:pt x="3740" y="11035"/>
                    <a:pt x="3690" y="11015"/>
                    <a:pt x="3652" y="10945"/>
                  </a:cubicBezTo>
                  <a:cubicBezTo>
                    <a:pt x="3699" y="10924"/>
                    <a:pt x="3740" y="10914"/>
                    <a:pt x="3778" y="10914"/>
                  </a:cubicBezTo>
                  <a:close/>
                  <a:moveTo>
                    <a:pt x="4457" y="10885"/>
                  </a:moveTo>
                  <a:cubicBezTo>
                    <a:pt x="4458" y="10885"/>
                    <a:pt x="4459" y="10885"/>
                    <a:pt x="4459" y="10885"/>
                  </a:cubicBezTo>
                  <a:cubicBezTo>
                    <a:pt x="4471" y="10936"/>
                    <a:pt x="4479" y="10988"/>
                    <a:pt x="4489" y="11041"/>
                  </a:cubicBezTo>
                  <a:cubicBezTo>
                    <a:pt x="4461" y="11043"/>
                    <a:pt x="4433" y="11045"/>
                    <a:pt x="4405" y="11049"/>
                  </a:cubicBezTo>
                  <a:cubicBezTo>
                    <a:pt x="4405" y="10997"/>
                    <a:pt x="4404" y="10944"/>
                    <a:pt x="4408" y="10892"/>
                  </a:cubicBezTo>
                  <a:cubicBezTo>
                    <a:pt x="4408" y="10889"/>
                    <a:pt x="4449" y="10885"/>
                    <a:pt x="4457" y="10885"/>
                  </a:cubicBezTo>
                  <a:close/>
                  <a:moveTo>
                    <a:pt x="4029" y="10850"/>
                  </a:moveTo>
                  <a:lnTo>
                    <a:pt x="4029" y="10850"/>
                  </a:lnTo>
                  <a:cubicBezTo>
                    <a:pt x="4129" y="10893"/>
                    <a:pt x="4197" y="10923"/>
                    <a:pt x="4265" y="10953"/>
                  </a:cubicBezTo>
                  <a:cubicBezTo>
                    <a:pt x="4249" y="10985"/>
                    <a:pt x="4240" y="11039"/>
                    <a:pt x="4217" y="11047"/>
                  </a:cubicBezTo>
                  <a:cubicBezTo>
                    <a:pt x="4196" y="11052"/>
                    <a:pt x="4176" y="11056"/>
                    <a:pt x="4157" y="11056"/>
                  </a:cubicBezTo>
                  <a:cubicBezTo>
                    <a:pt x="4089" y="11056"/>
                    <a:pt x="4038" y="11010"/>
                    <a:pt x="4029" y="10850"/>
                  </a:cubicBezTo>
                  <a:close/>
                  <a:moveTo>
                    <a:pt x="6760" y="10149"/>
                  </a:moveTo>
                  <a:lnTo>
                    <a:pt x="6760" y="10149"/>
                  </a:lnTo>
                  <a:cubicBezTo>
                    <a:pt x="6791" y="10283"/>
                    <a:pt x="6905" y="10400"/>
                    <a:pt x="6733" y="10512"/>
                  </a:cubicBezTo>
                  <a:cubicBezTo>
                    <a:pt x="6844" y="10513"/>
                    <a:pt x="6872" y="10567"/>
                    <a:pt x="6817" y="10660"/>
                  </a:cubicBezTo>
                  <a:cubicBezTo>
                    <a:pt x="6790" y="10704"/>
                    <a:pt x="6747" y="10740"/>
                    <a:pt x="6710" y="10779"/>
                  </a:cubicBezTo>
                  <a:lnTo>
                    <a:pt x="6710" y="10779"/>
                  </a:lnTo>
                  <a:cubicBezTo>
                    <a:pt x="6589" y="10836"/>
                    <a:pt x="6466" y="10892"/>
                    <a:pt x="6346" y="10954"/>
                  </a:cubicBezTo>
                  <a:cubicBezTo>
                    <a:pt x="6250" y="11004"/>
                    <a:pt x="6158" y="11060"/>
                    <a:pt x="6060" y="11114"/>
                  </a:cubicBezTo>
                  <a:cubicBezTo>
                    <a:pt x="5938" y="10962"/>
                    <a:pt x="6077" y="10903"/>
                    <a:pt x="6139" y="10820"/>
                  </a:cubicBezTo>
                  <a:cubicBezTo>
                    <a:pt x="5964" y="10724"/>
                    <a:pt x="5943" y="10566"/>
                    <a:pt x="6102" y="10478"/>
                  </a:cubicBezTo>
                  <a:cubicBezTo>
                    <a:pt x="6309" y="10362"/>
                    <a:pt x="6526" y="10265"/>
                    <a:pt x="6760" y="10149"/>
                  </a:cubicBezTo>
                  <a:close/>
                  <a:moveTo>
                    <a:pt x="4959" y="4645"/>
                  </a:moveTo>
                  <a:cubicBezTo>
                    <a:pt x="5140" y="4645"/>
                    <a:pt x="5198" y="4761"/>
                    <a:pt x="5223" y="4892"/>
                  </a:cubicBezTo>
                  <a:cubicBezTo>
                    <a:pt x="5287" y="5219"/>
                    <a:pt x="5350" y="5547"/>
                    <a:pt x="5389" y="5878"/>
                  </a:cubicBezTo>
                  <a:cubicBezTo>
                    <a:pt x="5508" y="6883"/>
                    <a:pt x="5636" y="7889"/>
                    <a:pt x="5725" y="8897"/>
                  </a:cubicBezTo>
                  <a:cubicBezTo>
                    <a:pt x="5793" y="9671"/>
                    <a:pt x="5809" y="10450"/>
                    <a:pt x="5849" y="11227"/>
                  </a:cubicBezTo>
                  <a:cubicBezTo>
                    <a:pt x="5824" y="11230"/>
                    <a:pt x="5800" y="11232"/>
                    <a:pt x="5776" y="11235"/>
                  </a:cubicBezTo>
                  <a:cubicBezTo>
                    <a:pt x="5487" y="9042"/>
                    <a:pt x="5198" y="6849"/>
                    <a:pt x="4907" y="4648"/>
                  </a:cubicBezTo>
                  <a:cubicBezTo>
                    <a:pt x="4926" y="4646"/>
                    <a:pt x="4943" y="4645"/>
                    <a:pt x="4959" y="4645"/>
                  </a:cubicBezTo>
                  <a:close/>
                  <a:moveTo>
                    <a:pt x="1672" y="11072"/>
                  </a:moveTo>
                  <a:cubicBezTo>
                    <a:pt x="1747" y="11072"/>
                    <a:pt x="1804" y="11102"/>
                    <a:pt x="1828" y="11235"/>
                  </a:cubicBezTo>
                  <a:cubicBezTo>
                    <a:pt x="1772" y="11245"/>
                    <a:pt x="1717" y="11264"/>
                    <a:pt x="1664" y="11264"/>
                  </a:cubicBezTo>
                  <a:cubicBezTo>
                    <a:pt x="1592" y="11264"/>
                    <a:pt x="1525" y="11229"/>
                    <a:pt x="1473" y="11093"/>
                  </a:cubicBezTo>
                  <a:cubicBezTo>
                    <a:pt x="1545" y="11090"/>
                    <a:pt x="1614" y="11072"/>
                    <a:pt x="1672" y="11072"/>
                  </a:cubicBezTo>
                  <a:close/>
                  <a:moveTo>
                    <a:pt x="2004" y="11105"/>
                  </a:moveTo>
                  <a:cubicBezTo>
                    <a:pt x="2120" y="11105"/>
                    <a:pt x="2179" y="11168"/>
                    <a:pt x="2182" y="11295"/>
                  </a:cubicBezTo>
                  <a:cubicBezTo>
                    <a:pt x="2165" y="11296"/>
                    <a:pt x="2148" y="11296"/>
                    <a:pt x="2132" y="11296"/>
                  </a:cubicBezTo>
                  <a:cubicBezTo>
                    <a:pt x="2019" y="11296"/>
                    <a:pt x="1928" y="11276"/>
                    <a:pt x="1923" y="11113"/>
                  </a:cubicBezTo>
                  <a:cubicBezTo>
                    <a:pt x="1953" y="11108"/>
                    <a:pt x="1979" y="11105"/>
                    <a:pt x="2004" y="11105"/>
                  </a:cubicBezTo>
                  <a:close/>
                  <a:moveTo>
                    <a:pt x="3548" y="11131"/>
                  </a:moveTo>
                  <a:cubicBezTo>
                    <a:pt x="3581" y="11198"/>
                    <a:pt x="3613" y="11264"/>
                    <a:pt x="3656" y="11352"/>
                  </a:cubicBezTo>
                  <a:cubicBezTo>
                    <a:pt x="3622" y="11358"/>
                    <a:pt x="3594" y="11361"/>
                    <a:pt x="3571" y="11361"/>
                  </a:cubicBezTo>
                  <a:cubicBezTo>
                    <a:pt x="3428" y="11361"/>
                    <a:pt x="3463" y="11255"/>
                    <a:pt x="3462" y="11176"/>
                  </a:cubicBezTo>
                  <a:cubicBezTo>
                    <a:pt x="3490" y="11161"/>
                    <a:pt x="3519" y="11146"/>
                    <a:pt x="3548" y="11131"/>
                  </a:cubicBezTo>
                  <a:close/>
                  <a:moveTo>
                    <a:pt x="3793" y="11175"/>
                  </a:moveTo>
                  <a:cubicBezTo>
                    <a:pt x="3906" y="11175"/>
                    <a:pt x="3972" y="11243"/>
                    <a:pt x="3991" y="11376"/>
                  </a:cubicBezTo>
                  <a:cubicBezTo>
                    <a:pt x="3826" y="11374"/>
                    <a:pt x="3737" y="11308"/>
                    <a:pt x="3725" y="11182"/>
                  </a:cubicBezTo>
                  <a:cubicBezTo>
                    <a:pt x="3749" y="11177"/>
                    <a:pt x="3772" y="11175"/>
                    <a:pt x="3793" y="11175"/>
                  </a:cubicBezTo>
                  <a:close/>
                  <a:moveTo>
                    <a:pt x="4129" y="11180"/>
                  </a:moveTo>
                  <a:cubicBezTo>
                    <a:pt x="4248" y="11180"/>
                    <a:pt x="4317" y="11262"/>
                    <a:pt x="4338" y="11425"/>
                  </a:cubicBezTo>
                  <a:cubicBezTo>
                    <a:pt x="4254" y="11415"/>
                    <a:pt x="4173" y="11430"/>
                    <a:pt x="4146" y="11399"/>
                  </a:cubicBezTo>
                  <a:cubicBezTo>
                    <a:pt x="4101" y="11344"/>
                    <a:pt x="4090" y="11262"/>
                    <a:pt x="4063" y="11187"/>
                  </a:cubicBezTo>
                  <a:cubicBezTo>
                    <a:pt x="4086" y="11182"/>
                    <a:pt x="4108" y="11180"/>
                    <a:pt x="4129" y="11180"/>
                  </a:cubicBezTo>
                  <a:close/>
                  <a:moveTo>
                    <a:pt x="4521" y="11141"/>
                  </a:moveTo>
                  <a:lnTo>
                    <a:pt x="4521" y="11470"/>
                  </a:lnTo>
                  <a:cubicBezTo>
                    <a:pt x="4454" y="11325"/>
                    <a:pt x="4454" y="11215"/>
                    <a:pt x="4521" y="11141"/>
                  </a:cubicBezTo>
                  <a:close/>
                  <a:moveTo>
                    <a:pt x="1661" y="11401"/>
                  </a:moveTo>
                  <a:cubicBezTo>
                    <a:pt x="1800" y="11401"/>
                    <a:pt x="1879" y="11474"/>
                    <a:pt x="1898" y="11621"/>
                  </a:cubicBezTo>
                  <a:cubicBezTo>
                    <a:pt x="1889" y="11622"/>
                    <a:pt x="1881" y="11622"/>
                    <a:pt x="1872" y="11622"/>
                  </a:cubicBezTo>
                  <a:cubicBezTo>
                    <a:pt x="1691" y="11622"/>
                    <a:pt x="1589" y="11550"/>
                    <a:pt x="1567" y="11411"/>
                  </a:cubicBezTo>
                  <a:cubicBezTo>
                    <a:pt x="1601" y="11404"/>
                    <a:pt x="1632" y="11401"/>
                    <a:pt x="1661" y="11401"/>
                  </a:cubicBezTo>
                  <a:close/>
                  <a:moveTo>
                    <a:pt x="2157" y="11391"/>
                  </a:moveTo>
                  <a:cubicBezTo>
                    <a:pt x="2260" y="11391"/>
                    <a:pt x="2253" y="11452"/>
                    <a:pt x="2213" y="11656"/>
                  </a:cubicBezTo>
                  <a:cubicBezTo>
                    <a:pt x="2184" y="11662"/>
                    <a:pt x="2159" y="11665"/>
                    <a:pt x="2137" y="11665"/>
                  </a:cubicBezTo>
                  <a:cubicBezTo>
                    <a:pt x="1996" y="11665"/>
                    <a:pt x="2001" y="11534"/>
                    <a:pt x="1988" y="11413"/>
                  </a:cubicBezTo>
                  <a:cubicBezTo>
                    <a:pt x="2063" y="11400"/>
                    <a:pt x="2118" y="11391"/>
                    <a:pt x="2157" y="11391"/>
                  </a:cubicBezTo>
                  <a:close/>
                  <a:moveTo>
                    <a:pt x="3884" y="11519"/>
                  </a:moveTo>
                  <a:cubicBezTo>
                    <a:pt x="3978" y="11519"/>
                    <a:pt x="4056" y="11535"/>
                    <a:pt x="4059" y="11690"/>
                  </a:cubicBezTo>
                  <a:cubicBezTo>
                    <a:pt x="4034" y="11694"/>
                    <a:pt x="4010" y="11696"/>
                    <a:pt x="3988" y="11696"/>
                  </a:cubicBezTo>
                  <a:cubicBezTo>
                    <a:pt x="3872" y="11696"/>
                    <a:pt x="3807" y="11638"/>
                    <a:pt x="3793" y="11520"/>
                  </a:cubicBezTo>
                  <a:lnTo>
                    <a:pt x="3793" y="11520"/>
                  </a:lnTo>
                  <a:cubicBezTo>
                    <a:pt x="3797" y="11520"/>
                    <a:pt x="3802" y="11520"/>
                    <a:pt x="3806" y="11520"/>
                  </a:cubicBezTo>
                  <a:cubicBezTo>
                    <a:pt x="3833" y="11520"/>
                    <a:pt x="3859" y="11519"/>
                    <a:pt x="3884" y="11519"/>
                  </a:cubicBezTo>
                  <a:close/>
                  <a:moveTo>
                    <a:pt x="3558" y="11463"/>
                  </a:moveTo>
                  <a:cubicBezTo>
                    <a:pt x="3615" y="11527"/>
                    <a:pt x="3663" y="11563"/>
                    <a:pt x="3680" y="11610"/>
                  </a:cubicBezTo>
                  <a:cubicBezTo>
                    <a:pt x="3686" y="11630"/>
                    <a:pt x="3621" y="11701"/>
                    <a:pt x="3605" y="11701"/>
                  </a:cubicBezTo>
                  <a:cubicBezTo>
                    <a:pt x="3604" y="11701"/>
                    <a:pt x="3604" y="11701"/>
                    <a:pt x="3603" y="11701"/>
                  </a:cubicBezTo>
                  <a:cubicBezTo>
                    <a:pt x="3557" y="11683"/>
                    <a:pt x="3507" y="11646"/>
                    <a:pt x="3486" y="11603"/>
                  </a:cubicBezTo>
                  <a:cubicBezTo>
                    <a:pt x="3475" y="11581"/>
                    <a:pt x="3521" y="11530"/>
                    <a:pt x="3558" y="11463"/>
                  </a:cubicBezTo>
                  <a:close/>
                  <a:moveTo>
                    <a:pt x="4157" y="11537"/>
                  </a:moveTo>
                  <a:cubicBezTo>
                    <a:pt x="4239" y="11562"/>
                    <a:pt x="4309" y="11583"/>
                    <a:pt x="4379" y="11606"/>
                  </a:cubicBezTo>
                  <a:cubicBezTo>
                    <a:pt x="4360" y="11644"/>
                    <a:pt x="4349" y="11709"/>
                    <a:pt x="4322" y="11718"/>
                  </a:cubicBezTo>
                  <a:cubicBezTo>
                    <a:pt x="4302" y="11723"/>
                    <a:pt x="4284" y="11726"/>
                    <a:pt x="4267" y="11726"/>
                  </a:cubicBezTo>
                  <a:cubicBezTo>
                    <a:pt x="4194" y="11726"/>
                    <a:pt x="4153" y="11671"/>
                    <a:pt x="4157" y="11537"/>
                  </a:cubicBezTo>
                  <a:close/>
                  <a:moveTo>
                    <a:pt x="1760" y="11773"/>
                  </a:moveTo>
                  <a:cubicBezTo>
                    <a:pt x="1876" y="11773"/>
                    <a:pt x="1948" y="11831"/>
                    <a:pt x="1977" y="11945"/>
                  </a:cubicBezTo>
                  <a:cubicBezTo>
                    <a:pt x="1941" y="11951"/>
                    <a:pt x="1907" y="11954"/>
                    <a:pt x="1877" y="11954"/>
                  </a:cubicBezTo>
                  <a:cubicBezTo>
                    <a:pt x="1749" y="11954"/>
                    <a:pt x="1673" y="11898"/>
                    <a:pt x="1652" y="11787"/>
                  </a:cubicBezTo>
                  <a:cubicBezTo>
                    <a:pt x="1692" y="11777"/>
                    <a:pt x="1728" y="11773"/>
                    <a:pt x="1760" y="11773"/>
                  </a:cubicBezTo>
                  <a:close/>
                  <a:moveTo>
                    <a:pt x="2191" y="11760"/>
                  </a:moveTo>
                  <a:cubicBezTo>
                    <a:pt x="2303" y="11760"/>
                    <a:pt x="2309" y="11853"/>
                    <a:pt x="2302" y="11958"/>
                  </a:cubicBezTo>
                  <a:cubicBezTo>
                    <a:pt x="2259" y="11977"/>
                    <a:pt x="2216" y="11993"/>
                    <a:pt x="2180" y="11993"/>
                  </a:cubicBezTo>
                  <a:cubicBezTo>
                    <a:pt x="2133" y="11993"/>
                    <a:pt x="2096" y="11966"/>
                    <a:pt x="2083" y="11883"/>
                  </a:cubicBezTo>
                  <a:cubicBezTo>
                    <a:pt x="2077" y="11846"/>
                    <a:pt x="2128" y="11766"/>
                    <a:pt x="2160" y="11762"/>
                  </a:cubicBezTo>
                  <a:cubicBezTo>
                    <a:pt x="2171" y="11760"/>
                    <a:pt x="2182" y="11760"/>
                    <a:pt x="2191" y="11760"/>
                  </a:cubicBezTo>
                  <a:close/>
                  <a:moveTo>
                    <a:pt x="3907" y="11834"/>
                  </a:moveTo>
                  <a:cubicBezTo>
                    <a:pt x="4019" y="11834"/>
                    <a:pt x="4088" y="11888"/>
                    <a:pt x="4111" y="11995"/>
                  </a:cubicBezTo>
                  <a:cubicBezTo>
                    <a:pt x="4079" y="12002"/>
                    <a:pt x="4049" y="12005"/>
                    <a:pt x="4023" y="12005"/>
                  </a:cubicBezTo>
                  <a:cubicBezTo>
                    <a:pt x="3916" y="12005"/>
                    <a:pt x="3859" y="11949"/>
                    <a:pt x="3852" y="11838"/>
                  </a:cubicBezTo>
                  <a:cubicBezTo>
                    <a:pt x="3871" y="11835"/>
                    <a:pt x="3890" y="11834"/>
                    <a:pt x="3907" y="11834"/>
                  </a:cubicBezTo>
                  <a:close/>
                  <a:moveTo>
                    <a:pt x="4325" y="11809"/>
                  </a:moveTo>
                  <a:cubicBezTo>
                    <a:pt x="4410" y="11809"/>
                    <a:pt x="4449" y="11869"/>
                    <a:pt x="4434" y="12013"/>
                  </a:cubicBezTo>
                  <a:cubicBezTo>
                    <a:pt x="4392" y="12026"/>
                    <a:pt x="4356" y="12033"/>
                    <a:pt x="4325" y="12033"/>
                  </a:cubicBezTo>
                  <a:cubicBezTo>
                    <a:pt x="4239" y="12033"/>
                    <a:pt x="4196" y="11976"/>
                    <a:pt x="4208" y="11834"/>
                  </a:cubicBezTo>
                  <a:cubicBezTo>
                    <a:pt x="4253" y="11818"/>
                    <a:pt x="4293" y="11809"/>
                    <a:pt x="4325" y="11809"/>
                  </a:cubicBezTo>
                  <a:close/>
                  <a:moveTo>
                    <a:pt x="3627" y="11810"/>
                  </a:moveTo>
                  <a:cubicBezTo>
                    <a:pt x="3734" y="11810"/>
                    <a:pt x="3751" y="11892"/>
                    <a:pt x="3737" y="11998"/>
                  </a:cubicBezTo>
                  <a:cubicBezTo>
                    <a:pt x="3693" y="12018"/>
                    <a:pt x="3650" y="12034"/>
                    <a:pt x="3615" y="12034"/>
                  </a:cubicBezTo>
                  <a:cubicBezTo>
                    <a:pt x="3568" y="12034"/>
                    <a:pt x="3533" y="12005"/>
                    <a:pt x="3525" y="11915"/>
                  </a:cubicBezTo>
                  <a:cubicBezTo>
                    <a:pt x="3521" y="11882"/>
                    <a:pt x="3564" y="11816"/>
                    <a:pt x="3592" y="11813"/>
                  </a:cubicBezTo>
                  <a:cubicBezTo>
                    <a:pt x="3604" y="11811"/>
                    <a:pt x="3616" y="11810"/>
                    <a:pt x="3627" y="11810"/>
                  </a:cubicBezTo>
                  <a:close/>
                  <a:moveTo>
                    <a:pt x="6133" y="12097"/>
                  </a:moveTo>
                  <a:lnTo>
                    <a:pt x="6133" y="12097"/>
                  </a:lnTo>
                  <a:cubicBezTo>
                    <a:pt x="6133" y="12097"/>
                    <a:pt x="6133" y="12098"/>
                    <a:pt x="6132" y="12098"/>
                  </a:cubicBezTo>
                  <a:lnTo>
                    <a:pt x="6132" y="12098"/>
                  </a:lnTo>
                  <a:cubicBezTo>
                    <a:pt x="6133" y="12098"/>
                    <a:pt x="6133" y="12098"/>
                    <a:pt x="6133" y="12098"/>
                  </a:cubicBezTo>
                  <a:lnTo>
                    <a:pt x="6133" y="12097"/>
                  </a:lnTo>
                  <a:close/>
                  <a:moveTo>
                    <a:pt x="1772" y="12115"/>
                  </a:moveTo>
                  <a:cubicBezTo>
                    <a:pt x="1949" y="12115"/>
                    <a:pt x="2049" y="12202"/>
                    <a:pt x="2072" y="12376"/>
                  </a:cubicBezTo>
                  <a:lnTo>
                    <a:pt x="1751" y="12376"/>
                  </a:lnTo>
                  <a:cubicBezTo>
                    <a:pt x="1737" y="12323"/>
                    <a:pt x="1720" y="12277"/>
                    <a:pt x="1712" y="12229"/>
                  </a:cubicBezTo>
                  <a:cubicBezTo>
                    <a:pt x="1706" y="12192"/>
                    <a:pt x="1710" y="12154"/>
                    <a:pt x="1710" y="12119"/>
                  </a:cubicBezTo>
                  <a:cubicBezTo>
                    <a:pt x="1732" y="12116"/>
                    <a:pt x="1753" y="12115"/>
                    <a:pt x="1772" y="12115"/>
                  </a:cubicBezTo>
                  <a:close/>
                  <a:moveTo>
                    <a:pt x="3677" y="12136"/>
                  </a:moveTo>
                  <a:cubicBezTo>
                    <a:pt x="3813" y="12136"/>
                    <a:pt x="3814" y="12243"/>
                    <a:pt x="3818" y="12367"/>
                  </a:cubicBezTo>
                  <a:cubicBezTo>
                    <a:pt x="3784" y="12374"/>
                    <a:pt x="3754" y="12378"/>
                    <a:pt x="3727" y="12378"/>
                  </a:cubicBezTo>
                  <a:cubicBezTo>
                    <a:pt x="3630" y="12378"/>
                    <a:pt x="3575" y="12331"/>
                    <a:pt x="3575" y="12216"/>
                  </a:cubicBezTo>
                  <a:cubicBezTo>
                    <a:pt x="3576" y="12189"/>
                    <a:pt x="3637" y="12138"/>
                    <a:pt x="3670" y="12136"/>
                  </a:cubicBezTo>
                  <a:cubicBezTo>
                    <a:pt x="3672" y="12136"/>
                    <a:pt x="3675" y="12136"/>
                    <a:pt x="3677" y="12136"/>
                  </a:cubicBezTo>
                  <a:close/>
                  <a:moveTo>
                    <a:pt x="3931" y="12163"/>
                  </a:moveTo>
                  <a:cubicBezTo>
                    <a:pt x="4081" y="12163"/>
                    <a:pt x="4165" y="12233"/>
                    <a:pt x="4184" y="12372"/>
                  </a:cubicBezTo>
                  <a:cubicBezTo>
                    <a:pt x="4158" y="12376"/>
                    <a:pt x="4134" y="12379"/>
                    <a:pt x="4112" y="12379"/>
                  </a:cubicBezTo>
                  <a:cubicBezTo>
                    <a:pt x="3986" y="12379"/>
                    <a:pt x="3916" y="12307"/>
                    <a:pt x="3902" y="12164"/>
                  </a:cubicBezTo>
                  <a:cubicBezTo>
                    <a:pt x="3912" y="12163"/>
                    <a:pt x="3922" y="12163"/>
                    <a:pt x="3931" y="12163"/>
                  </a:cubicBezTo>
                  <a:close/>
                  <a:moveTo>
                    <a:pt x="8447" y="10505"/>
                  </a:moveTo>
                  <a:cubicBezTo>
                    <a:pt x="8486" y="10705"/>
                    <a:pt x="8484" y="10856"/>
                    <a:pt x="8417" y="11005"/>
                  </a:cubicBezTo>
                  <a:cubicBezTo>
                    <a:pt x="8549" y="11231"/>
                    <a:pt x="8467" y="11406"/>
                    <a:pt x="8289" y="11558"/>
                  </a:cubicBezTo>
                  <a:cubicBezTo>
                    <a:pt x="8344" y="11541"/>
                    <a:pt x="8398" y="11525"/>
                    <a:pt x="8453" y="11508"/>
                  </a:cubicBezTo>
                  <a:lnTo>
                    <a:pt x="8453" y="11508"/>
                  </a:lnTo>
                  <a:cubicBezTo>
                    <a:pt x="8573" y="11671"/>
                    <a:pt x="8402" y="11750"/>
                    <a:pt x="8354" y="11863"/>
                  </a:cubicBezTo>
                  <a:cubicBezTo>
                    <a:pt x="8397" y="11873"/>
                    <a:pt x="8474" y="11878"/>
                    <a:pt x="8477" y="11894"/>
                  </a:cubicBezTo>
                  <a:cubicBezTo>
                    <a:pt x="8486" y="11957"/>
                    <a:pt x="8491" y="12034"/>
                    <a:pt x="8464" y="12088"/>
                  </a:cubicBezTo>
                  <a:cubicBezTo>
                    <a:pt x="8428" y="12158"/>
                    <a:pt x="8364" y="12213"/>
                    <a:pt x="8309" y="12273"/>
                  </a:cubicBezTo>
                  <a:lnTo>
                    <a:pt x="8309" y="12273"/>
                  </a:lnTo>
                  <a:cubicBezTo>
                    <a:pt x="8224" y="12313"/>
                    <a:pt x="8139" y="12353"/>
                    <a:pt x="8052" y="12396"/>
                  </a:cubicBezTo>
                  <a:cubicBezTo>
                    <a:pt x="7901" y="12237"/>
                    <a:pt x="8047" y="12144"/>
                    <a:pt x="8125" y="12035"/>
                  </a:cubicBezTo>
                  <a:cubicBezTo>
                    <a:pt x="7939" y="12016"/>
                    <a:pt x="7916" y="11990"/>
                    <a:pt x="7982" y="11857"/>
                  </a:cubicBezTo>
                  <a:cubicBezTo>
                    <a:pt x="8003" y="11813"/>
                    <a:pt x="8037" y="11775"/>
                    <a:pt x="8064" y="11733"/>
                  </a:cubicBezTo>
                  <a:cubicBezTo>
                    <a:pt x="8020" y="11712"/>
                    <a:pt x="7937" y="11690"/>
                    <a:pt x="7937" y="11666"/>
                  </a:cubicBezTo>
                  <a:cubicBezTo>
                    <a:pt x="7934" y="11572"/>
                    <a:pt x="7935" y="11467"/>
                    <a:pt x="7978" y="11388"/>
                  </a:cubicBezTo>
                  <a:cubicBezTo>
                    <a:pt x="8021" y="11306"/>
                    <a:pt x="8114" y="11251"/>
                    <a:pt x="8185" y="11185"/>
                  </a:cubicBezTo>
                  <a:lnTo>
                    <a:pt x="8185" y="11185"/>
                  </a:lnTo>
                  <a:cubicBezTo>
                    <a:pt x="8097" y="11221"/>
                    <a:pt x="8009" y="11258"/>
                    <a:pt x="7913" y="11299"/>
                  </a:cubicBezTo>
                  <a:cubicBezTo>
                    <a:pt x="7822" y="11075"/>
                    <a:pt x="7862" y="10911"/>
                    <a:pt x="8068" y="10786"/>
                  </a:cubicBezTo>
                  <a:cubicBezTo>
                    <a:pt x="8191" y="10711"/>
                    <a:pt x="8303" y="10613"/>
                    <a:pt x="8447" y="10505"/>
                  </a:cubicBezTo>
                  <a:close/>
                  <a:moveTo>
                    <a:pt x="2201" y="12118"/>
                  </a:moveTo>
                  <a:cubicBezTo>
                    <a:pt x="2379" y="12118"/>
                    <a:pt x="2340" y="12277"/>
                    <a:pt x="2417" y="12396"/>
                  </a:cubicBezTo>
                  <a:cubicBezTo>
                    <a:pt x="2394" y="12398"/>
                    <a:pt x="2373" y="12399"/>
                    <a:pt x="2354" y="12399"/>
                  </a:cubicBezTo>
                  <a:cubicBezTo>
                    <a:pt x="2122" y="12399"/>
                    <a:pt x="2177" y="12240"/>
                    <a:pt x="2117" y="12127"/>
                  </a:cubicBezTo>
                  <a:cubicBezTo>
                    <a:pt x="2150" y="12121"/>
                    <a:pt x="2177" y="12118"/>
                    <a:pt x="2201" y="12118"/>
                  </a:cubicBezTo>
                  <a:close/>
                  <a:moveTo>
                    <a:pt x="4324" y="12182"/>
                  </a:moveTo>
                  <a:cubicBezTo>
                    <a:pt x="4431" y="12182"/>
                    <a:pt x="4496" y="12259"/>
                    <a:pt x="4521" y="12414"/>
                  </a:cubicBezTo>
                  <a:cubicBezTo>
                    <a:pt x="4366" y="12404"/>
                    <a:pt x="4282" y="12329"/>
                    <a:pt x="4267" y="12189"/>
                  </a:cubicBezTo>
                  <a:cubicBezTo>
                    <a:pt x="4287" y="12184"/>
                    <a:pt x="4306" y="12182"/>
                    <a:pt x="4324" y="12182"/>
                  </a:cubicBezTo>
                  <a:close/>
                  <a:moveTo>
                    <a:pt x="8493" y="12204"/>
                  </a:moveTo>
                  <a:lnTo>
                    <a:pt x="8493" y="12204"/>
                  </a:lnTo>
                  <a:cubicBezTo>
                    <a:pt x="8624" y="12407"/>
                    <a:pt x="8406" y="12469"/>
                    <a:pt x="8347" y="12592"/>
                  </a:cubicBezTo>
                  <a:lnTo>
                    <a:pt x="8347" y="12592"/>
                  </a:lnTo>
                  <a:cubicBezTo>
                    <a:pt x="8261" y="12635"/>
                    <a:pt x="8174" y="12677"/>
                    <a:pt x="8085" y="12722"/>
                  </a:cubicBezTo>
                  <a:cubicBezTo>
                    <a:pt x="8016" y="12633"/>
                    <a:pt x="8025" y="12558"/>
                    <a:pt x="8103" y="12484"/>
                  </a:cubicBezTo>
                  <a:cubicBezTo>
                    <a:pt x="8171" y="12418"/>
                    <a:pt x="8234" y="12350"/>
                    <a:pt x="8301" y="12283"/>
                  </a:cubicBezTo>
                  <a:lnTo>
                    <a:pt x="8301" y="12283"/>
                  </a:lnTo>
                  <a:cubicBezTo>
                    <a:pt x="8363" y="12258"/>
                    <a:pt x="8426" y="12232"/>
                    <a:pt x="8493" y="12204"/>
                  </a:cubicBezTo>
                  <a:close/>
                  <a:moveTo>
                    <a:pt x="1805" y="12499"/>
                  </a:moveTo>
                  <a:cubicBezTo>
                    <a:pt x="2014" y="12499"/>
                    <a:pt x="2131" y="12580"/>
                    <a:pt x="2158" y="12741"/>
                  </a:cubicBezTo>
                  <a:cubicBezTo>
                    <a:pt x="2127" y="12745"/>
                    <a:pt x="2098" y="12747"/>
                    <a:pt x="2071" y="12747"/>
                  </a:cubicBezTo>
                  <a:cubicBezTo>
                    <a:pt x="1899" y="12747"/>
                    <a:pt x="1804" y="12665"/>
                    <a:pt x="1787" y="12499"/>
                  </a:cubicBezTo>
                  <a:cubicBezTo>
                    <a:pt x="1793" y="12499"/>
                    <a:pt x="1799" y="12499"/>
                    <a:pt x="1805" y="12499"/>
                  </a:cubicBezTo>
                  <a:close/>
                  <a:moveTo>
                    <a:pt x="4156" y="12514"/>
                  </a:moveTo>
                  <a:cubicBezTo>
                    <a:pt x="4261" y="12514"/>
                    <a:pt x="4365" y="12515"/>
                    <a:pt x="4470" y="12517"/>
                  </a:cubicBezTo>
                  <a:cubicBezTo>
                    <a:pt x="4573" y="12519"/>
                    <a:pt x="4573" y="12534"/>
                    <a:pt x="4558" y="12766"/>
                  </a:cubicBezTo>
                  <a:cubicBezTo>
                    <a:pt x="4284" y="12746"/>
                    <a:pt x="4010" y="12730"/>
                    <a:pt x="3738" y="12702"/>
                  </a:cubicBezTo>
                  <a:cubicBezTo>
                    <a:pt x="3611" y="12687"/>
                    <a:pt x="3619" y="12593"/>
                    <a:pt x="3644" y="12516"/>
                  </a:cubicBezTo>
                  <a:cubicBezTo>
                    <a:pt x="3818" y="12516"/>
                    <a:pt x="3988" y="12514"/>
                    <a:pt x="4156" y="12514"/>
                  </a:cubicBezTo>
                  <a:close/>
                  <a:moveTo>
                    <a:pt x="2374" y="12467"/>
                  </a:moveTo>
                  <a:cubicBezTo>
                    <a:pt x="2386" y="12603"/>
                    <a:pt x="2393" y="12684"/>
                    <a:pt x="2401" y="12763"/>
                  </a:cubicBezTo>
                  <a:cubicBezTo>
                    <a:pt x="2380" y="12768"/>
                    <a:pt x="2361" y="12770"/>
                    <a:pt x="2346" y="12770"/>
                  </a:cubicBezTo>
                  <a:cubicBezTo>
                    <a:pt x="2233" y="12770"/>
                    <a:pt x="2250" y="12666"/>
                    <a:pt x="2242" y="12600"/>
                  </a:cubicBezTo>
                  <a:cubicBezTo>
                    <a:pt x="2239" y="12572"/>
                    <a:pt x="2303" y="12536"/>
                    <a:pt x="2374" y="12467"/>
                  </a:cubicBezTo>
                  <a:close/>
                  <a:moveTo>
                    <a:pt x="3832" y="12816"/>
                  </a:moveTo>
                  <a:cubicBezTo>
                    <a:pt x="3936" y="12816"/>
                    <a:pt x="4038" y="12843"/>
                    <a:pt x="4133" y="12851"/>
                  </a:cubicBezTo>
                  <a:cubicBezTo>
                    <a:pt x="4154" y="12853"/>
                    <a:pt x="4175" y="12854"/>
                    <a:pt x="4197" y="12854"/>
                  </a:cubicBezTo>
                  <a:cubicBezTo>
                    <a:pt x="4234" y="12854"/>
                    <a:pt x="4272" y="12852"/>
                    <a:pt x="4310" y="12852"/>
                  </a:cubicBezTo>
                  <a:cubicBezTo>
                    <a:pt x="4414" y="12852"/>
                    <a:pt x="4520" y="12865"/>
                    <a:pt x="4611" y="12957"/>
                  </a:cubicBezTo>
                  <a:cubicBezTo>
                    <a:pt x="4522" y="12993"/>
                    <a:pt x="4390" y="13010"/>
                    <a:pt x="4247" y="13010"/>
                  </a:cubicBezTo>
                  <a:cubicBezTo>
                    <a:pt x="4012" y="13010"/>
                    <a:pt x="3747" y="12965"/>
                    <a:pt x="3587" y="12886"/>
                  </a:cubicBezTo>
                  <a:cubicBezTo>
                    <a:pt x="3669" y="12832"/>
                    <a:pt x="3751" y="12816"/>
                    <a:pt x="3832" y="12816"/>
                  </a:cubicBezTo>
                  <a:close/>
                  <a:moveTo>
                    <a:pt x="8508" y="12541"/>
                  </a:moveTo>
                  <a:lnTo>
                    <a:pt x="8508" y="12541"/>
                  </a:lnTo>
                  <a:cubicBezTo>
                    <a:pt x="8672" y="12776"/>
                    <a:pt x="8459" y="12878"/>
                    <a:pt x="8350" y="13016"/>
                  </a:cubicBezTo>
                  <a:lnTo>
                    <a:pt x="8350" y="13016"/>
                  </a:lnTo>
                  <a:cubicBezTo>
                    <a:pt x="8280" y="13046"/>
                    <a:pt x="8210" y="13078"/>
                    <a:pt x="8139" y="13110"/>
                  </a:cubicBezTo>
                  <a:cubicBezTo>
                    <a:pt x="8034" y="12973"/>
                    <a:pt x="8045" y="12861"/>
                    <a:pt x="8192" y="12759"/>
                  </a:cubicBezTo>
                  <a:cubicBezTo>
                    <a:pt x="8251" y="12717"/>
                    <a:pt x="8295" y="12653"/>
                    <a:pt x="8345" y="12598"/>
                  </a:cubicBezTo>
                  <a:lnTo>
                    <a:pt x="8345" y="12598"/>
                  </a:lnTo>
                  <a:cubicBezTo>
                    <a:pt x="8344" y="12599"/>
                    <a:pt x="8344" y="12599"/>
                    <a:pt x="8344" y="12600"/>
                  </a:cubicBezTo>
                  <a:cubicBezTo>
                    <a:pt x="8397" y="12581"/>
                    <a:pt x="8452" y="12561"/>
                    <a:pt x="8508" y="12541"/>
                  </a:cubicBezTo>
                  <a:close/>
                  <a:moveTo>
                    <a:pt x="6800" y="10767"/>
                  </a:moveTo>
                  <a:cubicBezTo>
                    <a:pt x="6833" y="10767"/>
                    <a:pt x="6860" y="10783"/>
                    <a:pt x="6866" y="10839"/>
                  </a:cubicBezTo>
                  <a:cubicBezTo>
                    <a:pt x="6882" y="10998"/>
                    <a:pt x="6961" y="11163"/>
                    <a:pt x="6846" y="11318"/>
                  </a:cubicBezTo>
                  <a:cubicBezTo>
                    <a:pt x="6986" y="11399"/>
                    <a:pt x="6960" y="11511"/>
                    <a:pt x="6902" y="11627"/>
                  </a:cubicBezTo>
                  <a:cubicBezTo>
                    <a:pt x="7019" y="11829"/>
                    <a:pt x="7016" y="11873"/>
                    <a:pt x="6873" y="11982"/>
                  </a:cubicBezTo>
                  <a:cubicBezTo>
                    <a:pt x="6822" y="12022"/>
                    <a:pt x="6772" y="12065"/>
                    <a:pt x="6722" y="12107"/>
                  </a:cubicBezTo>
                  <a:cubicBezTo>
                    <a:pt x="6812" y="12077"/>
                    <a:pt x="6903" y="12048"/>
                    <a:pt x="6991" y="12020"/>
                  </a:cubicBezTo>
                  <a:lnTo>
                    <a:pt x="6991" y="12020"/>
                  </a:lnTo>
                  <a:cubicBezTo>
                    <a:pt x="7099" y="12172"/>
                    <a:pt x="6978" y="12254"/>
                    <a:pt x="6904" y="12351"/>
                  </a:cubicBezTo>
                  <a:cubicBezTo>
                    <a:pt x="6924" y="12346"/>
                    <a:pt x="6945" y="12344"/>
                    <a:pt x="6964" y="12344"/>
                  </a:cubicBezTo>
                  <a:cubicBezTo>
                    <a:pt x="7015" y="12344"/>
                    <a:pt x="7057" y="12364"/>
                    <a:pt x="7060" y="12431"/>
                  </a:cubicBezTo>
                  <a:cubicBezTo>
                    <a:pt x="7061" y="12490"/>
                    <a:pt x="7034" y="12574"/>
                    <a:pt x="6990" y="12603"/>
                  </a:cubicBezTo>
                  <a:cubicBezTo>
                    <a:pt x="6703" y="12796"/>
                    <a:pt x="6407" y="12976"/>
                    <a:pt x="6096" y="13173"/>
                  </a:cubicBezTo>
                  <a:cubicBezTo>
                    <a:pt x="6028" y="12999"/>
                    <a:pt x="6028" y="12892"/>
                    <a:pt x="6179" y="12817"/>
                  </a:cubicBezTo>
                  <a:cubicBezTo>
                    <a:pt x="6229" y="12793"/>
                    <a:pt x="6267" y="12743"/>
                    <a:pt x="6311" y="12704"/>
                  </a:cubicBezTo>
                  <a:lnTo>
                    <a:pt x="6311" y="12704"/>
                  </a:lnTo>
                  <a:cubicBezTo>
                    <a:pt x="6236" y="12722"/>
                    <a:pt x="6160" y="12740"/>
                    <a:pt x="6085" y="12757"/>
                  </a:cubicBezTo>
                  <a:cubicBezTo>
                    <a:pt x="5987" y="12598"/>
                    <a:pt x="6094" y="12502"/>
                    <a:pt x="6190" y="12402"/>
                  </a:cubicBezTo>
                  <a:cubicBezTo>
                    <a:pt x="6015" y="12347"/>
                    <a:pt x="6006" y="12296"/>
                    <a:pt x="6132" y="12098"/>
                  </a:cubicBezTo>
                  <a:lnTo>
                    <a:pt x="6132" y="12098"/>
                  </a:lnTo>
                  <a:cubicBezTo>
                    <a:pt x="6006" y="11993"/>
                    <a:pt x="6014" y="11889"/>
                    <a:pt x="6131" y="11783"/>
                  </a:cubicBezTo>
                  <a:cubicBezTo>
                    <a:pt x="6186" y="11732"/>
                    <a:pt x="6244" y="11681"/>
                    <a:pt x="6299" y="11631"/>
                  </a:cubicBezTo>
                  <a:lnTo>
                    <a:pt x="6299" y="11631"/>
                  </a:lnTo>
                  <a:cubicBezTo>
                    <a:pt x="6228" y="11660"/>
                    <a:pt x="6158" y="11691"/>
                    <a:pt x="6064" y="11732"/>
                  </a:cubicBezTo>
                  <a:cubicBezTo>
                    <a:pt x="6047" y="11647"/>
                    <a:pt x="6035" y="11583"/>
                    <a:pt x="6022" y="11520"/>
                  </a:cubicBezTo>
                  <a:cubicBezTo>
                    <a:pt x="5983" y="11328"/>
                    <a:pt x="6044" y="11205"/>
                    <a:pt x="6229" y="11113"/>
                  </a:cubicBezTo>
                  <a:cubicBezTo>
                    <a:pt x="6403" y="11028"/>
                    <a:pt x="6551" y="10893"/>
                    <a:pt x="6710" y="10780"/>
                  </a:cubicBezTo>
                  <a:lnTo>
                    <a:pt x="6710" y="10780"/>
                  </a:lnTo>
                  <a:cubicBezTo>
                    <a:pt x="6708" y="10781"/>
                    <a:pt x="6707" y="10783"/>
                    <a:pt x="6705" y="10785"/>
                  </a:cubicBezTo>
                  <a:cubicBezTo>
                    <a:pt x="6735" y="10779"/>
                    <a:pt x="6770" y="10767"/>
                    <a:pt x="6800" y="10767"/>
                  </a:cubicBezTo>
                  <a:close/>
                  <a:moveTo>
                    <a:pt x="2416" y="12872"/>
                  </a:moveTo>
                  <a:cubicBezTo>
                    <a:pt x="2434" y="13010"/>
                    <a:pt x="2447" y="13104"/>
                    <a:pt x="2460" y="13204"/>
                  </a:cubicBezTo>
                  <a:cubicBezTo>
                    <a:pt x="2363" y="13204"/>
                    <a:pt x="2274" y="13208"/>
                    <a:pt x="2189" y="13208"/>
                  </a:cubicBezTo>
                  <a:cubicBezTo>
                    <a:pt x="2137" y="13208"/>
                    <a:pt x="2086" y="13206"/>
                    <a:pt x="2035" y="13201"/>
                  </a:cubicBezTo>
                  <a:cubicBezTo>
                    <a:pt x="1831" y="13182"/>
                    <a:pt x="1825" y="13166"/>
                    <a:pt x="1858" y="12912"/>
                  </a:cubicBezTo>
                  <a:cubicBezTo>
                    <a:pt x="1928" y="12906"/>
                    <a:pt x="1999" y="12891"/>
                    <a:pt x="2067" y="12891"/>
                  </a:cubicBezTo>
                  <a:cubicBezTo>
                    <a:pt x="2144" y="12891"/>
                    <a:pt x="2217" y="12910"/>
                    <a:pt x="2282" y="12985"/>
                  </a:cubicBezTo>
                  <a:cubicBezTo>
                    <a:pt x="2318" y="12954"/>
                    <a:pt x="2349" y="12928"/>
                    <a:pt x="2416" y="12872"/>
                  </a:cubicBezTo>
                  <a:close/>
                  <a:moveTo>
                    <a:pt x="3699" y="13104"/>
                  </a:moveTo>
                  <a:cubicBezTo>
                    <a:pt x="3823" y="13104"/>
                    <a:pt x="3883" y="13173"/>
                    <a:pt x="3879" y="13312"/>
                  </a:cubicBezTo>
                  <a:cubicBezTo>
                    <a:pt x="3839" y="13324"/>
                    <a:pt x="3803" y="13330"/>
                    <a:pt x="3771" y="13330"/>
                  </a:cubicBezTo>
                  <a:cubicBezTo>
                    <a:pt x="3666" y="13330"/>
                    <a:pt x="3613" y="13261"/>
                    <a:pt x="3617" y="13112"/>
                  </a:cubicBezTo>
                  <a:cubicBezTo>
                    <a:pt x="3646" y="13106"/>
                    <a:pt x="3674" y="13104"/>
                    <a:pt x="3699" y="13104"/>
                  </a:cubicBezTo>
                  <a:close/>
                  <a:moveTo>
                    <a:pt x="3963" y="13094"/>
                  </a:moveTo>
                  <a:lnTo>
                    <a:pt x="3963" y="13094"/>
                  </a:lnTo>
                  <a:cubicBezTo>
                    <a:pt x="4071" y="13108"/>
                    <a:pt x="4154" y="13119"/>
                    <a:pt x="4244" y="13130"/>
                  </a:cubicBezTo>
                  <a:cubicBezTo>
                    <a:pt x="4249" y="13214"/>
                    <a:pt x="4255" y="13281"/>
                    <a:pt x="4263" y="13368"/>
                  </a:cubicBezTo>
                  <a:cubicBezTo>
                    <a:pt x="4219" y="13370"/>
                    <a:pt x="4181" y="13375"/>
                    <a:pt x="4145" y="13375"/>
                  </a:cubicBezTo>
                  <a:cubicBezTo>
                    <a:pt x="4135" y="13375"/>
                    <a:pt x="4126" y="13375"/>
                    <a:pt x="4116" y="13374"/>
                  </a:cubicBezTo>
                  <a:cubicBezTo>
                    <a:pt x="3973" y="13358"/>
                    <a:pt x="3956" y="13257"/>
                    <a:pt x="3963" y="13094"/>
                  </a:cubicBezTo>
                  <a:close/>
                  <a:moveTo>
                    <a:pt x="4593" y="13122"/>
                  </a:moveTo>
                  <a:lnTo>
                    <a:pt x="4593" y="13399"/>
                  </a:lnTo>
                  <a:cubicBezTo>
                    <a:pt x="4586" y="13399"/>
                    <a:pt x="4580" y="13399"/>
                    <a:pt x="4573" y="13399"/>
                  </a:cubicBezTo>
                  <a:cubicBezTo>
                    <a:pt x="4433" y="13399"/>
                    <a:pt x="4348" y="13315"/>
                    <a:pt x="4316" y="13145"/>
                  </a:cubicBezTo>
                  <a:cubicBezTo>
                    <a:pt x="4402" y="13138"/>
                    <a:pt x="4484" y="13131"/>
                    <a:pt x="4593" y="13122"/>
                  </a:cubicBezTo>
                  <a:close/>
                  <a:moveTo>
                    <a:pt x="2130" y="13314"/>
                  </a:moveTo>
                  <a:cubicBezTo>
                    <a:pt x="2250" y="13314"/>
                    <a:pt x="2275" y="13361"/>
                    <a:pt x="2302" y="13483"/>
                  </a:cubicBezTo>
                  <a:cubicBezTo>
                    <a:pt x="2189" y="13503"/>
                    <a:pt x="2112" y="13515"/>
                    <a:pt x="2055" y="13515"/>
                  </a:cubicBezTo>
                  <a:cubicBezTo>
                    <a:pt x="1946" y="13515"/>
                    <a:pt x="1913" y="13470"/>
                    <a:pt x="1854" y="13348"/>
                  </a:cubicBezTo>
                  <a:cubicBezTo>
                    <a:pt x="1981" y="13326"/>
                    <a:pt x="2068" y="13314"/>
                    <a:pt x="2130" y="13314"/>
                  </a:cubicBezTo>
                  <a:close/>
                  <a:moveTo>
                    <a:pt x="2465" y="13344"/>
                  </a:moveTo>
                  <a:lnTo>
                    <a:pt x="2465" y="13344"/>
                  </a:lnTo>
                  <a:cubicBezTo>
                    <a:pt x="2476" y="13403"/>
                    <a:pt x="2486" y="13462"/>
                    <a:pt x="2503" y="13552"/>
                  </a:cubicBezTo>
                  <a:cubicBezTo>
                    <a:pt x="2357" y="13499"/>
                    <a:pt x="2364" y="13430"/>
                    <a:pt x="2465" y="13344"/>
                  </a:cubicBezTo>
                  <a:close/>
                  <a:moveTo>
                    <a:pt x="3722" y="13467"/>
                  </a:moveTo>
                  <a:cubicBezTo>
                    <a:pt x="3852" y="13467"/>
                    <a:pt x="3924" y="13533"/>
                    <a:pt x="3939" y="13665"/>
                  </a:cubicBezTo>
                  <a:cubicBezTo>
                    <a:pt x="3899" y="13672"/>
                    <a:pt x="3863" y="13676"/>
                    <a:pt x="3830" y="13676"/>
                  </a:cubicBezTo>
                  <a:cubicBezTo>
                    <a:pt x="3715" y="13676"/>
                    <a:pt x="3650" y="13627"/>
                    <a:pt x="3666" y="13470"/>
                  </a:cubicBezTo>
                  <a:cubicBezTo>
                    <a:pt x="3686" y="13468"/>
                    <a:pt x="3705" y="13467"/>
                    <a:pt x="3722" y="13467"/>
                  </a:cubicBezTo>
                  <a:close/>
                  <a:moveTo>
                    <a:pt x="4103" y="13519"/>
                  </a:moveTo>
                  <a:cubicBezTo>
                    <a:pt x="4218" y="13519"/>
                    <a:pt x="4283" y="13587"/>
                    <a:pt x="4297" y="13721"/>
                  </a:cubicBezTo>
                  <a:cubicBezTo>
                    <a:pt x="4145" y="13716"/>
                    <a:pt x="4015" y="13718"/>
                    <a:pt x="4026" y="13527"/>
                  </a:cubicBezTo>
                  <a:cubicBezTo>
                    <a:pt x="4054" y="13522"/>
                    <a:pt x="4079" y="13519"/>
                    <a:pt x="4103" y="13519"/>
                  </a:cubicBezTo>
                  <a:close/>
                  <a:moveTo>
                    <a:pt x="4492" y="13515"/>
                  </a:moveTo>
                  <a:cubicBezTo>
                    <a:pt x="4646" y="13517"/>
                    <a:pt x="4628" y="13620"/>
                    <a:pt x="4612" y="13739"/>
                  </a:cubicBezTo>
                  <a:cubicBezTo>
                    <a:pt x="4585" y="13744"/>
                    <a:pt x="4559" y="13746"/>
                    <a:pt x="4536" y="13746"/>
                  </a:cubicBezTo>
                  <a:cubicBezTo>
                    <a:pt x="4433" y="13746"/>
                    <a:pt x="4381" y="13698"/>
                    <a:pt x="4390" y="13589"/>
                  </a:cubicBezTo>
                  <a:cubicBezTo>
                    <a:pt x="4392" y="13561"/>
                    <a:pt x="4457" y="13515"/>
                    <a:pt x="4492" y="13515"/>
                  </a:cubicBezTo>
                  <a:close/>
                  <a:moveTo>
                    <a:pt x="2335" y="13635"/>
                  </a:moveTo>
                  <a:cubicBezTo>
                    <a:pt x="2354" y="13726"/>
                    <a:pt x="2372" y="13809"/>
                    <a:pt x="2396" y="13916"/>
                  </a:cubicBezTo>
                  <a:lnTo>
                    <a:pt x="2395" y="13916"/>
                  </a:lnTo>
                  <a:cubicBezTo>
                    <a:pt x="2387" y="13916"/>
                    <a:pt x="2379" y="13917"/>
                    <a:pt x="2371" y="13917"/>
                  </a:cubicBezTo>
                  <a:cubicBezTo>
                    <a:pt x="2119" y="13917"/>
                    <a:pt x="1972" y="13823"/>
                    <a:pt x="1932" y="13635"/>
                  </a:cubicBezTo>
                  <a:close/>
                  <a:moveTo>
                    <a:pt x="2428" y="13635"/>
                  </a:moveTo>
                  <a:lnTo>
                    <a:pt x="2428" y="13635"/>
                  </a:lnTo>
                  <a:cubicBezTo>
                    <a:pt x="2598" y="13735"/>
                    <a:pt x="2549" y="13846"/>
                    <a:pt x="2564" y="13940"/>
                  </a:cubicBezTo>
                  <a:cubicBezTo>
                    <a:pt x="2536" y="13942"/>
                    <a:pt x="2509" y="13945"/>
                    <a:pt x="2481" y="13946"/>
                  </a:cubicBezTo>
                  <a:cubicBezTo>
                    <a:pt x="2466" y="13857"/>
                    <a:pt x="2451" y="13768"/>
                    <a:pt x="2428" y="13635"/>
                  </a:cubicBezTo>
                  <a:close/>
                  <a:moveTo>
                    <a:pt x="3857" y="13791"/>
                  </a:moveTo>
                  <a:cubicBezTo>
                    <a:pt x="3925" y="13791"/>
                    <a:pt x="3977" y="13825"/>
                    <a:pt x="3991" y="13956"/>
                  </a:cubicBezTo>
                  <a:cubicBezTo>
                    <a:pt x="3941" y="13970"/>
                    <a:pt x="3892" y="13983"/>
                    <a:pt x="3850" y="13983"/>
                  </a:cubicBezTo>
                  <a:cubicBezTo>
                    <a:pt x="3781" y="13983"/>
                    <a:pt x="3729" y="13947"/>
                    <a:pt x="3712" y="13816"/>
                  </a:cubicBezTo>
                  <a:cubicBezTo>
                    <a:pt x="3763" y="13805"/>
                    <a:pt x="3813" y="13791"/>
                    <a:pt x="3857" y="13791"/>
                  </a:cubicBezTo>
                  <a:close/>
                  <a:moveTo>
                    <a:pt x="4167" y="13821"/>
                  </a:moveTo>
                  <a:cubicBezTo>
                    <a:pt x="4269" y="13821"/>
                    <a:pt x="4346" y="13847"/>
                    <a:pt x="4348" y="14000"/>
                  </a:cubicBezTo>
                  <a:cubicBezTo>
                    <a:pt x="4326" y="14003"/>
                    <a:pt x="4306" y="14005"/>
                    <a:pt x="4286" y="14005"/>
                  </a:cubicBezTo>
                  <a:cubicBezTo>
                    <a:pt x="4173" y="14005"/>
                    <a:pt x="4109" y="13945"/>
                    <a:pt x="4094" y="13823"/>
                  </a:cubicBezTo>
                  <a:cubicBezTo>
                    <a:pt x="4119" y="13822"/>
                    <a:pt x="4144" y="13821"/>
                    <a:pt x="4167" y="13821"/>
                  </a:cubicBezTo>
                  <a:close/>
                  <a:moveTo>
                    <a:pt x="4517" y="13860"/>
                  </a:moveTo>
                  <a:cubicBezTo>
                    <a:pt x="4519" y="13860"/>
                    <a:pt x="4521" y="13860"/>
                    <a:pt x="4522" y="13860"/>
                  </a:cubicBezTo>
                  <a:cubicBezTo>
                    <a:pt x="4575" y="13881"/>
                    <a:pt x="4618" y="13928"/>
                    <a:pt x="4665" y="13965"/>
                  </a:cubicBezTo>
                  <a:cubicBezTo>
                    <a:pt x="4637" y="13996"/>
                    <a:pt x="4606" y="14056"/>
                    <a:pt x="4583" y="14056"/>
                  </a:cubicBezTo>
                  <a:cubicBezTo>
                    <a:pt x="4583" y="14056"/>
                    <a:pt x="4582" y="14056"/>
                    <a:pt x="4581" y="14055"/>
                  </a:cubicBezTo>
                  <a:cubicBezTo>
                    <a:pt x="4526" y="14047"/>
                    <a:pt x="4476" y="14009"/>
                    <a:pt x="4385" y="13964"/>
                  </a:cubicBezTo>
                  <a:cubicBezTo>
                    <a:pt x="4453" y="13911"/>
                    <a:pt x="4496" y="13860"/>
                    <a:pt x="4517" y="13860"/>
                  </a:cubicBezTo>
                  <a:close/>
                  <a:moveTo>
                    <a:pt x="7036" y="12709"/>
                  </a:moveTo>
                  <a:lnTo>
                    <a:pt x="7036" y="12709"/>
                  </a:lnTo>
                  <a:cubicBezTo>
                    <a:pt x="7151" y="12837"/>
                    <a:pt x="6981" y="12874"/>
                    <a:pt x="6965" y="12956"/>
                  </a:cubicBezTo>
                  <a:cubicBezTo>
                    <a:pt x="6980" y="12953"/>
                    <a:pt x="6994" y="12952"/>
                    <a:pt x="7007" y="12952"/>
                  </a:cubicBezTo>
                  <a:cubicBezTo>
                    <a:pt x="7077" y="12952"/>
                    <a:pt x="7117" y="12993"/>
                    <a:pt x="7097" y="13076"/>
                  </a:cubicBezTo>
                  <a:cubicBezTo>
                    <a:pt x="7076" y="13155"/>
                    <a:pt x="7024" y="13225"/>
                    <a:pt x="6986" y="13299"/>
                  </a:cubicBezTo>
                  <a:cubicBezTo>
                    <a:pt x="7030" y="13289"/>
                    <a:pt x="7074" y="13280"/>
                    <a:pt x="7113" y="13271"/>
                  </a:cubicBezTo>
                  <a:lnTo>
                    <a:pt x="7113" y="13271"/>
                  </a:lnTo>
                  <a:cubicBezTo>
                    <a:pt x="7190" y="13423"/>
                    <a:pt x="7080" y="13490"/>
                    <a:pt x="7009" y="13571"/>
                  </a:cubicBezTo>
                  <a:lnTo>
                    <a:pt x="7009" y="13571"/>
                  </a:lnTo>
                  <a:cubicBezTo>
                    <a:pt x="6708" y="13744"/>
                    <a:pt x="6408" y="13915"/>
                    <a:pt x="6108" y="14086"/>
                  </a:cubicBezTo>
                  <a:cubicBezTo>
                    <a:pt x="5988" y="13902"/>
                    <a:pt x="6135" y="13818"/>
                    <a:pt x="6209" y="13710"/>
                  </a:cubicBezTo>
                  <a:lnTo>
                    <a:pt x="6209" y="13710"/>
                  </a:lnTo>
                  <a:cubicBezTo>
                    <a:pt x="6164" y="13712"/>
                    <a:pt x="6117" y="13713"/>
                    <a:pt x="6072" y="13714"/>
                  </a:cubicBezTo>
                  <a:cubicBezTo>
                    <a:pt x="6087" y="13643"/>
                    <a:pt x="6079" y="13552"/>
                    <a:pt x="6121" y="13505"/>
                  </a:cubicBezTo>
                  <a:cubicBezTo>
                    <a:pt x="6188" y="13426"/>
                    <a:pt x="6286" y="13375"/>
                    <a:pt x="6371" y="13312"/>
                  </a:cubicBezTo>
                  <a:lnTo>
                    <a:pt x="6371" y="13312"/>
                  </a:lnTo>
                  <a:cubicBezTo>
                    <a:pt x="6277" y="13345"/>
                    <a:pt x="6184" y="13377"/>
                    <a:pt x="6035" y="13428"/>
                  </a:cubicBezTo>
                  <a:cubicBezTo>
                    <a:pt x="6077" y="13342"/>
                    <a:pt x="6088" y="13268"/>
                    <a:pt x="6128" y="13243"/>
                  </a:cubicBezTo>
                  <a:cubicBezTo>
                    <a:pt x="6427" y="13060"/>
                    <a:pt x="6731" y="12886"/>
                    <a:pt x="7036" y="12709"/>
                  </a:cubicBezTo>
                  <a:close/>
                  <a:moveTo>
                    <a:pt x="8615" y="12932"/>
                  </a:moveTo>
                  <a:lnTo>
                    <a:pt x="8615" y="12932"/>
                  </a:lnTo>
                  <a:cubicBezTo>
                    <a:pt x="8583" y="13085"/>
                    <a:pt x="8559" y="13204"/>
                    <a:pt x="8534" y="13324"/>
                  </a:cubicBezTo>
                  <a:cubicBezTo>
                    <a:pt x="8727" y="13683"/>
                    <a:pt x="8665" y="13837"/>
                    <a:pt x="8202" y="14089"/>
                  </a:cubicBezTo>
                  <a:cubicBezTo>
                    <a:pt x="8138" y="13866"/>
                    <a:pt x="8127" y="13669"/>
                    <a:pt x="8304" y="13496"/>
                  </a:cubicBezTo>
                  <a:lnTo>
                    <a:pt x="8304" y="13496"/>
                  </a:lnTo>
                  <a:cubicBezTo>
                    <a:pt x="8257" y="13501"/>
                    <a:pt x="8210" y="13507"/>
                    <a:pt x="8154" y="13513"/>
                  </a:cubicBezTo>
                  <a:cubicBezTo>
                    <a:pt x="8095" y="13354"/>
                    <a:pt x="8098" y="13219"/>
                    <a:pt x="8267" y="13124"/>
                  </a:cubicBezTo>
                  <a:cubicBezTo>
                    <a:pt x="8302" y="13104"/>
                    <a:pt x="8322" y="13060"/>
                    <a:pt x="8347" y="13024"/>
                  </a:cubicBezTo>
                  <a:lnTo>
                    <a:pt x="8347" y="13024"/>
                  </a:lnTo>
                  <a:cubicBezTo>
                    <a:pt x="8419" y="12999"/>
                    <a:pt x="8492" y="12974"/>
                    <a:pt x="8615" y="12932"/>
                  </a:cubicBezTo>
                  <a:close/>
                  <a:moveTo>
                    <a:pt x="2136" y="14066"/>
                  </a:moveTo>
                  <a:cubicBezTo>
                    <a:pt x="2295" y="14066"/>
                    <a:pt x="2392" y="14122"/>
                    <a:pt x="2423" y="14233"/>
                  </a:cubicBezTo>
                  <a:cubicBezTo>
                    <a:pt x="2339" y="14241"/>
                    <a:pt x="2279" y="14247"/>
                    <a:pt x="2234" y="14247"/>
                  </a:cubicBezTo>
                  <a:cubicBezTo>
                    <a:pt x="2120" y="14247"/>
                    <a:pt x="2104" y="14208"/>
                    <a:pt x="2051" y="14071"/>
                  </a:cubicBezTo>
                  <a:cubicBezTo>
                    <a:pt x="2081" y="14068"/>
                    <a:pt x="2109" y="14066"/>
                    <a:pt x="2136" y="14066"/>
                  </a:cubicBezTo>
                  <a:close/>
                  <a:moveTo>
                    <a:pt x="3862" y="14064"/>
                  </a:moveTo>
                  <a:cubicBezTo>
                    <a:pt x="3965" y="14064"/>
                    <a:pt x="4029" y="14110"/>
                    <a:pt x="4017" y="14277"/>
                  </a:cubicBezTo>
                  <a:cubicBezTo>
                    <a:pt x="3981" y="14281"/>
                    <a:pt x="3948" y="14284"/>
                    <a:pt x="3917" y="14284"/>
                  </a:cubicBezTo>
                  <a:cubicBezTo>
                    <a:pt x="3805" y="14284"/>
                    <a:pt x="3740" y="14242"/>
                    <a:pt x="3772" y="14072"/>
                  </a:cubicBezTo>
                  <a:cubicBezTo>
                    <a:pt x="3805" y="14067"/>
                    <a:pt x="3835" y="14064"/>
                    <a:pt x="3862" y="14064"/>
                  </a:cubicBezTo>
                  <a:close/>
                  <a:moveTo>
                    <a:pt x="8599" y="13928"/>
                  </a:moveTo>
                  <a:lnTo>
                    <a:pt x="8664" y="14021"/>
                  </a:lnTo>
                  <a:cubicBezTo>
                    <a:pt x="8522" y="14119"/>
                    <a:pt x="8380" y="14216"/>
                    <a:pt x="8238" y="14315"/>
                  </a:cubicBezTo>
                  <a:cubicBezTo>
                    <a:pt x="8222" y="14293"/>
                    <a:pt x="8207" y="14271"/>
                    <a:pt x="8191" y="14249"/>
                  </a:cubicBezTo>
                  <a:cubicBezTo>
                    <a:pt x="8327" y="14142"/>
                    <a:pt x="8464" y="14035"/>
                    <a:pt x="8599" y="13928"/>
                  </a:cubicBezTo>
                  <a:close/>
                  <a:moveTo>
                    <a:pt x="4169" y="14138"/>
                  </a:moveTo>
                  <a:cubicBezTo>
                    <a:pt x="4294" y="14138"/>
                    <a:pt x="4360" y="14199"/>
                    <a:pt x="4368" y="14322"/>
                  </a:cubicBezTo>
                  <a:cubicBezTo>
                    <a:pt x="4362" y="14322"/>
                    <a:pt x="4356" y="14322"/>
                    <a:pt x="4350" y="14322"/>
                  </a:cubicBezTo>
                  <a:cubicBezTo>
                    <a:pt x="4220" y="14322"/>
                    <a:pt x="4152" y="14262"/>
                    <a:pt x="4145" y="14139"/>
                  </a:cubicBezTo>
                  <a:cubicBezTo>
                    <a:pt x="4153" y="14138"/>
                    <a:pt x="4161" y="14138"/>
                    <a:pt x="4169" y="14138"/>
                  </a:cubicBezTo>
                  <a:close/>
                  <a:moveTo>
                    <a:pt x="4591" y="14161"/>
                  </a:moveTo>
                  <a:cubicBezTo>
                    <a:pt x="4667" y="14161"/>
                    <a:pt x="4712" y="14202"/>
                    <a:pt x="4717" y="14299"/>
                  </a:cubicBezTo>
                  <a:cubicBezTo>
                    <a:pt x="4719" y="14332"/>
                    <a:pt x="4669" y="14395"/>
                    <a:pt x="4639" y="14398"/>
                  </a:cubicBezTo>
                  <a:cubicBezTo>
                    <a:pt x="4629" y="14399"/>
                    <a:pt x="4620" y="14400"/>
                    <a:pt x="4612" y="14400"/>
                  </a:cubicBezTo>
                  <a:cubicBezTo>
                    <a:pt x="4491" y="14400"/>
                    <a:pt x="4484" y="14299"/>
                    <a:pt x="4487" y="14180"/>
                  </a:cubicBezTo>
                  <a:lnTo>
                    <a:pt x="4487" y="14179"/>
                  </a:lnTo>
                  <a:cubicBezTo>
                    <a:pt x="4526" y="14167"/>
                    <a:pt x="4561" y="14161"/>
                    <a:pt x="4591" y="14161"/>
                  </a:cubicBezTo>
                  <a:close/>
                  <a:moveTo>
                    <a:pt x="9095" y="3112"/>
                  </a:moveTo>
                  <a:cubicBezTo>
                    <a:pt x="9250" y="3231"/>
                    <a:pt x="9249" y="3399"/>
                    <a:pt x="9279" y="3556"/>
                  </a:cubicBezTo>
                  <a:cubicBezTo>
                    <a:pt x="9467" y="4569"/>
                    <a:pt x="9417" y="5593"/>
                    <a:pt x="9395" y="6613"/>
                  </a:cubicBezTo>
                  <a:cubicBezTo>
                    <a:pt x="9374" y="7687"/>
                    <a:pt x="9343" y="8760"/>
                    <a:pt x="9319" y="9833"/>
                  </a:cubicBezTo>
                  <a:cubicBezTo>
                    <a:pt x="9297" y="10804"/>
                    <a:pt x="9287" y="11776"/>
                    <a:pt x="9253" y="12747"/>
                  </a:cubicBezTo>
                  <a:cubicBezTo>
                    <a:pt x="9236" y="13211"/>
                    <a:pt x="9180" y="13674"/>
                    <a:pt x="9129" y="14135"/>
                  </a:cubicBezTo>
                  <a:cubicBezTo>
                    <a:pt x="9115" y="14264"/>
                    <a:pt x="9123" y="14435"/>
                    <a:pt x="8894" y="14452"/>
                  </a:cubicBezTo>
                  <a:cubicBezTo>
                    <a:pt x="8874" y="14202"/>
                    <a:pt x="8852" y="13952"/>
                    <a:pt x="8835" y="13702"/>
                  </a:cubicBezTo>
                  <a:cubicBezTo>
                    <a:pt x="8752" y="12420"/>
                    <a:pt x="8674" y="11138"/>
                    <a:pt x="8635" y="9852"/>
                  </a:cubicBezTo>
                  <a:cubicBezTo>
                    <a:pt x="8593" y="8467"/>
                    <a:pt x="8464" y="7085"/>
                    <a:pt x="8394" y="5701"/>
                  </a:cubicBezTo>
                  <a:cubicBezTo>
                    <a:pt x="8363" y="5084"/>
                    <a:pt x="8378" y="4466"/>
                    <a:pt x="8536" y="3863"/>
                  </a:cubicBezTo>
                  <a:cubicBezTo>
                    <a:pt x="8577" y="3708"/>
                    <a:pt x="8640" y="3556"/>
                    <a:pt x="8712" y="3413"/>
                  </a:cubicBezTo>
                  <a:cubicBezTo>
                    <a:pt x="8787" y="3267"/>
                    <a:pt x="8899" y="3150"/>
                    <a:pt x="9095" y="3112"/>
                  </a:cubicBezTo>
                  <a:close/>
                  <a:moveTo>
                    <a:pt x="2133" y="14368"/>
                  </a:moveTo>
                  <a:cubicBezTo>
                    <a:pt x="2336" y="14368"/>
                    <a:pt x="2450" y="14435"/>
                    <a:pt x="2477" y="14568"/>
                  </a:cubicBezTo>
                  <a:cubicBezTo>
                    <a:pt x="2455" y="14570"/>
                    <a:pt x="2435" y="14571"/>
                    <a:pt x="2415" y="14571"/>
                  </a:cubicBezTo>
                  <a:cubicBezTo>
                    <a:pt x="2258" y="14571"/>
                    <a:pt x="2155" y="14504"/>
                    <a:pt x="2107" y="14368"/>
                  </a:cubicBezTo>
                  <a:cubicBezTo>
                    <a:pt x="2116" y="14368"/>
                    <a:pt x="2124" y="14368"/>
                    <a:pt x="2133" y="14368"/>
                  </a:cubicBezTo>
                  <a:close/>
                  <a:moveTo>
                    <a:pt x="3883" y="14449"/>
                  </a:moveTo>
                  <a:cubicBezTo>
                    <a:pt x="3977" y="14449"/>
                    <a:pt x="4041" y="14505"/>
                    <a:pt x="4076" y="14618"/>
                  </a:cubicBezTo>
                  <a:cubicBezTo>
                    <a:pt x="3933" y="14610"/>
                    <a:pt x="3805" y="14642"/>
                    <a:pt x="3796" y="14462"/>
                  </a:cubicBezTo>
                  <a:cubicBezTo>
                    <a:pt x="3828" y="14453"/>
                    <a:pt x="3857" y="14449"/>
                    <a:pt x="3883" y="14449"/>
                  </a:cubicBezTo>
                  <a:close/>
                  <a:moveTo>
                    <a:pt x="2647" y="14411"/>
                  </a:moveTo>
                  <a:cubicBezTo>
                    <a:pt x="2662" y="14480"/>
                    <a:pt x="2679" y="14549"/>
                    <a:pt x="2694" y="14618"/>
                  </a:cubicBezTo>
                  <a:cubicBezTo>
                    <a:pt x="2671" y="14624"/>
                    <a:pt x="2647" y="14631"/>
                    <a:pt x="2624" y="14637"/>
                  </a:cubicBezTo>
                  <a:cubicBezTo>
                    <a:pt x="2604" y="14569"/>
                    <a:pt x="2585" y="14500"/>
                    <a:pt x="2566" y="14433"/>
                  </a:cubicBezTo>
                  <a:cubicBezTo>
                    <a:pt x="2592" y="14426"/>
                    <a:pt x="2619" y="14418"/>
                    <a:pt x="2647" y="14411"/>
                  </a:cubicBezTo>
                  <a:close/>
                  <a:moveTo>
                    <a:pt x="4290" y="14474"/>
                  </a:moveTo>
                  <a:cubicBezTo>
                    <a:pt x="4370" y="14474"/>
                    <a:pt x="4428" y="14506"/>
                    <a:pt x="4433" y="14654"/>
                  </a:cubicBezTo>
                  <a:cubicBezTo>
                    <a:pt x="4389" y="14660"/>
                    <a:pt x="4348" y="14668"/>
                    <a:pt x="4311" y="14668"/>
                  </a:cubicBezTo>
                  <a:cubicBezTo>
                    <a:pt x="4231" y="14668"/>
                    <a:pt x="4174" y="14634"/>
                    <a:pt x="4170" y="14486"/>
                  </a:cubicBezTo>
                  <a:cubicBezTo>
                    <a:pt x="4212" y="14481"/>
                    <a:pt x="4254" y="14474"/>
                    <a:pt x="4290" y="14474"/>
                  </a:cubicBezTo>
                  <a:close/>
                  <a:moveTo>
                    <a:pt x="4638" y="14523"/>
                  </a:moveTo>
                  <a:cubicBezTo>
                    <a:pt x="4769" y="14523"/>
                    <a:pt x="4754" y="14611"/>
                    <a:pt x="4728" y="14704"/>
                  </a:cubicBezTo>
                  <a:cubicBezTo>
                    <a:pt x="4700" y="14710"/>
                    <a:pt x="4674" y="14715"/>
                    <a:pt x="4650" y="14715"/>
                  </a:cubicBezTo>
                  <a:cubicBezTo>
                    <a:pt x="4588" y="14715"/>
                    <a:pt x="4544" y="14686"/>
                    <a:pt x="4541" y="14598"/>
                  </a:cubicBezTo>
                  <a:cubicBezTo>
                    <a:pt x="4541" y="14573"/>
                    <a:pt x="4600" y="14523"/>
                    <a:pt x="4633" y="14523"/>
                  </a:cubicBezTo>
                  <a:cubicBezTo>
                    <a:pt x="4634" y="14523"/>
                    <a:pt x="4636" y="14523"/>
                    <a:pt x="4638" y="14523"/>
                  </a:cubicBezTo>
                  <a:close/>
                  <a:moveTo>
                    <a:pt x="8648" y="14197"/>
                  </a:moveTo>
                  <a:lnTo>
                    <a:pt x="8648" y="14197"/>
                  </a:lnTo>
                  <a:cubicBezTo>
                    <a:pt x="8733" y="14524"/>
                    <a:pt x="8424" y="14546"/>
                    <a:pt x="8257" y="14742"/>
                  </a:cubicBezTo>
                  <a:cubicBezTo>
                    <a:pt x="8220" y="14408"/>
                    <a:pt x="8258" y="14359"/>
                    <a:pt x="8648" y="14197"/>
                  </a:cubicBezTo>
                  <a:close/>
                  <a:moveTo>
                    <a:pt x="7009" y="13571"/>
                  </a:moveTo>
                  <a:cubicBezTo>
                    <a:pt x="7006" y="13574"/>
                    <a:pt x="7004" y="13577"/>
                    <a:pt x="7001" y="13580"/>
                  </a:cubicBezTo>
                  <a:lnTo>
                    <a:pt x="7126" y="13580"/>
                  </a:lnTo>
                  <a:cubicBezTo>
                    <a:pt x="7216" y="13728"/>
                    <a:pt x="7231" y="13879"/>
                    <a:pt x="7111" y="14028"/>
                  </a:cubicBezTo>
                  <a:cubicBezTo>
                    <a:pt x="7248" y="14149"/>
                    <a:pt x="7262" y="14229"/>
                    <a:pt x="7134" y="14311"/>
                  </a:cubicBezTo>
                  <a:cubicBezTo>
                    <a:pt x="6808" y="14518"/>
                    <a:pt x="6474" y="14713"/>
                    <a:pt x="6136" y="14917"/>
                  </a:cubicBezTo>
                  <a:cubicBezTo>
                    <a:pt x="6047" y="14777"/>
                    <a:pt x="6063" y="14690"/>
                    <a:pt x="6181" y="14618"/>
                  </a:cubicBezTo>
                  <a:cubicBezTo>
                    <a:pt x="6367" y="14503"/>
                    <a:pt x="6556" y="14391"/>
                    <a:pt x="6740" y="14268"/>
                  </a:cubicBezTo>
                  <a:cubicBezTo>
                    <a:pt x="6846" y="14197"/>
                    <a:pt x="6941" y="14108"/>
                    <a:pt x="7040" y="14028"/>
                  </a:cubicBezTo>
                  <a:lnTo>
                    <a:pt x="7040" y="14028"/>
                  </a:lnTo>
                  <a:cubicBezTo>
                    <a:pt x="6736" y="14197"/>
                    <a:pt x="6433" y="14366"/>
                    <a:pt x="6127" y="14536"/>
                  </a:cubicBezTo>
                  <a:cubicBezTo>
                    <a:pt x="6040" y="14246"/>
                    <a:pt x="6041" y="14241"/>
                    <a:pt x="6264" y="14100"/>
                  </a:cubicBezTo>
                  <a:cubicBezTo>
                    <a:pt x="6458" y="13976"/>
                    <a:pt x="6655" y="13857"/>
                    <a:pt x="6847" y="13729"/>
                  </a:cubicBezTo>
                  <a:cubicBezTo>
                    <a:pt x="6909" y="13688"/>
                    <a:pt x="6955" y="13625"/>
                    <a:pt x="7009" y="13571"/>
                  </a:cubicBezTo>
                  <a:close/>
                  <a:moveTo>
                    <a:pt x="3936" y="14728"/>
                  </a:moveTo>
                  <a:cubicBezTo>
                    <a:pt x="4040" y="14728"/>
                    <a:pt x="4107" y="14781"/>
                    <a:pt x="4134" y="14938"/>
                  </a:cubicBezTo>
                  <a:cubicBezTo>
                    <a:pt x="4101" y="14941"/>
                    <a:pt x="4070" y="14942"/>
                    <a:pt x="4042" y="14942"/>
                  </a:cubicBezTo>
                  <a:cubicBezTo>
                    <a:pt x="3911" y="14942"/>
                    <a:pt x="3834" y="14907"/>
                    <a:pt x="3845" y="14738"/>
                  </a:cubicBezTo>
                  <a:cubicBezTo>
                    <a:pt x="3878" y="14732"/>
                    <a:pt x="3908" y="14728"/>
                    <a:pt x="3936" y="14728"/>
                  </a:cubicBezTo>
                  <a:close/>
                  <a:moveTo>
                    <a:pt x="4262" y="14811"/>
                  </a:moveTo>
                  <a:cubicBezTo>
                    <a:pt x="4384" y="14811"/>
                    <a:pt x="4454" y="14872"/>
                    <a:pt x="4471" y="14994"/>
                  </a:cubicBezTo>
                  <a:cubicBezTo>
                    <a:pt x="4445" y="14997"/>
                    <a:pt x="4419" y="14998"/>
                    <a:pt x="4396" y="14998"/>
                  </a:cubicBezTo>
                  <a:cubicBezTo>
                    <a:pt x="4290" y="14998"/>
                    <a:pt x="4213" y="14965"/>
                    <a:pt x="4205" y="14815"/>
                  </a:cubicBezTo>
                  <a:cubicBezTo>
                    <a:pt x="4225" y="14812"/>
                    <a:pt x="4244" y="14811"/>
                    <a:pt x="4262" y="14811"/>
                  </a:cubicBezTo>
                  <a:close/>
                  <a:moveTo>
                    <a:pt x="2244" y="14730"/>
                  </a:moveTo>
                  <a:cubicBezTo>
                    <a:pt x="2430" y="14730"/>
                    <a:pt x="2531" y="14820"/>
                    <a:pt x="2547" y="14999"/>
                  </a:cubicBezTo>
                  <a:cubicBezTo>
                    <a:pt x="2329" y="14987"/>
                    <a:pt x="2220" y="14898"/>
                    <a:pt x="2219" y="14730"/>
                  </a:cubicBezTo>
                  <a:cubicBezTo>
                    <a:pt x="2227" y="14730"/>
                    <a:pt x="2235" y="14730"/>
                    <a:pt x="2244" y="14730"/>
                  </a:cubicBezTo>
                  <a:close/>
                  <a:moveTo>
                    <a:pt x="4676" y="14828"/>
                  </a:moveTo>
                  <a:cubicBezTo>
                    <a:pt x="4776" y="14828"/>
                    <a:pt x="4806" y="14899"/>
                    <a:pt x="4787" y="15038"/>
                  </a:cubicBezTo>
                  <a:cubicBezTo>
                    <a:pt x="4769" y="15040"/>
                    <a:pt x="4751" y="15041"/>
                    <a:pt x="4735" y="15041"/>
                  </a:cubicBezTo>
                  <a:cubicBezTo>
                    <a:pt x="4621" y="15041"/>
                    <a:pt x="4563" y="14991"/>
                    <a:pt x="4577" y="14844"/>
                  </a:cubicBezTo>
                  <a:cubicBezTo>
                    <a:pt x="4616" y="14833"/>
                    <a:pt x="4649" y="14828"/>
                    <a:pt x="4676" y="14828"/>
                  </a:cubicBezTo>
                  <a:close/>
                  <a:moveTo>
                    <a:pt x="2719" y="14780"/>
                  </a:moveTo>
                  <a:cubicBezTo>
                    <a:pt x="2734" y="14863"/>
                    <a:pt x="2748" y="14947"/>
                    <a:pt x="2762" y="15029"/>
                  </a:cubicBezTo>
                  <a:cubicBezTo>
                    <a:pt x="2738" y="15036"/>
                    <a:pt x="2715" y="15042"/>
                    <a:pt x="2690" y="15048"/>
                  </a:cubicBezTo>
                  <a:cubicBezTo>
                    <a:pt x="2667" y="14967"/>
                    <a:pt x="2643" y="14886"/>
                    <a:pt x="2619" y="14805"/>
                  </a:cubicBezTo>
                  <a:cubicBezTo>
                    <a:pt x="2653" y="14797"/>
                    <a:pt x="2686" y="14788"/>
                    <a:pt x="2719" y="14780"/>
                  </a:cubicBezTo>
                  <a:close/>
                  <a:moveTo>
                    <a:pt x="8662" y="14542"/>
                  </a:moveTo>
                  <a:lnTo>
                    <a:pt x="8662" y="14542"/>
                  </a:lnTo>
                  <a:cubicBezTo>
                    <a:pt x="8679" y="14846"/>
                    <a:pt x="8438" y="14919"/>
                    <a:pt x="8301" y="15083"/>
                  </a:cubicBezTo>
                  <a:cubicBezTo>
                    <a:pt x="8219" y="14836"/>
                    <a:pt x="8227" y="14824"/>
                    <a:pt x="8662" y="14542"/>
                  </a:cubicBezTo>
                  <a:close/>
                  <a:moveTo>
                    <a:pt x="7175" y="14376"/>
                  </a:moveTo>
                  <a:cubicBezTo>
                    <a:pt x="7330" y="14492"/>
                    <a:pt x="7171" y="14571"/>
                    <a:pt x="7139" y="14666"/>
                  </a:cubicBezTo>
                  <a:lnTo>
                    <a:pt x="7139" y="14666"/>
                  </a:lnTo>
                  <a:cubicBezTo>
                    <a:pt x="6970" y="14757"/>
                    <a:pt x="6797" y="14844"/>
                    <a:pt x="6631" y="14942"/>
                  </a:cubicBezTo>
                  <a:cubicBezTo>
                    <a:pt x="6468" y="15037"/>
                    <a:pt x="6314" y="15142"/>
                    <a:pt x="6153" y="15244"/>
                  </a:cubicBezTo>
                  <a:cubicBezTo>
                    <a:pt x="6071" y="15099"/>
                    <a:pt x="6119" y="15023"/>
                    <a:pt x="6232" y="14955"/>
                  </a:cubicBezTo>
                  <a:cubicBezTo>
                    <a:pt x="6548" y="14766"/>
                    <a:pt x="6860" y="14569"/>
                    <a:pt x="7175" y="14376"/>
                  </a:cubicBezTo>
                  <a:close/>
                  <a:moveTo>
                    <a:pt x="3942" y="15106"/>
                  </a:moveTo>
                  <a:cubicBezTo>
                    <a:pt x="4061" y="15106"/>
                    <a:pt x="4131" y="15172"/>
                    <a:pt x="4152" y="15304"/>
                  </a:cubicBezTo>
                  <a:cubicBezTo>
                    <a:pt x="4014" y="15275"/>
                    <a:pt x="3866" y="15304"/>
                    <a:pt x="3894" y="15110"/>
                  </a:cubicBezTo>
                  <a:cubicBezTo>
                    <a:pt x="3911" y="15107"/>
                    <a:pt x="3927" y="15106"/>
                    <a:pt x="3942" y="15106"/>
                  </a:cubicBezTo>
                  <a:close/>
                  <a:moveTo>
                    <a:pt x="4371" y="15131"/>
                  </a:moveTo>
                  <a:cubicBezTo>
                    <a:pt x="4480" y="15131"/>
                    <a:pt x="4542" y="15178"/>
                    <a:pt x="4533" y="15325"/>
                  </a:cubicBezTo>
                  <a:cubicBezTo>
                    <a:pt x="4511" y="15329"/>
                    <a:pt x="4490" y="15330"/>
                    <a:pt x="4471" y="15330"/>
                  </a:cubicBezTo>
                  <a:cubicBezTo>
                    <a:pt x="4357" y="15330"/>
                    <a:pt x="4286" y="15268"/>
                    <a:pt x="4258" y="15143"/>
                  </a:cubicBezTo>
                  <a:cubicBezTo>
                    <a:pt x="4300" y="15136"/>
                    <a:pt x="4338" y="15131"/>
                    <a:pt x="4371" y="15131"/>
                  </a:cubicBezTo>
                  <a:close/>
                  <a:moveTo>
                    <a:pt x="2305" y="15144"/>
                  </a:moveTo>
                  <a:cubicBezTo>
                    <a:pt x="2499" y="15144"/>
                    <a:pt x="2594" y="15223"/>
                    <a:pt x="2592" y="15379"/>
                  </a:cubicBezTo>
                  <a:cubicBezTo>
                    <a:pt x="2455" y="15355"/>
                    <a:pt x="2310" y="15357"/>
                    <a:pt x="2296" y="15144"/>
                  </a:cubicBezTo>
                  <a:cubicBezTo>
                    <a:pt x="2299" y="15144"/>
                    <a:pt x="2302" y="15144"/>
                    <a:pt x="2305" y="15144"/>
                  </a:cubicBezTo>
                  <a:close/>
                  <a:moveTo>
                    <a:pt x="4723" y="15157"/>
                  </a:moveTo>
                  <a:cubicBezTo>
                    <a:pt x="4724" y="15157"/>
                    <a:pt x="4725" y="15157"/>
                    <a:pt x="4725" y="15157"/>
                  </a:cubicBezTo>
                  <a:cubicBezTo>
                    <a:pt x="4897" y="15168"/>
                    <a:pt x="4831" y="15302"/>
                    <a:pt x="4873" y="15424"/>
                  </a:cubicBezTo>
                  <a:cubicBezTo>
                    <a:pt x="4700" y="15412"/>
                    <a:pt x="4600" y="15380"/>
                    <a:pt x="4625" y="15230"/>
                  </a:cubicBezTo>
                  <a:cubicBezTo>
                    <a:pt x="4630" y="15201"/>
                    <a:pt x="4689" y="15157"/>
                    <a:pt x="4723" y="15157"/>
                  </a:cubicBezTo>
                  <a:close/>
                  <a:moveTo>
                    <a:pt x="2792" y="15198"/>
                  </a:moveTo>
                  <a:cubicBezTo>
                    <a:pt x="2805" y="15274"/>
                    <a:pt x="2818" y="15350"/>
                    <a:pt x="2831" y="15426"/>
                  </a:cubicBezTo>
                  <a:cubicBezTo>
                    <a:pt x="2809" y="15431"/>
                    <a:pt x="2786" y="15437"/>
                    <a:pt x="2763" y="15443"/>
                  </a:cubicBezTo>
                  <a:cubicBezTo>
                    <a:pt x="2742" y="15368"/>
                    <a:pt x="2719" y="15292"/>
                    <a:pt x="2697" y="15217"/>
                  </a:cubicBezTo>
                  <a:cubicBezTo>
                    <a:pt x="2729" y="15210"/>
                    <a:pt x="2760" y="15204"/>
                    <a:pt x="2792" y="15198"/>
                  </a:cubicBezTo>
                  <a:close/>
                  <a:moveTo>
                    <a:pt x="3922" y="15409"/>
                  </a:moveTo>
                  <a:cubicBezTo>
                    <a:pt x="4076" y="15433"/>
                    <a:pt x="4167" y="15496"/>
                    <a:pt x="4197" y="15600"/>
                  </a:cubicBezTo>
                  <a:cubicBezTo>
                    <a:pt x="4161" y="15609"/>
                    <a:pt x="4129" y="15615"/>
                    <a:pt x="4099" y="15615"/>
                  </a:cubicBezTo>
                  <a:cubicBezTo>
                    <a:pt x="4007" y="15615"/>
                    <a:pt x="3946" y="15562"/>
                    <a:pt x="3922" y="15409"/>
                  </a:cubicBezTo>
                  <a:close/>
                  <a:moveTo>
                    <a:pt x="4318" y="15463"/>
                  </a:moveTo>
                  <a:lnTo>
                    <a:pt x="4318" y="15463"/>
                  </a:lnTo>
                  <a:cubicBezTo>
                    <a:pt x="4452" y="15492"/>
                    <a:pt x="4600" y="15468"/>
                    <a:pt x="4570" y="15662"/>
                  </a:cubicBezTo>
                  <a:cubicBezTo>
                    <a:pt x="4552" y="15664"/>
                    <a:pt x="4536" y="15665"/>
                    <a:pt x="4520" y="15665"/>
                  </a:cubicBezTo>
                  <a:cubicBezTo>
                    <a:pt x="4403" y="15665"/>
                    <a:pt x="4336" y="15598"/>
                    <a:pt x="4318" y="15463"/>
                  </a:cubicBezTo>
                  <a:close/>
                  <a:moveTo>
                    <a:pt x="4774" y="15525"/>
                  </a:moveTo>
                  <a:cubicBezTo>
                    <a:pt x="4775" y="15525"/>
                    <a:pt x="4776" y="15525"/>
                    <a:pt x="4777" y="15525"/>
                  </a:cubicBezTo>
                  <a:cubicBezTo>
                    <a:pt x="4830" y="15536"/>
                    <a:pt x="4875" y="15587"/>
                    <a:pt x="4957" y="15644"/>
                  </a:cubicBezTo>
                  <a:cubicBezTo>
                    <a:pt x="4888" y="15696"/>
                    <a:pt x="4837" y="15752"/>
                    <a:pt x="4812" y="15752"/>
                  </a:cubicBezTo>
                  <a:cubicBezTo>
                    <a:pt x="4810" y="15752"/>
                    <a:pt x="4808" y="15752"/>
                    <a:pt x="4806" y="15751"/>
                  </a:cubicBezTo>
                  <a:cubicBezTo>
                    <a:pt x="4755" y="15728"/>
                    <a:pt x="4708" y="15676"/>
                    <a:pt x="4684" y="15624"/>
                  </a:cubicBezTo>
                  <a:cubicBezTo>
                    <a:pt x="4676" y="15608"/>
                    <a:pt x="4747" y="15525"/>
                    <a:pt x="4774" y="15525"/>
                  </a:cubicBezTo>
                  <a:close/>
                  <a:moveTo>
                    <a:pt x="1950" y="4644"/>
                  </a:moveTo>
                  <a:cubicBezTo>
                    <a:pt x="1983" y="4726"/>
                    <a:pt x="2013" y="4775"/>
                    <a:pt x="2023" y="4828"/>
                  </a:cubicBezTo>
                  <a:cubicBezTo>
                    <a:pt x="2417" y="6833"/>
                    <a:pt x="2816" y="8838"/>
                    <a:pt x="3195" y="10847"/>
                  </a:cubicBezTo>
                  <a:cubicBezTo>
                    <a:pt x="3283" y="11312"/>
                    <a:pt x="3313" y="11789"/>
                    <a:pt x="3354" y="12262"/>
                  </a:cubicBezTo>
                  <a:cubicBezTo>
                    <a:pt x="3444" y="13339"/>
                    <a:pt x="3512" y="14418"/>
                    <a:pt x="3693" y="15486"/>
                  </a:cubicBezTo>
                  <a:cubicBezTo>
                    <a:pt x="3706" y="15569"/>
                    <a:pt x="3701" y="15656"/>
                    <a:pt x="3707" y="15769"/>
                  </a:cubicBezTo>
                  <a:cubicBezTo>
                    <a:pt x="3542" y="15694"/>
                    <a:pt x="3559" y="15568"/>
                    <a:pt x="3545" y="15470"/>
                  </a:cubicBezTo>
                  <a:cubicBezTo>
                    <a:pt x="3473" y="14979"/>
                    <a:pt x="3413" y="14487"/>
                    <a:pt x="3343" y="13996"/>
                  </a:cubicBezTo>
                  <a:cubicBezTo>
                    <a:pt x="3305" y="13727"/>
                    <a:pt x="3256" y="13461"/>
                    <a:pt x="3170" y="13198"/>
                  </a:cubicBezTo>
                  <a:lnTo>
                    <a:pt x="3170" y="13198"/>
                  </a:lnTo>
                  <a:cubicBezTo>
                    <a:pt x="3274" y="14017"/>
                    <a:pt x="3377" y="14836"/>
                    <a:pt x="3486" y="15688"/>
                  </a:cubicBezTo>
                  <a:cubicBezTo>
                    <a:pt x="3364" y="15659"/>
                    <a:pt x="3281" y="15640"/>
                    <a:pt x="3182" y="15616"/>
                  </a:cubicBezTo>
                  <a:cubicBezTo>
                    <a:pt x="3070" y="14894"/>
                    <a:pt x="2961" y="14178"/>
                    <a:pt x="2850" y="13463"/>
                  </a:cubicBezTo>
                  <a:cubicBezTo>
                    <a:pt x="2831" y="13465"/>
                    <a:pt x="2811" y="13469"/>
                    <a:pt x="2792" y="13471"/>
                  </a:cubicBezTo>
                  <a:lnTo>
                    <a:pt x="2893" y="14180"/>
                  </a:lnTo>
                  <a:lnTo>
                    <a:pt x="2911" y="14470"/>
                  </a:lnTo>
                  <a:lnTo>
                    <a:pt x="2874" y="14470"/>
                  </a:lnTo>
                  <a:cubicBezTo>
                    <a:pt x="2881" y="14373"/>
                    <a:pt x="2887" y="14277"/>
                    <a:pt x="2893" y="14180"/>
                  </a:cubicBezTo>
                  <a:cubicBezTo>
                    <a:pt x="2865" y="14145"/>
                    <a:pt x="2819" y="14114"/>
                    <a:pt x="2812" y="14076"/>
                  </a:cubicBezTo>
                  <a:cubicBezTo>
                    <a:pt x="2754" y="13757"/>
                    <a:pt x="2662" y="13438"/>
                    <a:pt x="2659" y="13119"/>
                  </a:cubicBezTo>
                  <a:cubicBezTo>
                    <a:pt x="2649" y="12236"/>
                    <a:pt x="2372" y="11389"/>
                    <a:pt x="2345" y="10511"/>
                  </a:cubicBezTo>
                  <a:cubicBezTo>
                    <a:pt x="2341" y="10412"/>
                    <a:pt x="2334" y="10314"/>
                    <a:pt x="2370" y="10208"/>
                  </a:cubicBezTo>
                  <a:cubicBezTo>
                    <a:pt x="2568" y="11050"/>
                    <a:pt x="2767" y="11892"/>
                    <a:pt x="2966" y="12735"/>
                  </a:cubicBezTo>
                  <a:cubicBezTo>
                    <a:pt x="2989" y="12729"/>
                    <a:pt x="3013" y="12724"/>
                    <a:pt x="3038" y="12719"/>
                  </a:cubicBezTo>
                  <a:cubicBezTo>
                    <a:pt x="2481" y="10392"/>
                    <a:pt x="1979" y="8055"/>
                    <a:pt x="1688" y="5681"/>
                  </a:cubicBezTo>
                  <a:lnTo>
                    <a:pt x="1760" y="5665"/>
                  </a:lnTo>
                  <a:cubicBezTo>
                    <a:pt x="2249" y="7950"/>
                    <a:pt x="2738" y="10235"/>
                    <a:pt x="3226" y="12519"/>
                  </a:cubicBezTo>
                  <a:cubicBezTo>
                    <a:pt x="3246" y="12516"/>
                    <a:pt x="3267" y="12512"/>
                    <a:pt x="3287" y="12510"/>
                  </a:cubicBezTo>
                  <a:cubicBezTo>
                    <a:pt x="3276" y="12427"/>
                    <a:pt x="3273" y="12343"/>
                    <a:pt x="3255" y="12264"/>
                  </a:cubicBezTo>
                  <a:cubicBezTo>
                    <a:pt x="2756" y="9919"/>
                    <a:pt x="2259" y="7574"/>
                    <a:pt x="1755" y="5231"/>
                  </a:cubicBezTo>
                  <a:cubicBezTo>
                    <a:pt x="1703" y="4996"/>
                    <a:pt x="1750" y="4822"/>
                    <a:pt x="1950" y="4644"/>
                  </a:cubicBezTo>
                  <a:close/>
                  <a:moveTo>
                    <a:pt x="7192" y="3991"/>
                  </a:moveTo>
                  <a:lnTo>
                    <a:pt x="7287" y="4028"/>
                  </a:lnTo>
                  <a:cubicBezTo>
                    <a:pt x="7292" y="4258"/>
                    <a:pt x="7300" y="4487"/>
                    <a:pt x="7299" y="4717"/>
                  </a:cubicBezTo>
                  <a:cubicBezTo>
                    <a:pt x="7297" y="4895"/>
                    <a:pt x="7244" y="5071"/>
                    <a:pt x="7370" y="5242"/>
                  </a:cubicBezTo>
                  <a:cubicBezTo>
                    <a:pt x="7420" y="5311"/>
                    <a:pt x="7404" y="5437"/>
                    <a:pt x="7404" y="5537"/>
                  </a:cubicBezTo>
                  <a:cubicBezTo>
                    <a:pt x="7405" y="6751"/>
                    <a:pt x="7489" y="7961"/>
                    <a:pt x="7613" y="9169"/>
                  </a:cubicBezTo>
                  <a:cubicBezTo>
                    <a:pt x="7656" y="9582"/>
                    <a:pt x="7683" y="9997"/>
                    <a:pt x="7682" y="10411"/>
                  </a:cubicBezTo>
                  <a:cubicBezTo>
                    <a:pt x="7681" y="11306"/>
                    <a:pt x="7803" y="12186"/>
                    <a:pt x="7908" y="13070"/>
                  </a:cubicBezTo>
                  <a:cubicBezTo>
                    <a:pt x="7983" y="13702"/>
                    <a:pt x="8014" y="14340"/>
                    <a:pt x="8070" y="14974"/>
                  </a:cubicBezTo>
                  <a:cubicBezTo>
                    <a:pt x="8090" y="15204"/>
                    <a:pt x="8041" y="15388"/>
                    <a:pt x="7832" y="15515"/>
                  </a:cubicBezTo>
                  <a:cubicBezTo>
                    <a:pt x="7732" y="15576"/>
                    <a:pt x="7649" y="15664"/>
                    <a:pt x="7518" y="15774"/>
                  </a:cubicBezTo>
                  <a:cubicBezTo>
                    <a:pt x="7498" y="15439"/>
                    <a:pt x="7483" y="15152"/>
                    <a:pt x="7461" y="14866"/>
                  </a:cubicBezTo>
                  <a:cubicBezTo>
                    <a:pt x="7414" y="14302"/>
                    <a:pt x="7371" y="13737"/>
                    <a:pt x="7313" y="13174"/>
                  </a:cubicBezTo>
                  <a:cubicBezTo>
                    <a:pt x="7229" y="12370"/>
                    <a:pt x="7131" y="11566"/>
                    <a:pt x="7038" y="10763"/>
                  </a:cubicBezTo>
                  <a:cubicBezTo>
                    <a:pt x="6969" y="10171"/>
                    <a:pt x="6884" y="9580"/>
                    <a:pt x="6828" y="8986"/>
                  </a:cubicBezTo>
                  <a:cubicBezTo>
                    <a:pt x="6759" y="8231"/>
                    <a:pt x="6711" y="7474"/>
                    <a:pt x="6654" y="6718"/>
                  </a:cubicBezTo>
                  <a:cubicBezTo>
                    <a:pt x="6646" y="6597"/>
                    <a:pt x="6641" y="6475"/>
                    <a:pt x="6625" y="6355"/>
                  </a:cubicBezTo>
                  <a:cubicBezTo>
                    <a:pt x="6549" y="5775"/>
                    <a:pt x="6612" y="5203"/>
                    <a:pt x="6763" y="4643"/>
                  </a:cubicBezTo>
                  <a:cubicBezTo>
                    <a:pt x="6808" y="4481"/>
                    <a:pt x="6894" y="4327"/>
                    <a:pt x="6982" y="4181"/>
                  </a:cubicBezTo>
                  <a:cubicBezTo>
                    <a:pt x="7029" y="4104"/>
                    <a:pt x="7120" y="4054"/>
                    <a:pt x="7192" y="3991"/>
                  </a:cubicBezTo>
                  <a:close/>
                  <a:moveTo>
                    <a:pt x="3944" y="15689"/>
                  </a:moveTo>
                  <a:lnTo>
                    <a:pt x="3944" y="15689"/>
                  </a:lnTo>
                  <a:cubicBezTo>
                    <a:pt x="4098" y="15735"/>
                    <a:pt x="4235" y="15700"/>
                    <a:pt x="4247" y="15894"/>
                  </a:cubicBezTo>
                  <a:cubicBezTo>
                    <a:pt x="4211" y="15905"/>
                    <a:pt x="4178" y="15911"/>
                    <a:pt x="4148" y="15911"/>
                  </a:cubicBezTo>
                  <a:cubicBezTo>
                    <a:pt x="4056" y="15911"/>
                    <a:pt x="3991" y="15852"/>
                    <a:pt x="3944" y="15689"/>
                  </a:cubicBezTo>
                  <a:close/>
                  <a:moveTo>
                    <a:pt x="4367" y="15829"/>
                  </a:moveTo>
                  <a:cubicBezTo>
                    <a:pt x="4514" y="15829"/>
                    <a:pt x="4592" y="15897"/>
                    <a:pt x="4600" y="16032"/>
                  </a:cubicBezTo>
                  <a:cubicBezTo>
                    <a:pt x="4483" y="16002"/>
                    <a:pt x="4341" y="16023"/>
                    <a:pt x="4355" y="15829"/>
                  </a:cubicBezTo>
                  <a:cubicBezTo>
                    <a:pt x="4359" y="15829"/>
                    <a:pt x="4363" y="15829"/>
                    <a:pt x="4367" y="15829"/>
                  </a:cubicBezTo>
                  <a:close/>
                  <a:moveTo>
                    <a:pt x="4822" y="15869"/>
                  </a:moveTo>
                  <a:cubicBezTo>
                    <a:pt x="4928" y="15869"/>
                    <a:pt x="4933" y="15989"/>
                    <a:pt x="4955" y="16113"/>
                  </a:cubicBezTo>
                  <a:cubicBezTo>
                    <a:pt x="4937" y="16115"/>
                    <a:pt x="4920" y="16116"/>
                    <a:pt x="4905" y="16116"/>
                  </a:cubicBezTo>
                  <a:cubicBezTo>
                    <a:pt x="4757" y="16116"/>
                    <a:pt x="4720" y="16030"/>
                    <a:pt x="4730" y="15890"/>
                  </a:cubicBezTo>
                  <a:cubicBezTo>
                    <a:pt x="4767" y="15875"/>
                    <a:pt x="4798" y="15869"/>
                    <a:pt x="4822" y="15869"/>
                  </a:cubicBezTo>
                  <a:close/>
                  <a:moveTo>
                    <a:pt x="4825" y="4718"/>
                  </a:moveTo>
                  <a:cubicBezTo>
                    <a:pt x="4855" y="4917"/>
                    <a:pt x="4887" y="5100"/>
                    <a:pt x="4911" y="5284"/>
                  </a:cubicBezTo>
                  <a:cubicBezTo>
                    <a:pt x="5169" y="7242"/>
                    <a:pt x="5430" y="9199"/>
                    <a:pt x="5680" y="11157"/>
                  </a:cubicBezTo>
                  <a:cubicBezTo>
                    <a:pt x="5752" y="11718"/>
                    <a:pt x="5876" y="12276"/>
                    <a:pt x="5838" y="12848"/>
                  </a:cubicBezTo>
                  <a:cubicBezTo>
                    <a:pt x="5832" y="12945"/>
                    <a:pt x="5826" y="13044"/>
                    <a:pt x="5815" y="13217"/>
                  </a:cubicBezTo>
                  <a:cubicBezTo>
                    <a:pt x="5771" y="13099"/>
                    <a:pt x="5753" y="13050"/>
                    <a:pt x="5736" y="13001"/>
                  </a:cubicBezTo>
                  <a:lnTo>
                    <a:pt x="5712" y="13003"/>
                  </a:lnTo>
                  <a:cubicBezTo>
                    <a:pt x="5771" y="13589"/>
                    <a:pt x="5841" y="14173"/>
                    <a:pt x="5890" y="14760"/>
                  </a:cubicBezTo>
                  <a:cubicBezTo>
                    <a:pt x="5938" y="15339"/>
                    <a:pt x="5965" y="15920"/>
                    <a:pt x="6001" y="16499"/>
                  </a:cubicBezTo>
                  <a:cubicBezTo>
                    <a:pt x="5971" y="16501"/>
                    <a:pt x="5940" y="16503"/>
                    <a:pt x="5909" y="16504"/>
                  </a:cubicBezTo>
                  <a:cubicBezTo>
                    <a:pt x="5736" y="15359"/>
                    <a:pt x="5563" y="14216"/>
                    <a:pt x="5389" y="13072"/>
                  </a:cubicBezTo>
                  <a:lnTo>
                    <a:pt x="5389" y="13072"/>
                  </a:lnTo>
                  <a:cubicBezTo>
                    <a:pt x="5385" y="13640"/>
                    <a:pt x="5486" y="14196"/>
                    <a:pt x="5567" y="14754"/>
                  </a:cubicBezTo>
                  <a:cubicBezTo>
                    <a:pt x="5646" y="15313"/>
                    <a:pt x="5721" y="15875"/>
                    <a:pt x="5799" y="16435"/>
                  </a:cubicBezTo>
                  <a:cubicBezTo>
                    <a:pt x="5731" y="16442"/>
                    <a:pt x="5681" y="16447"/>
                    <a:pt x="5644" y="16447"/>
                  </a:cubicBezTo>
                  <a:cubicBezTo>
                    <a:pt x="5538" y="16447"/>
                    <a:pt x="5527" y="16408"/>
                    <a:pt x="5504" y="16260"/>
                  </a:cubicBezTo>
                  <a:cubicBezTo>
                    <a:pt x="5406" y="15630"/>
                    <a:pt x="5316" y="14999"/>
                    <a:pt x="5222" y="14367"/>
                  </a:cubicBezTo>
                  <a:cubicBezTo>
                    <a:pt x="5157" y="13938"/>
                    <a:pt x="5092" y="13508"/>
                    <a:pt x="5004" y="13081"/>
                  </a:cubicBezTo>
                  <a:lnTo>
                    <a:pt x="5004" y="13081"/>
                  </a:lnTo>
                  <a:cubicBezTo>
                    <a:pt x="5087" y="14173"/>
                    <a:pt x="5293" y="15251"/>
                    <a:pt x="5411" y="16351"/>
                  </a:cubicBezTo>
                  <a:cubicBezTo>
                    <a:pt x="5389" y="16353"/>
                    <a:pt x="5370" y="16354"/>
                    <a:pt x="5351" y="16354"/>
                  </a:cubicBezTo>
                  <a:cubicBezTo>
                    <a:pt x="5221" y="16354"/>
                    <a:pt x="5162" y="16294"/>
                    <a:pt x="5145" y="16161"/>
                  </a:cubicBezTo>
                  <a:cubicBezTo>
                    <a:pt x="5098" y="15790"/>
                    <a:pt x="5031" y="15421"/>
                    <a:pt x="4993" y="15050"/>
                  </a:cubicBezTo>
                  <a:cubicBezTo>
                    <a:pt x="4915" y="14276"/>
                    <a:pt x="4759" y="13507"/>
                    <a:pt x="4796" y="12724"/>
                  </a:cubicBezTo>
                  <a:cubicBezTo>
                    <a:pt x="4800" y="12615"/>
                    <a:pt x="4677" y="12449"/>
                    <a:pt x="4891" y="12391"/>
                  </a:cubicBezTo>
                  <a:cubicBezTo>
                    <a:pt x="4898" y="12389"/>
                    <a:pt x="4888" y="12315"/>
                    <a:pt x="4884" y="12276"/>
                  </a:cubicBezTo>
                  <a:cubicBezTo>
                    <a:pt x="4760" y="11200"/>
                    <a:pt x="4629" y="10126"/>
                    <a:pt x="4516" y="9050"/>
                  </a:cubicBezTo>
                  <a:cubicBezTo>
                    <a:pt x="4471" y="8619"/>
                    <a:pt x="4462" y="8184"/>
                    <a:pt x="4474" y="7746"/>
                  </a:cubicBezTo>
                  <a:lnTo>
                    <a:pt x="4474" y="7746"/>
                  </a:lnTo>
                  <a:cubicBezTo>
                    <a:pt x="4700" y="9268"/>
                    <a:pt x="4926" y="10790"/>
                    <a:pt x="5153" y="12311"/>
                  </a:cubicBezTo>
                  <a:cubicBezTo>
                    <a:pt x="5175" y="12309"/>
                    <a:pt x="5197" y="12305"/>
                    <a:pt x="5219" y="12302"/>
                  </a:cubicBezTo>
                  <a:cubicBezTo>
                    <a:pt x="5174" y="11963"/>
                    <a:pt x="5132" y="11624"/>
                    <a:pt x="5084" y="11284"/>
                  </a:cubicBezTo>
                  <a:cubicBezTo>
                    <a:pt x="4837" y="9581"/>
                    <a:pt x="4591" y="7878"/>
                    <a:pt x="4342" y="6176"/>
                  </a:cubicBezTo>
                  <a:cubicBezTo>
                    <a:pt x="4294" y="5839"/>
                    <a:pt x="4310" y="5513"/>
                    <a:pt x="4468" y="5155"/>
                  </a:cubicBezTo>
                  <a:cubicBezTo>
                    <a:pt x="4506" y="5240"/>
                    <a:pt x="4540" y="5286"/>
                    <a:pt x="4546" y="5334"/>
                  </a:cubicBezTo>
                  <a:cubicBezTo>
                    <a:pt x="4754" y="6920"/>
                    <a:pt x="4957" y="8508"/>
                    <a:pt x="5164" y="10094"/>
                  </a:cubicBezTo>
                  <a:cubicBezTo>
                    <a:pt x="5245" y="10716"/>
                    <a:pt x="5329" y="11338"/>
                    <a:pt x="5414" y="11959"/>
                  </a:cubicBezTo>
                  <a:cubicBezTo>
                    <a:pt x="5427" y="12058"/>
                    <a:pt x="5457" y="12154"/>
                    <a:pt x="5519" y="12246"/>
                  </a:cubicBezTo>
                  <a:cubicBezTo>
                    <a:pt x="5498" y="12029"/>
                    <a:pt x="5480" y="11812"/>
                    <a:pt x="5451" y="11596"/>
                  </a:cubicBezTo>
                  <a:cubicBezTo>
                    <a:pt x="5219" y="9829"/>
                    <a:pt x="4984" y="8064"/>
                    <a:pt x="4750" y="6298"/>
                  </a:cubicBezTo>
                  <a:cubicBezTo>
                    <a:pt x="4698" y="5896"/>
                    <a:pt x="4654" y="5494"/>
                    <a:pt x="4596" y="5093"/>
                  </a:cubicBezTo>
                  <a:cubicBezTo>
                    <a:pt x="4571" y="4914"/>
                    <a:pt x="4635" y="4804"/>
                    <a:pt x="4825" y="4718"/>
                  </a:cubicBezTo>
                  <a:close/>
                  <a:moveTo>
                    <a:pt x="7138" y="14669"/>
                  </a:moveTo>
                  <a:cubicBezTo>
                    <a:pt x="7138" y="14670"/>
                    <a:pt x="7137" y="14671"/>
                    <a:pt x="7137" y="14672"/>
                  </a:cubicBezTo>
                  <a:lnTo>
                    <a:pt x="7136" y="14673"/>
                  </a:lnTo>
                  <a:cubicBezTo>
                    <a:pt x="7295" y="14712"/>
                    <a:pt x="7305" y="14737"/>
                    <a:pt x="7249" y="14980"/>
                  </a:cubicBezTo>
                  <a:cubicBezTo>
                    <a:pt x="7344" y="15157"/>
                    <a:pt x="7182" y="15248"/>
                    <a:pt x="7119" y="15373"/>
                  </a:cubicBezTo>
                  <a:cubicBezTo>
                    <a:pt x="7161" y="15355"/>
                    <a:pt x="7204" y="15337"/>
                    <a:pt x="7252" y="15317"/>
                  </a:cubicBezTo>
                  <a:lnTo>
                    <a:pt x="7252" y="15317"/>
                  </a:lnTo>
                  <a:cubicBezTo>
                    <a:pt x="7313" y="15469"/>
                    <a:pt x="7317" y="15600"/>
                    <a:pt x="7241" y="15728"/>
                  </a:cubicBezTo>
                  <a:cubicBezTo>
                    <a:pt x="7374" y="15782"/>
                    <a:pt x="7352" y="15895"/>
                    <a:pt x="7280" y="15952"/>
                  </a:cubicBezTo>
                  <a:cubicBezTo>
                    <a:pt x="6969" y="16192"/>
                    <a:pt x="6647" y="16418"/>
                    <a:pt x="6319" y="16611"/>
                  </a:cubicBezTo>
                  <a:cubicBezTo>
                    <a:pt x="6184" y="16497"/>
                    <a:pt x="6263" y="16428"/>
                    <a:pt x="6308" y="16355"/>
                  </a:cubicBezTo>
                  <a:cubicBezTo>
                    <a:pt x="6169" y="16239"/>
                    <a:pt x="6150" y="16089"/>
                    <a:pt x="6260" y="15942"/>
                  </a:cubicBezTo>
                  <a:cubicBezTo>
                    <a:pt x="6283" y="15910"/>
                    <a:pt x="6314" y="15884"/>
                    <a:pt x="6340" y="15856"/>
                  </a:cubicBezTo>
                  <a:lnTo>
                    <a:pt x="6178" y="15856"/>
                  </a:lnTo>
                  <a:cubicBezTo>
                    <a:pt x="6167" y="15838"/>
                    <a:pt x="6158" y="15820"/>
                    <a:pt x="6148" y="15803"/>
                  </a:cubicBezTo>
                  <a:cubicBezTo>
                    <a:pt x="6209" y="15750"/>
                    <a:pt x="6265" y="15689"/>
                    <a:pt x="6332" y="15644"/>
                  </a:cubicBezTo>
                  <a:cubicBezTo>
                    <a:pt x="6555" y="15494"/>
                    <a:pt x="6787" y="15355"/>
                    <a:pt x="7010" y="15201"/>
                  </a:cubicBezTo>
                  <a:cubicBezTo>
                    <a:pt x="7098" y="15141"/>
                    <a:pt x="7169" y="15055"/>
                    <a:pt x="7249" y="14981"/>
                  </a:cubicBezTo>
                  <a:lnTo>
                    <a:pt x="7249" y="14981"/>
                  </a:lnTo>
                  <a:cubicBezTo>
                    <a:pt x="6894" y="15193"/>
                    <a:pt x="6536" y="15407"/>
                    <a:pt x="6172" y="15625"/>
                  </a:cubicBezTo>
                  <a:cubicBezTo>
                    <a:pt x="6072" y="15471"/>
                    <a:pt x="6120" y="15380"/>
                    <a:pt x="6248" y="15296"/>
                  </a:cubicBezTo>
                  <a:cubicBezTo>
                    <a:pt x="6492" y="15142"/>
                    <a:pt x="6731" y="14980"/>
                    <a:pt x="6971" y="14816"/>
                  </a:cubicBezTo>
                  <a:cubicBezTo>
                    <a:pt x="7031" y="14775"/>
                    <a:pt x="7083" y="14719"/>
                    <a:pt x="7138" y="14669"/>
                  </a:cubicBezTo>
                  <a:close/>
                  <a:moveTo>
                    <a:pt x="6185" y="1"/>
                  </a:moveTo>
                  <a:cubicBezTo>
                    <a:pt x="6064" y="86"/>
                    <a:pt x="5943" y="172"/>
                    <a:pt x="5822" y="255"/>
                  </a:cubicBezTo>
                  <a:cubicBezTo>
                    <a:pt x="5656" y="169"/>
                    <a:pt x="5501" y="127"/>
                    <a:pt x="5366" y="127"/>
                  </a:cubicBezTo>
                  <a:cubicBezTo>
                    <a:pt x="5007" y="127"/>
                    <a:pt x="4793" y="426"/>
                    <a:pt x="4898" y="970"/>
                  </a:cubicBezTo>
                  <a:cubicBezTo>
                    <a:pt x="4878" y="974"/>
                    <a:pt x="4857" y="975"/>
                    <a:pt x="4835" y="975"/>
                  </a:cubicBezTo>
                  <a:cubicBezTo>
                    <a:pt x="4778" y="975"/>
                    <a:pt x="4716" y="966"/>
                    <a:pt x="4658" y="966"/>
                  </a:cubicBezTo>
                  <a:cubicBezTo>
                    <a:pt x="4566" y="966"/>
                    <a:pt x="4485" y="988"/>
                    <a:pt x="4447" y="1103"/>
                  </a:cubicBezTo>
                  <a:cubicBezTo>
                    <a:pt x="4395" y="1264"/>
                    <a:pt x="4415" y="1449"/>
                    <a:pt x="4402" y="1629"/>
                  </a:cubicBezTo>
                  <a:cubicBezTo>
                    <a:pt x="4253" y="1644"/>
                    <a:pt x="4086" y="1659"/>
                    <a:pt x="3894" y="1677"/>
                  </a:cubicBezTo>
                  <a:cubicBezTo>
                    <a:pt x="3865" y="1581"/>
                    <a:pt x="3839" y="1487"/>
                    <a:pt x="3807" y="1393"/>
                  </a:cubicBezTo>
                  <a:cubicBezTo>
                    <a:pt x="3747" y="1218"/>
                    <a:pt x="3684" y="1050"/>
                    <a:pt x="3461" y="1019"/>
                  </a:cubicBezTo>
                  <a:cubicBezTo>
                    <a:pt x="3404" y="1011"/>
                    <a:pt x="3338" y="949"/>
                    <a:pt x="3306" y="894"/>
                  </a:cubicBezTo>
                  <a:cubicBezTo>
                    <a:pt x="3188" y="689"/>
                    <a:pt x="2988" y="587"/>
                    <a:pt x="2780" y="587"/>
                  </a:cubicBezTo>
                  <a:cubicBezTo>
                    <a:pt x="2601" y="587"/>
                    <a:pt x="2415" y="662"/>
                    <a:pt x="2268" y="811"/>
                  </a:cubicBezTo>
                  <a:cubicBezTo>
                    <a:pt x="2125" y="956"/>
                    <a:pt x="2029" y="1149"/>
                    <a:pt x="1897" y="1341"/>
                  </a:cubicBezTo>
                  <a:cubicBezTo>
                    <a:pt x="1901" y="1341"/>
                    <a:pt x="1875" y="1349"/>
                    <a:pt x="1847" y="1349"/>
                  </a:cubicBezTo>
                  <a:cubicBezTo>
                    <a:pt x="1845" y="1349"/>
                    <a:pt x="1843" y="1349"/>
                    <a:pt x="1841" y="1349"/>
                  </a:cubicBezTo>
                  <a:cubicBezTo>
                    <a:pt x="1822" y="1347"/>
                    <a:pt x="1802" y="1346"/>
                    <a:pt x="1783" y="1346"/>
                  </a:cubicBezTo>
                  <a:cubicBezTo>
                    <a:pt x="1543" y="1346"/>
                    <a:pt x="1359" y="1458"/>
                    <a:pt x="1244" y="1677"/>
                  </a:cubicBezTo>
                  <a:cubicBezTo>
                    <a:pt x="1118" y="1920"/>
                    <a:pt x="1193" y="2149"/>
                    <a:pt x="1333" y="2362"/>
                  </a:cubicBezTo>
                  <a:cubicBezTo>
                    <a:pt x="1387" y="2443"/>
                    <a:pt x="1450" y="2517"/>
                    <a:pt x="1511" y="2597"/>
                  </a:cubicBezTo>
                  <a:cubicBezTo>
                    <a:pt x="870" y="2912"/>
                    <a:pt x="1053" y="3253"/>
                    <a:pt x="1527" y="3663"/>
                  </a:cubicBezTo>
                  <a:cubicBezTo>
                    <a:pt x="1467" y="3738"/>
                    <a:pt x="1405" y="3813"/>
                    <a:pt x="1348" y="3884"/>
                  </a:cubicBezTo>
                  <a:cubicBezTo>
                    <a:pt x="1227" y="3854"/>
                    <a:pt x="1114" y="3838"/>
                    <a:pt x="1010" y="3838"/>
                  </a:cubicBezTo>
                  <a:cubicBezTo>
                    <a:pt x="588" y="3838"/>
                    <a:pt x="327" y="4093"/>
                    <a:pt x="436" y="4640"/>
                  </a:cubicBezTo>
                  <a:cubicBezTo>
                    <a:pt x="41" y="5023"/>
                    <a:pt x="1" y="5218"/>
                    <a:pt x="155" y="5751"/>
                  </a:cubicBezTo>
                  <a:cubicBezTo>
                    <a:pt x="251" y="6080"/>
                    <a:pt x="332" y="6416"/>
                    <a:pt x="392" y="6754"/>
                  </a:cubicBezTo>
                  <a:cubicBezTo>
                    <a:pt x="547" y="7619"/>
                    <a:pt x="688" y="8487"/>
                    <a:pt x="835" y="9355"/>
                  </a:cubicBezTo>
                  <a:cubicBezTo>
                    <a:pt x="1144" y="11199"/>
                    <a:pt x="1484" y="13038"/>
                    <a:pt x="1885" y="14865"/>
                  </a:cubicBezTo>
                  <a:cubicBezTo>
                    <a:pt x="1916" y="15004"/>
                    <a:pt x="1945" y="15142"/>
                    <a:pt x="1985" y="15277"/>
                  </a:cubicBezTo>
                  <a:cubicBezTo>
                    <a:pt x="2039" y="15463"/>
                    <a:pt x="2152" y="15599"/>
                    <a:pt x="2342" y="15658"/>
                  </a:cubicBezTo>
                  <a:cubicBezTo>
                    <a:pt x="2562" y="15728"/>
                    <a:pt x="2782" y="15799"/>
                    <a:pt x="3001" y="15870"/>
                  </a:cubicBezTo>
                  <a:cubicBezTo>
                    <a:pt x="3575" y="16058"/>
                    <a:pt x="4158" y="16220"/>
                    <a:pt x="4718" y="16441"/>
                  </a:cubicBezTo>
                  <a:cubicBezTo>
                    <a:pt x="5180" y="16624"/>
                    <a:pt x="5645" y="16765"/>
                    <a:pt x="6131" y="16863"/>
                  </a:cubicBezTo>
                  <a:cubicBezTo>
                    <a:pt x="6194" y="16876"/>
                    <a:pt x="6254" y="16883"/>
                    <a:pt x="6312" y="16883"/>
                  </a:cubicBezTo>
                  <a:cubicBezTo>
                    <a:pt x="6432" y="16883"/>
                    <a:pt x="6541" y="16853"/>
                    <a:pt x="6645" y="16778"/>
                  </a:cubicBezTo>
                  <a:cubicBezTo>
                    <a:pt x="7117" y="16434"/>
                    <a:pt x="7599" y="16101"/>
                    <a:pt x="8052" y="15733"/>
                  </a:cubicBezTo>
                  <a:cubicBezTo>
                    <a:pt x="8487" y="15379"/>
                    <a:pt x="8896" y="14989"/>
                    <a:pt x="9311" y="14610"/>
                  </a:cubicBezTo>
                  <a:cubicBezTo>
                    <a:pt x="9357" y="14567"/>
                    <a:pt x="9386" y="14489"/>
                    <a:pt x="9398" y="14423"/>
                  </a:cubicBezTo>
                  <a:cubicBezTo>
                    <a:pt x="9454" y="14084"/>
                    <a:pt x="9535" y="13745"/>
                    <a:pt x="9546" y="13405"/>
                  </a:cubicBezTo>
                  <a:cubicBezTo>
                    <a:pt x="9599" y="11907"/>
                    <a:pt x="9638" y="10409"/>
                    <a:pt x="9668" y="8910"/>
                  </a:cubicBezTo>
                  <a:cubicBezTo>
                    <a:pt x="9689" y="7836"/>
                    <a:pt x="9688" y="6762"/>
                    <a:pt x="9694" y="5689"/>
                  </a:cubicBezTo>
                  <a:cubicBezTo>
                    <a:pt x="9699" y="4897"/>
                    <a:pt x="9604" y="4114"/>
                    <a:pt x="9446" y="3339"/>
                  </a:cubicBezTo>
                  <a:cubicBezTo>
                    <a:pt x="9387" y="3049"/>
                    <a:pt x="9286" y="2942"/>
                    <a:pt x="9044" y="2942"/>
                  </a:cubicBezTo>
                  <a:cubicBezTo>
                    <a:pt x="8986" y="2942"/>
                    <a:pt x="8919" y="2948"/>
                    <a:pt x="8843" y="2960"/>
                  </a:cubicBezTo>
                  <a:cubicBezTo>
                    <a:pt x="8765" y="2839"/>
                    <a:pt x="8656" y="2719"/>
                    <a:pt x="8598" y="2578"/>
                  </a:cubicBezTo>
                  <a:cubicBezTo>
                    <a:pt x="8479" y="2288"/>
                    <a:pt x="8330" y="2158"/>
                    <a:pt x="8097" y="2158"/>
                  </a:cubicBezTo>
                  <a:cubicBezTo>
                    <a:pt x="8039" y="2158"/>
                    <a:pt x="7976" y="2166"/>
                    <a:pt x="7907" y="2181"/>
                  </a:cubicBezTo>
                  <a:cubicBezTo>
                    <a:pt x="7730" y="2068"/>
                    <a:pt x="7575" y="1972"/>
                    <a:pt x="7410" y="1867"/>
                  </a:cubicBezTo>
                  <a:cubicBezTo>
                    <a:pt x="7426" y="1814"/>
                    <a:pt x="7446" y="1748"/>
                    <a:pt x="7469" y="1682"/>
                  </a:cubicBezTo>
                  <a:cubicBezTo>
                    <a:pt x="7494" y="1606"/>
                    <a:pt x="7530" y="1532"/>
                    <a:pt x="7548" y="1453"/>
                  </a:cubicBezTo>
                  <a:cubicBezTo>
                    <a:pt x="7595" y="1238"/>
                    <a:pt x="7520" y="1109"/>
                    <a:pt x="7310" y="1034"/>
                  </a:cubicBezTo>
                  <a:cubicBezTo>
                    <a:pt x="7266" y="1019"/>
                    <a:pt x="7217" y="1014"/>
                    <a:pt x="7160" y="1002"/>
                  </a:cubicBezTo>
                  <a:cubicBezTo>
                    <a:pt x="7160" y="904"/>
                    <a:pt x="7156" y="824"/>
                    <a:pt x="7161" y="743"/>
                  </a:cubicBezTo>
                  <a:cubicBezTo>
                    <a:pt x="7179" y="432"/>
                    <a:pt x="7030" y="224"/>
                    <a:pt x="6766" y="86"/>
                  </a:cubicBezTo>
                  <a:cubicBezTo>
                    <a:pt x="6712" y="58"/>
                    <a:pt x="6660" y="29"/>
                    <a:pt x="6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3352100" y="2034975"/>
              <a:ext cx="119050" cy="73875"/>
            </a:xfrm>
            <a:custGeom>
              <a:rect b="b" l="l" r="r" t="t"/>
              <a:pathLst>
                <a:path extrusionOk="0" h="2955" w="4762">
                  <a:moveTo>
                    <a:pt x="3533" y="1"/>
                  </a:moveTo>
                  <a:cubicBezTo>
                    <a:pt x="3449" y="1"/>
                    <a:pt x="3361" y="53"/>
                    <a:pt x="3274" y="155"/>
                  </a:cubicBezTo>
                  <a:cubicBezTo>
                    <a:pt x="3206" y="232"/>
                    <a:pt x="3187" y="338"/>
                    <a:pt x="3038" y="356"/>
                  </a:cubicBezTo>
                  <a:cubicBezTo>
                    <a:pt x="2800" y="385"/>
                    <a:pt x="2726" y="539"/>
                    <a:pt x="2792" y="774"/>
                  </a:cubicBezTo>
                  <a:cubicBezTo>
                    <a:pt x="2819" y="871"/>
                    <a:pt x="2868" y="961"/>
                    <a:pt x="2899" y="1058"/>
                  </a:cubicBezTo>
                  <a:cubicBezTo>
                    <a:pt x="2965" y="1262"/>
                    <a:pt x="2913" y="1384"/>
                    <a:pt x="2695" y="1528"/>
                  </a:cubicBezTo>
                  <a:cubicBezTo>
                    <a:pt x="2657" y="1470"/>
                    <a:pt x="2620" y="1411"/>
                    <a:pt x="2580" y="1355"/>
                  </a:cubicBezTo>
                  <a:cubicBezTo>
                    <a:pt x="2484" y="1222"/>
                    <a:pt x="2419" y="1165"/>
                    <a:pt x="2324" y="1165"/>
                  </a:cubicBezTo>
                  <a:cubicBezTo>
                    <a:pt x="2265" y="1165"/>
                    <a:pt x="2194" y="1187"/>
                    <a:pt x="2097" y="1227"/>
                  </a:cubicBezTo>
                  <a:cubicBezTo>
                    <a:pt x="2060" y="1242"/>
                    <a:pt x="2014" y="1269"/>
                    <a:pt x="1979" y="1269"/>
                  </a:cubicBezTo>
                  <a:cubicBezTo>
                    <a:pt x="1972" y="1269"/>
                    <a:pt x="1966" y="1268"/>
                    <a:pt x="1960" y="1266"/>
                  </a:cubicBezTo>
                  <a:cubicBezTo>
                    <a:pt x="1911" y="1248"/>
                    <a:pt x="1865" y="1240"/>
                    <a:pt x="1823" y="1240"/>
                  </a:cubicBezTo>
                  <a:cubicBezTo>
                    <a:pt x="1653" y="1240"/>
                    <a:pt x="1539" y="1372"/>
                    <a:pt x="1421" y="1503"/>
                  </a:cubicBezTo>
                  <a:cubicBezTo>
                    <a:pt x="1313" y="1419"/>
                    <a:pt x="1214" y="1385"/>
                    <a:pt x="1121" y="1385"/>
                  </a:cubicBezTo>
                  <a:cubicBezTo>
                    <a:pt x="967" y="1385"/>
                    <a:pt x="830" y="1479"/>
                    <a:pt x="704" y="1608"/>
                  </a:cubicBezTo>
                  <a:cubicBezTo>
                    <a:pt x="621" y="1593"/>
                    <a:pt x="554" y="1583"/>
                    <a:pt x="500" y="1583"/>
                  </a:cubicBezTo>
                  <a:cubicBezTo>
                    <a:pt x="303" y="1583"/>
                    <a:pt x="276" y="1715"/>
                    <a:pt x="267" y="2180"/>
                  </a:cubicBezTo>
                  <a:cubicBezTo>
                    <a:pt x="52" y="2268"/>
                    <a:pt x="0" y="2450"/>
                    <a:pt x="44" y="2671"/>
                  </a:cubicBezTo>
                  <a:cubicBezTo>
                    <a:pt x="72" y="2809"/>
                    <a:pt x="102" y="2829"/>
                    <a:pt x="273" y="2855"/>
                  </a:cubicBezTo>
                  <a:cubicBezTo>
                    <a:pt x="122" y="2467"/>
                    <a:pt x="131" y="2438"/>
                    <a:pt x="461" y="2268"/>
                  </a:cubicBezTo>
                  <a:cubicBezTo>
                    <a:pt x="436" y="2032"/>
                    <a:pt x="451" y="1855"/>
                    <a:pt x="505" y="1737"/>
                  </a:cubicBezTo>
                  <a:cubicBezTo>
                    <a:pt x="569" y="1796"/>
                    <a:pt x="632" y="1827"/>
                    <a:pt x="691" y="1827"/>
                  </a:cubicBezTo>
                  <a:cubicBezTo>
                    <a:pt x="759" y="1827"/>
                    <a:pt x="824" y="1786"/>
                    <a:pt x="882" y="1702"/>
                  </a:cubicBezTo>
                  <a:cubicBezTo>
                    <a:pt x="894" y="1686"/>
                    <a:pt x="911" y="1673"/>
                    <a:pt x="926" y="1660"/>
                  </a:cubicBezTo>
                  <a:cubicBezTo>
                    <a:pt x="1003" y="1598"/>
                    <a:pt x="1074" y="1567"/>
                    <a:pt x="1135" y="1567"/>
                  </a:cubicBezTo>
                  <a:cubicBezTo>
                    <a:pt x="1233" y="1567"/>
                    <a:pt x="1308" y="1644"/>
                    <a:pt x="1348" y="1798"/>
                  </a:cubicBezTo>
                  <a:cubicBezTo>
                    <a:pt x="1375" y="1893"/>
                    <a:pt x="1385" y="1999"/>
                    <a:pt x="1375" y="2097"/>
                  </a:cubicBezTo>
                  <a:cubicBezTo>
                    <a:pt x="1353" y="2294"/>
                    <a:pt x="1390" y="2453"/>
                    <a:pt x="1585" y="2528"/>
                  </a:cubicBezTo>
                  <a:cubicBezTo>
                    <a:pt x="1575" y="2598"/>
                    <a:pt x="1561" y="2648"/>
                    <a:pt x="1559" y="2698"/>
                  </a:cubicBezTo>
                  <a:cubicBezTo>
                    <a:pt x="1556" y="2784"/>
                    <a:pt x="1559" y="2868"/>
                    <a:pt x="1559" y="2954"/>
                  </a:cubicBezTo>
                  <a:cubicBezTo>
                    <a:pt x="1653" y="2949"/>
                    <a:pt x="1747" y="2949"/>
                    <a:pt x="1839" y="2936"/>
                  </a:cubicBezTo>
                  <a:cubicBezTo>
                    <a:pt x="1887" y="2929"/>
                    <a:pt x="1930" y="2893"/>
                    <a:pt x="1978" y="2878"/>
                  </a:cubicBezTo>
                  <a:cubicBezTo>
                    <a:pt x="2187" y="2811"/>
                    <a:pt x="2323" y="2718"/>
                    <a:pt x="2278" y="2447"/>
                  </a:cubicBezTo>
                  <a:cubicBezTo>
                    <a:pt x="2250" y="2285"/>
                    <a:pt x="2312" y="2206"/>
                    <a:pt x="2434" y="2206"/>
                  </a:cubicBezTo>
                  <a:cubicBezTo>
                    <a:pt x="2475" y="2206"/>
                    <a:pt x="2523" y="2215"/>
                    <a:pt x="2576" y="2233"/>
                  </a:cubicBezTo>
                  <a:cubicBezTo>
                    <a:pt x="2655" y="2260"/>
                    <a:pt x="2704" y="2277"/>
                    <a:pt x="2740" y="2277"/>
                  </a:cubicBezTo>
                  <a:cubicBezTo>
                    <a:pt x="2800" y="2277"/>
                    <a:pt x="2826" y="2231"/>
                    <a:pt x="2894" y="2108"/>
                  </a:cubicBezTo>
                  <a:cubicBezTo>
                    <a:pt x="2961" y="1988"/>
                    <a:pt x="3011" y="1851"/>
                    <a:pt x="3172" y="1795"/>
                  </a:cubicBezTo>
                  <a:cubicBezTo>
                    <a:pt x="3238" y="1876"/>
                    <a:pt x="3300" y="1952"/>
                    <a:pt x="3340" y="2002"/>
                  </a:cubicBezTo>
                  <a:cubicBezTo>
                    <a:pt x="3301" y="2152"/>
                    <a:pt x="3271" y="2270"/>
                    <a:pt x="3241" y="2388"/>
                  </a:cubicBezTo>
                  <a:cubicBezTo>
                    <a:pt x="3258" y="2398"/>
                    <a:pt x="3275" y="2409"/>
                    <a:pt x="3293" y="2420"/>
                  </a:cubicBezTo>
                  <a:cubicBezTo>
                    <a:pt x="3386" y="2245"/>
                    <a:pt x="3457" y="2032"/>
                    <a:pt x="3647" y="2032"/>
                  </a:cubicBezTo>
                  <a:cubicBezTo>
                    <a:pt x="3697" y="2032"/>
                    <a:pt x="3755" y="2046"/>
                    <a:pt x="3824" y="2081"/>
                  </a:cubicBezTo>
                  <a:cubicBezTo>
                    <a:pt x="3855" y="2027"/>
                    <a:pt x="3878" y="1993"/>
                    <a:pt x="3896" y="1957"/>
                  </a:cubicBezTo>
                  <a:cubicBezTo>
                    <a:pt x="3938" y="1875"/>
                    <a:pt x="3989" y="1831"/>
                    <a:pt x="4048" y="1831"/>
                  </a:cubicBezTo>
                  <a:cubicBezTo>
                    <a:pt x="4090" y="1831"/>
                    <a:pt x="4135" y="1852"/>
                    <a:pt x="4184" y="1898"/>
                  </a:cubicBezTo>
                  <a:cubicBezTo>
                    <a:pt x="4264" y="1971"/>
                    <a:pt x="4341" y="1998"/>
                    <a:pt x="4417" y="1998"/>
                  </a:cubicBezTo>
                  <a:cubicBezTo>
                    <a:pt x="4530" y="1998"/>
                    <a:pt x="4643" y="1939"/>
                    <a:pt x="4762" y="1886"/>
                  </a:cubicBezTo>
                  <a:cubicBezTo>
                    <a:pt x="4676" y="1808"/>
                    <a:pt x="4649" y="1786"/>
                    <a:pt x="4608" y="1786"/>
                  </a:cubicBezTo>
                  <a:cubicBezTo>
                    <a:pt x="4589" y="1786"/>
                    <a:pt x="4567" y="1790"/>
                    <a:pt x="4535" y="1796"/>
                  </a:cubicBezTo>
                  <a:cubicBezTo>
                    <a:pt x="4485" y="1806"/>
                    <a:pt x="4429" y="1820"/>
                    <a:pt x="4379" y="1820"/>
                  </a:cubicBezTo>
                  <a:cubicBezTo>
                    <a:pt x="4354" y="1820"/>
                    <a:pt x="4331" y="1816"/>
                    <a:pt x="4311" y="1808"/>
                  </a:cubicBezTo>
                  <a:cubicBezTo>
                    <a:pt x="4165" y="1749"/>
                    <a:pt x="4080" y="1715"/>
                    <a:pt x="4014" y="1715"/>
                  </a:cubicBezTo>
                  <a:cubicBezTo>
                    <a:pt x="3923" y="1715"/>
                    <a:pt x="3869" y="1781"/>
                    <a:pt x="3742" y="1943"/>
                  </a:cubicBezTo>
                  <a:cubicBezTo>
                    <a:pt x="3735" y="1943"/>
                    <a:pt x="3727" y="1943"/>
                    <a:pt x="3720" y="1943"/>
                  </a:cubicBezTo>
                  <a:cubicBezTo>
                    <a:pt x="3572" y="1943"/>
                    <a:pt x="3469" y="1875"/>
                    <a:pt x="3372" y="1749"/>
                  </a:cubicBezTo>
                  <a:cubicBezTo>
                    <a:pt x="3305" y="1662"/>
                    <a:pt x="3236" y="1619"/>
                    <a:pt x="3164" y="1619"/>
                  </a:cubicBezTo>
                  <a:cubicBezTo>
                    <a:pt x="3092" y="1619"/>
                    <a:pt x="3018" y="1662"/>
                    <a:pt x="2943" y="1744"/>
                  </a:cubicBezTo>
                  <a:cubicBezTo>
                    <a:pt x="2849" y="1846"/>
                    <a:pt x="2775" y="1968"/>
                    <a:pt x="2693" y="2077"/>
                  </a:cubicBezTo>
                  <a:cubicBezTo>
                    <a:pt x="2603" y="2059"/>
                    <a:pt x="2525" y="2049"/>
                    <a:pt x="2457" y="2049"/>
                  </a:cubicBezTo>
                  <a:cubicBezTo>
                    <a:pt x="2163" y="2049"/>
                    <a:pt x="2071" y="2233"/>
                    <a:pt x="2100" y="2661"/>
                  </a:cubicBezTo>
                  <a:cubicBezTo>
                    <a:pt x="2011" y="2710"/>
                    <a:pt x="1922" y="2769"/>
                    <a:pt x="1801" y="2769"/>
                  </a:cubicBezTo>
                  <a:cubicBezTo>
                    <a:pt x="1781" y="2769"/>
                    <a:pt x="1760" y="2767"/>
                    <a:pt x="1738" y="2764"/>
                  </a:cubicBezTo>
                  <a:cubicBezTo>
                    <a:pt x="1805" y="2538"/>
                    <a:pt x="1811" y="2343"/>
                    <a:pt x="1575" y="2244"/>
                  </a:cubicBezTo>
                  <a:cubicBezTo>
                    <a:pt x="1566" y="2090"/>
                    <a:pt x="1539" y="1946"/>
                    <a:pt x="1558" y="1808"/>
                  </a:cubicBezTo>
                  <a:cubicBezTo>
                    <a:pt x="1573" y="1695"/>
                    <a:pt x="1627" y="1579"/>
                    <a:pt x="1694" y="1485"/>
                  </a:cubicBezTo>
                  <a:cubicBezTo>
                    <a:pt x="1726" y="1437"/>
                    <a:pt x="1768" y="1421"/>
                    <a:pt x="1814" y="1421"/>
                  </a:cubicBezTo>
                  <a:cubicBezTo>
                    <a:pt x="1862" y="1421"/>
                    <a:pt x="1916" y="1440"/>
                    <a:pt x="1968" y="1457"/>
                  </a:cubicBezTo>
                  <a:cubicBezTo>
                    <a:pt x="1976" y="1460"/>
                    <a:pt x="1985" y="1461"/>
                    <a:pt x="1994" y="1461"/>
                  </a:cubicBezTo>
                  <a:cubicBezTo>
                    <a:pt x="2035" y="1461"/>
                    <a:pt x="2088" y="1435"/>
                    <a:pt x="2129" y="1413"/>
                  </a:cubicBezTo>
                  <a:cubicBezTo>
                    <a:pt x="2188" y="1384"/>
                    <a:pt x="2241" y="1337"/>
                    <a:pt x="2322" y="1280"/>
                  </a:cubicBezTo>
                  <a:cubicBezTo>
                    <a:pt x="2395" y="1393"/>
                    <a:pt x="2457" y="1493"/>
                    <a:pt x="2525" y="1588"/>
                  </a:cubicBezTo>
                  <a:cubicBezTo>
                    <a:pt x="2587" y="1678"/>
                    <a:pt x="2664" y="1723"/>
                    <a:pt x="2742" y="1723"/>
                  </a:cubicBezTo>
                  <a:cubicBezTo>
                    <a:pt x="2814" y="1723"/>
                    <a:pt x="2886" y="1685"/>
                    <a:pt x="2950" y="1607"/>
                  </a:cubicBezTo>
                  <a:cubicBezTo>
                    <a:pt x="3106" y="1417"/>
                    <a:pt x="3103" y="1200"/>
                    <a:pt x="3030" y="977"/>
                  </a:cubicBezTo>
                  <a:cubicBezTo>
                    <a:pt x="2998" y="881"/>
                    <a:pt x="2946" y="786"/>
                    <a:pt x="2944" y="690"/>
                  </a:cubicBezTo>
                  <a:cubicBezTo>
                    <a:pt x="2943" y="628"/>
                    <a:pt x="3017" y="507"/>
                    <a:pt x="3045" y="507"/>
                  </a:cubicBezTo>
                  <a:cubicBezTo>
                    <a:pt x="3045" y="507"/>
                    <a:pt x="3046" y="507"/>
                    <a:pt x="3046" y="507"/>
                  </a:cubicBezTo>
                  <a:cubicBezTo>
                    <a:pt x="3061" y="509"/>
                    <a:pt x="3075" y="510"/>
                    <a:pt x="3088" y="510"/>
                  </a:cubicBezTo>
                  <a:cubicBezTo>
                    <a:pt x="3223" y="510"/>
                    <a:pt x="3242" y="387"/>
                    <a:pt x="3299" y="300"/>
                  </a:cubicBezTo>
                  <a:cubicBezTo>
                    <a:pt x="3371" y="188"/>
                    <a:pt x="3423" y="137"/>
                    <a:pt x="3491" y="137"/>
                  </a:cubicBezTo>
                  <a:cubicBezTo>
                    <a:pt x="3542" y="137"/>
                    <a:pt x="3602" y="165"/>
                    <a:pt x="3686" y="219"/>
                  </a:cubicBezTo>
                  <a:cubicBezTo>
                    <a:pt x="3724" y="243"/>
                    <a:pt x="3773" y="248"/>
                    <a:pt x="3849" y="273"/>
                  </a:cubicBezTo>
                  <a:cubicBezTo>
                    <a:pt x="3750" y="89"/>
                    <a:pt x="3644" y="1"/>
                    <a:pt x="3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3337550" y="2040975"/>
              <a:ext cx="34050" cy="26575"/>
            </a:xfrm>
            <a:custGeom>
              <a:rect b="b" l="l" r="r" t="t"/>
              <a:pathLst>
                <a:path extrusionOk="0" h="1063" w="1362">
                  <a:moveTo>
                    <a:pt x="817" y="1"/>
                  </a:moveTo>
                  <a:cubicBezTo>
                    <a:pt x="738" y="1"/>
                    <a:pt x="656" y="42"/>
                    <a:pt x="588" y="125"/>
                  </a:cubicBezTo>
                  <a:cubicBezTo>
                    <a:pt x="507" y="225"/>
                    <a:pt x="459" y="334"/>
                    <a:pt x="297" y="346"/>
                  </a:cubicBezTo>
                  <a:cubicBezTo>
                    <a:pt x="146" y="357"/>
                    <a:pt x="58" y="480"/>
                    <a:pt x="32" y="636"/>
                  </a:cubicBezTo>
                  <a:cubicBezTo>
                    <a:pt x="1" y="819"/>
                    <a:pt x="63" y="964"/>
                    <a:pt x="197" y="1063"/>
                  </a:cubicBezTo>
                  <a:cubicBezTo>
                    <a:pt x="191" y="925"/>
                    <a:pt x="146" y="758"/>
                    <a:pt x="186" y="619"/>
                  </a:cubicBezTo>
                  <a:cubicBezTo>
                    <a:pt x="229" y="476"/>
                    <a:pt x="346" y="444"/>
                    <a:pt x="464" y="444"/>
                  </a:cubicBezTo>
                  <a:cubicBezTo>
                    <a:pt x="509" y="444"/>
                    <a:pt x="553" y="449"/>
                    <a:pt x="594" y="453"/>
                  </a:cubicBezTo>
                  <a:cubicBezTo>
                    <a:pt x="668" y="337"/>
                    <a:pt x="729" y="241"/>
                    <a:pt x="789" y="144"/>
                  </a:cubicBezTo>
                  <a:cubicBezTo>
                    <a:pt x="814" y="147"/>
                    <a:pt x="839" y="149"/>
                    <a:pt x="863" y="151"/>
                  </a:cubicBezTo>
                  <a:cubicBezTo>
                    <a:pt x="904" y="268"/>
                    <a:pt x="980" y="387"/>
                    <a:pt x="975" y="502"/>
                  </a:cubicBezTo>
                  <a:cubicBezTo>
                    <a:pt x="962" y="762"/>
                    <a:pt x="1096" y="864"/>
                    <a:pt x="1362" y="869"/>
                  </a:cubicBezTo>
                  <a:cubicBezTo>
                    <a:pt x="1293" y="772"/>
                    <a:pt x="1205" y="684"/>
                    <a:pt x="1159" y="577"/>
                  </a:cubicBezTo>
                  <a:cubicBezTo>
                    <a:pt x="1105" y="450"/>
                    <a:pt x="1107" y="298"/>
                    <a:pt x="1050" y="171"/>
                  </a:cubicBezTo>
                  <a:cubicBezTo>
                    <a:pt x="998" y="59"/>
                    <a:pt x="910" y="1"/>
                    <a:pt x="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3441925" y="2058450"/>
              <a:ext cx="13450" cy="10650"/>
            </a:xfrm>
            <a:custGeom>
              <a:rect b="b" l="l" r="r" t="t"/>
              <a:pathLst>
                <a:path extrusionOk="0" h="426" w="538">
                  <a:moveTo>
                    <a:pt x="304" y="0"/>
                  </a:moveTo>
                  <a:cubicBezTo>
                    <a:pt x="270" y="0"/>
                    <a:pt x="233" y="11"/>
                    <a:pt x="193" y="31"/>
                  </a:cubicBezTo>
                  <a:cubicBezTo>
                    <a:pt x="34" y="111"/>
                    <a:pt x="1" y="240"/>
                    <a:pt x="103" y="426"/>
                  </a:cubicBezTo>
                  <a:cubicBezTo>
                    <a:pt x="164" y="342"/>
                    <a:pt x="220" y="264"/>
                    <a:pt x="280" y="179"/>
                  </a:cubicBezTo>
                  <a:cubicBezTo>
                    <a:pt x="323" y="197"/>
                    <a:pt x="359" y="214"/>
                    <a:pt x="396" y="224"/>
                  </a:cubicBezTo>
                  <a:cubicBezTo>
                    <a:pt x="436" y="238"/>
                    <a:pt x="479" y="245"/>
                    <a:pt x="537" y="258"/>
                  </a:cubicBezTo>
                  <a:cubicBezTo>
                    <a:pt x="476" y="81"/>
                    <a:pt x="40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3452850" y="2332350"/>
              <a:ext cx="7725" cy="6275"/>
            </a:xfrm>
            <a:custGeom>
              <a:rect b="b" l="l" r="r" t="t"/>
              <a:pathLst>
                <a:path extrusionOk="0" h="251" w="309">
                  <a:moveTo>
                    <a:pt x="308" y="0"/>
                  </a:moveTo>
                  <a:cubicBezTo>
                    <a:pt x="205" y="84"/>
                    <a:pt x="103" y="167"/>
                    <a:pt x="0" y="250"/>
                  </a:cubicBezTo>
                  <a:cubicBezTo>
                    <a:pt x="103" y="167"/>
                    <a:pt x="206" y="84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3452750" y="2308750"/>
              <a:ext cx="7900" cy="4825"/>
            </a:xfrm>
            <a:custGeom>
              <a:rect b="b" l="l" r="r" t="t"/>
              <a:pathLst>
                <a:path extrusionOk="0" h="193" w="316">
                  <a:moveTo>
                    <a:pt x="1" y="192"/>
                  </a:moveTo>
                  <a:cubicBezTo>
                    <a:pt x="105" y="128"/>
                    <a:pt x="210" y="64"/>
                    <a:pt x="316" y="1"/>
                  </a:cubicBezTo>
                  <a:cubicBezTo>
                    <a:pt x="210" y="64"/>
                    <a:pt x="105" y="128"/>
                    <a:pt x="1" y="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445200" y="2313325"/>
              <a:ext cx="7900" cy="4800"/>
            </a:xfrm>
            <a:custGeom>
              <a:rect b="b" l="l" r="r" t="t"/>
              <a:pathLst>
                <a:path extrusionOk="0" h="192" w="316">
                  <a:moveTo>
                    <a:pt x="315" y="0"/>
                  </a:moveTo>
                  <a:lnTo>
                    <a:pt x="315" y="0"/>
                  </a:lnTo>
                  <a:cubicBezTo>
                    <a:pt x="211" y="64"/>
                    <a:pt x="105" y="127"/>
                    <a:pt x="0" y="191"/>
                  </a:cubicBezTo>
                  <a:cubicBezTo>
                    <a:pt x="106" y="127"/>
                    <a:pt x="211" y="64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442200" y="2302650"/>
              <a:ext cx="13900" cy="7900"/>
            </a:xfrm>
            <a:custGeom>
              <a:rect b="b" l="l" r="r" t="t"/>
              <a:pathLst>
                <a:path extrusionOk="0" h="316" w="556">
                  <a:moveTo>
                    <a:pt x="0" y="315"/>
                  </a:moveTo>
                  <a:cubicBezTo>
                    <a:pt x="186" y="210"/>
                    <a:pt x="370" y="106"/>
                    <a:pt x="556" y="1"/>
                  </a:cubicBezTo>
                  <a:cubicBezTo>
                    <a:pt x="370" y="106"/>
                    <a:pt x="186" y="210"/>
                    <a:pt x="0" y="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3434650" y="2158250"/>
              <a:ext cx="7875" cy="4825"/>
            </a:xfrm>
            <a:custGeom>
              <a:rect b="b" l="l" r="r" t="t"/>
              <a:pathLst>
                <a:path extrusionOk="0" h="193" w="315">
                  <a:moveTo>
                    <a:pt x="0" y="192"/>
                  </a:moveTo>
                  <a:cubicBezTo>
                    <a:pt x="105" y="129"/>
                    <a:pt x="210" y="65"/>
                    <a:pt x="314" y="0"/>
                  </a:cubicBezTo>
                  <a:cubicBezTo>
                    <a:pt x="210" y="65"/>
                    <a:pt x="105" y="129"/>
                    <a:pt x="0" y="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3446725" y="2323925"/>
              <a:ext cx="15425" cy="9400"/>
            </a:xfrm>
            <a:custGeom>
              <a:rect b="b" l="l" r="r" t="t"/>
              <a:pathLst>
                <a:path extrusionOk="0" h="376" w="617">
                  <a:moveTo>
                    <a:pt x="0" y="375"/>
                  </a:moveTo>
                  <a:cubicBezTo>
                    <a:pt x="206" y="250"/>
                    <a:pt x="411" y="126"/>
                    <a:pt x="616" y="1"/>
                  </a:cubicBezTo>
                  <a:cubicBezTo>
                    <a:pt x="411" y="126"/>
                    <a:pt x="206" y="250"/>
                    <a:pt x="0" y="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3440700" y="2298100"/>
              <a:ext cx="7875" cy="4825"/>
            </a:xfrm>
            <a:custGeom>
              <a:rect b="b" l="l" r="r" t="t"/>
              <a:pathLst>
                <a:path extrusionOk="0" h="193" w="315">
                  <a:moveTo>
                    <a:pt x="315" y="1"/>
                  </a:moveTo>
                  <a:cubicBezTo>
                    <a:pt x="210" y="64"/>
                    <a:pt x="106" y="128"/>
                    <a:pt x="1" y="192"/>
                  </a:cubicBezTo>
                  <a:cubicBezTo>
                    <a:pt x="106" y="128"/>
                    <a:pt x="210" y="64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3448225" y="2293600"/>
              <a:ext cx="7975" cy="4775"/>
            </a:xfrm>
            <a:custGeom>
              <a:rect b="b" l="l" r="r" t="t"/>
              <a:pathLst>
                <a:path extrusionOk="0" h="191" w="319">
                  <a:moveTo>
                    <a:pt x="319" y="0"/>
                  </a:moveTo>
                  <a:cubicBezTo>
                    <a:pt x="213" y="64"/>
                    <a:pt x="107" y="127"/>
                    <a:pt x="1" y="190"/>
                  </a:cubicBezTo>
                  <a:cubicBezTo>
                    <a:pt x="107" y="127"/>
                    <a:pt x="213" y="64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3492025" y="2275300"/>
              <a:ext cx="6350" cy="4850"/>
            </a:xfrm>
            <a:custGeom>
              <a:rect b="b" l="l" r="r" t="t"/>
              <a:pathLst>
                <a:path extrusionOk="0" h="194" w="254">
                  <a:moveTo>
                    <a:pt x="254" y="0"/>
                  </a:moveTo>
                  <a:cubicBezTo>
                    <a:pt x="169" y="65"/>
                    <a:pt x="85" y="129"/>
                    <a:pt x="0" y="193"/>
                  </a:cubicBezTo>
                  <a:cubicBezTo>
                    <a:pt x="85" y="129"/>
                    <a:pt x="169" y="65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3490500" y="2244900"/>
              <a:ext cx="6350" cy="4850"/>
            </a:xfrm>
            <a:custGeom>
              <a:rect b="b" l="l" r="r" t="t"/>
              <a:pathLst>
                <a:path extrusionOk="0" h="194" w="254">
                  <a:moveTo>
                    <a:pt x="254" y="0"/>
                  </a:moveTo>
                  <a:cubicBezTo>
                    <a:pt x="169" y="65"/>
                    <a:pt x="85" y="129"/>
                    <a:pt x="1" y="193"/>
                  </a:cubicBezTo>
                  <a:cubicBezTo>
                    <a:pt x="85" y="129"/>
                    <a:pt x="169" y="65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485800" y="2236975"/>
              <a:ext cx="6500" cy="5125"/>
            </a:xfrm>
            <a:custGeom>
              <a:rect b="b" l="l" r="r" t="t"/>
              <a:pathLst>
                <a:path extrusionOk="0" h="205" w="260">
                  <a:moveTo>
                    <a:pt x="1" y="204"/>
                  </a:moveTo>
                  <a:cubicBezTo>
                    <a:pt x="86" y="136"/>
                    <a:pt x="173" y="69"/>
                    <a:pt x="260" y="1"/>
                  </a:cubicBezTo>
                  <a:cubicBezTo>
                    <a:pt x="173" y="69"/>
                    <a:pt x="86" y="136"/>
                    <a:pt x="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495025" y="2333050"/>
              <a:ext cx="6350" cy="4850"/>
            </a:xfrm>
            <a:custGeom>
              <a:rect b="b" l="l" r="r" t="t"/>
              <a:pathLst>
                <a:path extrusionOk="0" h="194" w="254">
                  <a:moveTo>
                    <a:pt x="0" y="194"/>
                  </a:moveTo>
                  <a:cubicBezTo>
                    <a:pt x="85" y="129"/>
                    <a:pt x="169" y="65"/>
                    <a:pt x="254" y="1"/>
                  </a:cubicBezTo>
                  <a:cubicBezTo>
                    <a:pt x="169" y="65"/>
                    <a:pt x="85" y="129"/>
                    <a:pt x="0" y="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3434650" y="2133950"/>
              <a:ext cx="7900" cy="4775"/>
            </a:xfrm>
            <a:custGeom>
              <a:rect b="b" l="l" r="r" t="t"/>
              <a:pathLst>
                <a:path extrusionOk="0" h="191" w="316">
                  <a:moveTo>
                    <a:pt x="315" y="0"/>
                  </a:moveTo>
                  <a:cubicBezTo>
                    <a:pt x="211" y="65"/>
                    <a:pt x="105" y="128"/>
                    <a:pt x="0" y="191"/>
                  </a:cubicBezTo>
                  <a:cubicBezTo>
                    <a:pt x="105" y="128"/>
                    <a:pt x="211" y="65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487525" y="2257125"/>
              <a:ext cx="6400" cy="4650"/>
            </a:xfrm>
            <a:custGeom>
              <a:rect b="b" l="l" r="r" t="t"/>
              <a:pathLst>
                <a:path extrusionOk="0" h="186" w="256">
                  <a:moveTo>
                    <a:pt x="255" y="0"/>
                  </a:moveTo>
                  <a:cubicBezTo>
                    <a:pt x="171" y="62"/>
                    <a:pt x="86" y="124"/>
                    <a:pt x="1" y="186"/>
                  </a:cubicBezTo>
                  <a:cubicBezTo>
                    <a:pt x="86" y="124"/>
                    <a:pt x="171" y="62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3490500" y="2296600"/>
              <a:ext cx="6350" cy="4825"/>
            </a:xfrm>
            <a:custGeom>
              <a:rect b="b" l="l" r="r" t="t"/>
              <a:pathLst>
                <a:path extrusionOk="0" h="193" w="254">
                  <a:moveTo>
                    <a:pt x="254" y="0"/>
                  </a:moveTo>
                  <a:cubicBezTo>
                    <a:pt x="169" y="64"/>
                    <a:pt x="85" y="129"/>
                    <a:pt x="1" y="193"/>
                  </a:cubicBezTo>
                  <a:cubicBezTo>
                    <a:pt x="85" y="129"/>
                    <a:pt x="169" y="64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13"/>
          <p:cNvGrpSpPr/>
          <p:nvPr/>
        </p:nvGrpSpPr>
        <p:grpSpPr>
          <a:xfrm>
            <a:off x="117550" y="3275050"/>
            <a:ext cx="319275" cy="404150"/>
            <a:chOff x="5607100" y="2261100"/>
            <a:chExt cx="319275" cy="404150"/>
          </a:xfrm>
        </p:grpSpPr>
        <p:sp>
          <p:nvSpPr>
            <p:cNvPr id="622" name="Google Shape;622;p13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13"/>
          <p:cNvSpPr/>
          <p:nvPr/>
        </p:nvSpPr>
        <p:spPr>
          <a:xfrm>
            <a:off x="8424000" y="3830027"/>
            <a:ext cx="1542922" cy="1234732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13"/>
          <p:cNvGrpSpPr/>
          <p:nvPr/>
        </p:nvGrpSpPr>
        <p:grpSpPr>
          <a:xfrm>
            <a:off x="7641998" y="4399509"/>
            <a:ext cx="664642" cy="633066"/>
            <a:chOff x="3170325" y="2667550"/>
            <a:chExt cx="387772" cy="369350"/>
          </a:xfrm>
        </p:grpSpPr>
        <p:sp>
          <p:nvSpPr>
            <p:cNvPr id="626" name="Google Shape;626;p13"/>
            <p:cNvSpPr/>
            <p:nvPr/>
          </p:nvSpPr>
          <p:spPr>
            <a:xfrm>
              <a:off x="3413822" y="2865850"/>
              <a:ext cx="144275" cy="171050"/>
            </a:xfrm>
            <a:custGeom>
              <a:rect b="b" l="l" r="r" t="t"/>
              <a:pathLst>
                <a:path extrusionOk="0" h="6842" w="5771">
                  <a:moveTo>
                    <a:pt x="2727" y="0"/>
                  </a:moveTo>
                  <a:cubicBezTo>
                    <a:pt x="2727" y="0"/>
                    <a:pt x="2508" y="3044"/>
                    <a:pt x="0" y="3312"/>
                  </a:cubicBezTo>
                  <a:cubicBezTo>
                    <a:pt x="0" y="3312"/>
                    <a:pt x="2313" y="3579"/>
                    <a:pt x="2732" y="6842"/>
                  </a:cubicBezTo>
                  <a:cubicBezTo>
                    <a:pt x="2732" y="6842"/>
                    <a:pt x="3254" y="3498"/>
                    <a:pt x="5771" y="3263"/>
                  </a:cubicBezTo>
                  <a:cubicBezTo>
                    <a:pt x="5771" y="3263"/>
                    <a:pt x="2897" y="2581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3170325" y="2742875"/>
              <a:ext cx="144300" cy="171075"/>
            </a:xfrm>
            <a:custGeom>
              <a:rect b="b" l="l" r="r" t="t"/>
              <a:pathLst>
                <a:path extrusionOk="0" h="6843" w="5772">
                  <a:moveTo>
                    <a:pt x="2728" y="1"/>
                  </a:moveTo>
                  <a:cubicBezTo>
                    <a:pt x="2728" y="1"/>
                    <a:pt x="2509" y="3044"/>
                    <a:pt x="1" y="3312"/>
                  </a:cubicBezTo>
                  <a:cubicBezTo>
                    <a:pt x="1" y="3312"/>
                    <a:pt x="2314" y="3580"/>
                    <a:pt x="2732" y="6842"/>
                  </a:cubicBezTo>
                  <a:cubicBezTo>
                    <a:pt x="2732" y="6842"/>
                    <a:pt x="3256" y="3499"/>
                    <a:pt x="5771" y="3263"/>
                  </a:cubicBezTo>
                  <a:cubicBezTo>
                    <a:pt x="5771" y="3263"/>
                    <a:pt x="2899" y="2581"/>
                    <a:pt x="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3331250" y="2667550"/>
              <a:ext cx="144250" cy="171050"/>
            </a:xfrm>
            <a:custGeom>
              <a:rect b="b" l="l" r="r" t="t"/>
              <a:pathLst>
                <a:path extrusionOk="0" h="6842" w="5770">
                  <a:moveTo>
                    <a:pt x="2726" y="0"/>
                  </a:moveTo>
                  <a:cubicBezTo>
                    <a:pt x="2726" y="0"/>
                    <a:pt x="2507" y="3044"/>
                    <a:pt x="0" y="3311"/>
                  </a:cubicBezTo>
                  <a:cubicBezTo>
                    <a:pt x="0" y="3311"/>
                    <a:pt x="2313" y="3579"/>
                    <a:pt x="2731" y="6841"/>
                  </a:cubicBezTo>
                  <a:cubicBezTo>
                    <a:pt x="2731" y="6841"/>
                    <a:pt x="3254" y="3498"/>
                    <a:pt x="5770" y="3262"/>
                  </a:cubicBezTo>
                  <a:cubicBezTo>
                    <a:pt x="5770" y="3262"/>
                    <a:pt x="2898" y="2581"/>
                    <a:pt x="2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9" name="Google Shape;629;p13"/>
          <p:cNvSpPr/>
          <p:nvPr/>
        </p:nvSpPr>
        <p:spPr>
          <a:xfrm>
            <a:off x="4033963" y="4518179"/>
            <a:ext cx="576595" cy="548121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3"/>
          <p:cNvSpPr/>
          <p:nvPr/>
        </p:nvSpPr>
        <p:spPr>
          <a:xfrm rot="10800000">
            <a:off x="-17456" y="-25"/>
            <a:ext cx="1537646" cy="293950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4"/>
          <p:cNvSpPr txBox="1"/>
          <p:nvPr>
            <p:ph type="title"/>
          </p:nvPr>
        </p:nvSpPr>
        <p:spPr>
          <a:xfrm>
            <a:off x="3221275" y="2965250"/>
            <a:ext cx="4284600" cy="579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3" name="Google Shape;633;p14"/>
          <p:cNvSpPr txBox="1"/>
          <p:nvPr>
            <p:ph idx="1" type="subTitle"/>
          </p:nvPr>
        </p:nvSpPr>
        <p:spPr>
          <a:xfrm>
            <a:off x="3221275" y="1598650"/>
            <a:ext cx="5209500" cy="125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4" name="Google Shape;634;p14"/>
          <p:cNvSpPr/>
          <p:nvPr/>
        </p:nvSpPr>
        <p:spPr>
          <a:xfrm>
            <a:off x="6544773" y="-90873"/>
            <a:ext cx="837376" cy="670115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4"/>
          <p:cNvSpPr/>
          <p:nvPr/>
        </p:nvSpPr>
        <p:spPr>
          <a:xfrm>
            <a:off x="7945375" y="4088989"/>
            <a:ext cx="1198608" cy="804822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4"/>
          <p:cNvSpPr/>
          <p:nvPr/>
        </p:nvSpPr>
        <p:spPr>
          <a:xfrm>
            <a:off x="7305950" y="4474277"/>
            <a:ext cx="1124821" cy="900144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14"/>
          <p:cNvGrpSpPr/>
          <p:nvPr/>
        </p:nvGrpSpPr>
        <p:grpSpPr>
          <a:xfrm>
            <a:off x="5194530" y="4604004"/>
            <a:ext cx="837372" cy="804799"/>
            <a:chOff x="2368150" y="525325"/>
            <a:chExt cx="292675" cy="281300"/>
          </a:xfrm>
        </p:grpSpPr>
        <p:sp>
          <p:nvSpPr>
            <p:cNvPr id="638" name="Google Shape;638;p14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" name="Google Shape;658;p14"/>
          <p:cNvSpPr/>
          <p:nvPr/>
        </p:nvSpPr>
        <p:spPr>
          <a:xfrm>
            <a:off x="2678675" y="4474275"/>
            <a:ext cx="542596" cy="525758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9" name="Google Shape;659;p14"/>
          <p:cNvGrpSpPr/>
          <p:nvPr/>
        </p:nvGrpSpPr>
        <p:grpSpPr>
          <a:xfrm rot="10800000">
            <a:off x="7003167" y="-201873"/>
            <a:ext cx="1274546" cy="900128"/>
            <a:chOff x="5406025" y="787650"/>
            <a:chExt cx="768725" cy="542900"/>
          </a:xfrm>
        </p:grpSpPr>
        <p:sp>
          <p:nvSpPr>
            <p:cNvPr id="660" name="Google Shape;660;p14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14"/>
          <p:cNvGrpSpPr/>
          <p:nvPr/>
        </p:nvGrpSpPr>
        <p:grpSpPr>
          <a:xfrm>
            <a:off x="8430775" y="894600"/>
            <a:ext cx="319275" cy="404150"/>
            <a:chOff x="5607100" y="2261100"/>
            <a:chExt cx="319275" cy="404150"/>
          </a:xfrm>
        </p:grpSpPr>
        <p:sp>
          <p:nvSpPr>
            <p:cNvPr id="679" name="Google Shape;679;p14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14"/>
          <p:cNvSpPr/>
          <p:nvPr/>
        </p:nvSpPr>
        <p:spPr>
          <a:xfrm rot="10800000">
            <a:off x="1094052" y="-76197"/>
            <a:ext cx="1952899" cy="373347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4"/>
          <p:cNvSpPr/>
          <p:nvPr/>
        </p:nvSpPr>
        <p:spPr>
          <a:xfrm>
            <a:off x="2522900" y="-158575"/>
            <a:ext cx="1032939" cy="900157"/>
          </a:xfrm>
          <a:custGeom>
            <a:rect b="b" l="l" r="r" t="t"/>
            <a:pathLst>
              <a:path extrusionOk="0" h="14521" w="16663">
                <a:moveTo>
                  <a:pt x="8943" y="4271"/>
                </a:moveTo>
                <a:cubicBezTo>
                  <a:pt x="9085" y="4271"/>
                  <a:pt x="9238" y="4289"/>
                  <a:pt x="9400" y="4322"/>
                </a:cubicBezTo>
                <a:cubicBezTo>
                  <a:pt x="10043" y="4455"/>
                  <a:pt x="10849" y="4916"/>
                  <a:pt x="11415" y="5727"/>
                </a:cubicBezTo>
                <a:cubicBezTo>
                  <a:pt x="11080" y="5979"/>
                  <a:pt x="10721" y="6166"/>
                  <a:pt x="10340" y="6282"/>
                </a:cubicBezTo>
                <a:cubicBezTo>
                  <a:pt x="10041" y="6373"/>
                  <a:pt x="9749" y="6412"/>
                  <a:pt x="9476" y="6412"/>
                </a:cubicBezTo>
                <a:cubicBezTo>
                  <a:pt x="8776" y="6412"/>
                  <a:pt x="8191" y="6154"/>
                  <a:pt x="7873" y="5837"/>
                </a:cubicBezTo>
                <a:cubicBezTo>
                  <a:pt x="7689" y="5653"/>
                  <a:pt x="7618" y="5482"/>
                  <a:pt x="7662" y="5330"/>
                </a:cubicBezTo>
                <a:cubicBezTo>
                  <a:pt x="7863" y="4626"/>
                  <a:pt x="8294" y="4271"/>
                  <a:pt x="8943" y="4271"/>
                </a:cubicBezTo>
                <a:close/>
                <a:moveTo>
                  <a:pt x="15164" y="1"/>
                </a:moveTo>
                <a:cubicBezTo>
                  <a:pt x="14529" y="1"/>
                  <a:pt x="13959" y="449"/>
                  <a:pt x="13823" y="1101"/>
                </a:cubicBezTo>
                <a:cubicBezTo>
                  <a:pt x="13642" y="1976"/>
                  <a:pt x="13398" y="2756"/>
                  <a:pt x="13100" y="3431"/>
                </a:cubicBezTo>
                <a:cubicBezTo>
                  <a:pt x="12218" y="2478"/>
                  <a:pt x="11094" y="1847"/>
                  <a:pt x="9952" y="1609"/>
                </a:cubicBezTo>
                <a:cubicBezTo>
                  <a:pt x="9612" y="1539"/>
                  <a:pt x="9279" y="1504"/>
                  <a:pt x="8956" y="1504"/>
                </a:cubicBezTo>
                <a:cubicBezTo>
                  <a:pt x="7093" y="1504"/>
                  <a:pt x="5574" y="2649"/>
                  <a:pt x="5027" y="4561"/>
                </a:cubicBezTo>
                <a:cubicBezTo>
                  <a:pt x="4697" y="5712"/>
                  <a:pt x="5031" y="6894"/>
                  <a:pt x="5944" y="7805"/>
                </a:cubicBezTo>
                <a:cubicBezTo>
                  <a:pt x="6839" y="8699"/>
                  <a:pt x="8124" y="9181"/>
                  <a:pt x="9469" y="9181"/>
                </a:cubicBezTo>
                <a:cubicBezTo>
                  <a:pt x="10020" y="9181"/>
                  <a:pt x="10581" y="9100"/>
                  <a:pt x="11130" y="8934"/>
                </a:cubicBezTo>
                <a:cubicBezTo>
                  <a:pt x="11413" y="8847"/>
                  <a:pt x="11738" y="8724"/>
                  <a:pt x="12086" y="8548"/>
                </a:cubicBezTo>
                <a:lnTo>
                  <a:pt x="12086" y="8548"/>
                </a:lnTo>
                <a:cubicBezTo>
                  <a:pt x="12081" y="8603"/>
                  <a:pt x="12074" y="8659"/>
                  <a:pt x="12068" y="8716"/>
                </a:cubicBezTo>
                <a:cubicBezTo>
                  <a:pt x="11819" y="10721"/>
                  <a:pt x="9710" y="11752"/>
                  <a:pt x="7721" y="11752"/>
                </a:cubicBezTo>
                <a:cubicBezTo>
                  <a:pt x="7687" y="11752"/>
                  <a:pt x="7653" y="11752"/>
                  <a:pt x="7619" y="11751"/>
                </a:cubicBezTo>
                <a:cubicBezTo>
                  <a:pt x="5482" y="11714"/>
                  <a:pt x="3093" y="10505"/>
                  <a:pt x="2800" y="7224"/>
                </a:cubicBezTo>
                <a:cubicBezTo>
                  <a:pt x="2736" y="6504"/>
                  <a:pt x="2137" y="5963"/>
                  <a:pt x="1434" y="5963"/>
                </a:cubicBezTo>
                <a:cubicBezTo>
                  <a:pt x="1393" y="5963"/>
                  <a:pt x="1353" y="5965"/>
                  <a:pt x="1312" y="5969"/>
                </a:cubicBezTo>
                <a:cubicBezTo>
                  <a:pt x="558" y="6038"/>
                  <a:pt x="1" y="6710"/>
                  <a:pt x="69" y="7471"/>
                </a:cubicBezTo>
                <a:cubicBezTo>
                  <a:pt x="496" y="12258"/>
                  <a:pt x="4145" y="14460"/>
                  <a:pt x="7572" y="14520"/>
                </a:cubicBezTo>
                <a:cubicBezTo>
                  <a:pt x="7620" y="14521"/>
                  <a:pt x="7668" y="14521"/>
                  <a:pt x="7715" y="14521"/>
                </a:cubicBezTo>
                <a:cubicBezTo>
                  <a:pt x="10918" y="14521"/>
                  <a:pt x="14343" y="12665"/>
                  <a:pt x="14789" y="9060"/>
                </a:cubicBezTo>
                <a:cubicBezTo>
                  <a:pt x="14914" y="8052"/>
                  <a:pt x="14848" y="7122"/>
                  <a:pt x="14638" y="6284"/>
                </a:cubicBezTo>
                <a:cubicBezTo>
                  <a:pt x="15401" y="5206"/>
                  <a:pt x="16082" y="3719"/>
                  <a:pt x="16508" y="1669"/>
                </a:cubicBezTo>
                <a:cubicBezTo>
                  <a:pt x="16663" y="921"/>
                  <a:pt x="16188" y="188"/>
                  <a:pt x="15447" y="31"/>
                </a:cubicBezTo>
                <a:cubicBezTo>
                  <a:pt x="15352" y="10"/>
                  <a:pt x="15257" y="1"/>
                  <a:pt x="151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4"/>
          <p:cNvSpPr/>
          <p:nvPr/>
        </p:nvSpPr>
        <p:spPr>
          <a:xfrm>
            <a:off x="246519" y="216825"/>
            <a:ext cx="684868" cy="404142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4" name="Google Shape;684;p14"/>
          <p:cNvGrpSpPr/>
          <p:nvPr/>
        </p:nvGrpSpPr>
        <p:grpSpPr>
          <a:xfrm rot="-5400000">
            <a:off x="151449" y="3969152"/>
            <a:ext cx="1099170" cy="1402069"/>
            <a:chOff x="2864175" y="994200"/>
            <a:chExt cx="246125" cy="313950"/>
          </a:xfrm>
        </p:grpSpPr>
        <p:sp>
          <p:nvSpPr>
            <p:cNvPr id="685" name="Google Shape;685;p14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5"/>
          <p:cNvSpPr txBox="1"/>
          <p:nvPr>
            <p:ph type="title"/>
          </p:nvPr>
        </p:nvSpPr>
        <p:spPr>
          <a:xfrm>
            <a:off x="2344350" y="2294369"/>
            <a:ext cx="4455300" cy="1631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4" name="Google Shape;694;p15"/>
          <p:cNvSpPr txBox="1"/>
          <p:nvPr>
            <p:ph hasCustomPrompt="1" idx="2" type="title"/>
          </p:nvPr>
        </p:nvSpPr>
        <p:spPr>
          <a:xfrm>
            <a:off x="3974550" y="1113069"/>
            <a:ext cx="11949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5" name="Google Shape;695;p15"/>
          <p:cNvSpPr txBox="1"/>
          <p:nvPr>
            <p:ph idx="1" type="subTitle"/>
          </p:nvPr>
        </p:nvSpPr>
        <p:spPr>
          <a:xfrm>
            <a:off x="2344350" y="3926069"/>
            <a:ext cx="4455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15"/>
          <p:cNvSpPr/>
          <p:nvPr/>
        </p:nvSpPr>
        <p:spPr>
          <a:xfrm>
            <a:off x="8083500" y="3469150"/>
            <a:ext cx="1197424" cy="706603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5"/>
          <p:cNvSpPr/>
          <p:nvPr/>
        </p:nvSpPr>
        <p:spPr>
          <a:xfrm>
            <a:off x="8222450" y="3714553"/>
            <a:ext cx="1284967" cy="1119787"/>
          </a:xfrm>
          <a:custGeom>
            <a:rect b="b" l="l" r="r" t="t"/>
            <a:pathLst>
              <a:path extrusionOk="0" h="14521" w="16663">
                <a:moveTo>
                  <a:pt x="8943" y="4271"/>
                </a:moveTo>
                <a:cubicBezTo>
                  <a:pt x="9085" y="4271"/>
                  <a:pt x="9238" y="4289"/>
                  <a:pt x="9400" y="4322"/>
                </a:cubicBezTo>
                <a:cubicBezTo>
                  <a:pt x="10043" y="4455"/>
                  <a:pt x="10849" y="4916"/>
                  <a:pt x="11415" y="5727"/>
                </a:cubicBezTo>
                <a:cubicBezTo>
                  <a:pt x="11080" y="5979"/>
                  <a:pt x="10721" y="6166"/>
                  <a:pt x="10340" y="6282"/>
                </a:cubicBezTo>
                <a:cubicBezTo>
                  <a:pt x="10041" y="6373"/>
                  <a:pt x="9749" y="6412"/>
                  <a:pt x="9476" y="6412"/>
                </a:cubicBezTo>
                <a:cubicBezTo>
                  <a:pt x="8776" y="6412"/>
                  <a:pt x="8191" y="6154"/>
                  <a:pt x="7873" y="5837"/>
                </a:cubicBezTo>
                <a:cubicBezTo>
                  <a:pt x="7689" y="5653"/>
                  <a:pt x="7618" y="5482"/>
                  <a:pt x="7662" y="5330"/>
                </a:cubicBezTo>
                <a:cubicBezTo>
                  <a:pt x="7863" y="4626"/>
                  <a:pt x="8294" y="4271"/>
                  <a:pt x="8943" y="4271"/>
                </a:cubicBezTo>
                <a:close/>
                <a:moveTo>
                  <a:pt x="15164" y="1"/>
                </a:moveTo>
                <a:cubicBezTo>
                  <a:pt x="14529" y="1"/>
                  <a:pt x="13959" y="449"/>
                  <a:pt x="13823" y="1101"/>
                </a:cubicBezTo>
                <a:cubicBezTo>
                  <a:pt x="13642" y="1976"/>
                  <a:pt x="13398" y="2756"/>
                  <a:pt x="13100" y="3431"/>
                </a:cubicBezTo>
                <a:cubicBezTo>
                  <a:pt x="12218" y="2478"/>
                  <a:pt x="11094" y="1847"/>
                  <a:pt x="9952" y="1609"/>
                </a:cubicBezTo>
                <a:cubicBezTo>
                  <a:pt x="9612" y="1539"/>
                  <a:pt x="9279" y="1504"/>
                  <a:pt x="8956" y="1504"/>
                </a:cubicBezTo>
                <a:cubicBezTo>
                  <a:pt x="7093" y="1504"/>
                  <a:pt x="5574" y="2649"/>
                  <a:pt x="5027" y="4561"/>
                </a:cubicBezTo>
                <a:cubicBezTo>
                  <a:pt x="4697" y="5712"/>
                  <a:pt x="5031" y="6894"/>
                  <a:pt x="5944" y="7805"/>
                </a:cubicBezTo>
                <a:cubicBezTo>
                  <a:pt x="6839" y="8699"/>
                  <a:pt x="8124" y="9181"/>
                  <a:pt x="9469" y="9181"/>
                </a:cubicBezTo>
                <a:cubicBezTo>
                  <a:pt x="10020" y="9181"/>
                  <a:pt x="10581" y="9100"/>
                  <a:pt x="11130" y="8934"/>
                </a:cubicBezTo>
                <a:cubicBezTo>
                  <a:pt x="11413" y="8847"/>
                  <a:pt x="11738" y="8724"/>
                  <a:pt x="12086" y="8548"/>
                </a:cubicBezTo>
                <a:lnTo>
                  <a:pt x="12086" y="8548"/>
                </a:lnTo>
                <a:cubicBezTo>
                  <a:pt x="12081" y="8603"/>
                  <a:pt x="12074" y="8659"/>
                  <a:pt x="12068" y="8716"/>
                </a:cubicBezTo>
                <a:cubicBezTo>
                  <a:pt x="11819" y="10721"/>
                  <a:pt x="9710" y="11752"/>
                  <a:pt x="7721" y="11752"/>
                </a:cubicBezTo>
                <a:cubicBezTo>
                  <a:pt x="7687" y="11752"/>
                  <a:pt x="7653" y="11752"/>
                  <a:pt x="7619" y="11751"/>
                </a:cubicBezTo>
                <a:cubicBezTo>
                  <a:pt x="5482" y="11714"/>
                  <a:pt x="3093" y="10505"/>
                  <a:pt x="2800" y="7224"/>
                </a:cubicBezTo>
                <a:cubicBezTo>
                  <a:pt x="2736" y="6504"/>
                  <a:pt x="2137" y="5963"/>
                  <a:pt x="1434" y="5963"/>
                </a:cubicBezTo>
                <a:cubicBezTo>
                  <a:pt x="1393" y="5963"/>
                  <a:pt x="1353" y="5965"/>
                  <a:pt x="1312" y="5969"/>
                </a:cubicBezTo>
                <a:cubicBezTo>
                  <a:pt x="558" y="6038"/>
                  <a:pt x="1" y="6710"/>
                  <a:pt x="69" y="7471"/>
                </a:cubicBezTo>
                <a:cubicBezTo>
                  <a:pt x="496" y="12258"/>
                  <a:pt x="4145" y="14460"/>
                  <a:pt x="7572" y="14520"/>
                </a:cubicBezTo>
                <a:cubicBezTo>
                  <a:pt x="7620" y="14521"/>
                  <a:pt x="7668" y="14521"/>
                  <a:pt x="7715" y="14521"/>
                </a:cubicBezTo>
                <a:cubicBezTo>
                  <a:pt x="10918" y="14521"/>
                  <a:pt x="14343" y="12665"/>
                  <a:pt x="14789" y="9060"/>
                </a:cubicBezTo>
                <a:cubicBezTo>
                  <a:pt x="14914" y="8052"/>
                  <a:pt x="14848" y="7122"/>
                  <a:pt x="14638" y="6284"/>
                </a:cubicBezTo>
                <a:cubicBezTo>
                  <a:pt x="15401" y="5206"/>
                  <a:pt x="16082" y="3719"/>
                  <a:pt x="16508" y="1669"/>
                </a:cubicBezTo>
                <a:cubicBezTo>
                  <a:pt x="16663" y="921"/>
                  <a:pt x="16188" y="188"/>
                  <a:pt x="15447" y="31"/>
                </a:cubicBezTo>
                <a:cubicBezTo>
                  <a:pt x="15352" y="10"/>
                  <a:pt x="15257" y="1"/>
                  <a:pt x="151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5"/>
          <p:cNvSpPr/>
          <p:nvPr/>
        </p:nvSpPr>
        <p:spPr>
          <a:xfrm>
            <a:off x="350675" y="70028"/>
            <a:ext cx="316249" cy="375005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5"/>
          <p:cNvSpPr/>
          <p:nvPr/>
        </p:nvSpPr>
        <p:spPr>
          <a:xfrm>
            <a:off x="1762600" y="4604000"/>
            <a:ext cx="2822150" cy="539493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0" name="Google Shape;700;p15"/>
          <p:cNvGrpSpPr/>
          <p:nvPr/>
        </p:nvGrpSpPr>
        <p:grpSpPr>
          <a:xfrm rot="-5400000">
            <a:off x="8005612" y="442736"/>
            <a:ext cx="1476336" cy="1042639"/>
            <a:chOff x="5406025" y="787650"/>
            <a:chExt cx="768725" cy="542900"/>
          </a:xfrm>
        </p:grpSpPr>
        <p:sp>
          <p:nvSpPr>
            <p:cNvPr id="701" name="Google Shape;701;p15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9" name="Google Shape;719;p15"/>
          <p:cNvSpPr/>
          <p:nvPr/>
        </p:nvSpPr>
        <p:spPr>
          <a:xfrm>
            <a:off x="7773507" y="131975"/>
            <a:ext cx="882988" cy="706616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6"/>
          <p:cNvSpPr txBox="1"/>
          <p:nvPr>
            <p:ph type="title"/>
          </p:nvPr>
        </p:nvSpPr>
        <p:spPr>
          <a:xfrm>
            <a:off x="713225" y="3044400"/>
            <a:ext cx="7717500" cy="929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2" name="Google Shape;722;p16"/>
          <p:cNvSpPr txBox="1"/>
          <p:nvPr>
            <p:ph hasCustomPrompt="1" idx="2" type="title"/>
          </p:nvPr>
        </p:nvSpPr>
        <p:spPr>
          <a:xfrm>
            <a:off x="3974525" y="1749491"/>
            <a:ext cx="11949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3" name="Google Shape;723;p16"/>
          <p:cNvSpPr txBox="1"/>
          <p:nvPr>
            <p:ph idx="1" type="subTitle"/>
          </p:nvPr>
        </p:nvSpPr>
        <p:spPr>
          <a:xfrm>
            <a:off x="2344325" y="3973875"/>
            <a:ext cx="4455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16"/>
          <p:cNvSpPr/>
          <p:nvPr/>
        </p:nvSpPr>
        <p:spPr>
          <a:xfrm flipH="1" rot="-5400000">
            <a:off x="7514543" y="4370950"/>
            <a:ext cx="425290" cy="1119791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16"/>
          <p:cNvSpPr/>
          <p:nvPr/>
        </p:nvSpPr>
        <p:spPr>
          <a:xfrm>
            <a:off x="8099525" y="4504103"/>
            <a:ext cx="316249" cy="375005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6"/>
          <p:cNvSpPr/>
          <p:nvPr/>
        </p:nvSpPr>
        <p:spPr>
          <a:xfrm>
            <a:off x="8451400" y="4237149"/>
            <a:ext cx="358666" cy="425302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7" name="Google Shape;727;p16"/>
          <p:cNvGrpSpPr/>
          <p:nvPr/>
        </p:nvGrpSpPr>
        <p:grpSpPr>
          <a:xfrm rot="421416">
            <a:off x="3005183" y="4595480"/>
            <a:ext cx="821893" cy="835144"/>
            <a:chOff x="2754175" y="407125"/>
            <a:chExt cx="281275" cy="285800"/>
          </a:xfrm>
        </p:grpSpPr>
        <p:sp>
          <p:nvSpPr>
            <p:cNvPr id="728" name="Google Shape;728;p16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16"/>
          <p:cNvGrpSpPr/>
          <p:nvPr/>
        </p:nvGrpSpPr>
        <p:grpSpPr>
          <a:xfrm rot="10800000">
            <a:off x="8123083" y="-10153"/>
            <a:ext cx="1031263" cy="1024595"/>
            <a:chOff x="3781900" y="978875"/>
            <a:chExt cx="264725" cy="263000"/>
          </a:xfrm>
        </p:grpSpPr>
        <p:sp>
          <p:nvSpPr>
            <p:cNvPr id="749" name="Google Shape;749;p16"/>
            <p:cNvSpPr/>
            <p:nvPr/>
          </p:nvSpPr>
          <p:spPr>
            <a:xfrm>
              <a:off x="3781900" y="978875"/>
              <a:ext cx="264725" cy="263000"/>
            </a:xfrm>
            <a:custGeom>
              <a:rect b="b" l="l" r="r" t="t"/>
              <a:pathLst>
                <a:path extrusionOk="0" h="10520" w="10589">
                  <a:moveTo>
                    <a:pt x="887" y="1"/>
                  </a:moveTo>
                  <a:cubicBezTo>
                    <a:pt x="569" y="1"/>
                    <a:pt x="264" y="7"/>
                    <a:pt x="1" y="19"/>
                  </a:cubicBezTo>
                  <a:cubicBezTo>
                    <a:pt x="28" y="2525"/>
                    <a:pt x="54" y="8008"/>
                    <a:pt x="83" y="10515"/>
                  </a:cubicBezTo>
                  <a:cubicBezTo>
                    <a:pt x="893" y="10516"/>
                    <a:pt x="1703" y="10519"/>
                    <a:pt x="2513" y="10519"/>
                  </a:cubicBezTo>
                  <a:cubicBezTo>
                    <a:pt x="5208" y="10519"/>
                    <a:pt x="7902" y="10486"/>
                    <a:pt x="10586" y="10261"/>
                  </a:cubicBezTo>
                  <a:cubicBezTo>
                    <a:pt x="10588" y="9311"/>
                    <a:pt x="10589" y="8361"/>
                    <a:pt x="10589" y="7410"/>
                  </a:cubicBezTo>
                  <a:cubicBezTo>
                    <a:pt x="9729" y="7389"/>
                    <a:pt x="8867" y="7368"/>
                    <a:pt x="8007" y="7346"/>
                  </a:cubicBezTo>
                  <a:cubicBezTo>
                    <a:pt x="8012" y="6603"/>
                    <a:pt x="8018" y="5858"/>
                    <a:pt x="8022" y="5114"/>
                  </a:cubicBezTo>
                  <a:cubicBezTo>
                    <a:pt x="7149" y="5083"/>
                    <a:pt x="6276" y="5053"/>
                    <a:pt x="5404" y="5023"/>
                  </a:cubicBezTo>
                  <a:cubicBezTo>
                    <a:pt x="5471" y="4222"/>
                    <a:pt x="5540" y="3420"/>
                    <a:pt x="5608" y="2619"/>
                  </a:cubicBezTo>
                  <a:cubicBezTo>
                    <a:pt x="4696" y="2595"/>
                    <a:pt x="3782" y="2570"/>
                    <a:pt x="2868" y="2547"/>
                  </a:cubicBezTo>
                  <a:cubicBezTo>
                    <a:pt x="2903" y="1735"/>
                    <a:pt x="2937" y="924"/>
                    <a:pt x="2972" y="112"/>
                  </a:cubicBezTo>
                  <a:cubicBezTo>
                    <a:pt x="2411" y="35"/>
                    <a:pt x="1612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3782150" y="1002675"/>
              <a:ext cx="264475" cy="188850"/>
            </a:xfrm>
            <a:custGeom>
              <a:rect b="b" l="l" r="r" t="t"/>
              <a:pathLst>
                <a:path extrusionOk="0" h="7554" w="10579">
                  <a:moveTo>
                    <a:pt x="0" y="0"/>
                  </a:moveTo>
                  <a:cubicBezTo>
                    <a:pt x="0" y="43"/>
                    <a:pt x="0" y="86"/>
                    <a:pt x="2" y="130"/>
                  </a:cubicBezTo>
                  <a:lnTo>
                    <a:pt x="1998" y="160"/>
                  </a:lnTo>
                  <a:cubicBezTo>
                    <a:pt x="1972" y="715"/>
                    <a:pt x="1933" y="1203"/>
                    <a:pt x="1895" y="1674"/>
                  </a:cubicBezTo>
                  <a:cubicBezTo>
                    <a:pt x="1867" y="2010"/>
                    <a:pt x="1841" y="2326"/>
                    <a:pt x="1821" y="2667"/>
                  </a:cubicBezTo>
                  <a:cubicBezTo>
                    <a:pt x="1820" y="2683"/>
                    <a:pt x="1825" y="2701"/>
                    <a:pt x="1837" y="2714"/>
                  </a:cubicBezTo>
                  <a:cubicBezTo>
                    <a:pt x="1848" y="2727"/>
                    <a:pt x="1865" y="2734"/>
                    <a:pt x="1883" y="2736"/>
                  </a:cubicBezTo>
                  <a:cubicBezTo>
                    <a:pt x="2344" y="2750"/>
                    <a:pt x="2779" y="2758"/>
                    <a:pt x="3197" y="2765"/>
                  </a:cubicBezTo>
                  <a:cubicBezTo>
                    <a:pt x="3582" y="2771"/>
                    <a:pt x="3978" y="2778"/>
                    <a:pt x="4385" y="2792"/>
                  </a:cubicBezTo>
                  <a:lnTo>
                    <a:pt x="4373" y="4918"/>
                  </a:lnTo>
                  <a:cubicBezTo>
                    <a:pt x="4373" y="4952"/>
                    <a:pt x="4399" y="4981"/>
                    <a:pt x="4434" y="4983"/>
                  </a:cubicBezTo>
                  <a:cubicBezTo>
                    <a:pt x="5423" y="5043"/>
                    <a:pt x="6184" y="5069"/>
                    <a:pt x="7212" y="5099"/>
                  </a:cubicBezTo>
                  <a:lnTo>
                    <a:pt x="7209" y="7353"/>
                  </a:lnTo>
                  <a:cubicBezTo>
                    <a:pt x="7209" y="7388"/>
                    <a:pt x="7235" y="7416"/>
                    <a:pt x="7271" y="7419"/>
                  </a:cubicBezTo>
                  <a:lnTo>
                    <a:pt x="10579" y="7553"/>
                  </a:lnTo>
                  <a:lnTo>
                    <a:pt x="10579" y="7423"/>
                  </a:lnTo>
                  <a:lnTo>
                    <a:pt x="7338" y="7290"/>
                  </a:lnTo>
                  <a:lnTo>
                    <a:pt x="7341" y="5035"/>
                  </a:lnTo>
                  <a:cubicBezTo>
                    <a:pt x="7341" y="5001"/>
                    <a:pt x="7314" y="4971"/>
                    <a:pt x="7278" y="4971"/>
                  </a:cubicBezTo>
                  <a:cubicBezTo>
                    <a:pt x="6241" y="4940"/>
                    <a:pt x="5481" y="4915"/>
                    <a:pt x="4503" y="4857"/>
                  </a:cubicBezTo>
                  <a:lnTo>
                    <a:pt x="4514" y="2728"/>
                  </a:lnTo>
                  <a:cubicBezTo>
                    <a:pt x="4514" y="2693"/>
                    <a:pt x="4487" y="2664"/>
                    <a:pt x="4453" y="2663"/>
                  </a:cubicBezTo>
                  <a:cubicBezTo>
                    <a:pt x="4022" y="2649"/>
                    <a:pt x="3604" y="2642"/>
                    <a:pt x="3200" y="2634"/>
                  </a:cubicBezTo>
                  <a:cubicBezTo>
                    <a:pt x="2801" y="2629"/>
                    <a:pt x="2389" y="2621"/>
                    <a:pt x="1953" y="2607"/>
                  </a:cubicBezTo>
                  <a:cubicBezTo>
                    <a:pt x="1973" y="2294"/>
                    <a:pt x="1997" y="1998"/>
                    <a:pt x="2023" y="1685"/>
                  </a:cubicBezTo>
                  <a:cubicBezTo>
                    <a:pt x="2062" y="1194"/>
                    <a:pt x="2104" y="684"/>
                    <a:pt x="2129" y="99"/>
                  </a:cubicBezTo>
                  <a:cubicBezTo>
                    <a:pt x="2130" y="81"/>
                    <a:pt x="2124" y="65"/>
                    <a:pt x="2112" y="51"/>
                  </a:cubicBezTo>
                  <a:cubicBezTo>
                    <a:pt x="2100" y="38"/>
                    <a:pt x="2084" y="31"/>
                    <a:pt x="2066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1" name="Google Shape;751;p16"/>
          <p:cNvSpPr/>
          <p:nvPr/>
        </p:nvSpPr>
        <p:spPr>
          <a:xfrm flipH="1" rot="5400000">
            <a:off x="3271706" y="-678973"/>
            <a:ext cx="632501" cy="1665343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2" name="Google Shape;752;p16"/>
          <p:cNvGrpSpPr/>
          <p:nvPr/>
        </p:nvGrpSpPr>
        <p:grpSpPr>
          <a:xfrm rot="6177191">
            <a:off x="3906116" y="-535083"/>
            <a:ext cx="1026071" cy="1042633"/>
            <a:chOff x="2754175" y="407125"/>
            <a:chExt cx="281275" cy="285800"/>
          </a:xfrm>
        </p:grpSpPr>
        <p:sp>
          <p:nvSpPr>
            <p:cNvPr id="753" name="Google Shape;753;p16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16"/>
          <p:cNvGrpSpPr/>
          <p:nvPr/>
        </p:nvGrpSpPr>
        <p:grpSpPr>
          <a:xfrm>
            <a:off x="-11" y="-9756"/>
            <a:ext cx="1117616" cy="909558"/>
            <a:chOff x="4877800" y="3824425"/>
            <a:chExt cx="339175" cy="276025"/>
          </a:xfrm>
        </p:grpSpPr>
        <p:sp>
          <p:nvSpPr>
            <p:cNvPr id="774" name="Google Shape;774;p16"/>
            <p:cNvSpPr/>
            <p:nvPr/>
          </p:nvSpPr>
          <p:spPr>
            <a:xfrm>
              <a:off x="4877800" y="3824425"/>
              <a:ext cx="339175" cy="276025"/>
            </a:xfrm>
            <a:custGeom>
              <a:rect b="b" l="l" r="r" t="t"/>
              <a:pathLst>
                <a:path extrusionOk="0" h="11041" w="13567">
                  <a:moveTo>
                    <a:pt x="13297" y="1"/>
                  </a:moveTo>
                  <a:cubicBezTo>
                    <a:pt x="13269" y="1501"/>
                    <a:pt x="13207" y="2914"/>
                    <a:pt x="12959" y="4209"/>
                  </a:cubicBezTo>
                  <a:cubicBezTo>
                    <a:pt x="12711" y="5522"/>
                    <a:pt x="12273" y="6712"/>
                    <a:pt x="11482" y="7747"/>
                  </a:cubicBezTo>
                  <a:cubicBezTo>
                    <a:pt x="9992" y="9699"/>
                    <a:pt x="7340" y="10771"/>
                    <a:pt x="4158" y="10771"/>
                  </a:cubicBezTo>
                  <a:cubicBezTo>
                    <a:pt x="3458" y="10771"/>
                    <a:pt x="2732" y="10720"/>
                    <a:pt x="1987" y="10613"/>
                  </a:cubicBezTo>
                  <a:cubicBezTo>
                    <a:pt x="1295" y="10516"/>
                    <a:pt x="627" y="10320"/>
                    <a:pt x="0" y="10039"/>
                  </a:cubicBezTo>
                  <a:lnTo>
                    <a:pt x="0" y="10332"/>
                  </a:lnTo>
                  <a:cubicBezTo>
                    <a:pt x="616" y="10599"/>
                    <a:pt x="1270" y="10785"/>
                    <a:pt x="1949" y="10880"/>
                  </a:cubicBezTo>
                  <a:cubicBezTo>
                    <a:pt x="2705" y="10987"/>
                    <a:pt x="3443" y="11040"/>
                    <a:pt x="4155" y="11040"/>
                  </a:cubicBezTo>
                  <a:cubicBezTo>
                    <a:pt x="7423" y="11040"/>
                    <a:pt x="10155" y="9930"/>
                    <a:pt x="11696" y="7910"/>
                  </a:cubicBezTo>
                  <a:cubicBezTo>
                    <a:pt x="13313" y="5791"/>
                    <a:pt x="13505" y="3074"/>
                    <a:pt x="13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4877800" y="3824425"/>
              <a:ext cx="299150" cy="235875"/>
            </a:xfrm>
            <a:custGeom>
              <a:rect b="b" l="l" r="r" t="t"/>
              <a:pathLst>
                <a:path extrusionOk="0" h="9435" w="11966">
                  <a:moveTo>
                    <a:pt x="11696" y="1"/>
                  </a:moveTo>
                  <a:cubicBezTo>
                    <a:pt x="11640" y="2724"/>
                    <a:pt x="11477" y="5111"/>
                    <a:pt x="10208" y="6775"/>
                  </a:cubicBezTo>
                  <a:cubicBezTo>
                    <a:pt x="8621" y="8855"/>
                    <a:pt x="5718" y="9164"/>
                    <a:pt x="4130" y="9164"/>
                  </a:cubicBezTo>
                  <a:cubicBezTo>
                    <a:pt x="3498" y="9164"/>
                    <a:pt x="2854" y="9118"/>
                    <a:pt x="2213" y="9028"/>
                  </a:cubicBezTo>
                  <a:cubicBezTo>
                    <a:pt x="1361" y="8907"/>
                    <a:pt x="627" y="8627"/>
                    <a:pt x="0" y="8251"/>
                  </a:cubicBezTo>
                  <a:lnTo>
                    <a:pt x="0" y="8565"/>
                  </a:lnTo>
                  <a:cubicBezTo>
                    <a:pt x="624" y="8916"/>
                    <a:pt x="1343" y="9176"/>
                    <a:pt x="2174" y="9295"/>
                  </a:cubicBezTo>
                  <a:cubicBezTo>
                    <a:pt x="2828" y="9388"/>
                    <a:pt x="3486" y="9434"/>
                    <a:pt x="4130" y="9434"/>
                  </a:cubicBezTo>
                  <a:cubicBezTo>
                    <a:pt x="5768" y="9434"/>
                    <a:pt x="8765" y="9110"/>
                    <a:pt x="10423" y="6938"/>
                  </a:cubicBezTo>
                  <a:cubicBezTo>
                    <a:pt x="11742" y="5208"/>
                    <a:pt x="11907" y="2774"/>
                    <a:pt x="11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4877800" y="3824425"/>
              <a:ext cx="259025" cy="195775"/>
            </a:xfrm>
            <a:custGeom>
              <a:rect b="b" l="l" r="r" t="t"/>
              <a:pathLst>
                <a:path extrusionOk="0" h="7831" w="10361">
                  <a:moveTo>
                    <a:pt x="10092" y="1"/>
                  </a:moveTo>
                  <a:cubicBezTo>
                    <a:pt x="10042" y="2423"/>
                    <a:pt x="9909" y="4525"/>
                    <a:pt x="8934" y="5803"/>
                  </a:cubicBezTo>
                  <a:cubicBezTo>
                    <a:pt x="7766" y="7334"/>
                    <a:pt x="5422" y="7562"/>
                    <a:pt x="4130" y="7562"/>
                  </a:cubicBezTo>
                  <a:cubicBezTo>
                    <a:pt x="3572" y="7562"/>
                    <a:pt x="3003" y="7522"/>
                    <a:pt x="2438" y="7442"/>
                  </a:cubicBezTo>
                  <a:cubicBezTo>
                    <a:pt x="1417" y="7298"/>
                    <a:pt x="619" y="6830"/>
                    <a:pt x="0" y="6240"/>
                  </a:cubicBezTo>
                  <a:lnTo>
                    <a:pt x="0" y="6604"/>
                  </a:lnTo>
                  <a:cubicBezTo>
                    <a:pt x="626" y="7145"/>
                    <a:pt x="1414" y="7568"/>
                    <a:pt x="2400" y="7708"/>
                  </a:cubicBezTo>
                  <a:cubicBezTo>
                    <a:pt x="2979" y="7790"/>
                    <a:pt x="3560" y="7831"/>
                    <a:pt x="4130" y="7831"/>
                  </a:cubicBezTo>
                  <a:cubicBezTo>
                    <a:pt x="5472" y="7831"/>
                    <a:pt x="7910" y="7589"/>
                    <a:pt x="9148" y="5966"/>
                  </a:cubicBezTo>
                  <a:cubicBezTo>
                    <a:pt x="10170" y="4625"/>
                    <a:pt x="10310" y="2472"/>
                    <a:pt x="10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4877800" y="3824425"/>
              <a:ext cx="215600" cy="152375"/>
            </a:xfrm>
            <a:custGeom>
              <a:rect b="b" l="l" r="r" t="t"/>
              <a:pathLst>
                <a:path extrusionOk="0" h="6095" w="8624">
                  <a:moveTo>
                    <a:pt x="0" y="1"/>
                  </a:moveTo>
                  <a:lnTo>
                    <a:pt x="0" y="3763"/>
                  </a:lnTo>
                  <a:cubicBezTo>
                    <a:pt x="463" y="4692"/>
                    <a:pt x="1289" y="5796"/>
                    <a:pt x="2644" y="5988"/>
                  </a:cubicBezTo>
                  <a:cubicBezTo>
                    <a:pt x="3142" y="6059"/>
                    <a:pt x="3643" y="6095"/>
                    <a:pt x="4130" y="6095"/>
                  </a:cubicBezTo>
                  <a:cubicBezTo>
                    <a:pt x="5842" y="6095"/>
                    <a:pt x="7203" y="5652"/>
                    <a:pt x="7767" y="4913"/>
                  </a:cubicBezTo>
                  <a:cubicBezTo>
                    <a:pt x="8470" y="3992"/>
                    <a:pt x="8581" y="2073"/>
                    <a:pt x="8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3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7"/>
          <p:cNvSpPr txBox="1"/>
          <p:nvPr>
            <p:ph type="title"/>
          </p:nvPr>
        </p:nvSpPr>
        <p:spPr>
          <a:xfrm>
            <a:off x="2123200" y="1520431"/>
            <a:ext cx="4455300" cy="1631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0" name="Google Shape;780;p17"/>
          <p:cNvSpPr txBox="1"/>
          <p:nvPr>
            <p:ph hasCustomPrompt="1" idx="2" type="title"/>
          </p:nvPr>
        </p:nvSpPr>
        <p:spPr>
          <a:xfrm>
            <a:off x="713225" y="2102881"/>
            <a:ext cx="11949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1" name="Google Shape;781;p17"/>
          <p:cNvSpPr txBox="1"/>
          <p:nvPr>
            <p:ph idx="1" type="subTitle"/>
          </p:nvPr>
        </p:nvSpPr>
        <p:spPr>
          <a:xfrm>
            <a:off x="2123200" y="3248069"/>
            <a:ext cx="4455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17"/>
          <p:cNvSpPr/>
          <p:nvPr/>
        </p:nvSpPr>
        <p:spPr>
          <a:xfrm>
            <a:off x="8505225" y="671200"/>
            <a:ext cx="381977" cy="452934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7"/>
          <p:cNvSpPr/>
          <p:nvPr/>
        </p:nvSpPr>
        <p:spPr>
          <a:xfrm>
            <a:off x="8173395" y="533241"/>
            <a:ext cx="232696" cy="275929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17"/>
          <p:cNvSpPr/>
          <p:nvPr/>
        </p:nvSpPr>
        <p:spPr>
          <a:xfrm>
            <a:off x="8505224" y="315374"/>
            <a:ext cx="183725" cy="217871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7"/>
          <p:cNvSpPr/>
          <p:nvPr/>
        </p:nvSpPr>
        <p:spPr>
          <a:xfrm flipH="1">
            <a:off x="5675875" y="4768500"/>
            <a:ext cx="1961613" cy="374999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6" name="Google Shape;786;p17"/>
          <p:cNvGrpSpPr/>
          <p:nvPr/>
        </p:nvGrpSpPr>
        <p:grpSpPr>
          <a:xfrm>
            <a:off x="4639478" y="4379562"/>
            <a:ext cx="1302143" cy="919673"/>
            <a:chOff x="5406025" y="787650"/>
            <a:chExt cx="768725" cy="542900"/>
          </a:xfrm>
        </p:grpSpPr>
        <p:sp>
          <p:nvSpPr>
            <p:cNvPr id="787" name="Google Shape;787;p17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17"/>
          <p:cNvGrpSpPr/>
          <p:nvPr/>
        </p:nvGrpSpPr>
        <p:grpSpPr>
          <a:xfrm rot="2542881">
            <a:off x="-140782" y="18101"/>
            <a:ext cx="1026059" cy="1042627"/>
            <a:chOff x="2754175" y="407125"/>
            <a:chExt cx="281275" cy="285800"/>
          </a:xfrm>
        </p:grpSpPr>
        <p:sp>
          <p:nvSpPr>
            <p:cNvPr id="806" name="Google Shape;806;p17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07213" y="-341072"/>
            <a:ext cx="1302123" cy="874328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1565450" y="-341078"/>
            <a:ext cx="1302185" cy="1042081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 rot="-1923803">
            <a:off x="4159861" y="155054"/>
            <a:ext cx="381967" cy="538511"/>
          </a:xfrm>
          <a:custGeom>
            <a:rect b="b" l="l" r="r" t="t"/>
            <a:pathLst>
              <a:path extrusionOk="0" h="8944" w="6344">
                <a:moveTo>
                  <a:pt x="4440" y="0"/>
                </a:moveTo>
                <a:cubicBezTo>
                  <a:pt x="1988" y="0"/>
                  <a:pt x="0" y="2253"/>
                  <a:pt x="0" y="4723"/>
                </a:cubicBezTo>
                <a:cubicBezTo>
                  <a:pt x="0" y="7193"/>
                  <a:pt x="1988" y="8944"/>
                  <a:pt x="4440" y="8944"/>
                </a:cubicBezTo>
                <a:cubicBezTo>
                  <a:pt x="5122" y="8944"/>
                  <a:pt x="5767" y="8808"/>
                  <a:pt x="6344" y="8560"/>
                </a:cubicBezTo>
                <a:cubicBezTo>
                  <a:pt x="4374" y="8127"/>
                  <a:pt x="2888" y="6191"/>
                  <a:pt x="2888" y="4093"/>
                </a:cubicBezTo>
                <a:cubicBezTo>
                  <a:pt x="2888" y="2203"/>
                  <a:pt x="4095" y="750"/>
                  <a:pt x="5775" y="229"/>
                </a:cubicBezTo>
                <a:cubicBezTo>
                  <a:pt x="5353" y="81"/>
                  <a:pt x="4906" y="0"/>
                  <a:pt x="44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1978325" y="4495725"/>
            <a:ext cx="476450" cy="452921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8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2" name="Google Shape;832;p18"/>
          <p:cNvSpPr/>
          <p:nvPr/>
        </p:nvSpPr>
        <p:spPr>
          <a:xfrm>
            <a:off x="8299500" y="759749"/>
            <a:ext cx="720170" cy="697821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8"/>
          <p:cNvSpPr/>
          <p:nvPr/>
        </p:nvSpPr>
        <p:spPr>
          <a:xfrm>
            <a:off x="4106880" y="4892278"/>
            <a:ext cx="1686866" cy="322476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8"/>
          <p:cNvSpPr/>
          <p:nvPr/>
        </p:nvSpPr>
        <p:spPr>
          <a:xfrm>
            <a:off x="-178450" y="4380775"/>
            <a:ext cx="1243529" cy="762711"/>
          </a:xfrm>
          <a:custGeom>
            <a:rect b="b" l="l" r="r" t="t"/>
            <a:pathLst>
              <a:path extrusionOk="0" h="13385" w="21823">
                <a:moveTo>
                  <a:pt x="14231" y="1"/>
                </a:moveTo>
                <a:cubicBezTo>
                  <a:pt x="13760" y="1"/>
                  <a:pt x="13275" y="81"/>
                  <a:pt x="12781" y="255"/>
                </a:cubicBezTo>
                <a:cubicBezTo>
                  <a:pt x="7722" y="2044"/>
                  <a:pt x="1072" y="10340"/>
                  <a:pt x="1072" y="10340"/>
                </a:cubicBezTo>
                <a:lnTo>
                  <a:pt x="1071" y="10339"/>
                </a:lnTo>
                <a:lnTo>
                  <a:pt x="1071" y="10339"/>
                </a:lnTo>
                <a:cubicBezTo>
                  <a:pt x="39" y="11566"/>
                  <a:pt x="0" y="13323"/>
                  <a:pt x="1761" y="13384"/>
                </a:cubicBezTo>
                <a:cubicBezTo>
                  <a:pt x="1786" y="13384"/>
                  <a:pt x="1813" y="13385"/>
                  <a:pt x="1844" y="13385"/>
                </a:cubicBezTo>
                <a:cubicBezTo>
                  <a:pt x="4025" y="13385"/>
                  <a:pt x="21822" y="11223"/>
                  <a:pt x="21822" y="8923"/>
                </a:cubicBezTo>
                <a:cubicBezTo>
                  <a:pt x="21822" y="6820"/>
                  <a:pt x="18580" y="1"/>
                  <a:pt x="142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18"/>
          <p:cNvSpPr/>
          <p:nvPr/>
        </p:nvSpPr>
        <p:spPr>
          <a:xfrm>
            <a:off x="8027550" y="4495624"/>
            <a:ext cx="271954" cy="322480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6" name="Google Shape;836;p18"/>
          <p:cNvGrpSpPr/>
          <p:nvPr/>
        </p:nvGrpSpPr>
        <p:grpSpPr>
          <a:xfrm rot="5400000">
            <a:off x="8221500" y="4082832"/>
            <a:ext cx="1557302" cy="898986"/>
            <a:chOff x="4404050" y="821075"/>
            <a:chExt cx="739600" cy="426950"/>
          </a:xfrm>
        </p:grpSpPr>
        <p:sp>
          <p:nvSpPr>
            <p:cNvPr id="837" name="Google Shape;837;p18"/>
            <p:cNvSpPr/>
            <p:nvPr/>
          </p:nvSpPr>
          <p:spPr>
            <a:xfrm>
              <a:off x="4404050" y="821075"/>
              <a:ext cx="739600" cy="426950"/>
            </a:xfrm>
            <a:custGeom>
              <a:rect b="b" l="l" r="r" t="t"/>
              <a:pathLst>
                <a:path extrusionOk="0" h="17078" w="29584">
                  <a:moveTo>
                    <a:pt x="29206" y="373"/>
                  </a:moveTo>
                  <a:lnTo>
                    <a:pt x="29206" y="16697"/>
                  </a:lnTo>
                  <a:cubicBezTo>
                    <a:pt x="25966" y="16633"/>
                    <a:pt x="22667" y="16568"/>
                    <a:pt x="19369" y="16504"/>
                  </a:cubicBezTo>
                  <a:cubicBezTo>
                    <a:pt x="16004" y="16438"/>
                    <a:pt x="12641" y="16373"/>
                    <a:pt x="9339" y="16307"/>
                  </a:cubicBezTo>
                  <a:cubicBezTo>
                    <a:pt x="6810" y="16257"/>
                    <a:pt x="4576" y="16109"/>
                    <a:pt x="2869" y="14806"/>
                  </a:cubicBezTo>
                  <a:cubicBezTo>
                    <a:pt x="905" y="13308"/>
                    <a:pt x="22" y="10374"/>
                    <a:pt x="506" y="6959"/>
                  </a:cubicBezTo>
                  <a:cubicBezTo>
                    <a:pt x="873" y="4384"/>
                    <a:pt x="2839" y="2279"/>
                    <a:pt x="5767" y="1327"/>
                  </a:cubicBezTo>
                  <a:cubicBezTo>
                    <a:pt x="8138" y="558"/>
                    <a:pt x="10671" y="466"/>
                    <a:pt x="13163" y="466"/>
                  </a:cubicBezTo>
                  <a:cubicBezTo>
                    <a:pt x="13554" y="466"/>
                    <a:pt x="13943" y="468"/>
                    <a:pt x="14331" y="471"/>
                  </a:cubicBezTo>
                  <a:cubicBezTo>
                    <a:pt x="14736" y="472"/>
                    <a:pt x="15139" y="474"/>
                    <a:pt x="15540" y="474"/>
                  </a:cubicBezTo>
                  <a:cubicBezTo>
                    <a:pt x="15715" y="474"/>
                    <a:pt x="15890" y="474"/>
                    <a:pt x="16065" y="473"/>
                  </a:cubicBezTo>
                  <a:lnTo>
                    <a:pt x="28302" y="387"/>
                  </a:lnTo>
                  <a:cubicBezTo>
                    <a:pt x="28730" y="384"/>
                    <a:pt x="29016" y="381"/>
                    <a:pt x="29206" y="373"/>
                  </a:cubicBezTo>
                  <a:close/>
                  <a:moveTo>
                    <a:pt x="29381" y="1"/>
                  </a:moveTo>
                  <a:cubicBezTo>
                    <a:pt x="29263" y="4"/>
                    <a:pt x="27336" y="17"/>
                    <a:pt x="26606" y="22"/>
                  </a:cubicBezTo>
                  <a:lnTo>
                    <a:pt x="16063" y="96"/>
                  </a:lnTo>
                  <a:cubicBezTo>
                    <a:pt x="15863" y="97"/>
                    <a:pt x="15662" y="98"/>
                    <a:pt x="15461" y="98"/>
                  </a:cubicBezTo>
                  <a:cubicBezTo>
                    <a:pt x="15086" y="98"/>
                    <a:pt x="14710" y="96"/>
                    <a:pt x="14333" y="93"/>
                  </a:cubicBezTo>
                  <a:cubicBezTo>
                    <a:pt x="13945" y="91"/>
                    <a:pt x="13555" y="89"/>
                    <a:pt x="13164" y="89"/>
                  </a:cubicBezTo>
                  <a:cubicBezTo>
                    <a:pt x="10643" y="89"/>
                    <a:pt x="8076" y="182"/>
                    <a:pt x="5651" y="969"/>
                  </a:cubicBezTo>
                  <a:cubicBezTo>
                    <a:pt x="2582" y="1966"/>
                    <a:pt x="520" y="4185"/>
                    <a:pt x="134" y="6905"/>
                  </a:cubicBezTo>
                  <a:cubicBezTo>
                    <a:pt x="44" y="7539"/>
                    <a:pt x="0" y="8157"/>
                    <a:pt x="0" y="8754"/>
                  </a:cubicBezTo>
                  <a:cubicBezTo>
                    <a:pt x="0" y="11505"/>
                    <a:pt x="937" y="13806"/>
                    <a:pt x="2641" y="15106"/>
                  </a:cubicBezTo>
                  <a:cubicBezTo>
                    <a:pt x="4438" y="16478"/>
                    <a:pt x="6735" y="16633"/>
                    <a:pt x="9332" y="16684"/>
                  </a:cubicBezTo>
                  <a:cubicBezTo>
                    <a:pt x="12634" y="16749"/>
                    <a:pt x="15997" y="16815"/>
                    <a:pt x="19362" y="16880"/>
                  </a:cubicBezTo>
                  <a:cubicBezTo>
                    <a:pt x="22725" y="16947"/>
                    <a:pt x="26089" y="17011"/>
                    <a:pt x="29390" y="17078"/>
                  </a:cubicBezTo>
                  <a:cubicBezTo>
                    <a:pt x="29442" y="17078"/>
                    <a:pt x="29490" y="17059"/>
                    <a:pt x="29526" y="17023"/>
                  </a:cubicBezTo>
                  <a:cubicBezTo>
                    <a:pt x="29562" y="16988"/>
                    <a:pt x="29583" y="16940"/>
                    <a:pt x="29583" y="16888"/>
                  </a:cubicBezTo>
                  <a:lnTo>
                    <a:pt x="29583" y="189"/>
                  </a:lnTo>
                  <a:cubicBezTo>
                    <a:pt x="29583" y="85"/>
                    <a:pt x="29499" y="1"/>
                    <a:pt x="29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4437550" y="854775"/>
              <a:ext cx="672650" cy="359150"/>
            </a:xfrm>
            <a:custGeom>
              <a:rect b="b" l="l" r="r" t="t"/>
              <a:pathLst>
                <a:path extrusionOk="0" h="14366" w="26906">
                  <a:moveTo>
                    <a:pt x="26530" y="378"/>
                  </a:moveTo>
                  <a:lnTo>
                    <a:pt x="26530" y="379"/>
                  </a:lnTo>
                  <a:lnTo>
                    <a:pt x="26530" y="13985"/>
                  </a:lnTo>
                  <a:lnTo>
                    <a:pt x="19767" y="13853"/>
                  </a:lnTo>
                  <a:cubicBezTo>
                    <a:pt x="15258" y="13765"/>
                    <a:pt x="10022" y="13663"/>
                    <a:pt x="8026" y="13623"/>
                  </a:cubicBezTo>
                  <a:cubicBezTo>
                    <a:pt x="5735" y="13577"/>
                    <a:pt x="3727" y="13454"/>
                    <a:pt x="2340" y="12396"/>
                  </a:cubicBezTo>
                  <a:cubicBezTo>
                    <a:pt x="632" y="11093"/>
                    <a:pt x="377" y="8698"/>
                    <a:pt x="377" y="7386"/>
                  </a:cubicBezTo>
                  <a:cubicBezTo>
                    <a:pt x="377" y="6863"/>
                    <a:pt x="415" y="6329"/>
                    <a:pt x="490" y="5797"/>
                  </a:cubicBezTo>
                  <a:cubicBezTo>
                    <a:pt x="911" y="2834"/>
                    <a:pt x="3673" y="1631"/>
                    <a:pt x="4840" y="1251"/>
                  </a:cubicBezTo>
                  <a:cubicBezTo>
                    <a:pt x="7030" y="540"/>
                    <a:pt x="9453" y="454"/>
                    <a:pt x="11849" y="454"/>
                  </a:cubicBezTo>
                  <a:cubicBezTo>
                    <a:pt x="12229" y="454"/>
                    <a:pt x="12609" y="457"/>
                    <a:pt x="12987" y="459"/>
                  </a:cubicBezTo>
                  <a:cubicBezTo>
                    <a:pt x="13368" y="461"/>
                    <a:pt x="13749" y="463"/>
                    <a:pt x="14128" y="463"/>
                  </a:cubicBezTo>
                  <a:cubicBezTo>
                    <a:pt x="14331" y="463"/>
                    <a:pt x="14533" y="462"/>
                    <a:pt x="14734" y="461"/>
                  </a:cubicBezTo>
                  <a:lnTo>
                    <a:pt x="26530" y="378"/>
                  </a:lnTo>
                  <a:close/>
                  <a:moveTo>
                    <a:pt x="26721" y="1"/>
                  </a:moveTo>
                  <a:cubicBezTo>
                    <a:pt x="26720" y="1"/>
                    <a:pt x="26718" y="1"/>
                    <a:pt x="26717" y="1"/>
                  </a:cubicBezTo>
                  <a:lnTo>
                    <a:pt x="14732" y="84"/>
                  </a:lnTo>
                  <a:cubicBezTo>
                    <a:pt x="14532" y="86"/>
                    <a:pt x="14332" y="86"/>
                    <a:pt x="14132" y="86"/>
                  </a:cubicBezTo>
                  <a:cubicBezTo>
                    <a:pt x="13751" y="86"/>
                    <a:pt x="13369" y="84"/>
                    <a:pt x="12985" y="82"/>
                  </a:cubicBezTo>
                  <a:cubicBezTo>
                    <a:pt x="12608" y="79"/>
                    <a:pt x="12229" y="77"/>
                    <a:pt x="11850" y="77"/>
                  </a:cubicBezTo>
                  <a:cubicBezTo>
                    <a:pt x="9425" y="77"/>
                    <a:pt x="6968" y="164"/>
                    <a:pt x="4724" y="893"/>
                  </a:cubicBezTo>
                  <a:cubicBezTo>
                    <a:pt x="3489" y="1294"/>
                    <a:pt x="568" y="2571"/>
                    <a:pt x="117" y="5745"/>
                  </a:cubicBezTo>
                  <a:cubicBezTo>
                    <a:pt x="39" y="6293"/>
                    <a:pt x="0" y="6847"/>
                    <a:pt x="0" y="7386"/>
                  </a:cubicBezTo>
                  <a:cubicBezTo>
                    <a:pt x="0" y="8767"/>
                    <a:pt x="274" y="11293"/>
                    <a:pt x="2111" y="12694"/>
                  </a:cubicBezTo>
                  <a:cubicBezTo>
                    <a:pt x="3587" y="13822"/>
                    <a:pt x="5660" y="13952"/>
                    <a:pt x="8018" y="14000"/>
                  </a:cubicBezTo>
                  <a:cubicBezTo>
                    <a:pt x="10013" y="14039"/>
                    <a:pt x="15250" y="14141"/>
                    <a:pt x="19760" y="14229"/>
                  </a:cubicBezTo>
                  <a:lnTo>
                    <a:pt x="26714" y="14365"/>
                  </a:lnTo>
                  <a:cubicBezTo>
                    <a:pt x="26716" y="14365"/>
                    <a:pt x="26717" y="14365"/>
                    <a:pt x="26719" y="14365"/>
                  </a:cubicBezTo>
                  <a:cubicBezTo>
                    <a:pt x="26767" y="14365"/>
                    <a:pt x="26815" y="14346"/>
                    <a:pt x="26850" y="14311"/>
                  </a:cubicBezTo>
                  <a:cubicBezTo>
                    <a:pt x="26886" y="14276"/>
                    <a:pt x="26906" y="14228"/>
                    <a:pt x="26906" y="14177"/>
                  </a:cubicBezTo>
                  <a:lnTo>
                    <a:pt x="26906" y="189"/>
                  </a:lnTo>
                  <a:cubicBezTo>
                    <a:pt x="26906" y="139"/>
                    <a:pt x="26887" y="90"/>
                    <a:pt x="26851" y="55"/>
                  </a:cubicBezTo>
                  <a:cubicBezTo>
                    <a:pt x="26816" y="21"/>
                    <a:pt x="26769" y="1"/>
                    <a:pt x="267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4470950" y="888425"/>
              <a:ext cx="605850" cy="291425"/>
            </a:xfrm>
            <a:custGeom>
              <a:rect b="b" l="l" r="r" t="t"/>
              <a:pathLst>
                <a:path extrusionOk="0" h="11657" w="24234">
                  <a:moveTo>
                    <a:pt x="23857" y="379"/>
                  </a:moveTo>
                  <a:lnTo>
                    <a:pt x="23857" y="11276"/>
                  </a:lnTo>
                  <a:cubicBezTo>
                    <a:pt x="22083" y="11241"/>
                    <a:pt x="8576" y="10977"/>
                    <a:pt x="6717" y="10940"/>
                  </a:cubicBezTo>
                  <a:cubicBezTo>
                    <a:pt x="4664" y="10900"/>
                    <a:pt x="2880" y="10800"/>
                    <a:pt x="1815" y="9987"/>
                  </a:cubicBezTo>
                  <a:cubicBezTo>
                    <a:pt x="563" y="9033"/>
                    <a:pt x="377" y="7105"/>
                    <a:pt x="377" y="6041"/>
                  </a:cubicBezTo>
                  <a:cubicBezTo>
                    <a:pt x="377" y="5580"/>
                    <a:pt x="411" y="5109"/>
                    <a:pt x="477" y="4640"/>
                  </a:cubicBezTo>
                  <a:cubicBezTo>
                    <a:pt x="793" y="2420"/>
                    <a:pt x="2988" y="1478"/>
                    <a:pt x="3917" y="1176"/>
                  </a:cubicBezTo>
                  <a:cubicBezTo>
                    <a:pt x="5917" y="526"/>
                    <a:pt x="8218" y="446"/>
                    <a:pt x="10504" y="446"/>
                  </a:cubicBezTo>
                  <a:cubicBezTo>
                    <a:pt x="10885" y="446"/>
                    <a:pt x="11265" y="448"/>
                    <a:pt x="11643" y="450"/>
                  </a:cubicBezTo>
                  <a:lnTo>
                    <a:pt x="11685" y="450"/>
                  </a:lnTo>
                  <a:cubicBezTo>
                    <a:pt x="12055" y="452"/>
                    <a:pt x="12423" y="454"/>
                    <a:pt x="12790" y="454"/>
                  </a:cubicBezTo>
                  <a:cubicBezTo>
                    <a:pt x="12997" y="454"/>
                    <a:pt x="13203" y="453"/>
                    <a:pt x="13408" y="451"/>
                  </a:cubicBezTo>
                  <a:lnTo>
                    <a:pt x="23857" y="379"/>
                  </a:lnTo>
                  <a:close/>
                  <a:moveTo>
                    <a:pt x="24045" y="0"/>
                  </a:moveTo>
                  <a:lnTo>
                    <a:pt x="13406" y="75"/>
                  </a:lnTo>
                  <a:cubicBezTo>
                    <a:pt x="13233" y="76"/>
                    <a:pt x="13059" y="77"/>
                    <a:pt x="12886" y="77"/>
                  </a:cubicBezTo>
                  <a:cubicBezTo>
                    <a:pt x="12488" y="77"/>
                    <a:pt x="12088" y="75"/>
                    <a:pt x="11687" y="73"/>
                  </a:cubicBezTo>
                  <a:lnTo>
                    <a:pt x="11646" y="73"/>
                  </a:lnTo>
                  <a:cubicBezTo>
                    <a:pt x="11268" y="71"/>
                    <a:pt x="10888" y="69"/>
                    <a:pt x="10507" y="69"/>
                  </a:cubicBezTo>
                  <a:cubicBezTo>
                    <a:pt x="8190" y="69"/>
                    <a:pt x="5855" y="150"/>
                    <a:pt x="3800" y="818"/>
                  </a:cubicBezTo>
                  <a:cubicBezTo>
                    <a:pt x="2805" y="1141"/>
                    <a:pt x="449" y="2157"/>
                    <a:pt x="104" y="4587"/>
                  </a:cubicBezTo>
                  <a:cubicBezTo>
                    <a:pt x="35" y="5074"/>
                    <a:pt x="0" y="5563"/>
                    <a:pt x="0" y="6040"/>
                  </a:cubicBezTo>
                  <a:cubicBezTo>
                    <a:pt x="0" y="7175"/>
                    <a:pt x="206" y="9234"/>
                    <a:pt x="1586" y="10287"/>
                  </a:cubicBezTo>
                  <a:cubicBezTo>
                    <a:pt x="2741" y="11169"/>
                    <a:pt x="4589" y="11275"/>
                    <a:pt x="6708" y="11318"/>
                  </a:cubicBezTo>
                  <a:cubicBezTo>
                    <a:pt x="8700" y="11357"/>
                    <a:pt x="24042" y="11657"/>
                    <a:pt x="24042" y="11657"/>
                  </a:cubicBezTo>
                  <a:cubicBezTo>
                    <a:pt x="24044" y="11657"/>
                    <a:pt x="24045" y="11657"/>
                    <a:pt x="24046" y="11657"/>
                  </a:cubicBezTo>
                  <a:cubicBezTo>
                    <a:pt x="24095" y="11657"/>
                    <a:pt x="24142" y="11637"/>
                    <a:pt x="24178" y="11603"/>
                  </a:cubicBezTo>
                  <a:cubicBezTo>
                    <a:pt x="24214" y="11567"/>
                    <a:pt x="24234" y="11519"/>
                    <a:pt x="24234" y="11469"/>
                  </a:cubicBezTo>
                  <a:lnTo>
                    <a:pt x="24234" y="188"/>
                  </a:lnTo>
                  <a:cubicBezTo>
                    <a:pt x="24234" y="138"/>
                    <a:pt x="24214" y="91"/>
                    <a:pt x="24178" y="55"/>
                  </a:cubicBezTo>
                  <a:cubicBezTo>
                    <a:pt x="24142" y="19"/>
                    <a:pt x="24095" y="0"/>
                    <a:pt x="24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4509075" y="926800"/>
              <a:ext cx="529625" cy="214275"/>
            </a:xfrm>
            <a:custGeom>
              <a:rect b="b" l="l" r="r" t="t"/>
              <a:pathLst>
                <a:path extrusionOk="0" h="8571" w="21185">
                  <a:moveTo>
                    <a:pt x="21185" y="0"/>
                  </a:moveTo>
                  <a:lnTo>
                    <a:pt x="11891" y="64"/>
                  </a:lnTo>
                  <a:cubicBezTo>
                    <a:pt x="11688" y="66"/>
                    <a:pt x="11485" y="67"/>
                    <a:pt x="11280" y="67"/>
                  </a:cubicBezTo>
                  <a:cubicBezTo>
                    <a:pt x="10893" y="67"/>
                    <a:pt x="10505" y="64"/>
                    <a:pt x="10116" y="62"/>
                  </a:cubicBezTo>
                  <a:cubicBezTo>
                    <a:pt x="9750" y="60"/>
                    <a:pt x="9382" y="58"/>
                    <a:pt x="9014" y="58"/>
                  </a:cubicBezTo>
                  <a:cubicBezTo>
                    <a:pt x="6805" y="58"/>
                    <a:pt x="4596" y="132"/>
                    <a:pt x="2747" y="733"/>
                  </a:cubicBezTo>
                  <a:cubicBezTo>
                    <a:pt x="2023" y="969"/>
                    <a:pt x="313" y="1687"/>
                    <a:pt x="89" y="3266"/>
                  </a:cubicBezTo>
                  <a:cubicBezTo>
                    <a:pt x="30" y="3683"/>
                    <a:pt x="1" y="4099"/>
                    <a:pt x="1" y="4506"/>
                  </a:cubicBezTo>
                  <a:cubicBezTo>
                    <a:pt x="1" y="5935"/>
                    <a:pt x="368" y="7069"/>
                    <a:pt x="986" y="7540"/>
                  </a:cubicBezTo>
                  <a:cubicBezTo>
                    <a:pt x="1775" y="8141"/>
                    <a:pt x="3435" y="8223"/>
                    <a:pt x="5214" y="8258"/>
                  </a:cubicBezTo>
                  <a:cubicBezTo>
                    <a:pt x="6842" y="8291"/>
                    <a:pt x="17384" y="8496"/>
                    <a:pt x="21185" y="8570"/>
                  </a:cubicBezTo>
                  <a:lnTo>
                    <a:pt x="211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1" name="Google Shape;841;p18"/>
          <p:cNvSpPr/>
          <p:nvPr/>
        </p:nvSpPr>
        <p:spPr>
          <a:xfrm>
            <a:off x="838175" y="4687125"/>
            <a:ext cx="728913" cy="430133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8"/>
          <p:cNvSpPr/>
          <p:nvPr/>
        </p:nvSpPr>
        <p:spPr>
          <a:xfrm>
            <a:off x="7692825" y="4740949"/>
            <a:ext cx="271954" cy="322480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8"/>
          <p:cNvSpPr/>
          <p:nvPr/>
        </p:nvSpPr>
        <p:spPr>
          <a:xfrm>
            <a:off x="7267315" y="4495625"/>
            <a:ext cx="362735" cy="430128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8"/>
          <p:cNvSpPr/>
          <p:nvPr/>
        </p:nvSpPr>
        <p:spPr>
          <a:xfrm>
            <a:off x="8727900" y="2053550"/>
            <a:ext cx="782375" cy="62610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5" name="Google Shape;845;p18"/>
          <p:cNvGrpSpPr/>
          <p:nvPr/>
        </p:nvGrpSpPr>
        <p:grpSpPr>
          <a:xfrm>
            <a:off x="3350254" y="4504380"/>
            <a:ext cx="1079905" cy="762720"/>
            <a:chOff x="5406025" y="787650"/>
            <a:chExt cx="768725" cy="542900"/>
          </a:xfrm>
        </p:grpSpPr>
        <p:sp>
          <p:nvSpPr>
            <p:cNvPr id="846" name="Google Shape;846;p18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18"/>
          <p:cNvGrpSpPr/>
          <p:nvPr/>
        </p:nvGrpSpPr>
        <p:grpSpPr>
          <a:xfrm rot="-5584441">
            <a:off x="-440310" y="2727040"/>
            <a:ext cx="979714" cy="793260"/>
            <a:chOff x="1830125" y="3529200"/>
            <a:chExt cx="531225" cy="430125"/>
          </a:xfrm>
        </p:grpSpPr>
        <p:sp>
          <p:nvSpPr>
            <p:cNvPr id="865" name="Google Shape;865;p18"/>
            <p:cNvSpPr/>
            <p:nvPr/>
          </p:nvSpPr>
          <p:spPr>
            <a:xfrm>
              <a:off x="1947325" y="3529200"/>
              <a:ext cx="414025" cy="430125"/>
            </a:xfrm>
            <a:custGeom>
              <a:rect b="b" l="l" r="r" t="t"/>
              <a:pathLst>
                <a:path extrusionOk="0" h="17205" w="16561">
                  <a:moveTo>
                    <a:pt x="8027" y="1"/>
                  </a:moveTo>
                  <a:cubicBezTo>
                    <a:pt x="5620" y="1"/>
                    <a:pt x="3342" y="1160"/>
                    <a:pt x="1888" y="3266"/>
                  </a:cubicBezTo>
                  <a:cubicBezTo>
                    <a:pt x="0" y="5999"/>
                    <a:pt x="913" y="9053"/>
                    <a:pt x="2792" y="10658"/>
                  </a:cubicBezTo>
                  <a:cubicBezTo>
                    <a:pt x="3751" y="11477"/>
                    <a:pt x="4887" y="11883"/>
                    <a:pt x="6032" y="11883"/>
                  </a:cubicBezTo>
                  <a:cubicBezTo>
                    <a:pt x="7330" y="11883"/>
                    <a:pt x="8641" y="11362"/>
                    <a:pt x="9721" y="10332"/>
                  </a:cubicBezTo>
                  <a:cubicBezTo>
                    <a:pt x="10462" y="9624"/>
                    <a:pt x="10491" y="8450"/>
                    <a:pt x="9783" y="7708"/>
                  </a:cubicBezTo>
                  <a:cubicBezTo>
                    <a:pt x="9418" y="7326"/>
                    <a:pt x="8929" y="7133"/>
                    <a:pt x="8440" y="7133"/>
                  </a:cubicBezTo>
                  <a:cubicBezTo>
                    <a:pt x="7979" y="7133"/>
                    <a:pt x="7518" y="7303"/>
                    <a:pt x="7159" y="7647"/>
                  </a:cubicBezTo>
                  <a:cubicBezTo>
                    <a:pt x="6747" y="8040"/>
                    <a:pt x="6374" y="8181"/>
                    <a:pt x="6051" y="8181"/>
                  </a:cubicBezTo>
                  <a:cubicBezTo>
                    <a:pt x="5707" y="8181"/>
                    <a:pt x="5420" y="8021"/>
                    <a:pt x="5202" y="7836"/>
                  </a:cubicBezTo>
                  <a:cubicBezTo>
                    <a:pt x="4608" y="7329"/>
                    <a:pt x="4274" y="6343"/>
                    <a:pt x="4941" y="5375"/>
                  </a:cubicBezTo>
                  <a:cubicBezTo>
                    <a:pt x="5786" y="4152"/>
                    <a:pt x="6954" y="3722"/>
                    <a:pt x="8025" y="3722"/>
                  </a:cubicBezTo>
                  <a:cubicBezTo>
                    <a:pt x="8550" y="3722"/>
                    <a:pt x="9052" y="3825"/>
                    <a:pt x="9482" y="3989"/>
                  </a:cubicBezTo>
                  <a:cubicBezTo>
                    <a:pt x="11118" y="4613"/>
                    <a:pt x="12727" y="6389"/>
                    <a:pt x="12338" y="9499"/>
                  </a:cubicBezTo>
                  <a:cubicBezTo>
                    <a:pt x="12150" y="11002"/>
                    <a:pt x="11179" y="11923"/>
                    <a:pt x="10399" y="12429"/>
                  </a:cubicBezTo>
                  <a:cubicBezTo>
                    <a:pt x="9327" y="13126"/>
                    <a:pt x="7947" y="13493"/>
                    <a:pt x="6556" y="13493"/>
                  </a:cubicBezTo>
                  <a:cubicBezTo>
                    <a:pt x="5817" y="13493"/>
                    <a:pt x="5074" y="13389"/>
                    <a:pt x="4373" y="13177"/>
                  </a:cubicBezTo>
                  <a:cubicBezTo>
                    <a:pt x="4193" y="13122"/>
                    <a:pt x="4012" y="13096"/>
                    <a:pt x="3834" y="13096"/>
                  </a:cubicBezTo>
                  <a:cubicBezTo>
                    <a:pt x="3038" y="13096"/>
                    <a:pt x="2302" y="13613"/>
                    <a:pt x="2059" y="14415"/>
                  </a:cubicBezTo>
                  <a:cubicBezTo>
                    <a:pt x="1761" y="15396"/>
                    <a:pt x="2316" y="16432"/>
                    <a:pt x="3297" y="16729"/>
                  </a:cubicBezTo>
                  <a:cubicBezTo>
                    <a:pt x="4351" y="17048"/>
                    <a:pt x="5454" y="17204"/>
                    <a:pt x="6554" y="17204"/>
                  </a:cubicBezTo>
                  <a:lnTo>
                    <a:pt x="6554" y="17204"/>
                  </a:lnTo>
                  <a:cubicBezTo>
                    <a:pt x="8656" y="17204"/>
                    <a:pt x="10741" y="16634"/>
                    <a:pt x="12420" y="15542"/>
                  </a:cubicBezTo>
                  <a:cubicBezTo>
                    <a:pt x="14459" y="14219"/>
                    <a:pt x="15738" y="12237"/>
                    <a:pt x="16022" y="9959"/>
                  </a:cubicBezTo>
                  <a:cubicBezTo>
                    <a:pt x="16561" y="5641"/>
                    <a:pt x="14513" y="1936"/>
                    <a:pt x="10805" y="521"/>
                  </a:cubicBezTo>
                  <a:cubicBezTo>
                    <a:pt x="9886" y="170"/>
                    <a:pt x="8947" y="1"/>
                    <a:pt x="8027" y="1"/>
                  </a:cubicBezTo>
                  <a:close/>
                  <a:moveTo>
                    <a:pt x="6554" y="17204"/>
                  </a:moveTo>
                  <a:cubicBezTo>
                    <a:pt x="6554" y="17204"/>
                    <a:pt x="6554" y="17204"/>
                    <a:pt x="6554" y="17204"/>
                  </a:cubicBezTo>
                  <a:lnTo>
                    <a:pt x="6555" y="17204"/>
                  </a:lnTo>
                  <a:cubicBezTo>
                    <a:pt x="6555" y="17204"/>
                    <a:pt x="6554" y="17204"/>
                    <a:pt x="6554" y="17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1830125" y="3557800"/>
              <a:ext cx="170950" cy="323525"/>
            </a:xfrm>
            <a:custGeom>
              <a:rect b="b" l="l" r="r" t="t"/>
              <a:pathLst>
                <a:path extrusionOk="0" h="12941" w="6838">
                  <a:moveTo>
                    <a:pt x="3346" y="1"/>
                  </a:moveTo>
                  <a:cubicBezTo>
                    <a:pt x="2723" y="1"/>
                    <a:pt x="2114" y="315"/>
                    <a:pt x="1764" y="884"/>
                  </a:cubicBezTo>
                  <a:cubicBezTo>
                    <a:pt x="1" y="3753"/>
                    <a:pt x="442" y="6743"/>
                    <a:pt x="862" y="8271"/>
                  </a:cubicBezTo>
                  <a:cubicBezTo>
                    <a:pt x="1434" y="10354"/>
                    <a:pt x="2579" y="12061"/>
                    <a:pt x="3846" y="12726"/>
                  </a:cubicBezTo>
                  <a:cubicBezTo>
                    <a:pt x="4123" y="12871"/>
                    <a:pt x="4420" y="12940"/>
                    <a:pt x="4713" y="12940"/>
                  </a:cubicBezTo>
                  <a:lnTo>
                    <a:pt x="4713" y="12940"/>
                  </a:lnTo>
                  <a:cubicBezTo>
                    <a:pt x="5382" y="12940"/>
                    <a:pt x="6029" y="12581"/>
                    <a:pt x="6361" y="11949"/>
                  </a:cubicBezTo>
                  <a:cubicBezTo>
                    <a:pt x="6837" y="11042"/>
                    <a:pt x="6496" y="9926"/>
                    <a:pt x="5588" y="9450"/>
                  </a:cubicBezTo>
                  <a:cubicBezTo>
                    <a:pt x="4891" y="8990"/>
                    <a:pt x="3237" y="5576"/>
                    <a:pt x="4925" y="2828"/>
                  </a:cubicBezTo>
                  <a:cubicBezTo>
                    <a:pt x="5463" y="1955"/>
                    <a:pt x="5189" y="813"/>
                    <a:pt x="4317" y="276"/>
                  </a:cubicBezTo>
                  <a:cubicBezTo>
                    <a:pt x="4014" y="90"/>
                    <a:pt x="3678" y="1"/>
                    <a:pt x="3346" y="1"/>
                  </a:cubicBezTo>
                  <a:close/>
                  <a:moveTo>
                    <a:pt x="4713" y="12940"/>
                  </a:moveTo>
                  <a:lnTo>
                    <a:pt x="4713" y="12940"/>
                  </a:lnTo>
                  <a:cubicBezTo>
                    <a:pt x="4712" y="12940"/>
                    <a:pt x="4712" y="12940"/>
                    <a:pt x="4712" y="12940"/>
                  </a:cubicBezTo>
                  <a:lnTo>
                    <a:pt x="4713" y="12940"/>
                  </a:lnTo>
                  <a:cubicBezTo>
                    <a:pt x="4713" y="12940"/>
                    <a:pt x="4713" y="12940"/>
                    <a:pt x="4713" y="129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7" name="Google Shape;867;p18"/>
          <p:cNvGrpSpPr/>
          <p:nvPr/>
        </p:nvGrpSpPr>
        <p:grpSpPr>
          <a:xfrm>
            <a:off x="-178366" y="2062935"/>
            <a:ext cx="720185" cy="692167"/>
            <a:chOff x="2368150" y="525325"/>
            <a:chExt cx="292675" cy="281300"/>
          </a:xfrm>
        </p:grpSpPr>
        <p:sp>
          <p:nvSpPr>
            <p:cNvPr id="868" name="Google Shape;868;p18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8" name="Google Shape;888;p18"/>
          <p:cNvSpPr/>
          <p:nvPr/>
        </p:nvSpPr>
        <p:spPr>
          <a:xfrm rot="-659640">
            <a:off x="30365" y="253966"/>
            <a:ext cx="935674" cy="552143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9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1" name="Google Shape;891;p19"/>
          <p:cNvSpPr/>
          <p:nvPr/>
        </p:nvSpPr>
        <p:spPr>
          <a:xfrm rot="1011851">
            <a:off x="159219" y="1465377"/>
            <a:ext cx="319273" cy="450123"/>
          </a:xfrm>
          <a:custGeom>
            <a:rect b="b" l="l" r="r" t="t"/>
            <a:pathLst>
              <a:path extrusionOk="0" h="8944" w="6344">
                <a:moveTo>
                  <a:pt x="4440" y="0"/>
                </a:moveTo>
                <a:cubicBezTo>
                  <a:pt x="1988" y="0"/>
                  <a:pt x="0" y="2253"/>
                  <a:pt x="0" y="4723"/>
                </a:cubicBezTo>
                <a:cubicBezTo>
                  <a:pt x="0" y="7193"/>
                  <a:pt x="1988" y="8944"/>
                  <a:pt x="4440" y="8944"/>
                </a:cubicBezTo>
                <a:cubicBezTo>
                  <a:pt x="5122" y="8944"/>
                  <a:pt x="5767" y="8808"/>
                  <a:pt x="6344" y="8560"/>
                </a:cubicBezTo>
                <a:cubicBezTo>
                  <a:pt x="4374" y="8127"/>
                  <a:pt x="2888" y="6191"/>
                  <a:pt x="2888" y="4093"/>
                </a:cubicBezTo>
                <a:cubicBezTo>
                  <a:pt x="2888" y="2203"/>
                  <a:pt x="4095" y="750"/>
                  <a:pt x="5775" y="229"/>
                </a:cubicBezTo>
                <a:cubicBezTo>
                  <a:pt x="5353" y="81"/>
                  <a:pt x="4906" y="0"/>
                  <a:pt x="44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19"/>
          <p:cNvSpPr/>
          <p:nvPr/>
        </p:nvSpPr>
        <p:spPr>
          <a:xfrm>
            <a:off x="8687225" y="3787265"/>
            <a:ext cx="996198" cy="797213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19"/>
          <p:cNvSpPr/>
          <p:nvPr/>
        </p:nvSpPr>
        <p:spPr>
          <a:xfrm rot="4621157">
            <a:off x="8145577" y="697538"/>
            <a:ext cx="783111" cy="409105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19"/>
          <p:cNvSpPr/>
          <p:nvPr/>
        </p:nvSpPr>
        <p:spPr>
          <a:xfrm>
            <a:off x="-166025" y="3638400"/>
            <a:ext cx="798147" cy="868956"/>
          </a:xfrm>
          <a:custGeom>
            <a:rect b="b" l="l" r="r" t="t"/>
            <a:pathLst>
              <a:path extrusionOk="0" h="22163" w="20357">
                <a:moveTo>
                  <a:pt x="11673" y="1"/>
                </a:moveTo>
                <a:cubicBezTo>
                  <a:pt x="11631" y="1"/>
                  <a:pt x="11588" y="2"/>
                  <a:pt x="11546" y="5"/>
                </a:cubicBezTo>
                <a:cubicBezTo>
                  <a:pt x="11322" y="22"/>
                  <a:pt x="6017" y="435"/>
                  <a:pt x="2738" y="4286"/>
                </a:cubicBezTo>
                <a:cubicBezTo>
                  <a:pt x="816" y="6542"/>
                  <a:pt x="0" y="9444"/>
                  <a:pt x="313" y="12910"/>
                </a:cubicBezTo>
                <a:cubicBezTo>
                  <a:pt x="879" y="19192"/>
                  <a:pt x="5715" y="22083"/>
                  <a:pt x="10256" y="22161"/>
                </a:cubicBezTo>
                <a:cubicBezTo>
                  <a:pt x="10319" y="22163"/>
                  <a:pt x="10383" y="22163"/>
                  <a:pt x="10446" y="22163"/>
                </a:cubicBezTo>
                <a:cubicBezTo>
                  <a:pt x="14692" y="22163"/>
                  <a:pt x="19229" y="19725"/>
                  <a:pt x="19822" y="14989"/>
                </a:cubicBezTo>
                <a:cubicBezTo>
                  <a:pt x="20356" y="10715"/>
                  <a:pt x="18329" y="7046"/>
                  <a:pt x="14657" y="5645"/>
                </a:cubicBezTo>
                <a:cubicBezTo>
                  <a:pt x="13748" y="5298"/>
                  <a:pt x="12819" y="5131"/>
                  <a:pt x="11908" y="5131"/>
                </a:cubicBezTo>
                <a:cubicBezTo>
                  <a:pt x="9525" y="5131"/>
                  <a:pt x="7270" y="6278"/>
                  <a:pt x="5830" y="8362"/>
                </a:cubicBezTo>
                <a:cubicBezTo>
                  <a:pt x="5083" y="9445"/>
                  <a:pt x="4734" y="10676"/>
                  <a:pt x="4823" y="11925"/>
                </a:cubicBezTo>
                <a:cubicBezTo>
                  <a:pt x="4893" y="12892"/>
                  <a:pt x="5698" y="13631"/>
                  <a:pt x="6652" y="13631"/>
                </a:cubicBezTo>
                <a:cubicBezTo>
                  <a:pt x="6696" y="13631"/>
                  <a:pt x="6741" y="13629"/>
                  <a:pt x="6787" y="13626"/>
                </a:cubicBezTo>
                <a:cubicBezTo>
                  <a:pt x="7799" y="13555"/>
                  <a:pt x="8561" y="12675"/>
                  <a:pt x="8489" y="11663"/>
                </a:cubicBezTo>
                <a:cubicBezTo>
                  <a:pt x="8459" y="11251"/>
                  <a:pt x="8582" y="10844"/>
                  <a:pt x="8853" y="10450"/>
                </a:cubicBezTo>
                <a:cubicBezTo>
                  <a:pt x="9690" y="9240"/>
                  <a:pt x="10845" y="8814"/>
                  <a:pt x="11906" y="8814"/>
                </a:cubicBezTo>
                <a:cubicBezTo>
                  <a:pt x="12425" y="8814"/>
                  <a:pt x="12922" y="8916"/>
                  <a:pt x="13347" y="9079"/>
                </a:cubicBezTo>
                <a:cubicBezTo>
                  <a:pt x="14968" y="9696"/>
                  <a:pt x="16561" y="11455"/>
                  <a:pt x="16176" y="14534"/>
                </a:cubicBezTo>
                <a:cubicBezTo>
                  <a:pt x="15851" y="17140"/>
                  <a:pt x="13091" y="18489"/>
                  <a:pt x="10472" y="18489"/>
                </a:cubicBezTo>
                <a:cubicBezTo>
                  <a:pt x="10421" y="18489"/>
                  <a:pt x="10370" y="18488"/>
                  <a:pt x="10319" y="18487"/>
                </a:cubicBezTo>
                <a:cubicBezTo>
                  <a:pt x="7504" y="18440"/>
                  <a:pt x="4358" y="16862"/>
                  <a:pt x="3973" y="12580"/>
                </a:cubicBezTo>
                <a:cubicBezTo>
                  <a:pt x="3753" y="10143"/>
                  <a:pt x="4274" y="8161"/>
                  <a:pt x="5519" y="6687"/>
                </a:cubicBezTo>
                <a:cubicBezTo>
                  <a:pt x="7772" y="4023"/>
                  <a:pt x="11739" y="3676"/>
                  <a:pt x="11810" y="3671"/>
                </a:cubicBezTo>
                <a:cubicBezTo>
                  <a:pt x="12819" y="3596"/>
                  <a:pt x="13579" y="2719"/>
                  <a:pt x="13508" y="1709"/>
                </a:cubicBezTo>
                <a:cubicBezTo>
                  <a:pt x="13439" y="740"/>
                  <a:pt x="12630" y="1"/>
                  <a:pt x="116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5" name="Google Shape;895;p19"/>
          <p:cNvGrpSpPr/>
          <p:nvPr/>
        </p:nvGrpSpPr>
        <p:grpSpPr>
          <a:xfrm>
            <a:off x="199307" y="2680556"/>
            <a:ext cx="436126" cy="527838"/>
            <a:chOff x="3170325" y="2667550"/>
            <a:chExt cx="305175" cy="369350"/>
          </a:xfrm>
        </p:grpSpPr>
        <p:sp>
          <p:nvSpPr>
            <p:cNvPr id="896" name="Google Shape;896;p19"/>
            <p:cNvSpPr/>
            <p:nvPr/>
          </p:nvSpPr>
          <p:spPr>
            <a:xfrm>
              <a:off x="3280450" y="2865850"/>
              <a:ext cx="144275" cy="171050"/>
            </a:xfrm>
            <a:custGeom>
              <a:rect b="b" l="l" r="r" t="t"/>
              <a:pathLst>
                <a:path extrusionOk="0" h="6842" w="5771">
                  <a:moveTo>
                    <a:pt x="2727" y="0"/>
                  </a:moveTo>
                  <a:cubicBezTo>
                    <a:pt x="2727" y="0"/>
                    <a:pt x="2508" y="3044"/>
                    <a:pt x="0" y="3312"/>
                  </a:cubicBezTo>
                  <a:cubicBezTo>
                    <a:pt x="0" y="3312"/>
                    <a:pt x="2313" y="3579"/>
                    <a:pt x="2732" y="6842"/>
                  </a:cubicBezTo>
                  <a:cubicBezTo>
                    <a:pt x="2732" y="6842"/>
                    <a:pt x="3254" y="3498"/>
                    <a:pt x="5771" y="3263"/>
                  </a:cubicBezTo>
                  <a:cubicBezTo>
                    <a:pt x="5771" y="3263"/>
                    <a:pt x="2897" y="2581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3170325" y="2742875"/>
              <a:ext cx="144300" cy="171075"/>
            </a:xfrm>
            <a:custGeom>
              <a:rect b="b" l="l" r="r" t="t"/>
              <a:pathLst>
                <a:path extrusionOk="0" h="6843" w="5772">
                  <a:moveTo>
                    <a:pt x="2728" y="1"/>
                  </a:moveTo>
                  <a:cubicBezTo>
                    <a:pt x="2728" y="1"/>
                    <a:pt x="2509" y="3044"/>
                    <a:pt x="1" y="3312"/>
                  </a:cubicBezTo>
                  <a:cubicBezTo>
                    <a:pt x="1" y="3312"/>
                    <a:pt x="2314" y="3580"/>
                    <a:pt x="2732" y="6842"/>
                  </a:cubicBezTo>
                  <a:cubicBezTo>
                    <a:pt x="2732" y="6842"/>
                    <a:pt x="3256" y="3499"/>
                    <a:pt x="5771" y="3263"/>
                  </a:cubicBezTo>
                  <a:cubicBezTo>
                    <a:pt x="5771" y="3263"/>
                    <a:pt x="2899" y="2581"/>
                    <a:pt x="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3331250" y="2667550"/>
              <a:ext cx="144250" cy="171050"/>
            </a:xfrm>
            <a:custGeom>
              <a:rect b="b" l="l" r="r" t="t"/>
              <a:pathLst>
                <a:path extrusionOk="0" h="6842" w="5770">
                  <a:moveTo>
                    <a:pt x="2726" y="0"/>
                  </a:moveTo>
                  <a:cubicBezTo>
                    <a:pt x="2726" y="0"/>
                    <a:pt x="2507" y="3044"/>
                    <a:pt x="0" y="3311"/>
                  </a:cubicBezTo>
                  <a:cubicBezTo>
                    <a:pt x="0" y="3311"/>
                    <a:pt x="2313" y="3579"/>
                    <a:pt x="2731" y="6841"/>
                  </a:cubicBezTo>
                  <a:cubicBezTo>
                    <a:pt x="2731" y="6841"/>
                    <a:pt x="3254" y="3498"/>
                    <a:pt x="5770" y="3262"/>
                  </a:cubicBezTo>
                  <a:cubicBezTo>
                    <a:pt x="5770" y="3262"/>
                    <a:pt x="2898" y="2581"/>
                    <a:pt x="2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19"/>
          <p:cNvGrpSpPr/>
          <p:nvPr/>
        </p:nvGrpSpPr>
        <p:grpSpPr>
          <a:xfrm>
            <a:off x="8522150" y="2264875"/>
            <a:ext cx="319275" cy="404150"/>
            <a:chOff x="5607100" y="2261100"/>
            <a:chExt cx="319275" cy="404150"/>
          </a:xfrm>
        </p:grpSpPr>
        <p:sp>
          <p:nvSpPr>
            <p:cNvPr id="900" name="Google Shape;900;p19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2" name="Google Shape;902;p19"/>
          <p:cNvGrpSpPr/>
          <p:nvPr/>
        </p:nvGrpSpPr>
        <p:grpSpPr>
          <a:xfrm>
            <a:off x="1163" y="-48"/>
            <a:ext cx="720285" cy="918743"/>
            <a:chOff x="2864175" y="994200"/>
            <a:chExt cx="246125" cy="313950"/>
          </a:xfrm>
        </p:grpSpPr>
        <p:sp>
          <p:nvSpPr>
            <p:cNvPr id="903" name="Google Shape;903;p19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19"/>
          <p:cNvGrpSpPr/>
          <p:nvPr/>
        </p:nvGrpSpPr>
        <p:grpSpPr>
          <a:xfrm rot="10800000">
            <a:off x="8183674" y="4395321"/>
            <a:ext cx="996225" cy="810741"/>
            <a:chOff x="4877800" y="3824425"/>
            <a:chExt cx="339175" cy="276025"/>
          </a:xfrm>
        </p:grpSpPr>
        <p:sp>
          <p:nvSpPr>
            <p:cNvPr id="911" name="Google Shape;911;p19"/>
            <p:cNvSpPr/>
            <p:nvPr/>
          </p:nvSpPr>
          <p:spPr>
            <a:xfrm>
              <a:off x="4877800" y="3824425"/>
              <a:ext cx="339175" cy="276025"/>
            </a:xfrm>
            <a:custGeom>
              <a:rect b="b" l="l" r="r" t="t"/>
              <a:pathLst>
                <a:path extrusionOk="0" h="11041" w="13567">
                  <a:moveTo>
                    <a:pt x="13297" y="1"/>
                  </a:moveTo>
                  <a:cubicBezTo>
                    <a:pt x="13269" y="1501"/>
                    <a:pt x="13207" y="2914"/>
                    <a:pt x="12959" y="4209"/>
                  </a:cubicBezTo>
                  <a:cubicBezTo>
                    <a:pt x="12711" y="5522"/>
                    <a:pt x="12273" y="6712"/>
                    <a:pt x="11482" y="7747"/>
                  </a:cubicBezTo>
                  <a:cubicBezTo>
                    <a:pt x="9992" y="9699"/>
                    <a:pt x="7340" y="10771"/>
                    <a:pt x="4158" y="10771"/>
                  </a:cubicBezTo>
                  <a:cubicBezTo>
                    <a:pt x="3458" y="10771"/>
                    <a:pt x="2732" y="10720"/>
                    <a:pt x="1987" y="10613"/>
                  </a:cubicBezTo>
                  <a:cubicBezTo>
                    <a:pt x="1295" y="10516"/>
                    <a:pt x="627" y="10320"/>
                    <a:pt x="0" y="10039"/>
                  </a:cubicBezTo>
                  <a:lnTo>
                    <a:pt x="0" y="10332"/>
                  </a:lnTo>
                  <a:cubicBezTo>
                    <a:pt x="616" y="10599"/>
                    <a:pt x="1270" y="10785"/>
                    <a:pt x="1949" y="10880"/>
                  </a:cubicBezTo>
                  <a:cubicBezTo>
                    <a:pt x="2705" y="10987"/>
                    <a:pt x="3443" y="11040"/>
                    <a:pt x="4155" y="11040"/>
                  </a:cubicBezTo>
                  <a:cubicBezTo>
                    <a:pt x="7423" y="11040"/>
                    <a:pt x="10155" y="9930"/>
                    <a:pt x="11696" y="7910"/>
                  </a:cubicBezTo>
                  <a:cubicBezTo>
                    <a:pt x="13313" y="5791"/>
                    <a:pt x="13505" y="3074"/>
                    <a:pt x="13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4877800" y="3824425"/>
              <a:ext cx="299150" cy="235875"/>
            </a:xfrm>
            <a:custGeom>
              <a:rect b="b" l="l" r="r" t="t"/>
              <a:pathLst>
                <a:path extrusionOk="0" h="9435" w="11966">
                  <a:moveTo>
                    <a:pt x="11696" y="1"/>
                  </a:moveTo>
                  <a:cubicBezTo>
                    <a:pt x="11640" y="2724"/>
                    <a:pt x="11477" y="5111"/>
                    <a:pt x="10208" y="6775"/>
                  </a:cubicBezTo>
                  <a:cubicBezTo>
                    <a:pt x="8621" y="8855"/>
                    <a:pt x="5718" y="9164"/>
                    <a:pt x="4130" y="9164"/>
                  </a:cubicBezTo>
                  <a:cubicBezTo>
                    <a:pt x="3498" y="9164"/>
                    <a:pt x="2854" y="9118"/>
                    <a:pt x="2213" y="9028"/>
                  </a:cubicBezTo>
                  <a:cubicBezTo>
                    <a:pt x="1361" y="8907"/>
                    <a:pt x="627" y="8627"/>
                    <a:pt x="0" y="8251"/>
                  </a:cubicBezTo>
                  <a:lnTo>
                    <a:pt x="0" y="8565"/>
                  </a:lnTo>
                  <a:cubicBezTo>
                    <a:pt x="624" y="8916"/>
                    <a:pt x="1343" y="9176"/>
                    <a:pt x="2174" y="9295"/>
                  </a:cubicBezTo>
                  <a:cubicBezTo>
                    <a:pt x="2828" y="9388"/>
                    <a:pt x="3486" y="9434"/>
                    <a:pt x="4130" y="9434"/>
                  </a:cubicBezTo>
                  <a:cubicBezTo>
                    <a:pt x="5768" y="9434"/>
                    <a:pt x="8765" y="9110"/>
                    <a:pt x="10423" y="6938"/>
                  </a:cubicBezTo>
                  <a:cubicBezTo>
                    <a:pt x="11742" y="5208"/>
                    <a:pt x="11907" y="2774"/>
                    <a:pt x="11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4877800" y="3824425"/>
              <a:ext cx="259025" cy="195775"/>
            </a:xfrm>
            <a:custGeom>
              <a:rect b="b" l="l" r="r" t="t"/>
              <a:pathLst>
                <a:path extrusionOk="0" h="7831" w="10361">
                  <a:moveTo>
                    <a:pt x="10092" y="1"/>
                  </a:moveTo>
                  <a:cubicBezTo>
                    <a:pt x="10042" y="2423"/>
                    <a:pt x="9909" y="4525"/>
                    <a:pt x="8934" y="5803"/>
                  </a:cubicBezTo>
                  <a:cubicBezTo>
                    <a:pt x="7766" y="7334"/>
                    <a:pt x="5422" y="7562"/>
                    <a:pt x="4130" y="7562"/>
                  </a:cubicBezTo>
                  <a:cubicBezTo>
                    <a:pt x="3572" y="7562"/>
                    <a:pt x="3003" y="7522"/>
                    <a:pt x="2438" y="7442"/>
                  </a:cubicBezTo>
                  <a:cubicBezTo>
                    <a:pt x="1417" y="7298"/>
                    <a:pt x="619" y="6830"/>
                    <a:pt x="0" y="6240"/>
                  </a:cubicBezTo>
                  <a:lnTo>
                    <a:pt x="0" y="6604"/>
                  </a:lnTo>
                  <a:cubicBezTo>
                    <a:pt x="626" y="7145"/>
                    <a:pt x="1414" y="7568"/>
                    <a:pt x="2400" y="7708"/>
                  </a:cubicBezTo>
                  <a:cubicBezTo>
                    <a:pt x="2979" y="7790"/>
                    <a:pt x="3560" y="7831"/>
                    <a:pt x="4130" y="7831"/>
                  </a:cubicBezTo>
                  <a:cubicBezTo>
                    <a:pt x="5472" y="7831"/>
                    <a:pt x="7910" y="7589"/>
                    <a:pt x="9148" y="5966"/>
                  </a:cubicBezTo>
                  <a:cubicBezTo>
                    <a:pt x="10170" y="4625"/>
                    <a:pt x="10310" y="2472"/>
                    <a:pt x="10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4877800" y="3824425"/>
              <a:ext cx="215600" cy="152375"/>
            </a:xfrm>
            <a:custGeom>
              <a:rect b="b" l="l" r="r" t="t"/>
              <a:pathLst>
                <a:path extrusionOk="0" h="6095" w="8624">
                  <a:moveTo>
                    <a:pt x="0" y="1"/>
                  </a:moveTo>
                  <a:lnTo>
                    <a:pt x="0" y="3763"/>
                  </a:lnTo>
                  <a:cubicBezTo>
                    <a:pt x="463" y="4692"/>
                    <a:pt x="1289" y="5796"/>
                    <a:pt x="2644" y="5988"/>
                  </a:cubicBezTo>
                  <a:cubicBezTo>
                    <a:pt x="3142" y="6059"/>
                    <a:pt x="3643" y="6095"/>
                    <a:pt x="4130" y="6095"/>
                  </a:cubicBezTo>
                  <a:cubicBezTo>
                    <a:pt x="5842" y="6095"/>
                    <a:pt x="7203" y="5652"/>
                    <a:pt x="7767" y="4913"/>
                  </a:cubicBezTo>
                  <a:cubicBezTo>
                    <a:pt x="8470" y="3992"/>
                    <a:pt x="8581" y="2073"/>
                    <a:pt x="8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19"/>
          <p:cNvGrpSpPr/>
          <p:nvPr/>
        </p:nvGrpSpPr>
        <p:grpSpPr>
          <a:xfrm rot="-1112054">
            <a:off x="167358" y="4363742"/>
            <a:ext cx="587175" cy="514530"/>
            <a:chOff x="3765075" y="2650100"/>
            <a:chExt cx="251375" cy="220275"/>
          </a:xfrm>
        </p:grpSpPr>
        <p:sp>
          <p:nvSpPr>
            <p:cNvPr id="916" name="Google Shape;916;p19"/>
            <p:cNvSpPr/>
            <p:nvPr/>
          </p:nvSpPr>
          <p:spPr>
            <a:xfrm>
              <a:off x="3850300" y="2693950"/>
              <a:ext cx="100350" cy="123025"/>
            </a:xfrm>
            <a:custGeom>
              <a:rect b="b" l="l" r="r" t="t"/>
              <a:pathLst>
                <a:path extrusionOk="0" h="4921" w="4014">
                  <a:moveTo>
                    <a:pt x="629" y="441"/>
                  </a:moveTo>
                  <a:cubicBezTo>
                    <a:pt x="657" y="441"/>
                    <a:pt x="685" y="442"/>
                    <a:pt x="713" y="444"/>
                  </a:cubicBezTo>
                  <a:cubicBezTo>
                    <a:pt x="708" y="447"/>
                    <a:pt x="705" y="448"/>
                    <a:pt x="700" y="450"/>
                  </a:cubicBezTo>
                  <a:cubicBezTo>
                    <a:pt x="626" y="450"/>
                    <a:pt x="556" y="490"/>
                    <a:pt x="514" y="549"/>
                  </a:cubicBezTo>
                  <a:cubicBezTo>
                    <a:pt x="509" y="517"/>
                    <a:pt x="505" y="485"/>
                    <a:pt x="499" y="453"/>
                  </a:cubicBezTo>
                  <a:cubicBezTo>
                    <a:pt x="501" y="453"/>
                    <a:pt x="503" y="453"/>
                    <a:pt x="507" y="451"/>
                  </a:cubicBezTo>
                  <a:cubicBezTo>
                    <a:pt x="547" y="444"/>
                    <a:pt x="587" y="441"/>
                    <a:pt x="629" y="441"/>
                  </a:cubicBezTo>
                  <a:close/>
                  <a:moveTo>
                    <a:pt x="2927" y="2659"/>
                  </a:moveTo>
                  <a:cubicBezTo>
                    <a:pt x="2964" y="2689"/>
                    <a:pt x="3002" y="2707"/>
                    <a:pt x="3040" y="2713"/>
                  </a:cubicBezTo>
                  <a:cubicBezTo>
                    <a:pt x="3042" y="2716"/>
                    <a:pt x="3044" y="2719"/>
                    <a:pt x="3046" y="2722"/>
                  </a:cubicBezTo>
                  <a:cubicBezTo>
                    <a:pt x="2997" y="2750"/>
                    <a:pt x="2950" y="2780"/>
                    <a:pt x="2901" y="2808"/>
                  </a:cubicBezTo>
                  <a:cubicBezTo>
                    <a:pt x="2912" y="2779"/>
                    <a:pt x="2915" y="2748"/>
                    <a:pt x="2913" y="2716"/>
                  </a:cubicBezTo>
                  <a:cubicBezTo>
                    <a:pt x="2921" y="2697"/>
                    <a:pt x="2926" y="2678"/>
                    <a:pt x="2927" y="2659"/>
                  </a:cubicBezTo>
                  <a:close/>
                  <a:moveTo>
                    <a:pt x="610" y="1"/>
                  </a:moveTo>
                  <a:cubicBezTo>
                    <a:pt x="536" y="1"/>
                    <a:pt x="462" y="7"/>
                    <a:pt x="388" y="22"/>
                  </a:cubicBezTo>
                  <a:cubicBezTo>
                    <a:pt x="319" y="35"/>
                    <a:pt x="274" y="72"/>
                    <a:pt x="250" y="117"/>
                  </a:cubicBezTo>
                  <a:cubicBezTo>
                    <a:pt x="125" y="128"/>
                    <a:pt x="0" y="235"/>
                    <a:pt x="35" y="396"/>
                  </a:cubicBezTo>
                  <a:cubicBezTo>
                    <a:pt x="340" y="1816"/>
                    <a:pt x="143" y="3258"/>
                    <a:pt x="224" y="4697"/>
                  </a:cubicBezTo>
                  <a:cubicBezTo>
                    <a:pt x="231" y="4822"/>
                    <a:pt x="320" y="4914"/>
                    <a:pt x="448" y="4919"/>
                  </a:cubicBezTo>
                  <a:cubicBezTo>
                    <a:pt x="465" y="4920"/>
                    <a:pt x="482" y="4920"/>
                    <a:pt x="500" y="4920"/>
                  </a:cubicBezTo>
                  <a:cubicBezTo>
                    <a:pt x="1097" y="4920"/>
                    <a:pt x="1671" y="4510"/>
                    <a:pt x="2142" y="4191"/>
                  </a:cubicBezTo>
                  <a:cubicBezTo>
                    <a:pt x="2777" y="3761"/>
                    <a:pt x="3378" y="3261"/>
                    <a:pt x="3925" y="2724"/>
                  </a:cubicBezTo>
                  <a:cubicBezTo>
                    <a:pt x="4013" y="2636"/>
                    <a:pt x="4007" y="2497"/>
                    <a:pt x="3925" y="2409"/>
                  </a:cubicBezTo>
                  <a:cubicBezTo>
                    <a:pt x="3380" y="1822"/>
                    <a:pt x="2807" y="1251"/>
                    <a:pt x="2173" y="762"/>
                  </a:cubicBezTo>
                  <a:cubicBezTo>
                    <a:pt x="1735" y="425"/>
                    <a:pt x="1191" y="1"/>
                    <a:pt x="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3765075" y="2650100"/>
              <a:ext cx="251375" cy="220275"/>
            </a:xfrm>
            <a:custGeom>
              <a:rect b="b" l="l" r="r" t="t"/>
              <a:pathLst>
                <a:path extrusionOk="0" h="8811" w="10055">
                  <a:moveTo>
                    <a:pt x="5462" y="1021"/>
                  </a:moveTo>
                  <a:cubicBezTo>
                    <a:pt x="6471" y="1021"/>
                    <a:pt x="7434" y="1473"/>
                    <a:pt x="8040" y="2576"/>
                  </a:cubicBezTo>
                  <a:cubicBezTo>
                    <a:pt x="8910" y="4158"/>
                    <a:pt x="8045" y="6094"/>
                    <a:pt x="6693" y="7076"/>
                  </a:cubicBezTo>
                  <a:cubicBezTo>
                    <a:pt x="6050" y="7543"/>
                    <a:pt x="5295" y="7772"/>
                    <a:pt x="4510" y="7772"/>
                  </a:cubicBezTo>
                  <a:cubicBezTo>
                    <a:pt x="4457" y="7772"/>
                    <a:pt x="4403" y="7771"/>
                    <a:pt x="4349" y="7769"/>
                  </a:cubicBezTo>
                  <a:cubicBezTo>
                    <a:pt x="3239" y="7726"/>
                    <a:pt x="2512" y="7000"/>
                    <a:pt x="1871" y="6182"/>
                  </a:cubicBezTo>
                  <a:cubicBezTo>
                    <a:pt x="1827" y="6126"/>
                    <a:pt x="1779" y="6088"/>
                    <a:pt x="1730" y="6059"/>
                  </a:cubicBezTo>
                  <a:cubicBezTo>
                    <a:pt x="371" y="3613"/>
                    <a:pt x="3046" y="1021"/>
                    <a:pt x="5462" y="1021"/>
                  </a:cubicBezTo>
                  <a:close/>
                  <a:moveTo>
                    <a:pt x="5326" y="0"/>
                  </a:moveTo>
                  <a:cubicBezTo>
                    <a:pt x="4419" y="0"/>
                    <a:pt x="3506" y="249"/>
                    <a:pt x="2762" y="718"/>
                  </a:cubicBezTo>
                  <a:cubicBezTo>
                    <a:pt x="1691" y="1395"/>
                    <a:pt x="846" y="2409"/>
                    <a:pt x="445" y="3613"/>
                  </a:cubicBezTo>
                  <a:cubicBezTo>
                    <a:pt x="0" y="4949"/>
                    <a:pt x="507" y="6286"/>
                    <a:pt x="1358" y="7326"/>
                  </a:cubicBezTo>
                  <a:cubicBezTo>
                    <a:pt x="1442" y="7430"/>
                    <a:pt x="1539" y="7482"/>
                    <a:pt x="1636" y="7496"/>
                  </a:cubicBezTo>
                  <a:cubicBezTo>
                    <a:pt x="2315" y="8202"/>
                    <a:pt x="3111" y="8699"/>
                    <a:pt x="4160" y="8792"/>
                  </a:cubicBezTo>
                  <a:cubicBezTo>
                    <a:pt x="4295" y="8804"/>
                    <a:pt x="4430" y="8810"/>
                    <a:pt x="4564" y="8810"/>
                  </a:cubicBezTo>
                  <a:cubicBezTo>
                    <a:pt x="5575" y="8810"/>
                    <a:pt x="6540" y="8467"/>
                    <a:pt x="7366" y="7866"/>
                  </a:cubicBezTo>
                  <a:cubicBezTo>
                    <a:pt x="9289" y="6471"/>
                    <a:pt x="10054" y="3789"/>
                    <a:pt x="8745" y="1722"/>
                  </a:cubicBezTo>
                  <a:cubicBezTo>
                    <a:pt x="7999" y="544"/>
                    <a:pt x="6669" y="0"/>
                    <a:pt x="5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19"/>
          <p:cNvGrpSpPr/>
          <p:nvPr/>
        </p:nvGrpSpPr>
        <p:grpSpPr>
          <a:xfrm>
            <a:off x="8355879" y="135022"/>
            <a:ext cx="742107" cy="713236"/>
            <a:chOff x="2368150" y="525325"/>
            <a:chExt cx="292675" cy="281300"/>
          </a:xfrm>
        </p:grpSpPr>
        <p:sp>
          <p:nvSpPr>
            <p:cNvPr id="919" name="Google Shape;919;p19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9" name="Google Shape;939;p19"/>
          <p:cNvSpPr/>
          <p:nvPr/>
        </p:nvSpPr>
        <p:spPr>
          <a:xfrm>
            <a:off x="2761142" y="4604000"/>
            <a:ext cx="996217" cy="668924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0" name="Google Shape;940;p19"/>
          <p:cNvGrpSpPr/>
          <p:nvPr/>
        </p:nvGrpSpPr>
        <p:grpSpPr>
          <a:xfrm rot="6299906">
            <a:off x="5674811" y="4615140"/>
            <a:ext cx="469388" cy="854336"/>
            <a:chOff x="3487100" y="930250"/>
            <a:chExt cx="187750" cy="341725"/>
          </a:xfrm>
        </p:grpSpPr>
        <p:sp>
          <p:nvSpPr>
            <p:cNvPr id="941" name="Google Shape;941;p19"/>
            <p:cNvSpPr/>
            <p:nvPr/>
          </p:nvSpPr>
          <p:spPr>
            <a:xfrm>
              <a:off x="3487100" y="930250"/>
              <a:ext cx="141650" cy="285975"/>
            </a:xfrm>
            <a:custGeom>
              <a:rect b="b" l="l" r="r" t="t"/>
              <a:pathLst>
                <a:path extrusionOk="0" h="11439" w="5666">
                  <a:moveTo>
                    <a:pt x="3175" y="1226"/>
                  </a:moveTo>
                  <a:cubicBezTo>
                    <a:pt x="3769" y="1226"/>
                    <a:pt x="4129" y="1371"/>
                    <a:pt x="4247" y="1658"/>
                  </a:cubicBezTo>
                  <a:cubicBezTo>
                    <a:pt x="4386" y="1992"/>
                    <a:pt x="4390" y="2474"/>
                    <a:pt x="4394" y="2940"/>
                  </a:cubicBezTo>
                  <a:lnTo>
                    <a:pt x="4442" y="8851"/>
                  </a:lnTo>
                  <a:cubicBezTo>
                    <a:pt x="4446" y="9160"/>
                    <a:pt x="4452" y="9883"/>
                    <a:pt x="4239" y="10066"/>
                  </a:cubicBezTo>
                  <a:cubicBezTo>
                    <a:pt x="4176" y="10120"/>
                    <a:pt x="3993" y="10212"/>
                    <a:pt x="3486" y="10212"/>
                  </a:cubicBezTo>
                  <a:cubicBezTo>
                    <a:pt x="3293" y="10212"/>
                    <a:pt x="3086" y="10199"/>
                    <a:pt x="2910" y="10187"/>
                  </a:cubicBezTo>
                  <a:cubicBezTo>
                    <a:pt x="2515" y="10159"/>
                    <a:pt x="2143" y="10132"/>
                    <a:pt x="1841" y="10040"/>
                  </a:cubicBezTo>
                  <a:cubicBezTo>
                    <a:pt x="1589" y="9962"/>
                    <a:pt x="1468" y="9855"/>
                    <a:pt x="1435" y="9804"/>
                  </a:cubicBezTo>
                  <a:cubicBezTo>
                    <a:pt x="1357" y="9681"/>
                    <a:pt x="1339" y="9326"/>
                    <a:pt x="1329" y="9113"/>
                  </a:cubicBezTo>
                  <a:cubicBezTo>
                    <a:pt x="1212" y="6789"/>
                    <a:pt x="1236" y="4750"/>
                    <a:pt x="1399" y="2879"/>
                  </a:cubicBezTo>
                  <a:cubicBezTo>
                    <a:pt x="1441" y="2409"/>
                    <a:pt x="1496" y="1929"/>
                    <a:pt x="1699" y="1675"/>
                  </a:cubicBezTo>
                  <a:cubicBezTo>
                    <a:pt x="1833" y="1505"/>
                    <a:pt x="2101" y="1367"/>
                    <a:pt x="2414" y="1305"/>
                  </a:cubicBezTo>
                  <a:cubicBezTo>
                    <a:pt x="2676" y="1253"/>
                    <a:pt x="2938" y="1226"/>
                    <a:pt x="3175" y="1226"/>
                  </a:cubicBezTo>
                  <a:close/>
                  <a:moveTo>
                    <a:pt x="3175" y="1"/>
                  </a:moveTo>
                  <a:cubicBezTo>
                    <a:pt x="2837" y="1"/>
                    <a:pt x="2497" y="40"/>
                    <a:pt x="2179" y="102"/>
                  </a:cubicBezTo>
                  <a:cubicBezTo>
                    <a:pt x="1625" y="212"/>
                    <a:pt x="1091" y="478"/>
                    <a:pt x="748" y="909"/>
                  </a:cubicBezTo>
                  <a:cubicBezTo>
                    <a:pt x="333" y="1431"/>
                    <a:pt x="244" y="2119"/>
                    <a:pt x="186" y="2772"/>
                  </a:cubicBezTo>
                  <a:cubicBezTo>
                    <a:pt x="1" y="4901"/>
                    <a:pt x="7" y="7041"/>
                    <a:pt x="113" y="9175"/>
                  </a:cubicBezTo>
                  <a:cubicBezTo>
                    <a:pt x="135" y="9620"/>
                    <a:pt x="167" y="10085"/>
                    <a:pt x="410" y="10466"/>
                  </a:cubicBezTo>
                  <a:cubicBezTo>
                    <a:pt x="646" y="10836"/>
                    <a:pt x="1055" y="11079"/>
                    <a:pt x="1486" y="11212"/>
                  </a:cubicBezTo>
                  <a:cubicBezTo>
                    <a:pt x="1916" y="11345"/>
                    <a:pt x="2372" y="11377"/>
                    <a:pt x="2823" y="11409"/>
                  </a:cubicBezTo>
                  <a:cubicBezTo>
                    <a:pt x="3040" y="11425"/>
                    <a:pt x="3264" y="11438"/>
                    <a:pt x="3487" y="11438"/>
                  </a:cubicBezTo>
                  <a:cubicBezTo>
                    <a:pt x="4056" y="11438"/>
                    <a:pt x="4618" y="11351"/>
                    <a:pt x="5030" y="10997"/>
                  </a:cubicBezTo>
                  <a:cubicBezTo>
                    <a:pt x="5629" y="10481"/>
                    <a:pt x="5665" y="9611"/>
                    <a:pt x="5660" y="8841"/>
                  </a:cubicBezTo>
                  <a:cubicBezTo>
                    <a:pt x="5643" y="6871"/>
                    <a:pt x="5627" y="4901"/>
                    <a:pt x="5611" y="2931"/>
                  </a:cubicBezTo>
                  <a:cubicBezTo>
                    <a:pt x="5606" y="2340"/>
                    <a:pt x="5598" y="1735"/>
                    <a:pt x="5372" y="1186"/>
                  </a:cubicBezTo>
                  <a:cubicBezTo>
                    <a:pt x="5001" y="292"/>
                    <a:pt x="4097" y="1"/>
                    <a:pt x="3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3533225" y="986000"/>
              <a:ext cx="141625" cy="285975"/>
            </a:xfrm>
            <a:custGeom>
              <a:rect b="b" l="l" r="r" t="t"/>
              <a:pathLst>
                <a:path extrusionOk="0" h="11439" w="5665">
                  <a:moveTo>
                    <a:pt x="3174" y="1226"/>
                  </a:moveTo>
                  <a:cubicBezTo>
                    <a:pt x="3767" y="1226"/>
                    <a:pt x="4129" y="1372"/>
                    <a:pt x="4246" y="1658"/>
                  </a:cubicBezTo>
                  <a:cubicBezTo>
                    <a:pt x="4386" y="1993"/>
                    <a:pt x="4389" y="2475"/>
                    <a:pt x="4393" y="2941"/>
                  </a:cubicBezTo>
                  <a:lnTo>
                    <a:pt x="4442" y="8852"/>
                  </a:lnTo>
                  <a:cubicBezTo>
                    <a:pt x="4444" y="9160"/>
                    <a:pt x="4450" y="9883"/>
                    <a:pt x="4238" y="10067"/>
                  </a:cubicBezTo>
                  <a:cubicBezTo>
                    <a:pt x="4175" y="10121"/>
                    <a:pt x="3992" y="10213"/>
                    <a:pt x="3485" y="10213"/>
                  </a:cubicBezTo>
                  <a:cubicBezTo>
                    <a:pt x="3292" y="10213"/>
                    <a:pt x="3085" y="10200"/>
                    <a:pt x="2908" y="10188"/>
                  </a:cubicBezTo>
                  <a:cubicBezTo>
                    <a:pt x="2514" y="10159"/>
                    <a:pt x="2142" y="10133"/>
                    <a:pt x="1841" y="10040"/>
                  </a:cubicBezTo>
                  <a:cubicBezTo>
                    <a:pt x="1588" y="9963"/>
                    <a:pt x="1466" y="9856"/>
                    <a:pt x="1434" y="9805"/>
                  </a:cubicBezTo>
                  <a:cubicBezTo>
                    <a:pt x="1355" y="9682"/>
                    <a:pt x="1339" y="9327"/>
                    <a:pt x="1328" y="9114"/>
                  </a:cubicBezTo>
                  <a:cubicBezTo>
                    <a:pt x="1211" y="6790"/>
                    <a:pt x="1235" y="4751"/>
                    <a:pt x="1398" y="2880"/>
                  </a:cubicBezTo>
                  <a:cubicBezTo>
                    <a:pt x="1439" y="2410"/>
                    <a:pt x="1496" y="1930"/>
                    <a:pt x="1697" y="1676"/>
                  </a:cubicBezTo>
                  <a:cubicBezTo>
                    <a:pt x="1832" y="1506"/>
                    <a:pt x="2100" y="1368"/>
                    <a:pt x="2413" y="1306"/>
                  </a:cubicBezTo>
                  <a:cubicBezTo>
                    <a:pt x="2675" y="1254"/>
                    <a:pt x="2938" y="1226"/>
                    <a:pt x="3174" y="1226"/>
                  </a:cubicBezTo>
                  <a:close/>
                  <a:moveTo>
                    <a:pt x="3176" y="1"/>
                  </a:moveTo>
                  <a:cubicBezTo>
                    <a:pt x="2838" y="1"/>
                    <a:pt x="2497" y="40"/>
                    <a:pt x="2179" y="103"/>
                  </a:cubicBezTo>
                  <a:cubicBezTo>
                    <a:pt x="1624" y="213"/>
                    <a:pt x="1090" y="479"/>
                    <a:pt x="747" y="910"/>
                  </a:cubicBezTo>
                  <a:cubicBezTo>
                    <a:pt x="332" y="1432"/>
                    <a:pt x="243" y="2120"/>
                    <a:pt x="186" y="2773"/>
                  </a:cubicBezTo>
                  <a:cubicBezTo>
                    <a:pt x="0" y="4902"/>
                    <a:pt x="5" y="7042"/>
                    <a:pt x="112" y="9175"/>
                  </a:cubicBezTo>
                  <a:cubicBezTo>
                    <a:pt x="133" y="9620"/>
                    <a:pt x="167" y="10086"/>
                    <a:pt x="409" y="10466"/>
                  </a:cubicBezTo>
                  <a:cubicBezTo>
                    <a:pt x="645" y="10836"/>
                    <a:pt x="1054" y="11079"/>
                    <a:pt x="1485" y="11212"/>
                  </a:cubicBezTo>
                  <a:cubicBezTo>
                    <a:pt x="1914" y="11344"/>
                    <a:pt x="2371" y="11378"/>
                    <a:pt x="2822" y="11410"/>
                  </a:cubicBezTo>
                  <a:cubicBezTo>
                    <a:pt x="3038" y="11425"/>
                    <a:pt x="3262" y="11438"/>
                    <a:pt x="3484" y="11438"/>
                  </a:cubicBezTo>
                  <a:cubicBezTo>
                    <a:pt x="4054" y="11438"/>
                    <a:pt x="4617" y="11352"/>
                    <a:pt x="5029" y="10997"/>
                  </a:cubicBezTo>
                  <a:lnTo>
                    <a:pt x="5029" y="10998"/>
                  </a:lnTo>
                  <a:cubicBezTo>
                    <a:pt x="5628" y="10482"/>
                    <a:pt x="5665" y="9612"/>
                    <a:pt x="5659" y="8841"/>
                  </a:cubicBezTo>
                  <a:cubicBezTo>
                    <a:pt x="5642" y="6871"/>
                    <a:pt x="5627" y="4901"/>
                    <a:pt x="5610" y="2930"/>
                  </a:cubicBezTo>
                  <a:cubicBezTo>
                    <a:pt x="5605" y="2341"/>
                    <a:pt x="5597" y="1736"/>
                    <a:pt x="5370" y="1187"/>
                  </a:cubicBezTo>
                  <a:cubicBezTo>
                    <a:pt x="5000" y="293"/>
                    <a:pt x="4098" y="1"/>
                    <a:pt x="3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-5400000">
            <a:off x="3563311" y="4720564"/>
            <a:ext cx="798154" cy="767133"/>
            <a:chOff x="2368150" y="525325"/>
            <a:chExt cx="292675" cy="281300"/>
          </a:xfrm>
        </p:grpSpPr>
        <p:sp>
          <p:nvSpPr>
            <p:cNvPr id="944" name="Google Shape;944;p19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0"/>
          <p:cNvSpPr txBox="1"/>
          <p:nvPr>
            <p:ph type="title"/>
          </p:nvPr>
        </p:nvSpPr>
        <p:spPr>
          <a:xfrm>
            <a:off x="839925" y="1002838"/>
            <a:ext cx="3214200" cy="2047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6" name="Google Shape;966;p20"/>
          <p:cNvSpPr txBox="1"/>
          <p:nvPr>
            <p:ph idx="1" type="subTitle"/>
          </p:nvPr>
        </p:nvSpPr>
        <p:spPr>
          <a:xfrm>
            <a:off x="839925" y="3126063"/>
            <a:ext cx="3214200" cy="1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7" name="Google Shape;967;p20"/>
          <p:cNvSpPr/>
          <p:nvPr>
            <p:ph idx="2" type="pic"/>
          </p:nvPr>
        </p:nvSpPr>
        <p:spPr>
          <a:xfrm>
            <a:off x="4550725" y="539500"/>
            <a:ext cx="3753300" cy="4064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8" name="Google Shape;968;p20"/>
          <p:cNvSpPr/>
          <p:nvPr/>
        </p:nvSpPr>
        <p:spPr>
          <a:xfrm>
            <a:off x="1438500" y="-156875"/>
            <a:ext cx="782375" cy="62610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9" name="Google Shape;969;p20"/>
          <p:cNvGrpSpPr/>
          <p:nvPr/>
        </p:nvGrpSpPr>
        <p:grpSpPr>
          <a:xfrm>
            <a:off x="-76370" y="4033986"/>
            <a:ext cx="1193513" cy="1185788"/>
            <a:chOff x="3781900" y="978875"/>
            <a:chExt cx="264725" cy="263000"/>
          </a:xfrm>
        </p:grpSpPr>
        <p:sp>
          <p:nvSpPr>
            <p:cNvPr id="970" name="Google Shape;970;p20"/>
            <p:cNvSpPr/>
            <p:nvPr/>
          </p:nvSpPr>
          <p:spPr>
            <a:xfrm>
              <a:off x="3781900" y="978875"/>
              <a:ext cx="264725" cy="263000"/>
            </a:xfrm>
            <a:custGeom>
              <a:rect b="b" l="l" r="r" t="t"/>
              <a:pathLst>
                <a:path extrusionOk="0" h="10520" w="10589">
                  <a:moveTo>
                    <a:pt x="887" y="1"/>
                  </a:moveTo>
                  <a:cubicBezTo>
                    <a:pt x="569" y="1"/>
                    <a:pt x="264" y="7"/>
                    <a:pt x="1" y="19"/>
                  </a:cubicBezTo>
                  <a:cubicBezTo>
                    <a:pt x="28" y="2525"/>
                    <a:pt x="54" y="8008"/>
                    <a:pt x="83" y="10515"/>
                  </a:cubicBezTo>
                  <a:cubicBezTo>
                    <a:pt x="893" y="10516"/>
                    <a:pt x="1703" y="10519"/>
                    <a:pt x="2513" y="10519"/>
                  </a:cubicBezTo>
                  <a:cubicBezTo>
                    <a:pt x="5208" y="10519"/>
                    <a:pt x="7902" y="10486"/>
                    <a:pt x="10586" y="10261"/>
                  </a:cubicBezTo>
                  <a:cubicBezTo>
                    <a:pt x="10588" y="9311"/>
                    <a:pt x="10589" y="8361"/>
                    <a:pt x="10589" y="7410"/>
                  </a:cubicBezTo>
                  <a:cubicBezTo>
                    <a:pt x="9729" y="7389"/>
                    <a:pt x="8867" y="7368"/>
                    <a:pt x="8007" y="7346"/>
                  </a:cubicBezTo>
                  <a:cubicBezTo>
                    <a:pt x="8012" y="6603"/>
                    <a:pt x="8018" y="5858"/>
                    <a:pt x="8022" y="5114"/>
                  </a:cubicBezTo>
                  <a:cubicBezTo>
                    <a:pt x="7149" y="5083"/>
                    <a:pt x="6276" y="5053"/>
                    <a:pt x="5404" y="5023"/>
                  </a:cubicBezTo>
                  <a:cubicBezTo>
                    <a:pt x="5471" y="4222"/>
                    <a:pt x="5540" y="3420"/>
                    <a:pt x="5608" y="2619"/>
                  </a:cubicBezTo>
                  <a:cubicBezTo>
                    <a:pt x="4696" y="2595"/>
                    <a:pt x="3782" y="2570"/>
                    <a:pt x="2868" y="2547"/>
                  </a:cubicBezTo>
                  <a:cubicBezTo>
                    <a:pt x="2903" y="1735"/>
                    <a:pt x="2937" y="924"/>
                    <a:pt x="2972" y="112"/>
                  </a:cubicBezTo>
                  <a:cubicBezTo>
                    <a:pt x="2411" y="35"/>
                    <a:pt x="1612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3782150" y="1002675"/>
              <a:ext cx="264475" cy="188850"/>
            </a:xfrm>
            <a:custGeom>
              <a:rect b="b" l="l" r="r" t="t"/>
              <a:pathLst>
                <a:path extrusionOk="0" h="7554" w="10579">
                  <a:moveTo>
                    <a:pt x="0" y="0"/>
                  </a:moveTo>
                  <a:cubicBezTo>
                    <a:pt x="0" y="43"/>
                    <a:pt x="0" y="86"/>
                    <a:pt x="2" y="130"/>
                  </a:cubicBezTo>
                  <a:lnTo>
                    <a:pt x="1998" y="160"/>
                  </a:lnTo>
                  <a:cubicBezTo>
                    <a:pt x="1972" y="715"/>
                    <a:pt x="1933" y="1203"/>
                    <a:pt x="1895" y="1674"/>
                  </a:cubicBezTo>
                  <a:cubicBezTo>
                    <a:pt x="1867" y="2010"/>
                    <a:pt x="1841" y="2326"/>
                    <a:pt x="1821" y="2667"/>
                  </a:cubicBezTo>
                  <a:cubicBezTo>
                    <a:pt x="1820" y="2683"/>
                    <a:pt x="1825" y="2701"/>
                    <a:pt x="1837" y="2714"/>
                  </a:cubicBezTo>
                  <a:cubicBezTo>
                    <a:pt x="1848" y="2727"/>
                    <a:pt x="1865" y="2734"/>
                    <a:pt x="1883" y="2736"/>
                  </a:cubicBezTo>
                  <a:cubicBezTo>
                    <a:pt x="2344" y="2750"/>
                    <a:pt x="2779" y="2758"/>
                    <a:pt x="3197" y="2765"/>
                  </a:cubicBezTo>
                  <a:cubicBezTo>
                    <a:pt x="3582" y="2771"/>
                    <a:pt x="3978" y="2778"/>
                    <a:pt x="4385" y="2792"/>
                  </a:cubicBezTo>
                  <a:lnTo>
                    <a:pt x="4373" y="4918"/>
                  </a:lnTo>
                  <a:cubicBezTo>
                    <a:pt x="4373" y="4952"/>
                    <a:pt x="4399" y="4981"/>
                    <a:pt x="4434" y="4983"/>
                  </a:cubicBezTo>
                  <a:cubicBezTo>
                    <a:pt x="5423" y="5043"/>
                    <a:pt x="6184" y="5069"/>
                    <a:pt x="7212" y="5099"/>
                  </a:cubicBezTo>
                  <a:lnTo>
                    <a:pt x="7209" y="7353"/>
                  </a:lnTo>
                  <a:cubicBezTo>
                    <a:pt x="7209" y="7388"/>
                    <a:pt x="7235" y="7416"/>
                    <a:pt x="7271" y="7419"/>
                  </a:cubicBezTo>
                  <a:lnTo>
                    <a:pt x="10579" y="7553"/>
                  </a:lnTo>
                  <a:lnTo>
                    <a:pt x="10579" y="7423"/>
                  </a:lnTo>
                  <a:lnTo>
                    <a:pt x="7338" y="7290"/>
                  </a:lnTo>
                  <a:lnTo>
                    <a:pt x="7341" y="5035"/>
                  </a:lnTo>
                  <a:cubicBezTo>
                    <a:pt x="7341" y="5001"/>
                    <a:pt x="7314" y="4971"/>
                    <a:pt x="7278" y="4971"/>
                  </a:cubicBezTo>
                  <a:cubicBezTo>
                    <a:pt x="6241" y="4940"/>
                    <a:pt x="5481" y="4915"/>
                    <a:pt x="4503" y="4857"/>
                  </a:cubicBezTo>
                  <a:lnTo>
                    <a:pt x="4514" y="2728"/>
                  </a:lnTo>
                  <a:cubicBezTo>
                    <a:pt x="4514" y="2693"/>
                    <a:pt x="4487" y="2664"/>
                    <a:pt x="4453" y="2663"/>
                  </a:cubicBezTo>
                  <a:cubicBezTo>
                    <a:pt x="4022" y="2649"/>
                    <a:pt x="3604" y="2642"/>
                    <a:pt x="3200" y="2634"/>
                  </a:cubicBezTo>
                  <a:cubicBezTo>
                    <a:pt x="2801" y="2629"/>
                    <a:pt x="2389" y="2621"/>
                    <a:pt x="1953" y="2607"/>
                  </a:cubicBezTo>
                  <a:cubicBezTo>
                    <a:pt x="1973" y="2294"/>
                    <a:pt x="1997" y="1998"/>
                    <a:pt x="2023" y="1685"/>
                  </a:cubicBezTo>
                  <a:cubicBezTo>
                    <a:pt x="2062" y="1194"/>
                    <a:pt x="2104" y="684"/>
                    <a:pt x="2129" y="99"/>
                  </a:cubicBezTo>
                  <a:cubicBezTo>
                    <a:pt x="2130" y="81"/>
                    <a:pt x="2124" y="65"/>
                    <a:pt x="2112" y="51"/>
                  </a:cubicBezTo>
                  <a:cubicBezTo>
                    <a:pt x="2100" y="38"/>
                    <a:pt x="2084" y="31"/>
                    <a:pt x="2066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20"/>
          <p:cNvGrpSpPr/>
          <p:nvPr/>
        </p:nvGrpSpPr>
        <p:grpSpPr>
          <a:xfrm>
            <a:off x="8028195" y="4295535"/>
            <a:ext cx="882327" cy="847979"/>
            <a:chOff x="2368150" y="525325"/>
            <a:chExt cx="292675" cy="281300"/>
          </a:xfrm>
        </p:grpSpPr>
        <p:sp>
          <p:nvSpPr>
            <p:cNvPr id="973" name="Google Shape;973;p20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0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3" name="Google Shape;993;p20"/>
          <p:cNvSpPr/>
          <p:nvPr/>
        </p:nvSpPr>
        <p:spPr>
          <a:xfrm>
            <a:off x="2510675" y="4678607"/>
            <a:ext cx="882304" cy="541156"/>
          </a:xfrm>
          <a:custGeom>
            <a:rect b="b" l="l" r="r" t="t"/>
            <a:pathLst>
              <a:path extrusionOk="0" h="13385" w="21823">
                <a:moveTo>
                  <a:pt x="14231" y="1"/>
                </a:moveTo>
                <a:cubicBezTo>
                  <a:pt x="13760" y="1"/>
                  <a:pt x="13275" y="81"/>
                  <a:pt x="12781" y="255"/>
                </a:cubicBezTo>
                <a:cubicBezTo>
                  <a:pt x="7722" y="2044"/>
                  <a:pt x="1072" y="10340"/>
                  <a:pt x="1072" y="10340"/>
                </a:cubicBezTo>
                <a:lnTo>
                  <a:pt x="1071" y="10339"/>
                </a:lnTo>
                <a:lnTo>
                  <a:pt x="1071" y="10339"/>
                </a:lnTo>
                <a:cubicBezTo>
                  <a:pt x="39" y="11566"/>
                  <a:pt x="0" y="13323"/>
                  <a:pt x="1761" y="13384"/>
                </a:cubicBezTo>
                <a:cubicBezTo>
                  <a:pt x="1786" y="13384"/>
                  <a:pt x="1813" y="13385"/>
                  <a:pt x="1844" y="13385"/>
                </a:cubicBezTo>
                <a:cubicBezTo>
                  <a:pt x="4025" y="13385"/>
                  <a:pt x="21822" y="11223"/>
                  <a:pt x="21822" y="8923"/>
                </a:cubicBezTo>
                <a:cubicBezTo>
                  <a:pt x="21822" y="6820"/>
                  <a:pt x="18580" y="1"/>
                  <a:pt x="142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0"/>
          <p:cNvSpPr/>
          <p:nvPr/>
        </p:nvSpPr>
        <p:spPr>
          <a:xfrm>
            <a:off x="3166225" y="4748325"/>
            <a:ext cx="782375" cy="62610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20"/>
          <p:cNvSpPr/>
          <p:nvPr/>
        </p:nvSpPr>
        <p:spPr>
          <a:xfrm>
            <a:off x="5256125" y="4898329"/>
            <a:ext cx="275025" cy="326099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20"/>
          <p:cNvSpPr/>
          <p:nvPr/>
        </p:nvSpPr>
        <p:spPr>
          <a:xfrm>
            <a:off x="5587650" y="4549748"/>
            <a:ext cx="450347" cy="533983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20"/>
          <p:cNvSpPr/>
          <p:nvPr/>
        </p:nvSpPr>
        <p:spPr>
          <a:xfrm>
            <a:off x="6358300" y="4898329"/>
            <a:ext cx="275025" cy="326099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8" name="Google Shape;998;p20"/>
          <p:cNvGrpSpPr/>
          <p:nvPr/>
        </p:nvGrpSpPr>
        <p:grpSpPr>
          <a:xfrm>
            <a:off x="127283" y="2516008"/>
            <a:ext cx="421826" cy="533963"/>
            <a:chOff x="5607100" y="2261100"/>
            <a:chExt cx="319275" cy="404150"/>
          </a:xfrm>
        </p:grpSpPr>
        <p:sp>
          <p:nvSpPr>
            <p:cNvPr id="999" name="Google Shape;999;p20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20"/>
          <p:cNvGrpSpPr/>
          <p:nvPr/>
        </p:nvGrpSpPr>
        <p:grpSpPr>
          <a:xfrm rot="10800000">
            <a:off x="127266" y="-235294"/>
            <a:ext cx="1429829" cy="1009848"/>
            <a:chOff x="5406025" y="787650"/>
            <a:chExt cx="768725" cy="542900"/>
          </a:xfrm>
        </p:grpSpPr>
        <p:sp>
          <p:nvSpPr>
            <p:cNvPr id="1002" name="Google Shape;1002;p20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0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0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0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0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0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>
            <a:off x="8182421" y="-116851"/>
            <a:ext cx="847999" cy="1081683"/>
            <a:chOff x="2864175" y="994200"/>
            <a:chExt cx="246125" cy="313950"/>
          </a:xfrm>
        </p:grpSpPr>
        <p:sp>
          <p:nvSpPr>
            <p:cNvPr id="1021" name="Google Shape;1021;p20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8" name="Google Shape;1028;p20"/>
          <p:cNvSpPr/>
          <p:nvPr/>
        </p:nvSpPr>
        <p:spPr>
          <a:xfrm>
            <a:off x="8735475" y="3254403"/>
            <a:ext cx="450353" cy="1185782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975475" y="2297388"/>
            <a:ext cx="4455300" cy="1631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3"/>
          <p:cNvSpPr txBox="1"/>
          <p:nvPr>
            <p:ph hasCustomPrompt="1" idx="2" type="title"/>
          </p:nvPr>
        </p:nvSpPr>
        <p:spPr>
          <a:xfrm>
            <a:off x="3975475" y="1116088"/>
            <a:ext cx="11949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 txBox="1"/>
          <p:nvPr>
            <p:ph idx="1" type="subTitle"/>
          </p:nvPr>
        </p:nvSpPr>
        <p:spPr>
          <a:xfrm>
            <a:off x="3975475" y="3929088"/>
            <a:ext cx="4455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"/>
          <p:cNvSpPr/>
          <p:nvPr/>
        </p:nvSpPr>
        <p:spPr>
          <a:xfrm flipH="1">
            <a:off x="-18344" y="262125"/>
            <a:ext cx="425290" cy="1119791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750950" y="-441750"/>
            <a:ext cx="1226138" cy="981224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 rot="4330968">
            <a:off x="7283300" y="-512235"/>
            <a:ext cx="1543122" cy="1273575"/>
          </a:xfrm>
          <a:custGeom>
            <a:rect b="b" l="l" r="r" t="t"/>
            <a:pathLst>
              <a:path extrusionOk="0" h="26001" w="31504">
                <a:moveTo>
                  <a:pt x="21580" y="0"/>
                </a:moveTo>
                <a:cubicBezTo>
                  <a:pt x="21437" y="0"/>
                  <a:pt x="21297" y="32"/>
                  <a:pt x="21160" y="99"/>
                </a:cubicBezTo>
                <a:cubicBezTo>
                  <a:pt x="21160" y="99"/>
                  <a:pt x="0" y="14888"/>
                  <a:pt x="2211" y="17388"/>
                </a:cubicBezTo>
                <a:cubicBezTo>
                  <a:pt x="4044" y="19462"/>
                  <a:pt x="23234" y="26001"/>
                  <a:pt x="29481" y="26001"/>
                </a:cubicBezTo>
                <a:cubicBezTo>
                  <a:pt x="30766" y="26001"/>
                  <a:pt x="31503" y="25724"/>
                  <a:pt x="31430" y="25075"/>
                </a:cubicBezTo>
                <a:cubicBezTo>
                  <a:pt x="31014" y="21414"/>
                  <a:pt x="25264" y="0"/>
                  <a:pt x="21580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 rot="8100067">
            <a:off x="51250" y="4004827"/>
            <a:ext cx="1026061" cy="1042628"/>
            <a:chOff x="2754175" y="407125"/>
            <a:chExt cx="281275" cy="285800"/>
          </a:xfrm>
        </p:grpSpPr>
        <p:sp>
          <p:nvSpPr>
            <p:cNvPr id="72" name="Google Shape;72;p3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3"/>
          <p:cNvGrpSpPr/>
          <p:nvPr/>
        </p:nvGrpSpPr>
        <p:grpSpPr>
          <a:xfrm rot="10800000">
            <a:off x="8026389" y="4233931"/>
            <a:ext cx="1117616" cy="909558"/>
            <a:chOff x="4877800" y="3824425"/>
            <a:chExt cx="339175" cy="276025"/>
          </a:xfrm>
        </p:grpSpPr>
        <p:sp>
          <p:nvSpPr>
            <p:cNvPr id="93" name="Google Shape;93;p3"/>
            <p:cNvSpPr/>
            <p:nvPr/>
          </p:nvSpPr>
          <p:spPr>
            <a:xfrm>
              <a:off x="4877800" y="3824425"/>
              <a:ext cx="339175" cy="276025"/>
            </a:xfrm>
            <a:custGeom>
              <a:rect b="b" l="l" r="r" t="t"/>
              <a:pathLst>
                <a:path extrusionOk="0" h="11041" w="13567">
                  <a:moveTo>
                    <a:pt x="13297" y="1"/>
                  </a:moveTo>
                  <a:cubicBezTo>
                    <a:pt x="13269" y="1501"/>
                    <a:pt x="13207" y="2914"/>
                    <a:pt x="12959" y="4209"/>
                  </a:cubicBezTo>
                  <a:cubicBezTo>
                    <a:pt x="12711" y="5522"/>
                    <a:pt x="12273" y="6712"/>
                    <a:pt x="11482" y="7747"/>
                  </a:cubicBezTo>
                  <a:cubicBezTo>
                    <a:pt x="9992" y="9699"/>
                    <a:pt x="7340" y="10771"/>
                    <a:pt x="4158" y="10771"/>
                  </a:cubicBezTo>
                  <a:cubicBezTo>
                    <a:pt x="3458" y="10771"/>
                    <a:pt x="2732" y="10720"/>
                    <a:pt x="1987" y="10613"/>
                  </a:cubicBezTo>
                  <a:cubicBezTo>
                    <a:pt x="1295" y="10516"/>
                    <a:pt x="627" y="10320"/>
                    <a:pt x="0" y="10039"/>
                  </a:cubicBezTo>
                  <a:lnTo>
                    <a:pt x="0" y="10332"/>
                  </a:lnTo>
                  <a:cubicBezTo>
                    <a:pt x="616" y="10599"/>
                    <a:pt x="1270" y="10785"/>
                    <a:pt x="1949" y="10880"/>
                  </a:cubicBezTo>
                  <a:cubicBezTo>
                    <a:pt x="2705" y="10987"/>
                    <a:pt x="3443" y="11040"/>
                    <a:pt x="4155" y="11040"/>
                  </a:cubicBezTo>
                  <a:cubicBezTo>
                    <a:pt x="7423" y="11040"/>
                    <a:pt x="10155" y="9930"/>
                    <a:pt x="11696" y="7910"/>
                  </a:cubicBezTo>
                  <a:cubicBezTo>
                    <a:pt x="13313" y="5791"/>
                    <a:pt x="13505" y="3074"/>
                    <a:pt x="13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4877800" y="3824425"/>
              <a:ext cx="299150" cy="235875"/>
            </a:xfrm>
            <a:custGeom>
              <a:rect b="b" l="l" r="r" t="t"/>
              <a:pathLst>
                <a:path extrusionOk="0" h="9435" w="11966">
                  <a:moveTo>
                    <a:pt x="11696" y="1"/>
                  </a:moveTo>
                  <a:cubicBezTo>
                    <a:pt x="11640" y="2724"/>
                    <a:pt x="11477" y="5111"/>
                    <a:pt x="10208" y="6775"/>
                  </a:cubicBezTo>
                  <a:cubicBezTo>
                    <a:pt x="8621" y="8855"/>
                    <a:pt x="5718" y="9164"/>
                    <a:pt x="4130" y="9164"/>
                  </a:cubicBezTo>
                  <a:cubicBezTo>
                    <a:pt x="3498" y="9164"/>
                    <a:pt x="2854" y="9118"/>
                    <a:pt x="2213" y="9028"/>
                  </a:cubicBezTo>
                  <a:cubicBezTo>
                    <a:pt x="1361" y="8907"/>
                    <a:pt x="627" y="8627"/>
                    <a:pt x="0" y="8251"/>
                  </a:cubicBezTo>
                  <a:lnTo>
                    <a:pt x="0" y="8565"/>
                  </a:lnTo>
                  <a:cubicBezTo>
                    <a:pt x="624" y="8916"/>
                    <a:pt x="1343" y="9176"/>
                    <a:pt x="2174" y="9295"/>
                  </a:cubicBezTo>
                  <a:cubicBezTo>
                    <a:pt x="2828" y="9388"/>
                    <a:pt x="3486" y="9434"/>
                    <a:pt x="4130" y="9434"/>
                  </a:cubicBezTo>
                  <a:cubicBezTo>
                    <a:pt x="5768" y="9434"/>
                    <a:pt x="8765" y="9110"/>
                    <a:pt x="10423" y="6938"/>
                  </a:cubicBezTo>
                  <a:cubicBezTo>
                    <a:pt x="11742" y="5208"/>
                    <a:pt x="11907" y="2774"/>
                    <a:pt x="11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877800" y="3824425"/>
              <a:ext cx="259025" cy="195775"/>
            </a:xfrm>
            <a:custGeom>
              <a:rect b="b" l="l" r="r" t="t"/>
              <a:pathLst>
                <a:path extrusionOk="0" h="7831" w="10361">
                  <a:moveTo>
                    <a:pt x="10092" y="1"/>
                  </a:moveTo>
                  <a:cubicBezTo>
                    <a:pt x="10042" y="2423"/>
                    <a:pt x="9909" y="4525"/>
                    <a:pt x="8934" y="5803"/>
                  </a:cubicBezTo>
                  <a:cubicBezTo>
                    <a:pt x="7766" y="7334"/>
                    <a:pt x="5422" y="7562"/>
                    <a:pt x="4130" y="7562"/>
                  </a:cubicBezTo>
                  <a:cubicBezTo>
                    <a:pt x="3572" y="7562"/>
                    <a:pt x="3003" y="7522"/>
                    <a:pt x="2438" y="7442"/>
                  </a:cubicBezTo>
                  <a:cubicBezTo>
                    <a:pt x="1417" y="7298"/>
                    <a:pt x="619" y="6830"/>
                    <a:pt x="0" y="6240"/>
                  </a:cubicBezTo>
                  <a:lnTo>
                    <a:pt x="0" y="6604"/>
                  </a:lnTo>
                  <a:cubicBezTo>
                    <a:pt x="626" y="7145"/>
                    <a:pt x="1414" y="7568"/>
                    <a:pt x="2400" y="7708"/>
                  </a:cubicBezTo>
                  <a:cubicBezTo>
                    <a:pt x="2979" y="7790"/>
                    <a:pt x="3560" y="7831"/>
                    <a:pt x="4130" y="7831"/>
                  </a:cubicBezTo>
                  <a:cubicBezTo>
                    <a:pt x="5472" y="7831"/>
                    <a:pt x="7910" y="7589"/>
                    <a:pt x="9148" y="5966"/>
                  </a:cubicBezTo>
                  <a:cubicBezTo>
                    <a:pt x="10170" y="4625"/>
                    <a:pt x="10310" y="2472"/>
                    <a:pt x="10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877800" y="3824425"/>
              <a:ext cx="215600" cy="152375"/>
            </a:xfrm>
            <a:custGeom>
              <a:rect b="b" l="l" r="r" t="t"/>
              <a:pathLst>
                <a:path extrusionOk="0" h="6095" w="8624">
                  <a:moveTo>
                    <a:pt x="0" y="1"/>
                  </a:moveTo>
                  <a:lnTo>
                    <a:pt x="0" y="3763"/>
                  </a:lnTo>
                  <a:cubicBezTo>
                    <a:pt x="463" y="4692"/>
                    <a:pt x="1289" y="5796"/>
                    <a:pt x="2644" y="5988"/>
                  </a:cubicBezTo>
                  <a:cubicBezTo>
                    <a:pt x="3142" y="6059"/>
                    <a:pt x="3643" y="6095"/>
                    <a:pt x="4130" y="6095"/>
                  </a:cubicBezTo>
                  <a:cubicBezTo>
                    <a:pt x="5842" y="6095"/>
                    <a:pt x="7203" y="5652"/>
                    <a:pt x="7767" y="4913"/>
                  </a:cubicBezTo>
                  <a:cubicBezTo>
                    <a:pt x="8470" y="3992"/>
                    <a:pt x="8581" y="2073"/>
                    <a:pt x="8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3"/>
          <p:cNvSpPr/>
          <p:nvPr/>
        </p:nvSpPr>
        <p:spPr>
          <a:xfrm>
            <a:off x="6058050" y="4380700"/>
            <a:ext cx="648038" cy="616035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-336800" y="-420172"/>
            <a:ext cx="1284967" cy="1119787"/>
          </a:xfrm>
          <a:custGeom>
            <a:rect b="b" l="l" r="r" t="t"/>
            <a:pathLst>
              <a:path extrusionOk="0" h="14521" w="16663">
                <a:moveTo>
                  <a:pt x="8943" y="4271"/>
                </a:moveTo>
                <a:cubicBezTo>
                  <a:pt x="9085" y="4271"/>
                  <a:pt x="9238" y="4289"/>
                  <a:pt x="9400" y="4322"/>
                </a:cubicBezTo>
                <a:cubicBezTo>
                  <a:pt x="10043" y="4455"/>
                  <a:pt x="10849" y="4916"/>
                  <a:pt x="11415" y="5727"/>
                </a:cubicBezTo>
                <a:cubicBezTo>
                  <a:pt x="11080" y="5979"/>
                  <a:pt x="10721" y="6166"/>
                  <a:pt x="10340" y="6282"/>
                </a:cubicBezTo>
                <a:cubicBezTo>
                  <a:pt x="10041" y="6373"/>
                  <a:pt x="9749" y="6412"/>
                  <a:pt x="9476" y="6412"/>
                </a:cubicBezTo>
                <a:cubicBezTo>
                  <a:pt x="8776" y="6412"/>
                  <a:pt x="8191" y="6154"/>
                  <a:pt x="7873" y="5837"/>
                </a:cubicBezTo>
                <a:cubicBezTo>
                  <a:pt x="7689" y="5653"/>
                  <a:pt x="7618" y="5482"/>
                  <a:pt x="7662" y="5330"/>
                </a:cubicBezTo>
                <a:cubicBezTo>
                  <a:pt x="7863" y="4626"/>
                  <a:pt x="8294" y="4271"/>
                  <a:pt x="8943" y="4271"/>
                </a:cubicBezTo>
                <a:close/>
                <a:moveTo>
                  <a:pt x="15164" y="1"/>
                </a:moveTo>
                <a:cubicBezTo>
                  <a:pt x="14529" y="1"/>
                  <a:pt x="13959" y="449"/>
                  <a:pt x="13823" y="1101"/>
                </a:cubicBezTo>
                <a:cubicBezTo>
                  <a:pt x="13642" y="1976"/>
                  <a:pt x="13398" y="2756"/>
                  <a:pt x="13100" y="3431"/>
                </a:cubicBezTo>
                <a:cubicBezTo>
                  <a:pt x="12218" y="2478"/>
                  <a:pt x="11094" y="1847"/>
                  <a:pt x="9952" y="1609"/>
                </a:cubicBezTo>
                <a:cubicBezTo>
                  <a:pt x="9612" y="1539"/>
                  <a:pt x="9279" y="1504"/>
                  <a:pt x="8956" y="1504"/>
                </a:cubicBezTo>
                <a:cubicBezTo>
                  <a:pt x="7093" y="1504"/>
                  <a:pt x="5574" y="2649"/>
                  <a:pt x="5027" y="4561"/>
                </a:cubicBezTo>
                <a:cubicBezTo>
                  <a:pt x="4697" y="5712"/>
                  <a:pt x="5031" y="6894"/>
                  <a:pt x="5944" y="7805"/>
                </a:cubicBezTo>
                <a:cubicBezTo>
                  <a:pt x="6839" y="8699"/>
                  <a:pt x="8124" y="9181"/>
                  <a:pt x="9469" y="9181"/>
                </a:cubicBezTo>
                <a:cubicBezTo>
                  <a:pt x="10020" y="9181"/>
                  <a:pt x="10581" y="9100"/>
                  <a:pt x="11130" y="8934"/>
                </a:cubicBezTo>
                <a:cubicBezTo>
                  <a:pt x="11413" y="8847"/>
                  <a:pt x="11738" y="8724"/>
                  <a:pt x="12086" y="8548"/>
                </a:cubicBezTo>
                <a:lnTo>
                  <a:pt x="12086" y="8548"/>
                </a:lnTo>
                <a:cubicBezTo>
                  <a:pt x="12081" y="8603"/>
                  <a:pt x="12074" y="8659"/>
                  <a:pt x="12068" y="8716"/>
                </a:cubicBezTo>
                <a:cubicBezTo>
                  <a:pt x="11819" y="10721"/>
                  <a:pt x="9710" y="11752"/>
                  <a:pt x="7721" y="11752"/>
                </a:cubicBezTo>
                <a:cubicBezTo>
                  <a:pt x="7687" y="11752"/>
                  <a:pt x="7653" y="11752"/>
                  <a:pt x="7619" y="11751"/>
                </a:cubicBezTo>
                <a:cubicBezTo>
                  <a:pt x="5482" y="11714"/>
                  <a:pt x="3093" y="10505"/>
                  <a:pt x="2800" y="7224"/>
                </a:cubicBezTo>
                <a:cubicBezTo>
                  <a:pt x="2736" y="6504"/>
                  <a:pt x="2137" y="5963"/>
                  <a:pt x="1434" y="5963"/>
                </a:cubicBezTo>
                <a:cubicBezTo>
                  <a:pt x="1393" y="5963"/>
                  <a:pt x="1353" y="5965"/>
                  <a:pt x="1312" y="5969"/>
                </a:cubicBezTo>
                <a:cubicBezTo>
                  <a:pt x="558" y="6038"/>
                  <a:pt x="1" y="6710"/>
                  <a:pt x="69" y="7471"/>
                </a:cubicBezTo>
                <a:cubicBezTo>
                  <a:pt x="496" y="12258"/>
                  <a:pt x="4145" y="14460"/>
                  <a:pt x="7572" y="14520"/>
                </a:cubicBezTo>
                <a:cubicBezTo>
                  <a:pt x="7620" y="14521"/>
                  <a:pt x="7668" y="14521"/>
                  <a:pt x="7715" y="14521"/>
                </a:cubicBezTo>
                <a:cubicBezTo>
                  <a:pt x="10918" y="14521"/>
                  <a:pt x="14343" y="12665"/>
                  <a:pt x="14789" y="9060"/>
                </a:cubicBezTo>
                <a:cubicBezTo>
                  <a:pt x="14914" y="8052"/>
                  <a:pt x="14848" y="7122"/>
                  <a:pt x="14638" y="6284"/>
                </a:cubicBezTo>
                <a:cubicBezTo>
                  <a:pt x="15401" y="5206"/>
                  <a:pt x="16082" y="3719"/>
                  <a:pt x="16508" y="1669"/>
                </a:cubicBezTo>
                <a:cubicBezTo>
                  <a:pt x="16663" y="921"/>
                  <a:pt x="16188" y="188"/>
                  <a:pt x="15447" y="31"/>
                </a:cubicBezTo>
                <a:cubicBezTo>
                  <a:pt x="15352" y="10"/>
                  <a:pt x="15257" y="1"/>
                  <a:pt x="151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/>
          <p:nvPr/>
        </p:nvSpPr>
        <p:spPr>
          <a:xfrm>
            <a:off x="8516525" y="699623"/>
            <a:ext cx="464004" cy="550211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1"/>
          <p:cNvSpPr txBox="1"/>
          <p:nvPr>
            <p:ph type="title"/>
          </p:nvPr>
        </p:nvSpPr>
        <p:spPr>
          <a:xfrm>
            <a:off x="720000" y="445025"/>
            <a:ext cx="77109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1" name="Google Shape;1031;p21"/>
          <p:cNvSpPr txBox="1"/>
          <p:nvPr>
            <p:ph idx="1" type="subTitle"/>
          </p:nvPr>
        </p:nvSpPr>
        <p:spPr>
          <a:xfrm>
            <a:off x="2125950" y="3970700"/>
            <a:ext cx="48921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32" name="Google Shape;1032;p21"/>
          <p:cNvGrpSpPr/>
          <p:nvPr/>
        </p:nvGrpSpPr>
        <p:grpSpPr>
          <a:xfrm>
            <a:off x="7466554" y="4604002"/>
            <a:ext cx="2110597" cy="1218387"/>
            <a:chOff x="4404050" y="821075"/>
            <a:chExt cx="739600" cy="426950"/>
          </a:xfrm>
        </p:grpSpPr>
        <p:sp>
          <p:nvSpPr>
            <p:cNvPr id="1033" name="Google Shape;1033;p21"/>
            <p:cNvSpPr/>
            <p:nvPr/>
          </p:nvSpPr>
          <p:spPr>
            <a:xfrm>
              <a:off x="4404050" y="821075"/>
              <a:ext cx="739600" cy="426950"/>
            </a:xfrm>
            <a:custGeom>
              <a:rect b="b" l="l" r="r" t="t"/>
              <a:pathLst>
                <a:path extrusionOk="0" h="17078" w="29584">
                  <a:moveTo>
                    <a:pt x="29206" y="373"/>
                  </a:moveTo>
                  <a:lnTo>
                    <a:pt x="29206" y="16697"/>
                  </a:lnTo>
                  <a:cubicBezTo>
                    <a:pt x="25966" y="16633"/>
                    <a:pt x="22667" y="16568"/>
                    <a:pt x="19369" y="16504"/>
                  </a:cubicBezTo>
                  <a:cubicBezTo>
                    <a:pt x="16004" y="16438"/>
                    <a:pt x="12641" y="16373"/>
                    <a:pt x="9339" y="16307"/>
                  </a:cubicBezTo>
                  <a:cubicBezTo>
                    <a:pt x="6810" y="16257"/>
                    <a:pt x="4576" y="16109"/>
                    <a:pt x="2869" y="14806"/>
                  </a:cubicBezTo>
                  <a:cubicBezTo>
                    <a:pt x="905" y="13308"/>
                    <a:pt x="22" y="10374"/>
                    <a:pt x="506" y="6959"/>
                  </a:cubicBezTo>
                  <a:cubicBezTo>
                    <a:pt x="873" y="4384"/>
                    <a:pt x="2839" y="2279"/>
                    <a:pt x="5767" y="1327"/>
                  </a:cubicBezTo>
                  <a:cubicBezTo>
                    <a:pt x="8138" y="558"/>
                    <a:pt x="10671" y="466"/>
                    <a:pt x="13163" y="466"/>
                  </a:cubicBezTo>
                  <a:cubicBezTo>
                    <a:pt x="13554" y="466"/>
                    <a:pt x="13943" y="468"/>
                    <a:pt x="14331" y="471"/>
                  </a:cubicBezTo>
                  <a:cubicBezTo>
                    <a:pt x="14736" y="472"/>
                    <a:pt x="15139" y="474"/>
                    <a:pt x="15540" y="474"/>
                  </a:cubicBezTo>
                  <a:cubicBezTo>
                    <a:pt x="15715" y="474"/>
                    <a:pt x="15890" y="474"/>
                    <a:pt x="16065" y="473"/>
                  </a:cubicBezTo>
                  <a:lnTo>
                    <a:pt x="28302" y="387"/>
                  </a:lnTo>
                  <a:cubicBezTo>
                    <a:pt x="28730" y="384"/>
                    <a:pt x="29016" y="381"/>
                    <a:pt x="29206" y="373"/>
                  </a:cubicBezTo>
                  <a:close/>
                  <a:moveTo>
                    <a:pt x="29381" y="1"/>
                  </a:moveTo>
                  <a:cubicBezTo>
                    <a:pt x="29263" y="4"/>
                    <a:pt x="27336" y="17"/>
                    <a:pt x="26606" y="22"/>
                  </a:cubicBezTo>
                  <a:lnTo>
                    <a:pt x="16063" y="96"/>
                  </a:lnTo>
                  <a:cubicBezTo>
                    <a:pt x="15863" y="97"/>
                    <a:pt x="15662" y="98"/>
                    <a:pt x="15461" y="98"/>
                  </a:cubicBezTo>
                  <a:cubicBezTo>
                    <a:pt x="15086" y="98"/>
                    <a:pt x="14710" y="96"/>
                    <a:pt x="14333" y="93"/>
                  </a:cubicBezTo>
                  <a:cubicBezTo>
                    <a:pt x="13945" y="91"/>
                    <a:pt x="13555" y="89"/>
                    <a:pt x="13164" y="89"/>
                  </a:cubicBezTo>
                  <a:cubicBezTo>
                    <a:pt x="10643" y="89"/>
                    <a:pt x="8076" y="182"/>
                    <a:pt x="5651" y="969"/>
                  </a:cubicBezTo>
                  <a:cubicBezTo>
                    <a:pt x="2582" y="1966"/>
                    <a:pt x="520" y="4185"/>
                    <a:pt x="134" y="6905"/>
                  </a:cubicBezTo>
                  <a:cubicBezTo>
                    <a:pt x="44" y="7539"/>
                    <a:pt x="0" y="8157"/>
                    <a:pt x="0" y="8754"/>
                  </a:cubicBezTo>
                  <a:cubicBezTo>
                    <a:pt x="0" y="11505"/>
                    <a:pt x="937" y="13806"/>
                    <a:pt x="2641" y="15106"/>
                  </a:cubicBezTo>
                  <a:cubicBezTo>
                    <a:pt x="4438" y="16478"/>
                    <a:pt x="6735" y="16633"/>
                    <a:pt x="9332" y="16684"/>
                  </a:cubicBezTo>
                  <a:cubicBezTo>
                    <a:pt x="12634" y="16749"/>
                    <a:pt x="15997" y="16815"/>
                    <a:pt x="19362" y="16880"/>
                  </a:cubicBezTo>
                  <a:cubicBezTo>
                    <a:pt x="22725" y="16947"/>
                    <a:pt x="26089" y="17011"/>
                    <a:pt x="29390" y="17078"/>
                  </a:cubicBezTo>
                  <a:cubicBezTo>
                    <a:pt x="29442" y="17078"/>
                    <a:pt x="29490" y="17059"/>
                    <a:pt x="29526" y="17023"/>
                  </a:cubicBezTo>
                  <a:cubicBezTo>
                    <a:pt x="29562" y="16988"/>
                    <a:pt x="29583" y="16940"/>
                    <a:pt x="29583" y="16888"/>
                  </a:cubicBezTo>
                  <a:lnTo>
                    <a:pt x="29583" y="189"/>
                  </a:lnTo>
                  <a:cubicBezTo>
                    <a:pt x="29583" y="85"/>
                    <a:pt x="29499" y="1"/>
                    <a:pt x="29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4437550" y="854775"/>
              <a:ext cx="672650" cy="359150"/>
            </a:xfrm>
            <a:custGeom>
              <a:rect b="b" l="l" r="r" t="t"/>
              <a:pathLst>
                <a:path extrusionOk="0" h="14366" w="26906">
                  <a:moveTo>
                    <a:pt x="26530" y="378"/>
                  </a:moveTo>
                  <a:lnTo>
                    <a:pt x="26530" y="379"/>
                  </a:lnTo>
                  <a:lnTo>
                    <a:pt x="26530" y="13985"/>
                  </a:lnTo>
                  <a:lnTo>
                    <a:pt x="19767" y="13853"/>
                  </a:lnTo>
                  <a:cubicBezTo>
                    <a:pt x="15258" y="13765"/>
                    <a:pt x="10022" y="13663"/>
                    <a:pt x="8026" y="13623"/>
                  </a:cubicBezTo>
                  <a:cubicBezTo>
                    <a:pt x="5735" y="13577"/>
                    <a:pt x="3727" y="13454"/>
                    <a:pt x="2340" y="12396"/>
                  </a:cubicBezTo>
                  <a:cubicBezTo>
                    <a:pt x="632" y="11093"/>
                    <a:pt x="377" y="8698"/>
                    <a:pt x="377" y="7386"/>
                  </a:cubicBezTo>
                  <a:cubicBezTo>
                    <a:pt x="377" y="6863"/>
                    <a:pt x="415" y="6329"/>
                    <a:pt x="490" y="5797"/>
                  </a:cubicBezTo>
                  <a:cubicBezTo>
                    <a:pt x="911" y="2834"/>
                    <a:pt x="3673" y="1631"/>
                    <a:pt x="4840" y="1251"/>
                  </a:cubicBezTo>
                  <a:cubicBezTo>
                    <a:pt x="7030" y="540"/>
                    <a:pt x="9453" y="454"/>
                    <a:pt x="11849" y="454"/>
                  </a:cubicBezTo>
                  <a:cubicBezTo>
                    <a:pt x="12229" y="454"/>
                    <a:pt x="12609" y="457"/>
                    <a:pt x="12987" y="459"/>
                  </a:cubicBezTo>
                  <a:cubicBezTo>
                    <a:pt x="13368" y="461"/>
                    <a:pt x="13749" y="463"/>
                    <a:pt x="14128" y="463"/>
                  </a:cubicBezTo>
                  <a:cubicBezTo>
                    <a:pt x="14331" y="463"/>
                    <a:pt x="14533" y="462"/>
                    <a:pt x="14734" y="461"/>
                  </a:cubicBezTo>
                  <a:lnTo>
                    <a:pt x="26530" y="378"/>
                  </a:lnTo>
                  <a:close/>
                  <a:moveTo>
                    <a:pt x="26721" y="1"/>
                  </a:moveTo>
                  <a:cubicBezTo>
                    <a:pt x="26720" y="1"/>
                    <a:pt x="26718" y="1"/>
                    <a:pt x="26717" y="1"/>
                  </a:cubicBezTo>
                  <a:lnTo>
                    <a:pt x="14732" y="84"/>
                  </a:lnTo>
                  <a:cubicBezTo>
                    <a:pt x="14532" y="86"/>
                    <a:pt x="14332" y="86"/>
                    <a:pt x="14132" y="86"/>
                  </a:cubicBezTo>
                  <a:cubicBezTo>
                    <a:pt x="13751" y="86"/>
                    <a:pt x="13369" y="84"/>
                    <a:pt x="12985" y="82"/>
                  </a:cubicBezTo>
                  <a:cubicBezTo>
                    <a:pt x="12608" y="79"/>
                    <a:pt x="12229" y="77"/>
                    <a:pt x="11850" y="77"/>
                  </a:cubicBezTo>
                  <a:cubicBezTo>
                    <a:pt x="9425" y="77"/>
                    <a:pt x="6968" y="164"/>
                    <a:pt x="4724" y="893"/>
                  </a:cubicBezTo>
                  <a:cubicBezTo>
                    <a:pt x="3489" y="1294"/>
                    <a:pt x="568" y="2571"/>
                    <a:pt x="117" y="5745"/>
                  </a:cubicBezTo>
                  <a:cubicBezTo>
                    <a:pt x="39" y="6293"/>
                    <a:pt x="0" y="6847"/>
                    <a:pt x="0" y="7386"/>
                  </a:cubicBezTo>
                  <a:cubicBezTo>
                    <a:pt x="0" y="8767"/>
                    <a:pt x="274" y="11293"/>
                    <a:pt x="2111" y="12694"/>
                  </a:cubicBezTo>
                  <a:cubicBezTo>
                    <a:pt x="3587" y="13822"/>
                    <a:pt x="5660" y="13952"/>
                    <a:pt x="8018" y="14000"/>
                  </a:cubicBezTo>
                  <a:cubicBezTo>
                    <a:pt x="10013" y="14039"/>
                    <a:pt x="15250" y="14141"/>
                    <a:pt x="19760" y="14229"/>
                  </a:cubicBezTo>
                  <a:lnTo>
                    <a:pt x="26714" y="14365"/>
                  </a:lnTo>
                  <a:cubicBezTo>
                    <a:pt x="26716" y="14365"/>
                    <a:pt x="26717" y="14365"/>
                    <a:pt x="26719" y="14365"/>
                  </a:cubicBezTo>
                  <a:cubicBezTo>
                    <a:pt x="26767" y="14365"/>
                    <a:pt x="26815" y="14346"/>
                    <a:pt x="26850" y="14311"/>
                  </a:cubicBezTo>
                  <a:cubicBezTo>
                    <a:pt x="26886" y="14276"/>
                    <a:pt x="26906" y="14228"/>
                    <a:pt x="26906" y="14177"/>
                  </a:cubicBezTo>
                  <a:lnTo>
                    <a:pt x="26906" y="189"/>
                  </a:lnTo>
                  <a:cubicBezTo>
                    <a:pt x="26906" y="139"/>
                    <a:pt x="26887" y="90"/>
                    <a:pt x="26851" y="55"/>
                  </a:cubicBezTo>
                  <a:cubicBezTo>
                    <a:pt x="26816" y="21"/>
                    <a:pt x="26769" y="1"/>
                    <a:pt x="26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1"/>
            <p:cNvSpPr/>
            <p:nvPr/>
          </p:nvSpPr>
          <p:spPr>
            <a:xfrm>
              <a:off x="4470950" y="888425"/>
              <a:ext cx="605850" cy="291425"/>
            </a:xfrm>
            <a:custGeom>
              <a:rect b="b" l="l" r="r" t="t"/>
              <a:pathLst>
                <a:path extrusionOk="0" h="11657" w="24234">
                  <a:moveTo>
                    <a:pt x="23857" y="379"/>
                  </a:moveTo>
                  <a:lnTo>
                    <a:pt x="23857" y="11276"/>
                  </a:lnTo>
                  <a:cubicBezTo>
                    <a:pt x="22083" y="11241"/>
                    <a:pt x="8576" y="10977"/>
                    <a:pt x="6717" y="10940"/>
                  </a:cubicBezTo>
                  <a:cubicBezTo>
                    <a:pt x="4664" y="10900"/>
                    <a:pt x="2880" y="10800"/>
                    <a:pt x="1815" y="9987"/>
                  </a:cubicBezTo>
                  <a:cubicBezTo>
                    <a:pt x="563" y="9033"/>
                    <a:pt x="377" y="7105"/>
                    <a:pt x="377" y="6041"/>
                  </a:cubicBezTo>
                  <a:cubicBezTo>
                    <a:pt x="377" y="5580"/>
                    <a:pt x="411" y="5109"/>
                    <a:pt x="477" y="4640"/>
                  </a:cubicBezTo>
                  <a:cubicBezTo>
                    <a:pt x="793" y="2420"/>
                    <a:pt x="2988" y="1478"/>
                    <a:pt x="3917" y="1176"/>
                  </a:cubicBezTo>
                  <a:cubicBezTo>
                    <a:pt x="5917" y="526"/>
                    <a:pt x="8218" y="446"/>
                    <a:pt x="10504" y="446"/>
                  </a:cubicBezTo>
                  <a:cubicBezTo>
                    <a:pt x="10885" y="446"/>
                    <a:pt x="11265" y="448"/>
                    <a:pt x="11643" y="450"/>
                  </a:cubicBezTo>
                  <a:lnTo>
                    <a:pt x="11685" y="450"/>
                  </a:lnTo>
                  <a:cubicBezTo>
                    <a:pt x="12055" y="452"/>
                    <a:pt x="12423" y="454"/>
                    <a:pt x="12790" y="454"/>
                  </a:cubicBezTo>
                  <a:cubicBezTo>
                    <a:pt x="12997" y="454"/>
                    <a:pt x="13203" y="453"/>
                    <a:pt x="13408" y="451"/>
                  </a:cubicBezTo>
                  <a:lnTo>
                    <a:pt x="23857" y="379"/>
                  </a:lnTo>
                  <a:close/>
                  <a:moveTo>
                    <a:pt x="24045" y="0"/>
                  </a:moveTo>
                  <a:lnTo>
                    <a:pt x="13406" y="75"/>
                  </a:lnTo>
                  <a:cubicBezTo>
                    <a:pt x="13233" y="76"/>
                    <a:pt x="13059" y="77"/>
                    <a:pt x="12886" y="77"/>
                  </a:cubicBezTo>
                  <a:cubicBezTo>
                    <a:pt x="12488" y="77"/>
                    <a:pt x="12088" y="75"/>
                    <a:pt x="11687" y="73"/>
                  </a:cubicBezTo>
                  <a:lnTo>
                    <a:pt x="11646" y="73"/>
                  </a:lnTo>
                  <a:cubicBezTo>
                    <a:pt x="11268" y="71"/>
                    <a:pt x="10888" y="69"/>
                    <a:pt x="10507" y="69"/>
                  </a:cubicBezTo>
                  <a:cubicBezTo>
                    <a:pt x="8190" y="69"/>
                    <a:pt x="5855" y="150"/>
                    <a:pt x="3800" y="818"/>
                  </a:cubicBezTo>
                  <a:cubicBezTo>
                    <a:pt x="2805" y="1141"/>
                    <a:pt x="449" y="2157"/>
                    <a:pt x="104" y="4587"/>
                  </a:cubicBezTo>
                  <a:cubicBezTo>
                    <a:pt x="35" y="5074"/>
                    <a:pt x="0" y="5563"/>
                    <a:pt x="0" y="6040"/>
                  </a:cubicBezTo>
                  <a:cubicBezTo>
                    <a:pt x="0" y="7175"/>
                    <a:pt x="206" y="9234"/>
                    <a:pt x="1586" y="10287"/>
                  </a:cubicBezTo>
                  <a:cubicBezTo>
                    <a:pt x="2741" y="11169"/>
                    <a:pt x="4589" y="11275"/>
                    <a:pt x="6708" y="11318"/>
                  </a:cubicBezTo>
                  <a:cubicBezTo>
                    <a:pt x="8700" y="11357"/>
                    <a:pt x="24042" y="11657"/>
                    <a:pt x="24042" y="11657"/>
                  </a:cubicBezTo>
                  <a:cubicBezTo>
                    <a:pt x="24044" y="11657"/>
                    <a:pt x="24045" y="11657"/>
                    <a:pt x="24046" y="11657"/>
                  </a:cubicBezTo>
                  <a:cubicBezTo>
                    <a:pt x="24095" y="11657"/>
                    <a:pt x="24142" y="11637"/>
                    <a:pt x="24178" y="11603"/>
                  </a:cubicBezTo>
                  <a:cubicBezTo>
                    <a:pt x="24214" y="11567"/>
                    <a:pt x="24234" y="11519"/>
                    <a:pt x="24234" y="11469"/>
                  </a:cubicBezTo>
                  <a:lnTo>
                    <a:pt x="24234" y="188"/>
                  </a:lnTo>
                  <a:cubicBezTo>
                    <a:pt x="24234" y="138"/>
                    <a:pt x="24214" y="91"/>
                    <a:pt x="24178" y="55"/>
                  </a:cubicBezTo>
                  <a:cubicBezTo>
                    <a:pt x="24142" y="19"/>
                    <a:pt x="24095" y="0"/>
                    <a:pt x="24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4509075" y="926800"/>
              <a:ext cx="529625" cy="214275"/>
            </a:xfrm>
            <a:custGeom>
              <a:rect b="b" l="l" r="r" t="t"/>
              <a:pathLst>
                <a:path extrusionOk="0" h="8571" w="21185">
                  <a:moveTo>
                    <a:pt x="21185" y="0"/>
                  </a:moveTo>
                  <a:lnTo>
                    <a:pt x="11891" y="64"/>
                  </a:lnTo>
                  <a:cubicBezTo>
                    <a:pt x="11688" y="66"/>
                    <a:pt x="11485" y="67"/>
                    <a:pt x="11280" y="67"/>
                  </a:cubicBezTo>
                  <a:cubicBezTo>
                    <a:pt x="10893" y="67"/>
                    <a:pt x="10505" y="64"/>
                    <a:pt x="10116" y="62"/>
                  </a:cubicBezTo>
                  <a:cubicBezTo>
                    <a:pt x="9750" y="60"/>
                    <a:pt x="9382" y="58"/>
                    <a:pt x="9014" y="58"/>
                  </a:cubicBezTo>
                  <a:cubicBezTo>
                    <a:pt x="6805" y="58"/>
                    <a:pt x="4596" y="132"/>
                    <a:pt x="2747" y="733"/>
                  </a:cubicBezTo>
                  <a:cubicBezTo>
                    <a:pt x="2023" y="969"/>
                    <a:pt x="313" y="1687"/>
                    <a:pt x="89" y="3266"/>
                  </a:cubicBezTo>
                  <a:cubicBezTo>
                    <a:pt x="30" y="3683"/>
                    <a:pt x="1" y="4099"/>
                    <a:pt x="1" y="4506"/>
                  </a:cubicBezTo>
                  <a:cubicBezTo>
                    <a:pt x="1" y="5935"/>
                    <a:pt x="368" y="7069"/>
                    <a:pt x="986" y="7540"/>
                  </a:cubicBezTo>
                  <a:cubicBezTo>
                    <a:pt x="1775" y="8141"/>
                    <a:pt x="3435" y="8223"/>
                    <a:pt x="5214" y="8258"/>
                  </a:cubicBezTo>
                  <a:cubicBezTo>
                    <a:pt x="6842" y="8291"/>
                    <a:pt x="17384" y="8496"/>
                    <a:pt x="21185" y="8570"/>
                  </a:cubicBezTo>
                  <a:lnTo>
                    <a:pt x="211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7" name="Google Shape;1037;p21"/>
          <p:cNvSpPr/>
          <p:nvPr/>
        </p:nvSpPr>
        <p:spPr>
          <a:xfrm>
            <a:off x="96713" y="4774075"/>
            <a:ext cx="2223324" cy="425030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8" name="Google Shape;1038;p21"/>
          <p:cNvGrpSpPr/>
          <p:nvPr/>
        </p:nvGrpSpPr>
        <p:grpSpPr>
          <a:xfrm rot="2700000">
            <a:off x="96793" y="4349984"/>
            <a:ext cx="711834" cy="684168"/>
            <a:chOff x="2368150" y="525325"/>
            <a:chExt cx="292675" cy="281300"/>
          </a:xfrm>
        </p:grpSpPr>
        <p:sp>
          <p:nvSpPr>
            <p:cNvPr id="1039" name="Google Shape;1039;p21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1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1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1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1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1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1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1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1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1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9" name="Google Shape;1059;p21"/>
          <p:cNvSpPr/>
          <p:nvPr/>
        </p:nvSpPr>
        <p:spPr>
          <a:xfrm>
            <a:off x="220723" y="169100"/>
            <a:ext cx="384276" cy="455660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0" name="Google Shape;1060;p21"/>
          <p:cNvGrpSpPr/>
          <p:nvPr/>
        </p:nvGrpSpPr>
        <p:grpSpPr>
          <a:xfrm>
            <a:off x="8611577" y="337456"/>
            <a:ext cx="384279" cy="486435"/>
            <a:chOff x="5607100" y="2261100"/>
            <a:chExt cx="319275" cy="404150"/>
          </a:xfrm>
        </p:grpSpPr>
        <p:sp>
          <p:nvSpPr>
            <p:cNvPr id="1061" name="Google Shape;1061;p21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22"/>
          <p:cNvSpPr txBox="1"/>
          <p:nvPr>
            <p:ph type="title"/>
          </p:nvPr>
        </p:nvSpPr>
        <p:spPr>
          <a:xfrm>
            <a:off x="5039991" y="1395621"/>
            <a:ext cx="2697000" cy="1179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65" name="Google Shape;1065;p22"/>
          <p:cNvSpPr txBox="1"/>
          <p:nvPr>
            <p:ph idx="1" type="subTitle"/>
          </p:nvPr>
        </p:nvSpPr>
        <p:spPr>
          <a:xfrm>
            <a:off x="5040183" y="2667671"/>
            <a:ext cx="26970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6" name="Google Shape;1066;p22"/>
          <p:cNvSpPr/>
          <p:nvPr/>
        </p:nvSpPr>
        <p:spPr>
          <a:xfrm rot="3241301">
            <a:off x="-397563" y="3872870"/>
            <a:ext cx="1354096" cy="830492"/>
          </a:xfrm>
          <a:custGeom>
            <a:rect b="b" l="l" r="r" t="t"/>
            <a:pathLst>
              <a:path extrusionOk="0" h="13385" w="21823">
                <a:moveTo>
                  <a:pt x="14231" y="1"/>
                </a:moveTo>
                <a:cubicBezTo>
                  <a:pt x="13760" y="1"/>
                  <a:pt x="13275" y="81"/>
                  <a:pt x="12781" y="255"/>
                </a:cubicBezTo>
                <a:cubicBezTo>
                  <a:pt x="7722" y="2044"/>
                  <a:pt x="1072" y="10340"/>
                  <a:pt x="1072" y="10340"/>
                </a:cubicBezTo>
                <a:lnTo>
                  <a:pt x="1071" y="10339"/>
                </a:lnTo>
                <a:lnTo>
                  <a:pt x="1071" y="10339"/>
                </a:lnTo>
                <a:cubicBezTo>
                  <a:pt x="39" y="11566"/>
                  <a:pt x="0" y="13323"/>
                  <a:pt x="1761" y="13384"/>
                </a:cubicBezTo>
                <a:cubicBezTo>
                  <a:pt x="1786" y="13384"/>
                  <a:pt x="1813" y="13385"/>
                  <a:pt x="1844" y="13385"/>
                </a:cubicBezTo>
                <a:cubicBezTo>
                  <a:pt x="4025" y="13385"/>
                  <a:pt x="21822" y="11223"/>
                  <a:pt x="21822" y="8923"/>
                </a:cubicBezTo>
                <a:cubicBezTo>
                  <a:pt x="21822" y="6820"/>
                  <a:pt x="18580" y="1"/>
                  <a:pt x="1423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22"/>
          <p:cNvSpPr/>
          <p:nvPr/>
        </p:nvSpPr>
        <p:spPr>
          <a:xfrm>
            <a:off x="7895725" y="4285573"/>
            <a:ext cx="1207063" cy="810499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8" name="Google Shape;1068;p22"/>
          <p:cNvGrpSpPr/>
          <p:nvPr/>
        </p:nvGrpSpPr>
        <p:grpSpPr>
          <a:xfrm flipH="1" rot="10800000">
            <a:off x="-76246" y="-43843"/>
            <a:ext cx="989621" cy="983173"/>
            <a:chOff x="3781900" y="978875"/>
            <a:chExt cx="264725" cy="263000"/>
          </a:xfrm>
        </p:grpSpPr>
        <p:sp>
          <p:nvSpPr>
            <p:cNvPr id="1069" name="Google Shape;1069;p22"/>
            <p:cNvSpPr/>
            <p:nvPr/>
          </p:nvSpPr>
          <p:spPr>
            <a:xfrm>
              <a:off x="3781900" y="978875"/>
              <a:ext cx="264725" cy="263000"/>
            </a:xfrm>
            <a:custGeom>
              <a:rect b="b" l="l" r="r" t="t"/>
              <a:pathLst>
                <a:path extrusionOk="0" h="10520" w="10589">
                  <a:moveTo>
                    <a:pt x="887" y="1"/>
                  </a:moveTo>
                  <a:cubicBezTo>
                    <a:pt x="569" y="1"/>
                    <a:pt x="264" y="7"/>
                    <a:pt x="1" y="19"/>
                  </a:cubicBezTo>
                  <a:cubicBezTo>
                    <a:pt x="28" y="2525"/>
                    <a:pt x="54" y="8008"/>
                    <a:pt x="83" y="10515"/>
                  </a:cubicBezTo>
                  <a:cubicBezTo>
                    <a:pt x="893" y="10516"/>
                    <a:pt x="1703" y="10519"/>
                    <a:pt x="2513" y="10519"/>
                  </a:cubicBezTo>
                  <a:cubicBezTo>
                    <a:pt x="5208" y="10519"/>
                    <a:pt x="7902" y="10486"/>
                    <a:pt x="10586" y="10261"/>
                  </a:cubicBezTo>
                  <a:cubicBezTo>
                    <a:pt x="10588" y="9311"/>
                    <a:pt x="10589" y="8361"/>
                    <a:pt x="10589" y="7410"/>
                  </a:cubicBezTo>
                  <a:cubicBezTo>
                    <a:pt x="9729" y="7389"/>
                    <a:pt x="8867" y="7368"/>
                    <a:pt x="8007" y="7346"/>
                  </a:cubicBezTo>
                  <a:cubicBezTo>
                    <a:pt x="8012" y="6603"/>
                    <a:pt x="8018" y="5858"/>
                    <a:pt x="8022" y="5114"/>
                  </a:cubicBezTo>
                  <a:cubicBezTo>
                    <a:pt x="7149" y="5083"/>
                    <a:pt x="6276" y="5053"/>
                    <a:pt x="5404" y="5023"/>
                  </a:cubicBezTo>
                  <a:cubicBezTo>
                    <a:pt x="5471" y="4222"/>
                    <a:pt x="5540" y="3420"/>
                    <a:pt x="5608" y="2619"/>
                  </a:cubicBezTo>
                  <a:cubicBezTo>
                    <a:pt x="4696" y="2595"/>
                    <a:pt x="3782" y="2570"/>
                    <a:pt x="2868" y="2547"/>
                  </a:cubicBezTo>
                  <a:cubicBezTo>
                    <a:pt x="2903" y="1735"/>
                    <a:pt x="2937" y="924"/>
                    <a:pt x="2972" y="112"/>
                  </a:cubicBezTo>
                  <a:cubicBezTo>
                    <a:pt x="2411" y="35"/>
                    <a:pt x="1612" y="1"/>
                    <a:pt x="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3782150" y="1002675"/>
              <a:ext cx="264475" cy="188850"/>
            </a:xfrm>
            <a:custGeom>
              <a:rect b="b" l="l" r="r" t="t"/>
              <a:pathLst>
                <a:path extrusionOk="0" h="7554" w="10579">
                  <a:moveTo>
                    <a:pt x="0" y="0"/>
                  </a:moveTo>
                  <a:cubicBezTo>
                    <a:pt x="0" y="43"/>
                    <a:pt x="0" y="86"/>
                    <a:pt x="2" y="130"/>
                  </a:cubicBezTo>
                  <a:lnTo>
                    <a:pt x="1998" y="160"/>
                  </a:lnTo>
                  <a:cubicBezTo>
                    <a:pt x="1972" y="715"/>
                    <a:pt x="1933" y="1203"/>
                    <a:pt x="1895" y="1674"/>
                  </a:cubicBezTo>
                  <a:cubicBezTo>
                    <a:pt x="1867" y="2010"/>
                    <a:pt x="1841" y="2326"/>
                    <a:pt x="1821" y="2667"/>
                  </a:cubicBezTo>
                  <a:cubicBezTo>
                    <a:pt x="1820" y="2683"/>
                    <a:pt x="1825" y="2701"/>
                    <a:pt x="1837" y="2714"/>
                  </a:cubicBezTo>
                  <a:cubicBezTo>
                    <a:pt x="1848" y="2727"/>
                    <a:pt x="1865" y="2734"/>
                    <a:pt x="1883" y="2736"/>
                  </a:cubicBezTo>
                  <a:cubicBezTo>
                    <a:pt x="2344" y="2750"/>
                    <a:pt x="2779" y="2758"/>
                    <a:pt x="3197" y="2765"/>
                  </a:cubicBezTo>
                  <a:cubicBezTo>
                    <a:pt x="3582" y="2771"/>
                    <a:pt x="3978" y="2778"/>
                    <a:pt x="4385" y="2792"/>
                  </a:cubicBezTo>
                  <a:lnTo>
                    <a:pt x="4373" y="4918"/>
                  </a:lnTo>
                  <a:cubicBezTo>
                    <a:pt x="4373" y="4952"/>
                    <a:pt x="4399" y="4981"/>
                    <a:pt x="4434" y="4983"/>
                  </a:cubicBezTo>
                  <a:cubicBezTo>
                    <a:pt x="5423" y="5043"/>
                    <a:pt x="6184" y="5069"/>
                    <a:pt x="7212" y="5099"/>
                  </a:cubicBezTo>
                  <a:lnTo>
                    <a:pt x="7209" y="7353"/>
                  </a:lnTo>
                  <a:cubicBezTo>
                    <a:pt x="7209" y="7388"/>
                    <a:pt x="7235" y="7416"/>
                    <a:pt x="7271" y="7419"/>
                  </a:cubicBezTo>
                  <a:lnTo>
                    <a:pt x="10579" y="7553"/>
                  </a:lnTo>
                  <a:lnTo>
                    <a:pt x="10579" y="7423"/>
                  </a:lnTo>
                  <a:lnTo>
                    <a:pt x="7338" y="7290"/>
                  </a:lnTo>
                  <a:lnTo>
                    <a:pt x="7341" y="5035"/>
                  </a:lnTo>
                  <a:cubicBezTo>
                    <a:pt x="7341" y="5001"/>
                    <a:pt x="7314" y="4971"/>
                    <a:pt x="7278" y="4971"/>
                  </a:cubicBezTo>
                  <a:cubicBezTo>
                    <a:pt x="6241" y="4940"/>
                    <a:pt x="5481" y="4915"/>
                    <a:pt x="4503" y="4857"/>
                  </a:cubicBezTo>
                  <a:lnTo>
                    <a:pt x="4514" y="2728"/>
                  </a:lnTo>
                  <a:cubicBezTo>
                    <a:pt x="4514" y="2693"/>
                    <a:pt x="4487" y="2664"/>
                    <a:pt x="4453" y="2663"/>
                  </a:cubicBezTo>
                  <a:cubicBezTo>
                    <a:pt x="4022" y="2649"/>
                    <a:pt x="3604" y="2642"/>
                    <a:pt x="3200" y="2634"/>
                  </a:cubicBezTo>
                  <a:cubicBezTo>
                    <a:pt x="2801" y="2629"/>
                    <a:pt x="2389" y="2621"/>
                    <a:pt x="1953" y="2607"/>
                  </a:cubicBezTo>
                  <a:cubicBezTo>
                    <a:pt x="1973" y="2294"/>
                    <a:pt x="1997" y="1998"/>
                    <a:pt x="2023" y="1685"/>
                  </a:cubicBezTo>
                  <a:cubicBezTo>
                    <a:pt x="2062" y="1194"/>
                    <a:pt x="2104" y="684"/>
                    <a:pt x="2129" y="99"/>
                  </a:cubicBezTo>
                  <a:cubicBezTo>
                    <a:pt x="2130" y="81"/>
                    <a:pt x="2124" y="65"/>
                    <a:pt x="2112" y="51"/>
                  </a:cubicBezTo>
                  <a:cubicBezTo>
                    <a:pt x="2100" y="38"/>
                    <a:pt x="2084" y="31"/>
                    <a:pt x="2066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1" name="Google Shape;1071;p22"/>
          <p:cNvGrpSpPr/>
          <p:nvPr/>
        </p:nvGrpSpPr>
        <p:grpSpPr>
          <a:xfrm flipH="1">
            <a:off x="8026389" y="-9756"/>
            <a:ext cx="1117616" cy="909558"/>
            <a:chOff x="4877800" y="3824425"/>
            <a:chExt cx="339175" cy="276025"/>
          </a:xfrm>
        </p:grpSpPr>
        <p:sp>
          <p:nvSpPr>
            <p:cNvPr id="1072" name="Google Shape;1072;p22"/>
            <p:cNvSpPr/>
            <p:nvPr/>
          </p:nvSpPr>
          <p:spPr>
            <a:xfrm>
              <a:off x="4877800" y="3824425"/>
              <a:ext cx="339175" cy="276025"/>
            </a:xfrm>
            <a:custGeom>
              <a:rect b="b" l="l" r="r" t="t"/>
              <a:pathLst>
                <a:path extrusionOk="0" h="11041" w="13567">
                  <a:moveTo>
                    <a:pt x="13297" y="1"/>
                  </a:moveTo>
                  <a:cubicBezTo>
                    <a:pt x="13269" y="1501"/>
                    <a:pt x="13207" y="2914"/>
                    <a:pt x="12959" y="4209"/>
                  </a:cubicBezTo>
                  <a:cubicBezTo>
                    <a:pt x="12711" y="5522"/>
                    <a:pt x="12273" y="6712"/>
                    <a:pt x="11482" y="7747"/>
                  </a:cubicBezTo>
                  <a:cubicBezTo>
                    <a:pt x="9992" y="9699"/>
                    <a:pt x="7340" y="10771"/>
                    <a:pt x="4158" y="10771"/>
                  </a:cubicBezTo>
                  <a:cubicBezTo>
                    <a:pt x="3458" y="10771"/>
                    <a:pt x="2732" y="10720"/>
                    <a:pt x="1987" y="10613"/>
                  </a:cubicBezTo>
                  <a:cubicBezTo>
                    <a:pt x="1295" y="10516"/>
                    <a:pt x="627" y="10320"/>
                    <a:pt x="0" y="10039"/>
                  </a:cubicBezTo>
                  <a:lnTo>
                    <a:pt x="0" y="10332"/>
                  </a:lnTo>
                  <a:cubicBezTo>
                    <a:pt x="616" y="10599"/>
                    <a:pt x="1270" y="10785"/>
                    <a:pt x="1949" y="10880"/>
                  </a:cubicBezTo>
                  <a:cubicBezTo>
                    <a:pt x="2705" y="10987"/>
                    <a:pt x="3443" y="11040"/>
                    <a:pt x="4155" y="11040"/>
                  </a:cubicBezTo>
                  <a:cubicBezTo>
                    <a:pt x="7423" y="11040"/>
                    <a:pt x="10155" y="9930"/>
                    <a:pt x="11696" y="7910"/>
                  </a:cubicBezTo>
                  <a:cubicBezTo>
                    <a:pt x="13313" y="5791"/>
                    <a:pt x="13505" y="3074"/>
                    <a:pt x="13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2"/>
            <p:cNvSpPr/>
            <p:nvPr/>
          </p:nvSpPr>
          <p:spPr>
            <a:xfrm>
              <a:off x="4877800" y="3824425"/>
              <a:ext cx="299150" cy="235875"/>
            </a:xfrm>
            <a:custGeom>
              <a:rect b="b" l="l" r="r" t="t"/>
              <a:pathLst>
                <a:path extrusionOk="0" h="9435" w="11966">
                  <a:moveTo>
                    <a:pt x="11696" y="1"/>
                  </a:moveTo>
                  <a:cubicBezTo>
                    <a:pt x="11640" y="2724"/>
                    <a:pt x="11477" y="5111"/>
                    <a:pt x="10208" y="6775"/>
                  </a:cubicBezTo>
                  <a:cubicBezTo>
                    <a:pt x="8621" y="8855"/>
                    <a:pt x="5718" y="9164"/>
                    <a:pt x="4130" y="9164"/>
                  </a:cubicBezTo>
                  <a:cubicBezTo>
                    <a:pt x="3498" y="9164"/>
                    <a:pt x="2854" y="9118"/>
                    <a:pt x="2213" y="9028"/>
                  </a:cubicBezTo>
                  <a:cubicBezTo>
                    <a:pt x="1361" y="8907"/>
                    <a:pt x="627" y="8627"/>
                    <a:pt x="0" y="8251"/>
                  </a:cubicBezTo>
                  <a:lnTo>
                    <a:pt x="0" y="8565"/>
                  </a:lnTo>
                  <a:cubicBezTo>
                    <a:pt x="624" y="8916"/>
                    <a:pt x="1343" y="9176"/>
                    <a:pt x="2174" y="9295"/>
                  </a:cubicBezTo>
                  <a:cubicBezTo>
                    <a:pt x="2828" y="9388"/>
                    <a:pt x="3486" y="9434"/>
                    <a:pt x="4130" y="9434"/>
                  </a:cubicBezTo>
                  <a:cubicBezTo>
                    <a:pt x="5768" y="9434"/>
                    <a:pt x="8765" y="9110"/>
                    <a:pt x="10423" y="6938"/>
                  </a:cubicBezTo>
                  <a:cubicBezTo>
                    <a:pt x="11742" y="5208"/>
                    <a:pt x="11907" y="2774"/>
                    <a:pt x="11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4877800" y="3824425"/>
              <a:ext cx="259025" cy="195775"/>
            </a:xfrm>
            <a:custGeom>
              <a:rect b="b" l="l" r="r" t="t"/>
              <a:pathLst>
                <a:path extrusionOk="0" h="7831" w="10361">
                  <a:moveTo>
                    <a:pt x="10092" y="1"/>
                  </a:moveTo>
                  <a:cubicBezTo>
                    <a:pt x="10042" y="2423"/>
                    <a:pt x="9909" y="4525"/>
                    <a:pt x="8934" y="5803"/>
                  </a:cubicBezTo>
                  <a:cubicBezTo>
                    <a:pt x="7766" y="7334"/>
                    <a:pt x="5422" y="7562"/>
                    <a:pt x="4130" y="7562"/>
                  </a:cubicBezTo>
                  <a:cubicBezTo>
                    <a:pt x="3572" y="7562"/>
                    <a:pt x="3003" y="7522"/>
                    <a:pt x="2438" y="7442"/>
                  </a:cubicBezTo>
                  <a:cubicBezTo>
                    <a:pt x="1417" y="7298"/>
                    <a:pt x="619" y="6830"/>
                    <a:pt x="0" y="6240"/>
                  </a:cubicBezTo>
                  <a:lnTo>
                    <a:pt x="0" y="6604"/>
                  </a:lnTo>
                  <a:cubicBezTo>
                    <a:pt x="626" y="7145"/>
                    <a:pt x="1414" y="7568"/>
                    <a:pt x="2400" y="7708"/>
                  </a:cubicBezTo>
                  <a:cubicBezTo>
                    <a:pt x="2979" y="7790"/>
                    <a:pt x="3560" y="7831"/>
                    <a:pt x="4130" y="7831"/>
                  </a:cubicBezTo>
                  <a:cubicBezTo>
                    <a:pt x="5472" y="7831"/>
                    <a:pt x="7910" y="7589"/>
                    <a:pt x="9148" y="5966"/>
                  </a:cubicBezTo>
                  <a:cubicBezTo>
                    <a:pt x="10170" y="4625"/>
                    <a:pt x="10310" y="2472"/>
                    <a:pt x="10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4877800" y="3824425"/>
              <a:ext cx="215600" cy="152375"/>
            </a:xfrm>
            <a:custGeom>
              <a:rect b="b" l="l" r="r" t="t"/>
              <a:pathLst>
                <a:path extrusionOk="0" h="6095" w="8624">
                  <a:moveTo>
                    <a:pt x="0" y="1"/>
                  </a:moveTo>
                  <a:lnTo>
                    <a:pt x="0" y="3763"/>
                  </a:lnTo>
                  <a:cubicBezTo>
                    <a:pt x="463" y="4692"/>
                    <a:pt x="1289" y="5796"/>
                    <a:pt x="2644" y="5988"/>
                  </a:cubicBezTo>
                  <a:cubicBezTo>
                    <a:pt x="3142" y="6059"/>
                    <a:pt x="3643" y="6095"/>
                    <a:pt x="4130" y="6095"/>
                  </a:cubicBezTo>
                  <a:cubicBezTo>
                    <a:pt x="5842" y="6095"/>
                    <a:pt x="7203" y="5652"/>
                    <a:pt x="7767" y="4913"/>
                  </a:cubicBezTo>
                  <a:cubicBezTo>
                    <a:pt x="8470" y="3992"/>
                    <a:pt x="8581" y="2073"/>
                    <a:pt x="8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6" name="Google Shape;1076;p22"/>
          <p:cNvGrpSpPr/>
          <p:nvPr/>
        </p:nvGrpSpPr>
        <p:grpSpPr>
          <a:xfrm>
            <a:off x="8366543" y="1665987"/>
            <a:ext cx="895158" cy="909558"/>
            <a:chOff x="2754175" y="407125"/>
            <a:chExt cx="281275" cy="285800"/>
          </a:xfrm>
        </p:grpSpPr>
        <p:sp>
          <p:nvSpPr>
            <p:cNvPr id="1077" name="Google Shape;1077;p22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2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2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2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7" name="Google Shape;1097;p22"/>
          <p:cNvSpPr/>
          <p:nvPr/>
        </p:nvSpPr>
        <p:spPr>
          <a:xfrm>
            <a:off x="56575" y="1665977"/>
            <a:ext cx="348883" cy="413702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22"/>
          <p:cNvSpPr/>
          <p:nvPr/>
        </p:nvSpPr>
        <p:spPr>
          <a:xfrm>
            <a:off x="305163" y="2190209"/>
            <a:ext cx="226797" cy="268946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22"/>
          <p:cNvSpPr/>
          <p:nvPr/>
        </p:nvSpPr>
        <p:spPr>
          <a:xfrm>
            <a:off x="132000" y="2581125"/>
            <a:ext cx="273450" cy="324255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22"/>
          <p:cNvSpPr/>
          <p:nvPr/>
        </p:nvSpPr>
        <p:spPr>
          <a:xfrm rot="-5400000">
            <a:off x="4326440" y="-477198"/>
            <a:ext cx="491119" cy="1293120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22"/>
          <p:cNvSpPr/>
          <p:nvPr/>
        </p:nvSpPr>
        <p:spPr>
          <a:xfrm>
            <a:off x="4310357" y="4395100"/>
            <a:ext cx="610382" cy="591441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23"/>
          <p:cNvSpPr txBox="1"/>
          <p:nvPr>
            <p:ph type="title"/>
          </p:nvPr>
        </p:nvSpPr>
        <p:spPr>
          <a:xfrm>
            <a:off x="713216" y="1981800"/>
            <a:ext cx="2697000" cy="1179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04" name="Google Shape;1104;p23"/>
          <p:cNvSpPr txBox="1"/>
          <p:nvPr>
            <p:ph idx="1" type="subTitle"/>
          </p:nvPr>
        </p:nvSpPr>
        <p:spPr>
          <a:xfrm>
            <a:off x="5733775" y="1981800"/>
            <a:ext cx="2697000" cy="117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5" name="Google Shape;1105;p23"/>
          <p:cNvSpPr/>
          <p:nvPr/>
        </p:nvSpPr>
        <p:spPr>
          <a:xfrm>
            <a:off x="8284250" y="162115"/>
            <a:ext cx="1100257" cy="649265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23"/>
          <p:cNvSpPr/>
          <p:nvPr/>
        </p:nvSpPr>
        <p:spPr>
          <a:xfrm>
            <a:off x="-78875" y="-20850"/>
            <a:ext cx="1334273" cy="1101207"/>
          </a:xfrm>
          <a:custGeom>
            <a:rect b="b" l="l" r="r" t="t"/>
            <a:pathLst>
              <a:path extrusionOk="0" h="26001" w="31504">
                <a:moveTo>
                  <a:pt x="21580" y="0"/>
                </a:moveTo>
                <a:cubicBezTo>
                  <a:pt x="21437" y="0"/>
                  <a:pt x="21297" y="32"/>
                  <a:pt x="21160" y="99"/>
                </a:cubicBezTo>
                <a:cubicBezTo>
                  <a:pt x="21160" y="99"/>
                  <a:pt x="0" y="14888"/>
                  <a:pt x="2211" y="17388"/>
                </a:cubicBezTo>
                <a:cubicBezTo>
                  <a:pt x="4044" y="19462"/>
                  <a:pt x="23234" y="26001"/>
                  <a:pt x="29481" y="26001"/>
                </a:cubicBezTo>
                <a:cubicBezTo>
                  <a:pt x="30766" y="26001"/>
                  <a:pt x="31503" y="25724"/>
                  <a:pt x="31430" y="25075"/>
                </a:cubicBezTo>
                <a:cubicBezTo>
                  <a:pt x="31014" y="21414"/>
                  <a:pt x="25264" y="0"/>
                  <a:pt x="215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23"/>
          <p:cNvSpPr/>
          <p:nvPr/>
        </p:nvSpPr>
        <p:spPr>
          <a:xfrm>
            <a:off x="871100" y="-86600"/>
            <a:ext cx="782375" cy="62610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23"/>
          <p:cNvSpPr/>
          <p:nvPr/>
        </p:nvSpPr>
        <p:spPr>
          <a:xfrm rot="-10160932">
            <a:off x="-148135" y="3708635"/>
            <a:ext cx="936474" cy="816092"/>
          </a:xfrm>
          <a:custGeom>
            <a:rect b="b" l="l" r="r" t="t"/>
            <a:pathLst>
              <a:path extrusionOk="0" h="14521" w="16663">
                <a:moveTo>
                  <a:pt x="8943" y="4271"/>
                </a:moveTo>
                <a:cubicBezTo>
                  <a:pt x="9085" y="4271"/>
                  <a:pt x="9238" y="4289"/>
                  <a:pt x="9400" y="4322"/>
                </a:cubicBezTo>
                <a:cubicBezTo>
                  <a:pt x="10043" y="4455"/>
                  <a:pt x="10849" y="4916"/>
                  <a:pt x="11415" y="5727"/>
                </a:cubicBezTo>
                <a:cubicBezTo>
                  <a:pt x="11080" y="5979"/>
                  <a:pt x="10721" y="6166"/>
                  <a:pt x="10340" y="6282"/>
                </a:cubicBezTo>
                <a:cubicBezTo>
                  <a:pt x="10041" y="6373"/>
                  <a:pt x="9749" y="6412"/>
                  <a:pt x="9476" y="6412"/>
                </a:cubicBezTo>
                <a:cubicBezTo>
                  <a:pt x="8776" y="6412"/>
                  <a:pt x="8191" y="6154"/>
                  <a:pt x="7873" y="5837"/>
                </a:cubicBezTo>
                <a:cubicBezTo>
                  <a:pt x="7689" y="5653"/>
                  <a:pt x="7618" y="5482"/>
                  <a:pt x="7662" y="5330"/>
                </a:cubicBezTo>
                <a:cubicBezTo>
                  <a:pt x="7863" y="4626"/>
                  <a:pt x="8294" y="4271"/>
                  <a:pt x="8943" y="4271"/>
                </a:cubicBezTo>
                <a:close/>
                <a:moveTo>
                  <a:pt x="15164" y="1"/>
                </a:moveTo>
                <a:cubicBezTo>
                  <a:pt x="14529" y="1"/>
                  <a:pt x="13959" y="449"/>
                  <a:pt x="13823" y="1101"/>
                </a:cubicBezTo>
                <a:cubicBezTo>
                  <a:pt x="13642" y="1976"/>
                  <a:pt x="13398" y="2756"/>
                  <a:pt x="13100" y="3431"/>
                </a:cubicBezTo>
                <a:cubicBezTo>
                  <a:pt x="12218" y="2478"/>
                  <a:pt x="11094" y="1847"/>
                  <a:pt x="9952" y="1609"/>
                </a:cubicBezTo>
                <a:cubicBezTo>
                  <a:pt x="9612" y="1539"/>
                  <a:pt x="9279" y="1504"/>
                  <a:pt x="8956" y="1504"/>
                </a:cubicBezTo>
                <a:cubicBezTo>
                  <a:pt x="7093" y="1504"/>
                  <a:pt x="5574" y="2649"/>
                  <a:pt x="5027" y="4561"/>
                </a:cubicBezTo>
                <a:cubicBezTo>
                  <a:pt x="4697" y="5712"/>
                  <a:pt x="5031" y="6894"/>
                  <a:pt x="5944" y="7805"/>
                </a:cubicBezTo>
                <a:cubicBezTo>
                  <a:pt x="6839" y="8699"/>
                  <a:pt x="8124" y="9181"/>
                  <a:pt x="9469" y="9181"/>
                </a:cubicBezTo>
                <a:cubicBezTo>
                  <a:pt x="10020" y="9181"/>
                  <a:pt x="10581" y="9100"/>
                  <a:pt x="11130" y="8934"/>
                </a:cubicBezTo>
                <a:cubicBezTo>
                  <a:pt x="11413" y="8847"/>
                  <a:pt x="11738" y="8724"/>
                  <a:pt x="12086" y="8548"/>
                </a:cubicBezTo>
                <a:lnTo>
                  <a:pt x="12086" y="8548"/>
                </a:lnTo>
                <a:cubicBezTo>
                  <a:pt x="12081" y="8603"/>
                  <a:pt x="12074" y="8659"/>
                  <a:pt x="12068" y="8716"/>
                </a:cubicBezTo>
                <a:cubicBezTo>
                  <a:pt x="11819" y="10721"/>
                  <a:pt x="9710" y="11752"/>
                  <a:pt x="7721" y="11752"/>
                </a:cubicBezTo>
                <a:cubicBezTo>
                  <a:pt x="7687" y="11752"/>
                  <a:pt x="7653" y="11752"/>
                  <a:pt x="7619" y="11751"/>
                </a:cubicBezTo>
                <a:cubicBezTo>
                  <a:pt x="5482" y="11714"/>
                  <a:pt x="3093" y="10505"/>
                  <a:pt x="2800" y="7224"/>
                </a:cubicBezTo>
                <a:cubicBezTo>
                  <a:pt x="2736" y="6504"/>
                  <a:pt x="2137" y="5963"/>
                  <a:pt x="1434" y="5963"/>
                </a:cubicBezTo>
                <a:cubicBezTo>
                  <a:pt x="1393" y="5963"/>
                  <a:pt x="1353" y="5965"/>
                  <a:pt x="1312" y="5969"/>
                </a:cubicBezTo>
                <a:cubicBezTo>
                  <a:pt x="558" y="6038"/>
                  <a:pt x="1" y="6710"/>
                  <a:pt x="69" y="7471"/>
                </a:cubicBezTo>
                <a:cubicBezTo>
                  <a:pt x="496" y="12258"/>
                  <a:pt x="4145" y="14460"/>
                  <a:pt x="7572" y="14520"/>
                </a:cubicBezTo>
                <a:cubicBezTo>
                  <a:pt x="7620" y="14521"/>
                  <a:pt x="7668" y="14521"/>
                  <a:pt x="7715" y="14521"/>
                </a:cubicBezTo>
                <a:cubicBezTo>
                  <a:pt x="10918" y="14521"/>
                  <a:pt x="14343" y="12665"/>
                  <a:pt x="14789" y="9060"/>
                </a:cubicBezTo>
                <a:cubicBezTo>
                  <a:pt x="14914" y="8052"/>
                  <a:pt x="14848" y="7122"/>
                  <a:pt x="14638" y="6284"/>
                </a:cubicBezTo>
                <a:cubicBezTo>
                  <a:pt x="15401" y="5206"/>
                  <a:pt x="16082" y="3719"/>
                  <a:pt x="16508" y="1669"/>
                </a:cubicBezTo>
                <a:cubicBezTo>
                  <a:pt x="16663" y="921"/>
                  <a:pt x="16188" y="188"/>
                  <a:pt x="15447" y="31"/>
                </a:cubicBezTo>
                <a:cubicBezTo>
                  <a:pt x="15352" y="10"/>
                  <a:pt x="15257" y="1"/>
                  <a:pt x="1516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9" name="Google Shape;1109;p23"/>
          <p:cNvGrpSpPr/>
          <p:nvPr/>
        </p:nvGrpSpPr>
        <p:grpSpPr>
          <a:xfrm>
            <a:off x="-156369" y="4353580"/>
            <a:ext cx="1334276" cy="942312"/>
            <a:chOff x="5406025" y="787650"/>
            <a:chExt cx="768725" cy="542900"/>
          </a:xfrm>
        </p:grpSpPr>
        <p:sp>
          <p:nvSpPr>
            <p:cNvPr id="1110" name="Google Shape;1110;p23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23"/>
          <p:cNvGrpSpPr/>
          <p:nvPr/>
        </p:nvGrpSpPr>
        <p:grpSpPr>
          <a:xfrm>
            <a:off x="8402289" y="709451"/>
            <a:ext cx="494621" cy="626109"/>
            <a:chOff x="5607100" y="2261100"/>
            <a:chExt cx="319275" cy="404150"/>
          </a:xfrm>
        </p:grpSpPr>
        <p:sp>
          <p:nvSpPr>
            <p:cNvPr id="1129" name="Google Shape;1129;p23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1" name="Google Shape;1131;p23"/>
          <p:cNvSpPr/>
          <p:nvPr/>
        </p:nvSpPr>
        <p:spPr>
          <a:xfrm>
            <a:off x="2513700" y="4589650"/>
            <a:ext cx="494609" cy="470184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23"/>
          <p:cNvSpPr/>
          <p:nvPr/>
        </p:nvSpPr>
        <p:spPr>
          <a:xfrm rot="-5400000">
            <a:off x="8227069" y="4206078"/>
            <a:ext cx="1596268" cy="305157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23"/>
          <p:cNvSpPr/>
          <p:nvPr/>
        </p:nvSpPr>
        <p:spPr>
          <a:xfrm>
            <a:off x="7966100" y="4434100"/>
            <a:ext cx="1100257" cy="649265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4" name="Google Shape;1134;p23"/>
          <p:cNvGrpSpPr/>
          <p:nvPr/>
        </p:nvGrpSpPr>
        <p:grpSpPr>
          <a:xfrm>
            <a:off x="3410235" y="-278384"/>
            <a:ext cx="782379" cy="751943"/>
            <a:chOff x="2368150" y="525325"/>
            <a:chExt cx="292675" cy="281300"/>
          </a:xfrm>
        </p:grpSpPr>
        <p:sp>
          <p:nvSpPr>
            <p:cNvPr id="1135" name="Google Shape;1135;p23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3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3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3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3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3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3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24"/>
          <p:cNvSpPr/>
          <p:nvPr/>
        </p:nvSpPr>
        <p:spPr>
          <a:xfrm flipH="1" rot="-4103068">
            <a:off x="-502548" y="355052"/>
            <a:ext cx="1526967" cy="901032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24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8" name="Google Shape;1158;p24"/>
          <p:cNvSpPr txBox="1"/>
          <p:nvPr>
            <p:ph idx="1" type="body"/>
          </p:nvPr>
        </p:nvSpPr>
        <p:spPr>
          <a:xfrm>
            <a:off x="720000" y="1215750"/>
            <a:ext cx="7704000" cy="1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159" name="Google Shape;1159;p24"/>
          <p:cNvSpPr/>
          <p:nvPr/>
        </p:nvSpPr>
        <p:spPr>
          <a:xfrm flipH="1" rot="-5712193">
            <a:off x="8540449" y="1876719"/>
            <a:ext cx="1142052" cy="673930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0" name="Google Shape;1160;p24"/>
          <p:cNvGrpSpPr/>
          <p:nvPr/>
        </p:nvGrpSpPr>
        <p:grpSpPr>
          <a:xfrm>
            <a:off x="-389159" y="4362081"/>
            <a:ext cx="1429829" cy="1009848"/>
            <a:chOff x="5406025" y="787650"/>
            <a:chExt cx="768725" cy="542900"/>
          </a:xfrm>
        </p:grpSpPr>
        <p:sp>
          <p:nvSpPr>
            <p:cNvPr id="1161" name="Google Shape;1161;p24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4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4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4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4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4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4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4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4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4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4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4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4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4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4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4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4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4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9" name="Google Shape;1179;p24"/>
          <p:cNvSpPr/>
          <p:nvPr/>
        </p:nvSpPr>
        <p:spPr>
          <a:xfrm>
            <a:off x="6492625" y="4624839"/>
            <a:ext cx="476501" cy="461714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0" name="Google Shape;1180;p24"/>
          <p:cNvGrpSpPr/>
          <p:nvPr/>
        </p:nvGrpSpPr>
        <p:grpSpPr>
          <a:xfrm rot="8100000">
            <a:off x="8388551" y="1111465"/>
            <a:ext cx="915458" cy="930225"/>
            <a:chOff x="2754175" y="407125"/>
            <a:chExt cx="281275" cy="285800"/>
          </a:xfrm>
        </p:grpSpPr>
        <p:sp>
          <p:nvSpPr>
            <p:cNvPr id="1181" name="Google Shape;1181;p24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4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4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4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4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4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4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4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4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4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4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4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1" name="Google Shape;1201;p24"/>
          <p:cNvGrpSpPr/>
          <p:nvPr/>
        </p:nvGrpSpPr>
        <p:grpSpPr>
          <a:xfrm rot="8100000">
            <a:off x="231558" y="636115"/>
            <a:ext cx="708372" cy="719768"/>
            <a:chOff x="2754175" y="407125"/>
            <a:chExt cx="281275" cy="285800"/>
          </a:xfrm>
        </p:grpSpPr>
        <p:sp>
          <p:nvSpPr>
            <p:cNvPr id="1202" name="Google Shape;1202;p24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4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4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4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4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4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4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 flipH="1">
            <a:off x="8193720" y="4200043"/>
            <a:ext cx="1137259" cy="1129848"/>
            <a:chOff x="3781900" y="978875"/>
            <a:chExt cx="264725" cy="263000"/>
          </a:xfrm>
        </p:grpSpPr>
        <p:sp>
          <p:nvSpPr>
            <p:cNvPr id="1223" name="Google Shape;1223;p24"/>
            <p:cNvSpPr/>
            <p:nvPr/>
          </p:nvSpPr>
          <p:spPr>
            <a:xfrm>
              <a:off x="3781900" y="978875"/>
              <a:ext cx="264725" cy="263000"/>
            </a:xfrm>
            <a:custGeom>
              <a:rect b="b" l="l" r="r" t="t"/>
              <a:pathLst>
                <a:path extrusionOk="0" h="10520" w="10589">
                  <a:moveTo>
                    <a:pt x="887" y="1"/>
                  </a:moveTo>
                  <a:cubicBezTo>
                    <a:pt x="569" y="1"/>
                    <a:pt x="264" y="7"/>
                    <a:pt x="1" y="19"/>
                  </a:cubicBezTo>
                  <a:cubicBezTo>
                    <a:pt x="28" y="2525"/>
                    <a:pt x="54" y="8008"/>
                    <a:pt x="83" y="10515"/>
                  </a:cubicBezTo>
                  <a:cubicBezTo>
                    <a:pt x="893" y="10516"/>
                    <a:pt x="1703" y="10519"/>
                    <a:pt x="2513" y="10519"/>
                  </a:cubicBezTo>
                  <a:cubicBezTo>
                    <a:pt x="5208" y="10519"/>
                    <a:pt x="7902" y="10486"/>
                    <a:pt x="10586" y="10261"/>
                  </a:cubicBezTo>
                  <a:cubicBezTo>
                    <a:pt x="10588" y="9311"/>
                    <a:pt x="10589" y="8361"/>
                    <a:pt x="10589" y="7410"/>
                  </a:cubicBezTo>
                  <a:cubicBezTo>
                    <a:pt x="9729" y="7389"/>
                    <a:pt x="8867" y="7368"/>
                    <a:pt x="8007" y="7346"/>
                  </a:cubicBezTo>
                  <a:cubicBezTo>
                    <a:pt x="8012" y="6603"/>
                    <a:pt x="8018" y="5858"/>
                    <a:pt x="8022" y="5114"/>
                  </a:cubicBezTo>
                  <a:cubicBezTo>
                    <a:pt x="7149" y="5083"/>
                    <a:pt x="6276" y="5053"/>
                    <a:pt x="5404" y="5023"/>
                  </a:cubicBezTo>
                  <a:cubicBezTo>
                    <a:pt x="5471" y="4222"/>
                    <a:pt x="5540" y="3420"/>
                    <a:pt x="5608" y="2619"/>
                  </a:cubicBezTo>
                  <a:cubicBezTo>
                    <a:pt x="4696" y="2595"/>
                    <a:pt x="3782" y="2570"/>
                    <a:pt x="2868" y="2547"/>
                  </a:cubicBezTo>
                  <a:cubicBezTo>
                    <a:pt x="2903" y="1735"/>
                    <a:pt x="2937" y="924"/>
                    <a:pt x="2972" y="112"/>
                  </a:cubicBezTo>
                  <a:cubicBezTo>
                    <a:pt x="2411" y="35"/>
                    <a:pt x="1612" y="1"/>
                    <a:pt x="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3782150" y="1002675"/>
              <a:ext cx="264475" cy="188850"/>
            </a:xfrm>
            <a:custGeom>
              <a:rect b="b" l="l" r="r" t="t"/>
              <a:pathLst>
                <a:path extrusionOk="0" h="7554" w="10579">
                  <a:moveTo>
                    <a:pt x="0" y="0"/>
                  </a:moveTo>
                  <a:cubicBezTo>
                    <a:pt x="0" y="43"/>
                    <a:pt x="0" y="86"/>
                    <a:pt x="2" y="130"/>
                  </a:cubicBezTo>
                  <a:lnTo>
                    <a:pt x="1998" y="160"/>
                  </a:lnTo>
                  <a:cubicBezTo>
                    <a:pt x="1972" y="715"/>
                    <a:pt x="1933" y="1203"/>
                    <a:pt x="1895" y="1674"/>
                  </a:cubicBezTo>
                  <a:cubicBezTo>
                    <a:pt x="1867" y="2010"/>
                    <a:pt x="1841" y="2326"/>
                    <a:pt x="1821" y="2667"/>
                  </a:cubicBezTo>
                  <a:cubicBezTo>
                    <a:pt x="1820" y="2683"/>
                    <a:pt x="1825" y="2701"/>
                    <a:pt x="1837" y="2714"/>
                  </a:cubicBezTo>
                  <a:cubicBezTo>
                    <a:pt x="1848" y="2727"/>
                    <a:pt x="1865" y="2734"/>
                    <a:pt x="1883" y="2736"/>
                  </a:cubicBezTo>
                  <a:cubicBezTo>
                    <a:pt x="2344" y="2750"/>
                    <a:pt x="2779" y="2758"/>
                    <a:pt x="3197" y="2765"/>
                  </a:cubicBezTo>
                  <a:cubicBezTo>
                    <a:pt x="3582" y="2771"/>
                    <a:pt x="3978" y="2778"/>
                    <a:pt x="4385" y="2792"/>
                  </a:cubicBezTo>
                  <a:lnTo>
                    <a:pt x="4373" y="4918"/>
                  </a:lnTo>
                  <a:cubicBezTo>
                    <a:pt x="4373" y="4952"/>
                    <a:pt x="4399" y="4981"/>
                    <a:pt x="4434" y="4983"/>
                  </a:cubicBezTo>
                  <a:cubicBezTo>
                    <a:pt x="5423" y="5043"/>
                    <a:pt x="6184" y="5069"/>
                    <a:pt x="7212" y="5099"/>
                  </a:cubicBezTo>
                  <a:lnTo>
                    <a:pt x="7209" y="7353"/>
                  </a:lnTo>
                  <a:cubicBezTo>
                    <a:pt x="7209" y="7388"/>
                    <a:pt x="7235" y="7416"/>
                    <a:pt x="7271" y="7419"/>
                  </a:cubicBezTo>
                  <a:lnTo>
                    <a:pt x="10579" y="7553"/>
                  </a:lnTo>
                  <a:lnTo>
                    <a:pt x="10579" y="7423"/>
                  </a:lnTo>
                  <a:lnTo>
                    <a:pt x="7338" y="7290"/>
                  </a:lnTo>
                  <a:lnTo>
                    <a:pt x="7341" y="5035"/>
                  </a:lnTo>
                  <a:cubicBezTo>
                    <a:pt x="7341" y="5001"/>
                    <a:pt x="7314" y="4971"/>
                    <a:pt x="7278" y="4971"/>
                  </a:cubicBezTo>
                  <a:cubicBezTo>
                    <a:pt x="6241" y="4940"/>
                    <a:pt x="5481" y="4915"/>
                    <a:pt x="4503" y="4857"/>
                  </a:cubicBezTo>
                  <a:lnTo>
                    <a:pt x="4514" y="2728"/>
                  </a:lnTo>
                  <a:cubicBezTo>
                    <a:pt x="4514" y="2693"/>
                    <a:pt x="4487" y="2664"/>
                    <a:pt x="4453" y="2663"/>
                  </a:cubicBezTo>
                  <a:cubicBezTo>
                    <a:pt x="4022" y="2649"/>
                    <a:pt x="3604" y="2642"/>
                    <a:pt x="3200" y="2634"/>
                  </a:cubicBezTo>
                  <a:cubicBezTo>
                    <a:pt x="2801" y="2629"/>
                    <a:pt x="2389" y="2621"/>
                    <a:pt x="1953" y="2607"/>
                  </a:cubicBezTo>
                  <a:cubicBezTo>
                    <a:pt x="1973" y="2294"/>
                    <a:pt x="1997" y="1998"/>
                    <a:pt x="2023" y="1685"/>
                  </a:cubicBezTo>
                  <a:cubicBezTo>
                    <a:pt x="2062" y="1194"/>
                    <a:pt x="2104" y="684"/>
                    <a:pt x="2129" y="99"/>
                  </a:cubicBezTo>
                  <a:cubicBezTo>
                    <a:pt x="2130" y="81"/>
                    <a:pt x="2124" y="65"/>
                    <a:pt x="2112" y="51"/>
                  </a:cubicBezTo>
                  <a:cubicBezTo>
                    <a:pt x="2100" y="38"/>
                    <a:pt x="2084" y="31"/>
                    <a:pt x="2066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5" name="Google Shape;1225;p24"/>
          <p:cNvSpPr/>
          <p:nvPr/>
        </p:nvSpPr>
        <p:spPr>
          <a:xfrm rot="-977048">
            <a:off x="145024" y="2269576"/>
            <a:ext cx="361487" cy="509637"/>
          </a:xfrm>
          <a:custGeom>
            <a:rect b="b" l="l" r="r" t="t"/>
            <a:pathLst>
              <a:path extrusionOk="0" h="8944" w="6344">
                <a:moveTo>
                  <a:pt x="4440" y="0"/>
                </a:moveTo>
                <a:cubicBezTo>
                  <a:pt x="1988" y="0"/>
                  <a:pt x="0" y="2253"/>
                  <a:pt x="0" y="4723"/>
                </a:cubicBezTo>
                <a:cubicBezTo>
                  <a:pt x="0" y="7193"/>
                  <a:pt x="1988" y="8944"/>
                  <a:pt x="4440" y="8944"/>
                </a:cubicBezTo>
                <a:cubicBezTo>
                  <a:pt x="5122" y="8944"/>
                  <a:pt x="5767" y="8808"/>
                  <a:pt x="6344" y="8560"/>
                </a:cubicBezTo>
                <a:cubicBezTo>
                  <a:pt x="4374" y="8127"/>
                  <a:pt x="2888" y="6191"/>
                  <a:pt x="2888" y="4093"/>
                </a:cubicBezTo>
                <a:cubicBezTo>
                  <a:pt x="2888" y="2203"/>
                  <a:pt x="4095" y="750"/>
                  <a:pt x="5775" y="229"/>
                </a:cubicBezTo>
                <a:cubicBezTo>
                  <a:pt x="5353" y="81"/>
                  <a:pt x="4906" y="0"/>
                  <a:pt x="44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6" name="Google Shape;1226;p24"/>
          <p:cNvGrpSpPr/>
          <p:nvPr/>
        </p:nvGrpSpPr>
        <p:grpSpPr>
          <a:xfrm>
            <a:off x="2681189" y="4581020"/>
            <a:ext cx="1228953" cy="520996"/>
            <a:chOff x="3095233" y="2780189"/>
            <a:chExt cx="605545" cy="256711"/>
          </a:xfrm>
        </p:grpSpPr>
        <p:sp>
          <p:nvSpPr>
            <p:cNvPr id="1227" name="Google Shape;1227;p24"/>
            <p:cNvSpPr/>
            <p:nvPr/>
          </p:nvSpPr>
          <p:spPr>
            <a:xfrm>
              <a:off x="3280450" y="2865850"/>
              <a:ext cx="144275" cy="171050"/>
            </a:xfrm>
            <a:custGeom>
              <a:rect b="b" l="l" r="r" t="t"/>
              <a:pathLst>
                <a:path extrusionOk="0" h="6842" w="5771">
                  <a:moveTo>
                    <a:pt x="2727" y="0"/>
                  </a:moveTo>
                  <a:cubicBezTo>
                    <a:pt x="2727" y="0"/>
                    <a:pt x="2508" y="3044"/>
                    <a:pt x="0" y="3312"/>
                  </a:cubicBezTo>
                  <a:cubicBezTo>
                    <a:pt x="0" y="3312"/>
                    <a:pt x="2313" y="3579"/>
                    <a:pt x="2732" y="6842"/>
                  </a:cubicBezTo>
                  <a:cubicBezTo>
                    <a:pt x="2732" y="6842"/>
                    <a:pt x="3254" y="3498"/>
                    <a:pt x="5771" y="3263"/>
                  </a:cubicBezTo>
                  <a:cubicBezTo>
                    <a:pt x="5771" y="3263"/>
                    <a:pt x="2897" y="2581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4"/>
            <p:cNvSpPr/>
            <p:nvPr/>
          </p:nvSpPr>
          <p:spPr>
            <a:xfrm>
              <a:off x="3095233" y="2780421"/>
              <a:ext cx="144300" cy="171075"/>
            </a:xfrm>
            <a:custGeom>
              <a:rect b="b" l="l" r="r" t="t"/>
              <a:pathLst>
                <a:path extrusionOk="0" h="6843" w="5772">
                  <a:moveTo>
                    <a:pt x="2728" y="1"/>
                  </a:moveTo>
                  <a:cubicBezTo>
                    <a:pt x="2728" y="1"/>
                    <a:pt x="2509" y="3044"/>
                    <a:pt x="1" y="3312"/>
                  </a:cubicBezTo>
                  <a:cubicBezTo>
                    <a:pt x="1" y="3312"/>
                    <a:pt x="2314" y="3580"/>
                    <a:pt x="2732" y="6842"/>
                  </a:cubicBezTo>
                  <a:cubicBezTo>
                    <a:pt x="2732" y="6842"/>
                    <a:pt x="3256" y="3499"/>
                    <a:pt x="5771" y="3263"/>
                  </a:cubicBezTo>
                  <a:cubicBezTo>
                    <a:pt x="5771" y="3263"/>
                    <a:pt x="2899" y="2581"/>
                    <a:pt x="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4"/>
            <p:cNvSpPr/>
            <p:nvPr/>
          </p:nvSpPr>
          <p:spPr>
            <a:xfrm>
              <a:off x="3556527" y="2780189"/>
              <a:ext cx="144250" cy="171050"/>
            </a:xfrm>
            <a:custGeom>
              <a:rect b="b" l="l" r="r" t="t"/>
              <a:pathLst>
                <a:path extrusionOk="0" h="6842" w="5770">
                  <a:moveTo>
                    <a:pt x="2726" y="0"/>
                  </a:moveTo>
                  <a:cubicBezTo>
                    <a:pt x="2726" y="0"/>
                    <a:pt x="2507" y="3044"/>
                    <a:pt x="0" y="3311"/>
                  </a:cubicBezTo>
                  <a:cubicBezTo>
                    <a:pt x="0" y="3311"/>
                    <a:pt x="2313" y="3579"/>
                    <a:pt x="2731" y="6841"/>
                  </a:cubicBezTo>
                  <a:cubicBezTo>
                    <a:pt x="2731" y="6841"/>
                    <a:pt x="3254" y="3498"/>
                    <a:pt x="5770" y="3262"/>
                  </a:cubicBezTo>
                  <a:cubicBezTo>
                    <a:pt x="5770" y="3262"/>
                    <a:pt x="2898" y="2581"/>
                    <a:pt x="2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2"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25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2" name="Google Shape;1232;p25"/>
          <p:cNvSpPr txBox="1"/>
          <p:nvPr>
            <p:ph idx="1" type="body"/>
          </p:nvPr>
        </p:nvSpPr>
        <p:spPr>
          <a:xfrm>
            <a:off x="720000" y="1078325"/>
            <a:ext cx="7704000" cy="35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233" name="Google Shape;1233;p25"/>
          <p:cNvSpPr/>
          <p:nvPr/>
        </p:nvSpPr>
        <p:spPr>
          <a:xfrm>
            <a:off x="7624775" y="2735750"/>
            <a:ext cx="1720834" cy="1377044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4" name="Google Shape;1234;p25"/>
          <p:cNvGrpSpPr/>
          <p:nvPr/>
        </p:nvGrpSpPr>
        <p:grpSpPr>
          <a:xfrm rot="5400000">
            <a:off x="-196247" y="7927"/>
            <a:ext cx="1336505" cy="943995"/>
            <a:chOff x="5406025" y="787650"/>
            <a:chExt cx="768725" cy="542900"/>
          </a:xfrm>
        </p:grpSpPr>
        <p:sp>
          <p:nvSpPr>
            <p:cNvPr id="1235" name="Google Shape;1235;p25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5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 rot="10800000">
            <a:off x="-119" y="4380770"/>
            <a:ext cx="943992" cy="768233"/>
            <a:chOff x="4877800" y="3824425"/>
            <a:chExt cx="339175" cy="276025"/>
          </a:xfrm>
        </p:grpSpPr>
        <p:sp>
          <p:nvSpPr>
            <p:cNvPr id="1254" name="Google Shape;1254;p25"/>
            <p:cNvSpPr/>
            <p:nvPr/>
          </p:nvSpPr>
          <p:spPr>
            <a:xfrm>
              <a:off x="4877800" y="3824425"/>
              <a:ext cx="339175" cy="276025"/>
            </a:xfrm>
            <a:custGeom>
              <a:rect b="b" l="l" r="r" t="t"/>
              <a:pathLst>
                <a:path extrusionOk="0" h="11041" w="13567">
                  <a:moveTo>
                    <a:pt x="13297" y="1"/>
                  </a:moveTo>
                  <a:cubicBezTo>
                    <a:pt x="13269" y="1501"/>
                    <a:pt x="13207" y="2914"/>
                    <a:pt x="12959" y="4209"/>
                  </a:cubicBezTo>
                  <a:cubicBezTo>
                    <a:pt x="12711" y="5522"/>
                    <a:pt x="12273" y="6712"/>
                    <a:pt x="11482" y="7747"/>
                  </a:cubicBezTo>
                  <a:cubicBezTo>
                    <a:pt x="9992" y="9699"/>
                    <a:pt x="7340" y="10771"/>
                    <a:pt x="4158" y="10771"/>
                  </a:cubicBezTo>
                  <a:cubicBezTo>
                    <a:pt x="3458" y="10771"/>
                    <a:pt x="2732" y="10720"/>
                    <a:pt x="1987" y="10613"/>
                  </a:cubicBezTo>
                  <a:cubicBezTo>
                    <a:pt x="1295" y="10516"/>
                    <a:pt x="627" y="10320"/>
                    <a:pt x="0" y="10039"/>
                  </a:cubicBezTo>
                  <a:lnTo>
                    <a:pt x="0" y="10332"/>
                  </a:lnTo>
                  <a:cubicBezTo>
                    <a:pt x="616" y="10599"/>
                    <a:pt x="1270" y="10785"/>
                    <a:pt x="1949" y="10880"/>
                  </a:cubicBezTo>
                  <a:cubicBezTo>
                    <a:pt x="2705" y="10987"/>
                    <a:pt x="3443" y="11040"/>
                    <a:pt x="4155" y="11040"/>
                  </a:cubicBezTo>
                  <a:cubicBezTo>
                    <a:pt x="7423" y="11040"/>
                    <a:pt x="10155" y="9930"/>
                    <a:pt x="11696" y="7910"/>
                  </a:cubicBezTo>
                  <a:cubicBezTo>
                    <a:pt x="13313" y="5791"/>
                    <a:pt x="13505" y="3074"/>
                    <a:pt x="13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4877800" y="3824425"/>
              <a:ext cx="299150" cy="235875"/>
            </a:xfrm>
            <a:custGeom>
              <a:rect b="b" l="l" r="r" t="t"/>
              <a:pathLst>
                <a:path extrusionOk="0" h="9435" w="11966">
                  <a:moveTo>
                    <a:pt x="11696" y="1"/>
                  </a:moveTo>
                  <a:cubicBezTo>
                    <a:pt x="11640" y="2724"/>
                    <a:pt x="11477" y="5111"/>
                    <a:pt x="10208" y="6775"/>
                  </a:cubicBezTo>
                  <a:cubicBezTo>
                    <a:pt x="8621" y="8855"/>
                    <a:pt x="5718" y="9164"/>
                    <a:pt x="4130" y="9164"/>
                  </a:cubicBezTo>
                  <a:cubicBezTo>
                    <a:pt x="3498" y="9164"/>
                    <a:pt x="2854" y="9118"/>
                    <a:pt x="2213" y="9028"/>
                  </a:cubicBezTo>
                  <a:cubicBezTo>
                    <a:pt x="1361" y="8907"/>
                    <a:pt x="627" y="8627"/>
                    <a:pt x="0" y="8251"/>
                  </a:cubicBezTo>
                  <a:lnTo>
                    <a:pt x="0" y="8565"/>
                  </a:lnTo>
                  <a:cubicBezTo>
                    <a:pt x="624" y="8916"/>
                    <a:pt x="1343" y="9176"/>
                    <a:pt x="2174" y="9295"/>
                  </a:cubicBezTo>
                  <a:cubicBezTo>
                    <a:pt x="2828" y="9388"/>
                    <a:pt x="3486" y="9434"/>
                    <a:pt x="4130" y="9434"/>
                  </a:cubicBezTo>
                  <a:cubicBezTo>
                    <a:pt x="5768" y="9434"/>
                    <a:pt x="8765" y="9110"/>
                    <a:pt x="10423" y="6938"/>
                  </a:cubicBezTo>
                  <a:cubicBezTo>
                    <a:pt x="11742" y="5208"/>
                    <a:pt x="11907" y="2774"/>
                    <a:pt x="11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4877800" y="3824425"/>
              <a:ext cx="259025" cy="195775"/>
            </a:xfrm>
            <a:custGeom>
              <a:rect b="b" l="l" r="r" t="t"/>
              <a:pathLst>
                <a:path extrusionOk="0" h="7831" w="10361">
                  <a:moveTo>
                    <a:pt x="10092" y="1"/>
                  </a:moveTo>
                  <a:cubicBezTo>
                    <a:pt x="10042" y="2423"/>
                    <a:pt x="9909" y="4525"/>
                    <a:pt x="8934" y="5803"/>
                  </a:cubicBezTo>
                  <a:cubicBezTo>
                    <a:pt x="7766" y="7334"/>
                    <a:pt x="5422" y="7562"/>
                    <a:pt x="4130" y="7562"/>
                  </a:cubicBezTo>
                  <a:cubicBezTo>
                    <a:pt x="3572" y="7562"/>
                    <a:pt x="3003" y="7522"/>
                    <a:pt x="2438" y="7442"/>
                  </a:cubicBezTo>
                  <a:cubicBezTo>
                    <a:pt x="1417" y="7298"/>
                    <a:pt x="619" y="6830"/>
                    <a:pt x="0" y="6240"/>
                  </a:cubicBezTo>
                  <a:lnTo>
                    <a:pt x="0" y="6604"/>
                  </a:lnTo>
                  <a:cubicBezTo>
                    <a:pt x="626" y="7145"/>
                    <a:pt x="1414" y="7568"/>
                    <a:pt x="2400" y="7708"/>
                  </a:cubicBezTo>
                  <a:cubicBezTo>
                    <a:pt x="2979" y="7790"/>
                    <a:pt x="3560" y="7831"/>
                    <a:pt x="4130" y="7831"/>
                  </a:cubicBezTo>
                  <a:cubicBezTo>
                    <a:pt x="5472" y="7831"/>
                    <a:pt x="7910" y="7589"/>
                    <a:pt x="9148" y="5966"/>
                  </a:cubicBezTo>
                  <a:cubicBezTo>
                    <a:pt x="10170" y="4625"/>
                    <a:pt x="10310" y="2472"/>
                    <a:pt x="10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4877800" y="3824425"/>
              <a:ext cx="215600" cy="152375"/>
            </a:xfrm>
            <a:custGeom>
              <a:rect b="b" l="l" r="r" t="t"/>
              <a:pathLst>
                <a:path extrusionOk="0" h="6095" w="8624">
                  <a:moveTo>
                    <a:pt x="0" y="1"/>
                  </a:moveTo>
                  <a:lnTo>
                    <a:pt x="0" y="3763"/>
                  </a:lnTo>
                  <a:cubicBezTo>
                    <a:pt x="463" y="4692"/>
                    <a:pt x="1289" y="5796"/>
                    <a:pt x="2644" y="5988"/>
                  </a:cubicBezTo>
                  <a:cubicBezTo>
                    <a:pt x="3142" y="6059"/>
                    <a:pt x="3643" y="6095"/>
                    <a:pt x="4130" y="6095"/>
                  </a:cubicBezTo>
                  <a:cubicBezTo>
                    <a:pt x="5842" y="6095"/>
                    <a:pt x="7203" y="5652"/>
                    <a:pt x="7767" y="4913"/>
                  </a:cubicBezTo>
                  <a:cubicBezTo>
                    <a:pt x="8470" y="3992"/>
                    <a:pt x="8581" y="2073"/>
                    <a:pt x="8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8" name="Google Shape;1258;p25"/>
          <p:cNvSpPr/>
          <p:nvPr/>
        </p:nvSpPr>
        <p:spPr>
          <a:xfrm rot="2700000">
            <a:off x="8012912" y="594739"/>
            <a:ext cx="1084029" cy="727886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9" name="Google Shape;1259;p25"/>
          <p:cNvGrpSpPr/>
          <p:nvPr/>
        </p:nvGrpSpPr>
        <p:grpSpPr>
          <a:xfrm>
            <a:off x="7481994" y="4114007"/>
            <a:ext cx="1019621" cy="979993"/>
            <a:chOff x="2368150" y="525325"/>
            <a:chExt cx="292675" cy="281300"/>
          </a:xfrm>
        </p:grpSpPr>
        <p:sp>
          <p:nvSpPr>
            <p:cNvPr id="1260" name="Google Shape;1260;p25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5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>
            <a:off x="-271022" y="3471835"/>
            <a:ext cx="799295" cy="768230"/>
            <a:chOff x="2368150" y="525325"/>
            <a:chExt cx="292675" cy="281300"/>
          </a:xfrm>
        </p:grpSpPr>
        <p:sp>
          <p:nvSpPr>
            <p:cNvPr id="1281" name="Google Shape;1281;p25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5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5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5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5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5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5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5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5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5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5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5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1" name="Google Shape;1301;p25"/>
          <p:cNvSpPr/>
          <p:nvPr/>
        </p:nvSpPr>
        <p:spPr>
          <a:xfrm rot="-2128521">
            <a:off x="4314250" y="4525914"/>
            <a:ext cx="339006" cy="477943"/>
          </a:xfrm>
          <a:custGeom>
            <a:rect b="b" l="l" r="r" t="t"/>
            <a:pathLst>
              <a:path extrusionOk="0" h="8944" w="6344">
                <a:moveTo>
                  <a:pt x="4440" y="0"/>
                </a:moveTo>
                <a:cubicBezTo>
                  <a:pt x="1988" y="0"/>
                  <a:pt x="0" y="2253"/>
                  <a:pt x="0" y="4723"/>
                </a:cubicBezTo>
                <a:cubicBezTo>
                  <a:pt x="0" y="7193"/>
                  <a:pt x="1988" y="8944"/>
                  <a:pt x="4440" y="8944"/>
                </a:cubicBezTo>
                <a:cubicBezTo>
                  <a:pt x="5122" y="8944"/>
                  <a:pt x="5767" y="8808"/>
                  <a:pt x="6344" y="8560"/>
                </a:cubicBezTo>
                <a:cubicBezTo>
                  <a:pt x="4374" y="8127"/>
                  <a:pt x="2888" y="6191"/>
                  <a:pt x="2888" y="4093"/>
                </a:cubicBezTo>
                <a:cubicBezTo>
                  <a:pt x="2888" y="2203"/>
                  <a:pt x="4095" y="750"/>
                  <a:pt x="5775" y="229"/>
                </a:cubicBezTo>
                <a:cubicBezTo>
                  <a:pt x="5353" y="81"/>
                  <a:pt x="4906" y="0"/>
                  <a:pt x="44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25"/>
          <p:cNvSpPr/>
          <p:nvPr/>
        </p:nvSpPr>
        <p:spPr>
          <a:xfrm>
            <a:off x="202553" y="1678425"/>
            <a:ext cx="450873" cy="428638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3" name="Google Shape;1303;p25"/>
          <p:cNvGrpSpPr/>
          <p:nvPr/>
        </p:nvGrpSpPr>
        <p:grpSpPr>
          <a:xfrm>
            <a:off x="8357739" y="2323335"/>
            <a:ext cx="450866" cy="545678"/>
            <a:chOff x="3170325" y="2667550"/>
            <a:chExt cx="305175" cy="369350"/>
          </a:xfrm>
        </p:grpSpPr>
        <p:sp>
          <p:nvSpPr>
            <p:cNvPr id="1304" name="Google Shape;1304;p25"/>
            <p:cNvSpPr/>
            <p:nvPr/>
          </p:nvSpPr>
          <p:spPr>
            <a:xfrm>
              <a:off x="3280450" y="2865850"/>
              <a:ext cx="144275" cy="171050"/>
            </a:xfrm>
            <a:custGeom>
              <a:rect b="b" l="l" r="r" t="t"/>
              <a:pathLst>
                <a:path extrusionOk="0" h="6842" w="5771">
                  <a:moveTo>
                    <a:pt x="2727" y="0"/>
                  </a:moveTo>
                  <a:cubicBezTo>
                    <a:pt x="2727" y="0"/>
                    <a:pt x="2508" y="3044"/>
                    <a:pt x="0" y="3312"/>
                  </a:cubicBezTo>
                  <a:cubicBezTo>
                    <a:pt x="0" y="3312"/>
                    <a:pt x="2313" y="3579"/>
                    <a:pt x="2732" y="6842"/>
                  </a:cubicBezTo>
                  <a:cubicBezTo>
                    <a:pt x="2732" y="6842"/>
                    <a:pt x="3254" y="3498"/>
                    <a:pt x="5771" y="3263"/>
                  </a:cubicBezTo>
                  <a:cubicBezTo>
                    <a:pt x="5771" y="3263"/>
                    <a:pt x="2897" y="2581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3170325" y="2742875"/>
              <a:ext cx="144300" cy="171075"/>
            </a:xfrm>
            <a:custGeom>
              <a:rect b="b" l="l" r="r" t="t"/>
              <a:pathLst>
                <a:path extrusionOk="0" h="6843" w="5772">
                  <a:moveTo>
                    <a:pt x="2728" y="1"/>
                  </a:moveTo>
                  <a:cubicBezTo>
                    <a:pt x="2728" y="1"/>
                    <a:pt x="2509" y="3044"/>
                    <a:pt x="1" y="3312"/>
                  </a:cubicBezTo>
                  <a:cubicBezTo>
                    <a:pt x="1" y="3312"/>
                    <a:pt x="2314" y="3580"/>
                    <a:pt x="2732" y="6842"/>
                  </a:cubicBezTo>
                  <a:cubicBezTo>
                    <a:pt x="2732" y="6842"/>
                    <a:pt x="3256" y="3499"/>
                    <a:pt x="5771" y="3263"/>
                  </a:cubicBezTo>
                  <a:cubicBezTo>
                    <a:pt x="5771" y="3263"/>
                    <a:pt x="2899" y="2581"/>
                    <a:pt x="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3331250" y="2667550"/>
              <a:ext cx="144250" cy="171050"/>
            </a:xfrm>
            <a:custGeom>
              <a:rect b="b" l="l" r="r" t="t"/>
              <a:pathLst>
                <a:path extrusionOk="0" h="6842" w="5770">
                  <a:moveTo>
                    <a:pt x="2726" y="0"/>
                  </a:moveTo>
                  <a:cubicBezTo>
                    <a:pt x="2726" y="0"/>
                    <a:pt x="2507" y="3044"/>
                    <a:pt x="0" y="3311"/>
                  </a:cubicBezTo>
                  <a:cubicBezTo>
                    <a:pt x="0" y="3311"/>
                    <a:pt x="2313" y="3579"/>
                    <a:pt x="2731" y="6841"/>
                  </a:cubicBezTo>
                  <a:cubicBezTo>
                    <a:pt x="2731" y="6841"/>
                    <a:pt x="3254" y="3498"/>
                    <a:pt x="5770" y="3262"/>
                  </a:cubicBezTo>
                  <a:cubicBezTo>
                    <a:pt x="5770" y="3262"/>
                    <a:pt x="2898" y="2581"/>
                    <a:pt x="2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7" name="Google Shape;1307;p25"/>
          <p:cNvSpPr/>
          <p:nvPr/>
        </p:nvSpPr>
        <p:spPr>
          <a:xfrm>
            <a:off x="8541950" y="318075"/>
            <a:ext cx="653575" cy="633293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1_1"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26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10" name="Google Shape;1310;p26"/>
          <p:cNvSpPr txBox="1"/>
          <p:nvPr>
            <p:ph idx="1" type="subTitle"/>
          </p:nvPr>
        </p:nvSpPr>
        <p:spPr>
          <a:xfrm>
            <a:off x="720000" y="2975600"/>
            <a:ext cx="53985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1" name="Google Shape;1311;p26"/>
          <p:cNvSpPr txBox="1"/>
          <p:nvPr>
            <p:ph idx="2" type="subTitle"/>
          </p:nvPr>
        </p:nvSpPr>
        <p:spPr>
          <a:xfrm>
            <a:off x="720000" y="1240650"/>
            <a:ext cx="53985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2" name="Google Shape;1312;p26"/>
          <p:cNvSpPr/>
          <p:nvPr/>
        </p:nvSpPr>
        <p:spPr>
          <a:xfrm>
            <a:off x="-411400" y="4401040"/>
            <a:ext cx="1423871" cy="840175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26"/>
          <p:cNvSpPr/>
          <p:nvPr/>
        </p:nvSpPr>
        <p:spPr>
          <a:xfrm>
            <a:off x="7604875" y="2508191"/>
            <a:ext cx="2214512" cy="1772176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26"/>
          <p:cNvSpPr/>
          <p:nvPr/>
        </p:nvSpPr>
        <p:spPr>
          <a:xfrm>
            <a:off x="-355125" y="3932625"/>
            <a:ext cx="883818" cy="840172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5" name="Google Shape;1315;p26"/>
          <p:cNvGrpSpPr/>
          <p:nvPr/>
        </p:nvGrpSpPr>
        <p:grpSpPr>
          <a:xfrm>
            <a:off x="7586648" y="4042513"/>
            <a:ext cx="1557206" cy="1099807"/>
            <a:chOff x="5406025" y="787650"/>
            <a:chExt cx="768725" cy="542900"/>
          </a:xfrm>
        </p:grpSpPr>
        <p:sp>
          <p:nvSpPr>
            <p:cNvPr id="1316" name="Google Shape;1316;p26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4" name="Google Shape;1334;p26"/>
          <p:cNvSpPr/>
          <p:nvPr/>
        </p:nvSpPr>
        <p:spPr>
          <a:xfrm rot="5400000">
            <a:off x="-592408" y="592403"/>
            <a:ext cx="1464836" cy="280031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5" name="Google Shape;1335;p26"/>
          <p:cNvGrpSpPr/>
          <p:nvPr/>
        </p:nvGrpSpPr>
        <p:grpSpPr>
          <a:xfrm rot="8100077">
            <a:off x="6858" y="33954"/>
            <a:ext cx="883894" cy="898174"/>
            <a:chOff x="2754175" y="407125"/>
            <a:chExt cx="281275" cy="285800"/>
          </a:xfrm>
        </p:grpSpPr>
        <p:sp>
          <p:nvSpPr>
            <p:cNvPr id="1336" name="Google Shape;1336;p26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6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6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6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6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6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6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6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6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6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6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6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6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6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6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6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6" name="Google Shape;1356;p26"/>
          <p:cNvGrpSpPr/>
          <p:nvPr/>
        </p:nvGrpSpPr>
        <p:grpSpPr>
          <a:xfrm rot="10800000">
            <a:off x="8463990" y="168928"/>
            <a:ext cx="496249" cy="628211"/>
            <a:chOff x="5607100" y="2261100"/>
            <a:chExt cx="319275" cy="404150"/>
          </a:xfrm>
        </p:grpSpPr>
        <p:sp>
          <p:nvSpPr>
            <p:cNvPr id="1357" name="Google Shape;1357;p26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6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9" name="Google Shape;1359;p26"/>
          <p:cNvSpPr/>
          <p:nvPr/>
        </p:nvSpPr>
        <p:spPr>
          <a:xfrm rot="-5400000">
            <a:off x="-233572" y="2228274"/>
            <a:ext cx="788243" cy="686952"/>
          </a:xfrm>
          <a:custGeom>
            <a:rect b="b" l="l" r="r" t="t"/>
            <a:pathLst>
              <a:path extrusionOk="0" h="14521" w="16663">
                <a:moveTo>
                  <a:pt x="8943" y="4271"/>
                </a:moveTo>
                <a:cubicBezTo>
                  <a:pt x="9085" y="4271"/>
                  <a:pt x="9238" y="4289"/>
                  <a:pt x="9400" y="4322"/>
                </a:cubicBezTo>
                <a:cubicBezTo>
                  <a:pt x="10043" y="4455"/>
                  <a:pt x="10849" y="4916"/>
                  <a:pt x="11415" y="5727"/>
                </a:cubicBezTo>
                <a:cubicBezTo>
                  <a:pt x="11080" y="5979"/>
                  <a:pt x="10721" y="6166"/>
                  <a:pt x="10340" y="6282"/>
                </a:cubicBezTo>
                <a:cubicBezTo>
                  <a:pt x="10041" y="6373"/>
                  <a:pt x="9749" y="6412"/>
                  <a:pt x="9476" y="6412"/>
                </a:cubicBezTo>
                <a:cubicBezTo>
                  <a:pt x="8776" y="6412"/>
                  <a:pt x="8191" y="6154"/>
                  <a:pt x="7873" y="5837"/>
                </a:cubicBezTo>
                <a:cubicBezTo>
                  <a:pt x="7689" y="5653"/>
                  <a:pt x="7618" y="5482"/>
                  <a:pt x="7662" y="5330"/>
                </a:cubicBezTo>
                <a:cubicBezTo>
                  <a:pt x="7863" y="4626"/>
                  <a:pt x="8294" y="4271"/>
                  <a:pt x="8943" y="4271"/>
                </a:cubicBezTo>
                <a:close/>
                <a:moveTo>
                  <a:pt x="15164" y="1"/>
                </a:moveTo>
                <a:cubicBezTo>
                  <a:pt x="14529" y="1"/>
                  <a:pt x="13959" y="449"/>
                  <a:pt x="13823" y="1101"/>
                </a:cubicBezTo>
                <a:cubicBezTo>
                  <a:pt x="13642" y="1976"/>
                  <a:pt x="13398" y="2756"/>
                  <a:pt x="13100" y="3431"/>
                </a:cubicBezTo>
                <a:cubicBezTo>
                  <a:pt x="12218" y="2478"/>
                  <a:pt x="11094" y="1847"/>
                  <a:pt x="9952" y="1609"/>
                </a:cubicBezTo>
                <a:cubicBezTo>
                  <a:pt x="9612" y="1539"/>
                  <a:pt x="9279" y="1504"/>
                  <a:pt x="8956" y="1504"/>
                </a:cubicBezTo>
                <a:cubicBezTo>
                  <a:pt x="7093" y="1504"/>
                  <a:pt x="5574" y="2649"/>
                  <a:pt x="5027" y="4561"/>
                </a:cubicBezTo>
                <a:cubicBezTo>
                  <a:pt x="4697" y="5712"/>
                  <a:pt x="5031" y="6894"/>
                  <a:pt x="5944" y="7805"/>
                </a:cubicBezTo>
                <a:cubicBezTo>
                  <a:pt x="6839" y="8699"/>
                  <a:pt x="8124" y="9181"/>
                  <a:pt x="9469" y="9181"/>
                </a:cubicBezTo>
                <a:cubicBezTo>
                  <a:pt x="10020" y="9181"/>
                  <a:pt x="10581" y="9100"/>
                  <a:pt x="11130" y="8934"/>
                </a:cubicBezTo>
                <a:cubicBezTo>
                  <a:pt x="11413" y="8847"/>
                  <a:pt x="11738" y="8724"/>
                  <a:pt x="12086" y="8548"/>
                </a:cubicBezTo>
                <a:lnTo>
                  <a:pt x="12086" y="8548"/>
                </a:lnTo>
                <a:cubicBezTo>
                  <a:pt x="12081" y="8603"/>
                  <a:pt x="12074" y="8659"/>
                  <a:pt x="12068" y="8716"/>
                </a:cubicBezTo>
                <a:cubicBezTo>
                  <a:pt x="11819" y="10721"/>
                  <a:pt x="9710" y="11752"/>
                  <a:pt x="7721" y="11752"/>
                </a:cubicBezTo>
                <a:cubicBezTo>
                  <a:pt x="7687" y="11752"/>
                  <a:pt x="7653" y="11752"/>
                  <a:pt x="7619" y="11751"/>
                </a:cubicBezTo>
                <a:cubicBezTo>
                  <a:pt x="5482" y="11714"/>
                  <a:pt x="3093" y="10505"/>
                  <a:pt x="2800" y="7224"/>
                </a:cubicBezTo>
                <a:cubicBezTo>
                  <a:pt x="2736" y="6504"/>
                  <a:pt x="2137" y="5963"/>
                  <a:pt x="1434" y="5963"/>
                </a:cubicBezTo>
                <a:cubicBezTo>
                  <a:pt x="1393" y="5963"/>
                  <a:pt x="1353" y="5965"/>
                  <a:pt x="1312" y="5969"/>
                </a:cubicBezTo>
                <a:cubicBezTo>
                  <a:pt x="558" y="6038"/>
                  <a:pt x="1" y="6710"/>
                  <a:pt x="69" y="7471"/>
                </a:cubicBezTo>
                <a:cubicBezTo>
                  <a:pt x="496" y="12258"/>
                  <a:pt x="4145" y="14460"/>
                  <a:pt x="7572" y="14520"/>
                </a:cubicBezTo>
                <a:cubicBezTo>
                  <a:pt x="7620" y="14521"/>
                  <a:pt x="7668" y="14521"/>
                  <a:pt x="7715" y="14521"/>
                </a:cubicBezTo>
                <a:cubicBezTo>
                  <a:pt x="10918" y="14521"/>
                  <a:pt x="14343" y="12665"/>
                  <a:pt x="14789" y="9060"/>
                </a:cubicBezTo>
                <a:cubicBezTo>
                  <a:pt x="14914" y="8052"/>
                  <a:pt x="14848" y="7122"/>
                  <a:pt x="14638" y="6284"/>
                </a:cubicBezTo>
                <a:cubicBezTo>
                  <a:pt x="15401" y="5206"/>
                  <a:pt x="16082" y="3719"/>
                  <a:pt x="16508" y="1669"/>
                </a:cubicBezTo>
                <a:cubicBezTo>
                  <a:pt x="16663" y="921"/>
                  <a:pt x="16188" y="188"/>
                  <a:pt x="15447" y="31"/>
                </a:cubicBezTo>
                <a:cubicBezTo>
                  <a:pt x="15352" y="10"/>
                  <a:pt x="15257" y="1"/>
                  <a:pt x="151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27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2" name="Google Shape;1362;p27"/>
          <p:cNvSpPr txBox="1"/>
          <p:nvPr>
            <p:ph idx="1" type="subTitle"/>
          </p:nvPr>
        </p:nvSpPr>
        <p:spPr>
          <a:xfrm>
            <a:off x="825414" y="2950125"/>
            <a:ext cx="22425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3" name="Google Shape;1363;p27"/>
          <p:cNvSpPr txBox="1"/>
          <p:nvPr>
            <p:ph idx="2" type="subTitle"/>
          </p:nvPr>
        </p:nvSpPr>
        <p:spPr>
          <a:xfrm>
            <a:off x="3450747" y="2950125"/>
            <a:ext cx="22425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4" name="Google Shape;1364;p27"/>
          <p:cNvSpPr txBox="1"/>
          <p:nvPr>
            <p:ph idx="3" type="subTitle"/>
          </p:nvPr>
        </p:nvSpPr>
        <p:spPr>
          <a:xfrm>
            <a:off x="6076086" y="2950125"/>
            <a:ext cx="22425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5" name="Google Shape;1365;p27"/>
          <p:cNvSpPr txBox="1"/>
          <p:nvPr>
            <p:ph idx="4" type="subTitle"/>
          </p:nvPr>
        </p:nvSpPr>
        <p:spPr>
          <a:xfrm>
            <a:off x="825414" y="2495550"/>
            <a:ext cx="224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6" name="Google Shape;1366;p27"/>
          <p:cNvSpPr txBox="1"/>
          <p:nvPr>
            <p:ph idx="5" type="subTitle"/>
          </p:nvPr>
        </p:nvSpPr>
        <p:spPr>
          <a:xfrm>
            <a:off x="3450746" y="2495550"/>
            <a:ext cx="224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7" name="Google Shape;1367;p27"/>
          <p:cNvSpPr txBox="1"/>
          <p:nvPr>
            <p:ph idx="6" type="subTitle"/>
          </p:nvPr>
        </p:nvSpPr>
        <p:spPr>
          <a:xfrm>
            <a:off x="6076078" y="2495550"/>
            <a:ext cx="224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8" name="Google Shape;1368;p27"/>
          <p:cNvSpPr/>
          <p:nvPr/>
        </p:nvSpPr>
        <p:spPr>
          <a:xfrm>
            <a:off x="4914000" y="4341225"/>
            <a:ext cx="782375" cy="62610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9" name="Google Shape;1369;p27"/>
          <p:cNvGrpSpPr/>
          <p:nvPr/>
        </p:nvGrpSpPr>
        <p:grpSpPr>
          <a:xfrm>
            <a:off x="-76182" y="3914939"/>
            <a:ext cx="1313301" cy="1304743"/>
            <a:chOff x="3781900" y="978875"/>
            <a:chExt cx="264725" cy="263000"/>
          </a:xfrm>
        </p:grpSpPr>
        <p:sp>
          <p:nvSpPr>
            <p:cNvPr id="1370" name="Google Shape;1370;p27"/>
            <p:cNvSpPr/>
            <p:nvPr/>
          </p:nvSpPr>
          <p:spPr>
            <a:xfrm>
              <a:off x="3781900" y="978875"/>
              <a:ext cx="264725" cy="263000"/>
            </a:xfrm>
            <a:custGeom>
              <a:rect b="b" l="l" r="r" t="t"/>
              <a:pathLst>
                <a:path extrusionOk="0" h="10520" w="10589">
                  <a:moveTo>
                    <a:pt x="887" y="1"/>
                  </a:moveTo>
                  <a:cubicBezTo>
                    <a:pt x="569" y="1"/>
                    <a:pt x="264" y="7"/>
                    <a:pt x="1" y="19"/>
                  </a:cubicBezTo>
                  <a:cubicBezTo>
                    <a:pt x="28" y="2525"/>
                    <a:pt x="54" y="8008"/>
                    <a:pt x="83" y="10515"/>
                  </a:cubicBezTo>
                  <a:cubicBezTo>
                    <a:pt x="893" y="10516"/>
                    <a:pt x="1703" y="10519"/>
                    <a:pt x="2513" y="10519"/>
                  </a:cubicBezTo>
                  <a:cubicBezTo>
                    <a:pt x="5208" y="10519"/>
                    <a:pt x="7902" y="10486"/>
                    <a:pt x="10586" y="10261"/>
                  </a:cubicBezTo>
                  <a:cubicBezTo>
                    <a:pt x="10588" y="9311"/>
                    <a:pt x="10589" y="8361"/>
                    <a:pt x="10589" y="7410"/>
                  </a:cubicBezTo>
                  <a:cubicBezTo>
                    <a:pt x="9729" y="7389"/>
                    <a:pt x="8867" y="7368"/>
                    <a:pt x="8007" y="7346"/>
                  </a:cubicBezTo>
                  <a:cubicBezTo>
                    <a:pt x="8012" y="6603"/>
                    <a:pt x="8018" y="5858"/>
                    <a:pt x="8022" y="5114"/>
                  </a:cubicBezTo>
                  <a:cubicBezTo>
                    <a:pt x="7149" y="5083"/>
                    <a:pt x="6276" y="5053"/>
                    <a:pt x="5404" y="5023"/>
                  </a:cubicBezTo>
                  <a:cubicBezTo>
                    <a:pt x="5471" y="4222"/>
                    <a:pt x="5540" y="3420"/>
                    <a:pt x="5608" y="2619"/>
                  </a:cubicBezTo>
                  <a:cubicBezTo>
                    <a:pt x="4696" y="2595"/>
                    <a:pt x="3782" y="2570"/>
                    <a:pt x="2868" y="2547"/>
                  </a:cubicBezTo>
                  <a:cubicBezTo>
                    <a:pt x="2903" y="1735"/>
                    <a:pt x="2937" y="924"/>
                    <a:pt x="2972" y="112"/>
                  </a:cubicBezTo>
                  <a:cubicBezTo>
                    <a:pt x="2411" y="35"/>
                    <a:pt x="1612" y="1"/>
                    <a:pt x="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3782150" y="1002675"/>
              <a:ext cx="264475" cy="188850"/>
            </a:xfrm>
            <a:custGeom>
              <a:rect b="b" l="l" r="r" t="t"/>
              <a:pathLst>
                <a:path extrusionOk="0" h="7554" w="10579">
                  <a:moveTo>
                    <a:pt x="0" y="0"/>
                  </a:moveTo>
                  <a:cubicBezTo>
                    <a:pt x="0" y="43"/>
                    <a:pt x="0" y="86"/>
                    <a:pt x="2" y="130"/>
                  </a:cubicBezTo>
                  <a:lnTo>
                    <a:pt x="1998" y="160"/>
                  </a:lnTo>
                  <a:cubicBezTo>
                    <a:pt x="1972" y="715"/>
                    <a:pt x="1933" y="1203"/>
                    <a:pt x="1895" y="1674"/>
                  </a:cubicBezTo>
                  <a:cubicBezTo>
                    <a:pt x="1867" y="2010"/>
                    <a:pt x="1841" y="2326"/>
                    <a:pt x="1821" y="2667"/>
                  </a:cubicBezTo>
                  <a:cubicBezTo>
                    <a:pt x="1820" y="2683"/>
                    <a:pt x="1825" y="2701"/>
                    <a:pt x="1837" y="2714"/>
                  </a:cubicBezTo>
                  <a:cubicBezTo>
                    <a:pt x="1848" y="2727"/>
                    <a:pt x="1865" y="2734"/>
                    <a:pt x="1883" y="2736"/>
                  </a:cubicBezTo>
                  <a:cubicBezTo>
                    <a:pt x="2344" y="2750"/>
                    <a:pt x="2779" y="2758"/>
                    <a:pt x="3197" y="2765"/>
                  </a:cubicBezTo>
                  <a:cubicBezTo>
                    <a:pt x="3582" y="2771"/>
                    <a:pt x="3978" y="2778"/>
                    <a:pt x="4385" y="2792"/>
                  </a:cubicBezTo>
                  <a:lnTo>
                    <a:pt x="4373" y="4918"/>
                  </a:lnTo>
                  <a:cubicBezTo>
                    <a:pt x="4373" y="4952"/>
                    <a:pt x="4399" y="4981"/>
                    <a:pt x="4434" y="4983"/>
                  </a:cubicBezTo>
                  <a:cubicBezTo>
                    <a:pt x="5423" y="5043"/>
                    <a:pt x="6184" y="5069"/>
                    <a:pt x="7212" y="5099"/>
                  </a:cubicBezTo>
                  <a:lnTo>
                    <a:pt x="7209" y="7353"/>
                  </a:lnTo>
                  <a:cubicBezTo>
                    <a:pt x="7209" y="7388"/>
                    <a:pt x="7235" y="7416"/>
                    <a:pt x="7271" y="7419"/>
                  </a:cubicBezTo>
                  <a:lnTo>
                    <a:pt x="10579" y="7553"/>
                  </a:lnTo>
                  <a:lnTo>
                    <a:pt x="10579" y="7423"/>
                  </a:lnTo>
                  <a:lnTo>
                    <a:pt x="7338" y="7290"/>
                  </a:lnTo>
                  <a:lnTo>
                    <a:pt x="7341" y="5035"/>
                  </a:lnTo>
                  <a:cubicBezTo>
                    <a:pt x="7341" y="5001"/>
                    <a:pt x="7314" y="4971"/>
                    <a:pt x="7278" y="4971"/>
                  </a:cubicBezTo>
                  <a:cubicBezTo>
                    <a:pt x="6241" y="4940"/>
                    <a:pt x="5481" y="4915"/>
                    <a:pt x="4503" y="4857"/>
                  </a:cubicBezTo>
                  <a:lnTo>
                    <a:pt x="4514" y="2728"/>
                  </a:lnTo>
                  <a:cubicBezTo>
                    <a:pt x="4514" y="2693"/>
                    <a:pt x="4487" y="2664"/>
                    <a:pt x="4453" y="2663"/>
                  </a:cubicBezTo>
                  <a:cubicBezTo>
                    <a:pt x="4022" y="2649"/>
                    <a:pt x="3604" y="2642"/>
                    <a:pt x="3200" y="2634"/>
                  </a:cubicBezTo>
                  <a:cubicBezTo>
                    <a:pt x="2801" y="2629"/>
                    <a:pt x="2389" y="2621"/>
                    <a:pt x="1953" y="2607"/>
                  </a:cubicBezTo>
                  <a:cubicBezTo>
                    <a:pt x="1973" y="2294"/>
                    <a:pt x="1997" y="1998"/>
                    <a:pt x="2023" y="1685"/>
                  </a:cubicBezTo>
                  <a:cubicBezTo>
                    <a:pt x="2062" y="1194"/>
                    <a:pt x="2104" y="684"/>
                    <a:pt x="2129" y="99"/>
                  </a:cubicBezTo>
                  <a:cubicBezTo>
                    <a:pt x="2130" y="81"/>
                    <a:pt x="2124" y="65"/>
                    <a:pt x="2112" y="51"/>
                  </a:cubicBezTo>
                  <a:cubicBezTo>
                    <a:pt x="2100" y="38"/>
                    <a:pt x="2084" y="31"/>
                    <a:pt x="2066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2" name="Google Shape;1372;p27"/>
          <p:cNvSpPr/>
          <p:nvPr/>
        </p:nvSpPr>
        <p:spPr>
          <a:xfrm>
            <a:off x="253688" y="2255100"/>
            <a:ext cx="653575" cy="633293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27"/>
          <p:cNvSpPr/>
          <p:nvPr/>
        </p:nvSpPr>
        <p:spPr>
          <a:xfrm>
            <a:off x="-156873" y="598475"/>
            <a:ext cx="1022483" cy="891009"/>
          </a:xfrm>
          <a:custGeom>
            <a:rect b="b" l="l" r="r" t="t"/>
            <a:pathLst>
              <a:path extrusionOk="0" h="14521" w="16663">
                <a:moveTo>
                  <a:pt x="8943" y="4271"/>
                </a:moveTo>
                <a:cubicBezTo>
                  <a:pt x="9085" y="4271"/>
                  <a:pt x="9238" y="4289"/>
                  <a:pt x="9400" y="4322"/>
                </a:cubicBezTo>
                <a:cubicBezTo>
                  <a:pt x="10043" y="4455"/>
                  <a:pt x="10849" y="4916"/>
                  <a:pt x="11415" y="5727"/>
                </a:cubicBezTo>
                <a:cubicBezTo>
                  <a:pt x="11080" y="5979"/>
                  <a:pt x="10721" y="6166"/>
                  <a:pt x="10340" y="6282"/>
                </a:cubicBezTo>
                <a:cubicBezTo>
                  <a:pt x="10041" y="6373"/>
                  <a:pt x="9749" y="6412"/>
                  <a:pt x="9476" y="6412"/>
                </a:cubicBezTo>
                <a:cubicBezTo>
                  <a:pt x="8776" y="6412"/>
                  <a:pt x="8191" y="6154"/>
                  <a:pt x="7873" y="5837"/>
                </a:cubicBezTo>
                <a:cubicBezTo>
                  <a:pt x="7689" y="5653"/>
                  <a:pt x="7618" y="5482"/>
                  <a:pt x="7662" y="5330"/>
                </a:cubicBezTo>
                <a:cubicBezTo>
                  <a:pt x="7863" y="4626"/>
                  <a:pt x="8294" y="4271"/>
                  <a:pt x="8943" y="4271"/>
                </a:cubicBezTo>
                <a:close/>
                <a:moveTo>
                  <a:pt x="15164" y="1"/>
                </a:moveTo>
                <a:cubicBezTo>
                  <a:pt x="14529" y="1"/>
                  <a:pt x="13959" y="449"/>
                  <a:pt x="13823" y="1101"/>
                </a:cubicBezTo>
                <a:cubicBezTo>
                  <a:pt x="13642" y="1976"/>
                  <a:pt x="13398" y="2756"/>
                  <a:pt x="13100" y="3431"/>
                </a:cubicBezTo>
                <a:cubicBezTo>
                  <a:pt x="12218" y="2478"/>
                  <a:pt x="11094" y="1847"/>
                  <a:pt x="9952" y="1609"/>
                </a:cubicBezTo>
                <a:cubicBezTo>
                  <a:pt x="9612" y="1539"/>
                  <a:pt x="9279" y="1504"/>
                  <a:pt x="8956" y="1504"/>
                </a:cubicBezTo>
                <a:cubicBezTo>
                  <a:pt x="7093" y="1504"/>
                  <a:pt x="5574" y="2649"/>
                  <a:pt x="5027" y="4561"/>
                </a:cubicBezTo>
                <a:cubicBezTo>
                  <a:pt x="4697" y="5712"/>
                  <a:pt x="5031" y="6894"/>
                  <a:pt x="5944" y="7805"/>
                </a:cubicBezTo>
                <a:cubicBezTo>
                  <a:pt x="6839" y="8699"/>
                  <a:pt x="8124" y="9181"/>
                  <a:pt x="9469" y="9181"/>
                </a:cubicBezTo>
                <a:cubicBezTo>
                  <a:pt x="10020" y="9181"/>
                  <a:pt x="10581" y="9100"/>
                  <a:pt x="11130" y="8934"/>
                </a:cubicBezTo>
                <a:cubicBezTo>
                  <a:pt x="11413" y="8847"/>
                  <a:pt x="11738" y="8724"/>
                  <a:pt x="12086" y="8548"/>
                </a:cubicBezTo>
                <a:lnTo>
                  <a:pt x="12086" y="8548"/>
                </a:lnTo>
                <a:cubicBezTo>
                  <a:pt x="12081" y="8603"/>
                  <a:pt x="12074" y="8659"/>
                  <a:pt x="12068" y="8716"/>
                </a:cubicBezTo>
                <a:cubicBezTo>
                  <a:pt x="11819" y="10721"/>
                  <a:pt x="9710" y="11752"/>
                  <a:pt x="7721" y="11752"/>
                </a:cubicBezTo>
                <a:cubicBezTo>
                  <a:pt x="7687" y="11752"/>
                  <a:pt x="7653" y="11752"/>
                  <a:pt x="7619" y="11751"/>
                </a:cubicBezTo>
                <a:cubicBezTo>
                  <a:pt x="5482" y="11714"/>
                  <a:pt x="3093" y="10505"/>
                  <a:pt x="2800" y="7224"/>
                </a:cubicBezTo>
                <a:cubicBezTo>
                  <a:pt x="2736" y="6504"/>
                  <a:pt x="2137" y="5963"/>
                  <a:pt x="1434" y="5963"/>
                </a:cubicBezTo>
                <a:cubicBezTo>
                  <a:pt x="1393" y="5963"/>
                  <a:pt x="1353" y="5965"/>
                  <a:pt x="1312" y="5969"/>
                </a:cubicBezTo>
                <a:cubicBezTo>
                  <a:pt x="558" y="6038"/>
                  <a:pt x="1" y="6710"/>
                  <a:pt x="69" y="7471"/>
                </a:cubicBezTo>
                <a:cubicBezTo>
                  <a:pt x="496" y="12258"/>
                  <a:pt x="4145" y="14460"/>
                  <a:pt x="7572" y="14520"/>
                </a:cubicBezTo>
                <a:cubicBezTo>
                  <a:pt x="7620" y="14521"/>
                  <a:pt x="7668" y="14521"/>
                  <a:pt x="7715" y="14521"/>
                </a:cubicBezTo>
                <a:cubicBezTo>
                  <a:pt x="10918" y="14521"/>
                  <a:pt x="14343" y="12665"/>
                  <a:pt x="14789" y="9060"/>
                </a:cubicBezTo>
                <a:cubicBezTo>
                  <a:pt x="14914" y="8052"/>
                  <a:pt x="14848" y="7122"/>
                  <a:pt x="14638" y="6284"/>
                </a:cubicBezTo>
                <a:cubicBezTo>
                  <a:pt x="15401" y="5206"/>
                  <a:pt x="16082" y="3719"/>
                  <a:pt x="16508" y="1669"/>
                </a:cubicBezTo>
                <a:cubicBezTo>
                  <a:pt x="16663" y="921"/>
                  <a:pt x="16188" y="188"/>
                  <a:pt x="15447" y="31"/>
                </a:cubicBezTo>
                <a:cubicBezTo>
                  <a:pt x="15352" y="10"/>
                  <a:pt x="15257" y="1"/>
                  <a:pt x="1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4" name="Google Shape;1374;p27"/>
          <p:cNvGrpSpPr/>
          <p:nvPr/>
        </p:nvGrpSpPr>
        <p:grpSpPr>
          <a:xfrm>
            <a:off x="5255324" y="4454235"/>
            <a:ext cx="1261631" cy="891007"/>
            <a:chOff x="5406025" y="787650"/>
            <a:chExt cx="768725" cy="542900"/>
          </a:xfrm>
        </p:grpSpPr>
        <p:sp>
          <p:nvSpPr>
            <p:cNvPr id="1375" name="Google Shape;1375;p27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2580050" y="4561550"/>
            <a:ext cx="319275" cy="404150"/>
            <a:chOff x="5607100" y="2261100"/>
            <a:chExt cx="319275" cy="404150"/>
          </a:xfrm>
        </p:grpSpPr>
        <p:sp>
          <p:nvSpPr>
            <p:cNvPr id="1394" name="Google Shape;1394;p27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6" name="Google Shape;1396;p27"/>
          <p:cNvSpPr/>
          <p:nvPr/>
        </p:nvSpPr>
        <p:spPr>
          <a:xfrm rot="-5400000">
            <a:off x="7809823" y="905923"/>
            <a:ext cx="2240104" cy="428252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27"/>
          <p:cNvSpPr/>
          <p:nvPr/>
        </p:nvSpPr>
        <p:spPr>
          <a:xfrm>
            <a:off x="8538709" y="1918425"/>
            <a:ext cx="1380579" cy="1104816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27"/>
          <p:cNvSpPr/>
          <p:nvPr/>
        </p:nvSpPr>
        <p:spPr>
          <a:xfrm>
            <a:off x="8430800" y="4053798"/>
            <a:ext cx="464004" cy="550211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27"/>
          <p:cNvSpPr/>
          <p:nvPr/>
        </p:nvSpPr>
        <p:spPr>
          <a:xfrm>
            <a:off x="8296150" y="4604004"/>
            <a:ext cx="269254" cy="319278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0" name="Google Shape;1400;p27"/>
          <p:cNvGrpSpPr/>
          <p:nvPr/>
        </p:nvGrpSpPr>
        <p:grpSpPr>
          <a:xfrm>
            <a:off x="11" y="-29"/>
            <a:ext cx="937490" cy="1195836"/>
            <a:chOff x="2864175" y="994200"/>
            <a:chExt cx="246125" cy="313950"/>
          </a:xfrm>
        </p:grpSpPr>
        <p:sp>
          <p:nvSpPr>
            <p:cNvPr id="1401" name="Google Shape;1401;p27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7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28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0" name="Google Shape;1410;p28"/>
          <p:cNvSpPr txBox="1"/>
          <p:nvPr>
            <p:ph idx="1" type="subTitle"/>
          </p:nvPr>
        </p:nvSpPr>
        <p:spPr>
          <a:xfrm>
            <a:off x="1987974" y="2128575"/>
            <a:ext cx="2415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1" name="Google Shape;1411;p28"/>
          <p:cNvSpPr txBox="1"/>
          <p:nvPr>
            <p:ph idx="2" type="subTitle"/>
          </p:nvPr>
        </p:nvSpPr>
        <p:spPr>
          <a:xfrm>
            <a:off x="4741026" y="2128575"/>
            <a:ext cx="2415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2" name="Google Shape;1412;p28"/>
          <p:cNvSpPr txBox="1"/>
          <p:nvPr>
            <p:ph idx="3" type="subTitle"/>
          </p:nvPr>
        </p:nvSpPr>
        <p:spPr>
          <a:xfrm>
            <a:off x="1987974" y="3561975"/>
            <a:ext cx="2415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3" name="Google Shape;1413;p28"/>
          <p:cNvSpPr txBox="1"/>
          <p:nvPr>
            <p:ph idx="4" type="subTitle"/>
          </p:nvPr>
        </p:nvSpPr>
        <p:spPr>
          <a:xfrm>
            <a:off x="4741026" y="3561975"/>
            <a:ext cx="2415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14" name="Google Shape;1414;p28"/>
          <p:cNvSpPr txBox="1"/>
          <p:nvPr>
            <p:ph idx="5" type="subTitle"/>
          </p:nvPr>
        </p:nvSpPr>
        <p:spPr>
          <a:xfrm>
            <a:off x="1987975" y="1744125"/>
            <a:ext cx="24150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5" name="Google Shape;1415;p28"/>
          <p:cNvSpPr txBox="1"/>
          <p:nvPr>
            <p:ph idx="6" type="subTitle"/>
          </p:nvPr>
        </p:nvSpPr>
        <p:spPr>
          <a:xfrm>
            <a:off x="1987975" y="3177350"/>
            <a:ext cx="24150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6" name="Google Shape;1416;p28"/>
          <p:cNvSpPr txBox="1"/>
          <p:nvPr>
            <p:ph idx="7" type="subTitle"/>
          </p:nvPr>
        </p:nvSpPr>
        <p:spPr>
          <a:xfrm>
            <a:off x="4741025" y="1744125"/>
            <a:ext cx="24150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7" name="Google Shape;1417;p28"/>
          <p:cNvSpPr txBox="1"/>
          <p:nvPr>
            <p:ph idx="8" type="subTitle"/>
          </p:nvPr>
        </p:nvSpPr>
        <p:spPr>
          <a:xfrm>
            <a:off x="4741025" y="3177350"/>
            <a:ext cx="24150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8" name="Google Shape;1418;p28"/>
          <p:cNvSpPr/>
          <p:nvPr/>
        </p:nvSpPr>
        <p:spPr>
          <a:xfrm rot="-1661100">
            <a:off x="6833504" y="4327851"/>
            <a:ext cx="1014568" cy="837347"/>
          </a:xfrm>
          <a:custGeom>
            <a:rect b="b" l="l" r="r" t="t"/>
            <a:pathLst>
              <a:path extrusionOk="0" h="26001" w="31504">
                <a:moveTo>
                  <a:pt x="21580" y="0"/>
                </a:moveTo>
                <a:cubicBezTo>
                  <a:pt x="21437" y="0"/>
                  <a:pt x="21297" y="32"/>
                  <a:pt x="21160" y="99"/>
                </a:cubicBezTo>
                <a:cubicBezTo>
                  <a:pt x="21160" y="99"/>
                  <a:pt x="0" y="14888"/>
                  <a:pt x="2211" y="17388"/>
                </a:cubicBezTo>
                <a:cubicBezTo>
                  <a:pt x="4044" y="19462"/>
                  <a:pt x="23234" y="26001"/>
                  <a:pt x="29481" y="26001"/>
                </a:cubicBezTo>
                <a:cubicBezTo>
                  <a:pt x="30766" y="26001"/>
                  <a:pt x="31503" y="25724"/>
                  <a:pt x="31430" y="25075"/>
                </a:cubicBezTo>
                <a:cubicBezTo>
                  <a:pt x="31014" y="21414"/>
                  <a:pt x="25264" y="0"/>
                  <a:pt x="215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9" name="Google Shape;1419;p28"/>
          <p:cNvGrpSpPr/>
          <p:nvPr/>
        </p:nvGrpSpPr>
        <p:grpSpPr>
          <a:xfrm rot="5400000">
            <a:off x="7349277" y="3763332"/>
            <a:ext cx="1934350" cy="1116688"/>
            <a:chOff x="4404050" y="821075"/>
            <a:chExt cx="739600" cy="426950"/>
          </a:xfrm>
        </p:grpSpPr>
        <p:sp>
          <p:nvSpPr>
            <p:cNvPr id="1420" name="Google Shape;1420;p28"/>
            <p:cNvSpPr/>
            <p:nvPr/>
          </p:nvSpPr>
          <p:spPr>
            <a:xfrm>
              <a:off x="4404050" y="821075"/>
              <a:ext cx="739600" cy="426950"/>
            </a:xfrm>
            <a:custGeom>
              <a:rect b="b" l="l" r="r" t="t"/>
              <a:pathLst>
                <a:path extrusionOk="0" h="17078" w="29584">
                  <a:moveTo>
                    <a:pt x="29206" y="373"/>
                  </a:moveTo>
                  <a:lnTo>
                    <a:pt x="29206" y="16697"/>
                  </a:lnTo>
                  <a:cubicBezTo>
                    <a:pt x="25966" y="16633"/>
                    <a:pt x="22667" y="16568"/>
                    <a:pt x="19369" y="16504"/>
                  </a:cubicBezTo>
                  <a:cubicBezTo>
                    <a:pt x="16004" y="16438"/>
                    <a:pt x="12641" y="16373"/>
                    <a:pt x="9339" y="16307"/>
                  </a:cubicBezTo>
                  <a:cubicBezTo>
                    <a:pt x="6810" y="16257"/>
                    <a:pt x="4576" y="16109"/>
                    <a:pt x="2869" y="14806"/>
                  </a:cubicBezTo>
                  <a:cubicBezTo>
                    <a:pt x="905" y="13308"/>
                    <a:pt x="22" y="10374"/>
                    <a:pt x="506" y="6959"/>
                  </a:cubicBezTo>
                  <a:cubicBezTo>
                    <a:pt x="873" y="4384"/>
                    <a:pt x="2839" y="2279"/>
                    <a:pt x="5767" y="1327"/>
                  </a:cubicBezTo>
                  <a:cubicBezTo>
                    <a:pt x="8138" y="558"/>
                    <a:pt x="10671" y="466"/>
                    <a:pt x="13163" y="466"/>
                  </a:cubicBezTo>
                  <a:cubicBezTo>
                    <a:pt x="13554" y="466"/>
                    <a:pt x="13943" y="468"/>
                    <a:pt x="14331" y="471"/>
                  </a:cubicBezTo>
                  <a:cubicBezTo>
                    <a:pt x="14736" y="472"/>
                    <a:pt x="15139" y="474"/>
                    <a:pt x="15540" y="474"/>
                  </a:cubicBezTo>
                  <a:cubicBezTo>
                    <a:pt x="15715" y="474"/>
                    <a:pt x="15890" y="474"/>
                    <a:pt x="16065" y="473"/>
                  </a:cubicBezTo>
                  <a:lnTo>
                    <a:pt x="28302" y="387"/>
                  </a:lnTo>
                  <a:cubicBezTo>
                    <a:pt x="28730" y="384"/>
                    <a:pt x="29016" y="381"/>
                    <a:pt x="29206" y="373"/>
                  </a:cubicBezTo>
                  <a:close/>
                  <a:moveTo>
                    <a:pt x="29381" y="1"/>
                  </a:moveTo>
                  <a:cubicBezTo>
                    <a:pt x="29263" y="4"/>
                    <a:pt x="27336" y="17"/>
                    <a:pt x="26606" y="22"/>
                  </a:cubicBezTo>
                  <a:lnTo>
                    <a:pt x="16063" y="96"/>
                  </a:lnTo>
                  <a:cubicBezTo>
                    <a:pt x="15863" y="97"/>
                    <a:pt x="15662" y="98"/>
                    <a:pt x="15461" y="98"/>
                  </a:cubicBezTo>
                  <a:cubicBezTo>
                    <a:pt x="15086" y="98"/>
                    <a:pt x="14710" y="96"/>
                    <a:pt x="14333" y="93"/>
                  </a:cubicBezTo>
                  <a:cubicBezTo>
                    <a:pt x="13945" y="91"/>
                    <a:pt x="13555" y="89"/>
                    <a:pt x="13164" y="89"/>
                  </a:cubicBezTo>
                  <a:cubicBezTo>
                    <a:pt x="10643" y="89"/>
                    <a:pt x="8076" y="182"/>
                    <a:pt x="5651" y="969"/>
                  </a:cubicBezTo>
                  <a:cubicBezTo>
                    <a:pt x="2582" y="1966"/>
                    <a:pt x="520" y="4185"/>
                    <a:pt x="134" y="6905"/>
                  </a:cubicBezTo>
                  <a:cubicBezTo>
                    <a:pt x="44" y="7539"/>
                    <a:pt x="0" y="8157"/>
                    <a:pt x="0" y="8754"/>
                  </a:cubicBezTo>
                  <a:cubicBezTo>
                    <a:pt x="0" y="11505"/>
                    <a:pt x="937" y="13806"/>
                    <a:pt x="2641" y="15106"/>
                  </a:cubicBezTo>
                  <a:cubicBezTo>
                    <a:pt x="4438" y="16478"/>
                    <a:pt x="6735" y="16633"/>
                    <a:pt x="9332" y="16684"/>
                  </a:cubicBezTo>
                  <a:cubicBezTo>
                    <a:pt x="12634" y="16749"/>
                    <a:pt x="15997" y="16815"/>
                    <a:pt x="19362" y="16880"/>
                  </a:cubicBezTo>
                  <a:cubicBezTo>
                    <a:pt x="22725" y="16947"/>
                    <a:pt x="26089" y="17011"/>
                    <a:pt x="29390" y="17078"/>
                  </a:cubicBezTo>
                  <a:cubicBezTo>
                    <a:pt x="29442" y="17078"/>
                    <a:pt x="29490" y="17059"/>
                    <a:pt x="29526" y="17023"/>
                  </a:cubicBezTo>
                  <a:cubicBezTo>
                    <a:pt x="29562" y="16988"/>
                    <a:pt x="29583" y="16940"/>
                    <a:pt x="29583" y="16888"/>
                  </a:cubicBezTo>
                  <a:lnTo>
                    <a:pt x="29583" y="189"/>
                  </a:lnTo>
                  <a:cubicBezTo>
                    <a:pt x="29583" y="85"/>
                    <a:pt x="29499" y="1"/>
                    <a:pt x="29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4437550" y="854775"/>
              <a:ext cx="672650" cy="359150"/>
            </a:xfrm>
            <a:custGeom>
              <a:rect b="b" l="l" r="r" t="t"/>
              <a:pathLst>
                <a:path extrusionOk="0" h="14366" w="26906">
                  <a:moveTo>
                    <a:pt x="26530" y="378"/>
                  </a:moveTo>
                  <a:lnTo>
                    <a:pt x="26530" y="379"/>
                  </a:lnTo>
                  <a:lnTo>
                    <a:pt x="26530" y="13985"/>
                  </a:lnTo>
                  <a:lnTo>
                    <a:pt x="19767" y="13853"/>
                  </a:lnTo>
                  <a:cubicBezTo>
                    <a:pt x="15258" y="13765"/>
                    <a:pt x="10022" y="13663"/>
                    <a:pt x="8026" y="13623"/>
                  </a:cubicBezTo>
                  <a:cubicBezTo>
                    <a:pt x="5735" y="13577"/>
                    <a:pt x="3727" y="13454"/>
                    <a:pt x="2340" y="12396"/>
                  </a:cubicBezTo>
                  <a:cubicBezTo>
                    <a:pt x="632" y="11093"/>
                    <a:pt x="377" y="8698"/>
                    <a:pt x="377" y="7386"/>
                  </a:cubicBezTo>
                  <a:cubicBezTo>
                    <a:pt x="377" y="6863"/>
                    <a:pt x="415" y="6329"/>
                    <a:pt x="490" y="5797"/>
                  </a:cubicBezTo>
                  <a:cubicBezTo>
                    <a:pt x="911" y="2834"/>
                    <a:pt x="3673" y="1631"/>
                    <a:pt x="4840" y="1251"/>
                  </a:cubicBezTo>
                  <a:cubicBezTo>
                    <a:pt x="7030" y="540"/>
                    <a:pt x="9453" y="454"/>
                    <a:pt x="11849" y="454"/>
                  </a:cubicBezTo>
                  <a:cubicBezTo>
                    <a:pt x="12229" y="454"/>
                    <a:pt x="12609" y="457"/>
                    <a:pt x="12987" y="459"/>
                  </a:cubicBezTo>
                  <a:cubicBezTo>
                    <a:pt x="13368" y="461"/>
                    <a:pt x="13749" y="463"/>
                    <a:pt x="14128" y="463"/>
                  </a:cubicBezTo>
                  <a:cubicBezTo>
                    <a:pt x="14331" y="463"/>
                    <a:pt x="14533" y="462"/>
                    <a:pt x="14734" y="461"/>
                  </a:cubicBezTo>
                  <a:lnTo>
                    <a:pt x="26530" y="378"/>
                  </a:lnTo>
                  <a:close/>
                  <a:moveTo>
                    <a:pt x="26721" y="1"/>
                  </a:moveTo>
                  <a:cubicBezTo>
                    <a:pt x="26720" y="1"/>
                    <a:pt x="26718" y="1"/>
                    <a:pt x="26717" y="1"/>
                  </a:cubicBezTo>
                  <a:lnTo>
                    <a:pt x="14732" y="84"/>
                  </a:lnTo>
                  <a:cubicBezTo>
                    <a:pt x="14532" y="86"/>
                    <a:pt x="14332" y="86"/>
                    <a:pt x="14132" y="86"/>
                  </a:cubicBezTo>
                  <a:cubicBezTo>
                    <a:pt x="13751" y="86"/>
                    <a:pt x="13369" y="84"/>
                    <a:pt x="12985" y="82"/>
                  </a:cubicBezTo>
                  <a:cubicBezTo>
                    <a:pt x="12608" y="79"/>
                    <a:pt x="12229" y="77"/>
                    <a:pt x="11850" y="77"/>
                  </a:cubicBezTo>
                  <a:cubicBezTo>
                    <a:pt x="9425" y="77"/>
                    <a:pt x="6968" y="164"/>
                    <a:pt x="4724" y="893"/>
                  </a:cubicBezTo>
                  <a:cubicBezTo>
                    <a:pt x="3489" y="1294"/>
                    <a:pt x="568" y="2571"/>
                    <a:pt x="117" y="5745"/>
                  </a:cubicBezTo>
                  <a:cubicBezTo>
                    <a:pt x="39" y="6293"/>
                    <a:pt x="0" y="6847"/>
                    <a:pt x="0" y="7386"/>
                  </a:cubicBezTo>
                  <a:cubicBezTo>
                    <a:pt x="0" y="8767"/>
                    <a:pt x="274" y="11293"/>
                    <a:pt x="2111" y="12694"/>
                  </a:cubicBezTo>
                  <a:cubicBezTo>
                    <a:pt x="3587" y="13822"/>
                    <a:pt x="5660" y="13952"/>
                    <a:pt x="8018" y="14000"/>
                  </a:cubicBezTo>
                  <a:cubicBezTo>
                    <a:pt x="10013" y="14039"/>
                    <a:pt x="15250" y="14141"/>
                    <a:pt x="19760" y="14229"/>
                  </a:cubicBezTo>
                  <a:lnTo>
                    <a:pt x="26714" y="14365"/>
                  </a:lnTo>
                  <a:cubicBezTo>
                    <a:pt x="26716" y="14365"/>
                    <a:pt x="26717" y="14365"/>
                    <a:pt x="26719" y="14365"/>
                  </a:cubicBezTo>
                  <a:cubicBezTo>
                    <a:pt x="26767" y="14365"/>
                    <a:pt x="26815" y="14346"/>
                    <a:pt x="26850" y="14311"/>
                  </a:cubicBezTo>
                  <a:cubicBezTo>
                    <a:pt x="26886" y="14276"/>
                    <a:pt x="26906" y="14228"/>
                    <a:pt x="26906" y="14177"/>
                  </a:cubicBezTo>
                  <a:lnTo>
                    <a:pt x="26906" y="189"/>
                  </a:lnTo>
                  <a:cubicBezTo>
                    <a:pt x="26906" y="139"/>
                    <a:pt x="26887" y="90"/>
                    <a:pt x="26851" y="55"/>
                  </a:cubicBezTo>
                  <a:cubicBezTo>
                    <a:pt x="26816" y="21"/>
                    <a:pt x="26769" y="1"/>
                    <a:pt x="26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4470950" y="888425"/>
              <a:ext cx="605850" cy="291425"/>
            </a:xfrm>
            <a:custGeom>
              <a:rect b="b" l="l" r="r" t="t"/>
              <a:pathLst>
                <a:path extrusionOk="0" h="11657" w="24234">
                  <a:moveTo>
                    <a:pt x="23857" y="379"/>
                  </a:moveTo>
                  <a:lnTo>
                    <a:pt x="23857" y="11276"/>
                  </a:lnTo>
                  <a:cubicBezTo>
                    <a:pt x="22083" y="11241"/>
                    <a:pt x="8576" y="10977"/>
                    <a:pt x="6717" y="10940"/>
                  </a:cubicBezTo>
                  <a:cubicBezTo>
                    <a:pt x="4664" y="10900"/>
                    <a:pt x="2880" y="10800"/>
                    <a:pt x="1815" y="9987"/>
                  </a:cubicBezTo>
                  <a:cubicBezTo>
                    <a:pt x="563" y="9033"/>
                    <a:pt x="377" y="7105"/>
                    <a:pt x="377" y="6041"/>
                  </a:cubicBezTo>
                  <a:cubicBezTo>
                    <a:pt x="377" y="5580"/>
                    <a:pt x="411" y="5109"/>
                    <a:pt x="477" y="4640"/>
                  </a:cubicBezTo>
                  <a:cubicBezTo>
                    <a:pt x="793" y="2420"/>
                    <a:pt x="2988" y="1478"/>
                    <a:pt x="3917" y="1176"/>
                  </a:cubicBezTo>
                  <a:cubicBezTo>
                    <a:pt x="5917" y="526"/>
                    <a:pt x="8218" y="446"/>
                    <a:pt x="10504" y="446"/>
                  </a:cubicBezTo>
                  <a:cubicBezTo>
                    <a:pt x="10885" y="446"/>
                    <a:pt x="11265" y="448"/>
                    <a:pt x="11643" y="450"/>
                  </a:cubicBezTo>
                  <a:lnTo>
                    <a:pt x="11685" y="450"/>
                  </a:lnTo>
                  <a:cubicBezTo>
                    <a:pt x="12055" y="452"/>
                    <a:pt x="12423" y="454"/>
                    <a:pt x="12790" y="454"/>
                  </a:cubicBezTo>
                  <a:cubicBezTo>
                    <a:pt x="12997" y="454"/>
                    <a:pt x="13203" y="453"/>
                    <a:pt x="13408" y="451"/>
                  </a:cubicBezTo>
                  <a:lnTo>
                    <a:pt x="23857" y="379"/>
                  </a:lnTo>
                  <a:close/>
                  <a:moveTo>
                    <a:pt x="24045" y="0"/>
                  </a:moveTo>
                  <a:lnTo>
                    <a:pt x="13406" y="75"/>
                  </a:lnTo>
                  <a:cubicBezTo>
                    <a:pt x="13233" y="76"/>
                    <a:pt x="13059" y="77"/>
                    <a:pt x="12886" y="77"/>
                  </a:cubicBezTo>
                  <a:cubicBezTo>
                    <a:pt x="12488" y="77"/>
                    <a:pt x="12088" y="75"/>
                    <a:pt x="11687" y="73"/>
                  </a:cubicBezTo>
                  <a:lnTo>
                    <a:pt x="11646" y="73"/>
                  </a:lnTo>
                  <a:cubicBezTo>
                    <a:pt x="11268" y="71"/>
                    <a:pt x="10888" y="69"/>
                    <a:pt x="10507" y="69"/>
                  </a:cubicBezTo>
                  <a:cubicBezTo>
                    <a:pt x="8190" y="69"/>
                    <a:pt x="5855" y="150"/>
                    <a:pt x="3800" y="818"/>
                  </a:cubicBezTo>
                  <a:cubicBezTo>
                    <a:pt x="2805" y="1141"/>
                    <a:pt x="449" y="2157"/>
                    <a:pt x="104" y="4587"/>
                  </a:cubicBezTo>
                  <a:cubicBezTo>
                    <a:pt x="35" y="5074"/>
                    <a:pt x="0" y="5563"/>
                    <a:pt x="0" y="6040"/>
                  </a:cubicBezTo>
                  <a:cubicBezTo>
                    <a:pt x="0" y="7175"/>
                    <a:pt x="206" y="9234"/>
                    <a:pt x="1586" y="10287"/>
                  </a:cubicBezTo>
                  <a:cubicBezTo>
                    <a:pt x="2741" y="11169"/>
                    <a:pt x="4589" y="11275"/>
                    <a:pt x="6708" y="11318"/>
                  </a:cubicBezTo>
                  <a:cubicBezTo>
                    <a:pt x="8700" y="11357"/>
                    <a:pt x="24042" y="11657"/>
                    <a:pt x="24042" y="11657"/>
                  </a:cubicBezTo>
                  <a:cubicBezTo>
                    <a:pt x="24044" y="11657"/>
                    <a:pt x="24045" y="11657"/>
                    <a:pt x="24046" y="11657"/>
                  </a:cubicBezTo>
                  <a:cubicBezTo>
                    <a:pt x="24095" y="11657"/>
                    <a:pt x="24142" y="11637"/>
                    <a:pt x="24178" y="11603"/>
                  </a:cubicBezTo>
                  <a:cubicBezTo>
                    <a:pt x="24214" y="11567"/>
                    <a:pt x="24234" y="11519"/>
                    <a:pt x="24234" y="11469"/>
                  </a:cubicBezTo>
                  <a:lnTo>
                    <a:pt x="24234" y="188"/>
                  </a:lnTo>
                  <a:cubicBezTo>
                    <a:pt x="24234" y="138"/>
                    <a:pt x="24214" y="91"/>
                    <a:pt x="24178" y="55"/>
                  </a:cubicBezTo>
                  <a:cubicBezTo>
                    <a:pt x="24142" y="19"/>
                    <a:pt x="24095" y="0"/>
                    <a:pt x="240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4509075" y="926800"/>
              <a:ext cx="529625" cy="214275"/>
            </a:xfrm>
            <a:custGeom>
              <a:rect b="b" l="l" r="r" t="t"/>
              <a:pathLst>
                <a:path extrusionOk="0" h="8571" w="21185">
                  <a:moveTo>
                    <a:pt x="21185" y="0"/>
                  </a:moveTo>
                  <a:lnTo>
                    <a:pt x="11891" y="64"/>
                  </a:lnTo>
                  <a:cubicBezTo>
                    <a:pt x="11688" y="66"/>
                    <a:pt x="11485" y="67"/>
                    <a:pt x="11280" y="67"/>
                  </a:cubicBezTo>
                  <a:cubicBezTo>
                    <a:pt x="10893" y="67"/>
                    <a:pt x="10505" y="64"/>
                    <a:pt x="10116" y="62"/>
                  </a:cubicBezTo>
                  <a:cubicBezTo>
                    <a:pt x="9750" y="60"/>
                    <a:pt x="9382" y="58"/>
                    <a:pt x="9014" y="58"/>
                  </a:cubicBezTo>
                  <a:cubicBezTo>
                    <a:pt x="6805" y="58"/>
                    <a:pt x="4596" y="132"/>
                    <a:pt x="2747" y="733"/>
                  </a:cubicBezTo>
                  <a:cubicBezTo>
                    <a:pt x="2023" y="969"/>
                    <a:pt x="313" y="1687"/>
                    <a:pt x="89" y="3266"/>
                  </a:cubicBezTo>
                  <a:cubicBezTo>
                    <a:pt x="30" y="3683"/>
                    <a:pt x="1" y="4099"/>
                    <a:pt x="1" y="4506"/>
                  </a:cubicBezTo>
                  <a:cubicBezTo>
                    <a:pt x="1" y="5935"/>
                    <a:pt x="368" y="7069"/>
                    <a:pt x="986" y="7540"/>
                  </a:cubicBezTo>
                  <a:cubicBezTo>
                    <a:pt x="1775" y="8141"/>
                    <a:pt x="3435" y="8223"/>
                    <a:pt x="5214" y="8258"/>
                  </a:cubicBezTo>
                  <a:cubicBezTo>
                    <a:pt x="6842" y="8291"/>
                    <a:pt x="17384" y="8496"/>
                    <a:pt x="21185" y="8570"/>
                  </a:cubicBezTo>
                  <a:lnTo>
                    <a:pt x="21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4" name="Google Shape;1424;p28"/>
          <p:cNvSpPr/>
          <p:nvPr/>
        </p:nvSpPr>
        <p:spPr>
          <a:xfrm flipH="1">
            <a:off x="0" y="1724418"/>
            <a:ext cx="597755" cy="1573892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28"/>
          <p:cNvSpPr/>
          <p:nvPr/>
        </p:nvSpPr>
        <p:spPr>
          <a:xfrm>
            <a:off x="220800" y="4238750"/>
            <a:ext cx="768439" cy="730491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28"/>
          <p:cNvSpPr/>
          <p:nvPr/>
        </p:nvSpPr>
        <p:spPr>
          <a:xfrm>
            <a:off x="8587925" y="1578675"/>
            <a:ext cx="782375" cy="62610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7" name="Google Shape;1427;p28"/>
          <p:cNvGrpSpPr/>
          <p:nvPr/>
        </p:nvGrpSpPr>
        <p:grpSpPr>
          <a:xfrm>
            <a:off x="8430775" y="1320275"/>
            <a:ext cx="319275" cy="404150"/>
            <a:chOff x="5607100" y="2261100"/>
            <a:chExt cx="319275" cy="404150"/>
          </a:xfrm>
        </p:grpSpPr>
        <p:sp>
          <p:nvSpPr>
            <p:cNvPr id="1428" name="Google Shape;1428;p28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0" name="Google Shape;1430;p28"/>
          <p:cNvSpPr/>
          <p:nvPr/>
        </p:nvSpPr>
        <p:spPr>
          <a:xfrm>
            <a:off x="2593350" y="4604000"/>
            <a:ext cx="1087930" cy="730506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1" name="Google Shape;1431;p28"/>
          <p:cNvGrpSpPr/>
          <p:nvPr/>
        </p:nvGrpSpPr>
        <p:grpSpPr>
          <a:xfrm rot="570242">
            <a:off x="3381602" y="4346391"/>
            <a:ext cx="768443" cy="780838"/>
            <a:chOff x="2754175" y="407125"/>
            <a:chExt cx="281275" cy="285800"/>
          </a:xfrm>
        </p:grpSpPr>
        <p:sp>
          <p:nvSpPr>
            <p:cNvPr id="1432" name="Google Shape;1432;p28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2" name="Google Shape;1452;p28"/>
          <p:cNvSpPr/>
          <p:nvPr/>
        </p:nvSpPr>
        <p:spPr>
          <a:xfrm>
            <a:off x="133750" y="261289"/>
            <a:ext cx="319271" cy="378589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29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55" name="Google Shape;1455;p29"/>
          <p:cNvSpPr txBox="1"/>
          <p:nvPr>
            <p:ph idx="1" type="subTitle"/>
          </p:nvPr>
        </p:nvSpPr>
        <p:spPr>
          <a:xfrm>
            <a:off x="720000" y="2088800"/>
            <a:ext cx="2187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6" name="Google Shape;1456;p29"/>
          <p:cNvSpPr txBox="1"/>
          <p:nvPr>
            <p:ph idx="2" type="subTitle"/>
          </p:nvPr>
        </p:nvSpPr>
        <p:spPr>
          <a:xfrm>
            <a:off x="4861966" y="2088800"/>
            <a:ext cx="2187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7" name="Google Shape;1457;p29"/>
          <p:cNvSpPr txBox="1"/>
          <p:nvPr>
            <p:ph idx="3" type="subTitle"/>
          </p:nvPr>
        </p:nvSpPr>
        <p:spPr>
          <a:xfrm>
            <a:off x="720000" y="3617413"/>
            <a:ext cx="2187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8" name="Google Shape;1458;p29"/>
          <p:cNvSpPr txBox="1"/>
          <p:nvPr>
            <p:ph idx="4" type="subTitle"/>
          </p:nvPr>
        </p:nvSpPr>
        <p:spPr>
          <a:xfrm>
            <a:off x="4861966" y="3617413"/>
            <a:ext cx="2187000" cy="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9" name="Google Shape;1459;p29"/>
          <p:cNvSpPr txBox="1"/>
          <p:nvPr>
            <p:ph idx="5" type="subTitle"/>
          </p:nvPr>
        </p:nvSpPr>
        <p:spPr>
          <a:xfrm>
            <a:off x="720000" y="1688500"/>
            <a:ext cx="2187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0" name="Google Shape;1460;p29"/>
          <p:cNvSpPr txBox="1"/>
          <p:nvPr>
            <p:ph idx="6" type="subTitle"/>
          </p:nvPr>
        </p:nvSpPr>
        <p:spPr>
          <a:xfrm>
            <a:off x="720000" y="3217329"/>
            <a:ext cx="2187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1" name="Google Shape;1461;p29"/>
          <p:cNvSpPr txBox="1"/>
          <p:nvPr>
            <p:ph idx="7" type="subTitle"/>
          </p:nvPr>
        </p:nvSpPr>
        <p:spPr>
          <a:xfrm>
            <a:off x="4861971" y="1688500"/>
            <a:ext cx="2187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2" name="Google Shape;1462;p29"/>
          <p:cNvSpPr txBox="1"/>
          <p:nvPr>
            <p:ph idx="8" type="subTitle"/>
          </p:nvPr>
        </p:nvSpPr>
        <p:spPr>
          <a:xfrm>
            <a:off x="4861971" y="3217329"/>
            <a:ext cx="2187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3" name="Google Shape;1463;p29"/>
          <p:cNvSpPr/>
          <p:nvPr>
            <p:ph idx="9" type="pic"/>
          </p:nvPr>
        </p:nvSpPr>
        <p:spPr>
          <a:xfrm>
            <a:off x="2983200" y="3042300"/>
            <a:ext cx="1305600" cy="13056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4" name="Google Shape;1464;p29"/>
          <p:cNvSpPr/>
          <p:nvPr>
            <p:ph idx="13" type="pic"/>
          </p:nvPr>
        </p:nvSpPr>
        <p:spPr>
          <a:xfrm>
            <a:off x="2983200" y="1513650"/>
            <a:ext cx="1305600" cy="13056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5" name="Google Shape;1465;p29"/>
          <p:cNvSpPr/>
          <p:nvPr>
            <p:ph idx="14" type="pic"/>
          </p:nvPr>
        </p:nvSpPr>
        <p:spPr>
          <a:xfrm>
            <a:off x="7125175" y="3042300"/>
            <a:ext cx="1305600" cy="13056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6" name="Google Shape;1466;p29"/>
          <p:cNvSpPr/>
          <p:nvPr>
            <p:ph idx="15" type="pic"/>
          </p:nvPr>
        </p:nvSpPr>
        <p:spPr>
          <a:xfrm>
            <a:off x="7125175" y="1513650"/>
            <a:ext cx="1305600" cy="13056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467" name="Google Shape;1467;p29"/>
          <p:cNvGrpSpPr/>
          <p:nvPr/>
        </p:nvGrpSpPr>
        <p:grpSpPr>
          <a:xfrm>
            <a:off x="111135" y="4108416"/>
            <a:ext cx="670774" cy="1220881"/>
            <a:chOff x="3487100" y="930250"/>
            <a:chExt cx="187750" cy="341725"/>
          </a:xfrm>
        </p:grpSpPr>
        <p:sp>
          <p:nvSpPr>
            <p:cNvPr id="1468" name="Google Shape;1468;p29"/>
            <p:cNvSpPr/>
            <p:nvPr/>
          </p:nvSpPr>
          <p:spPr>
            <a:xfrm>
              <a:off x="3487100" y="930250"/>
              <a:ext cx="141650" cy="285975"/>
            </a:xfrm>
            <a:custGeom>
              <a:rect b="b" l="l" r="r" t="t"/>
              <a:pathLst>
                <a:path extrusionOk="0" h="11439" w="5666">
                  <a:moveTo>
                    <a:pt x="3175" y="1226"/>
                  </a:moveTo>
                  <a:cubicBezTo>
                    <a:pt x="3769" y="1226"/>
                    <a:pt x="4129" y="1371"/>
                    <a:pt x="4247" y="1658"/>
                  </a:cubicBezTo>
                  <a:cubicBezTo>
                    <a:pt x="4386" y="1992"/>
                    <a:pt x="4390" y="2474"/>
                    <a:pt x="4394" y="2940"/>
                  </a:cubicBezTo>
                  <a:lnTo>
                    <a:pt x="4442" y="8851"/>
                  </a:lnTo>
                  <a:cubicBezTo>
                    <a:pt x="4446" y="9160"/>
                    <a:pt x="4452" y="9883"/>
                    <a:pt x="4239" y="10066"/>
                  </a:cubicBezTo>
                  <a:cubicBezTo>
                    <a:pt x="4176" y="10120"/>
                    <a:pt x="3993" y="10212"/>
                    <a:pt x="3486" y="10212"/>
                  </a:cubicBezTo>
                  <a:cubicBezTo>
                    <a:pt x="3293" y="10212"/>
                    <a:pt x="3086" y="10199"/>
                    <a:pt x="2910" y="10187"/>
                  </a:cubicBezTo>
                  <a:cubicBezTo>
                    <a:pt x="2515" y="10159"/>
                    <a:pt x="2143" y="10132"/>
                    <a:pt x="1841" y="10040"/>
                  </a:cubicBezTo>
                  <a:cubicBezTo>
                    <a:pt x="1589" y="9962"/>
                    <a:pt x="1468" y="9855"/>
                    <a:pt x="1435" y="9804"/>
                  </a:cubicBezTo>
                  <a:cubicBezTo>
                    <a:pt x="1357" y="9681"/>
                    <a:pt x="1339" y="9326"/>
                    <a:pt x="1329" y="9113"/>
                  </a:cubicBezTo>
                  <a:cubicBezTo>
                    <a:pt x="1212" y="6789"/>
                    <a:pt x="1236" y="4750"/>
                    <a:pt x="1399" y="2879"/>
                  </a:cubicBezTo>
                  <a:cubicBezTo>
                    <a:pt x="1441" y="2409"/>
                    <a:pt x="1496" y="1929"/>
                    <a:pt x="1699" y="1675"/>
                  </a:cubicBezTo>
                  <a:cubicBezTo>
                    <a:pt x="1833" y="1505"/>
                    <a:pt x="2101" y="1367"/>
                    <a:pt x="2414" y="1305"/>
                  </a:cubicBezTo>
                  <a:cubicBezTo>
                    <a:pt x="2676" y="1253"/>
                    <a:pt x="2938" y="1226"/>
                    <a:pt x="3175" y="1226"/>
                  </a:cubicBezTo>
                  <a:close/>
                  <a:moveTo>
                    <a:pt x="3175" y="1"/>
                  </a:moveTo>
                  <a:cubicBezTo>
                    <a:pt x="2837" y="1"/>
                    <a:pt x="2497" y="40"/>
                    <a:pt x="2179" y="102"/>
                  </a:cubicBezTo>
                  <a:cubicBezTo>
                    <a:pt x="1625" y="212"/>
                    <a:pt x="1091" y="478"/>
                    <a:pt x="748" y="909"/>
                  </a:cubicBezTo>
                  <a:cubicBezTo>
                    <a:pt x="333" y="1431"/>
                    <a:pt x="244" y="2119"/>
                    <a:pt x="186" y="2772"/>
                  </a:cubicBezTo>
                  <a:cubicBezTo>
                    <a:pt x="1" y="4901"/>
                    <a:pt x="7" y="7041"/>
                    <a:pt x="113" y="9175"/>
                  </a:cubicBezTo>
                  <a:cubicBezTo>
                    <a:pt x="135" y="9620"/>
                    <a:pt x="167" y="10085"/>
                    <a:pt x="410" y="10466"/>
                  </a:cubicBezTo>
                  <a:cubicBezTo>
                    <a:pt x="646" y="10836"/>
                    <a:pt x="1055" y="11079"/>
                    <a:pt x="1486" y="11212"/>
                  </a:cubicBezTo>
                  <a:cubicBezTo>
                    <a:pt x="1916" y="11345"/>
                    <a:pt x="2372" y="11377"/>
                    <a:pt x="2823" y="11409"/>
                  </a:cubicBezTo>
                  <a:cubicBezTo>
                    <a:pt x="3040" y="11425"/>
                    <a:pt x="3264" y="11438"/>
                    <a:pt x="3487" y="11438"/>
                  </a:cubicBezTo>
                  <a:cubicBezTo>
                    <a:pt x="4056" y="11438"/>
                    <a:pt x="4618" y="11351"/>
                    <a:pt x="5030" y="10997"/>
                  </a:cubicBezTo>
                  <a:cubicBezTo>
                    <a:pt x="5629" y="10481"/>
                    <a:pt x="5665" y="9611"/>
                    <a:pt x="5660" y="8841"/>
                  </a:cubicBezTo>
                  <a:cubicBezTo>
                    <a:pt x="5643" y="6871"/>
                    <a:pt x="5627" y="4901"/>
                    <a:pt x="5611" y="2931"/>
                  </a:cubicBezTo>
                  <a:cubicBezTo>
                    <a:pt x="5606" y="2340"/>
                    <a:pt x="5598" y="1735"/>
                    <a:pt x="5372" y="1186"/>
                  </a:cubicBezTo>
                  <a:cubicBezTo>
                    <a:pt x="5001" y="292"/>
                    <a:pt x="4097" y="1"/>
                    <a:pt x="3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3533225" y="986000"/>
              <a:ext cx="141625" cy="285975"/>
            </a:xfrm>
            <a:custGeom>
              <a:rect b="b" l="l" r="r" t="t"/>
              <a:pathLst>
                <a:path extrusionOk="0" h="11439" w="5665">
                  <a:moveTo>
                    <a:pt x="3174" y="1226"/>
                  </a:moveTo>
                  <a:cubicBezTo>
                    <a:pt x="3767" y="1226"/>
                    <a:pt x="4129" y="1372"/>
                    <a:pt x="4246" y="1658"/>
                  </a:cubicBezTo>
                  <a:cubicBezTo>
                    <a:pt x="4386" y="1993"/>
                    <a:pt x="4389" y="2475"/>
                    <a:pt x="4393" y="2941"/>
                  </a:cubicBezTo>
                  <a:lnTo>
                    <a:pt x="4442" y="8852"/>
                  </a:lnTo>
                  <a:cubicBezTo>
                    <a:pt x="4444" y="9160"/>
                    <a:pt x="4450" y="9883"/>
                    <a:pt x="4238" y="10067"/>
                  </a:cubicBezTo>
                  <a:cubicBezTo>
                    <a:pt x="4175" y="10121"/>
                    <a:pt x="3992" y="10213"/>
                    <a:pt x="3485" y="10213"/>
                  </a:cubicBezTo>
                  <a:cubicBezTo>
                    <a:pt x="3292" y="10213"/>
                    <a:pt x="3085" y="10200"/>
                    <a:pt x="2908" y="10188"/>
                  </a:cubicBezTo>
                  <a:cubicBezTo>
                    <a:pt x="2514" y="10159"/>
                    <a:pt x="2142" y="10133"/>
                    <a:pt x="1841" y="10040"/>
                  </a:cubicBezTo>
                  <a:cubicBezTo>
                    <a:pt x="1588" y="9963"/>
                    <a:pt x="1466" y="9856"/>
                    <a:pt x="1434" y="9805"/>
                  </a:cubicBezTo>
                  <a:cubicBezTo>
                    <a:pt x="1355" y="9682"/>
                    <a:pt x="1339" y="9327"/>
                    <a:pt x="1328" y="9114"/>
                  </a:cubicBezTo>
                  <a:cubicBezTo>
                    <a:pt x="1211" y="6790"/>
                    <a:pt x="1235" y="4751"/>
                    <a:pt x="1398" y="2880"/>
                  </a:cubicBezTo>
                  <a:cubicBezTo>
                    <a:pt x="1439" y="2410"/>
                    <a:pt x="1496" y="1930"/>
                    <a:pt x="1697" y="1676"/>
                  </a:cubicBezTo>
                  <a:cubicBezTo>
                    <a:pt x="1832" y="1506"/>
                    <a:pt x="2100" y="1368"/>
                    <a:pt x="2413" y="1306"/>
                  </a:cubicBezTo>
                  <a:cubicBezTo>
                    <a:pt x="2675" y="1254"/>
                    <a:pt x="2938" y="1226"/>
                    <a:pt x="3174" y="1226"/>
                  </a:cubicBezTo>
                  <a:close/>
                  <a:moveTo>
                    <a:pt x="3176" y="1"/>
                  </a:moveTo>
                  <a:cubicBezTo>
                    <a:pt x="2838" y="1"/>
                    <a:pt x="2497" y="40"/>
                    <a:pt x="2179" y="103"/>
                  </a:cubicBezTo>
                  <a:cubicBezTo>
                    <a:pt x="1624" y="213"/>
                    <a:pt x="1090" y="479"/>
                    <a:pt x="747" y="910"/>
                  </a:cubicBezTo>
                  <a:cubicBezTo>
                    <a:pt x="332" y="1432"/>
                    <a:pt x="243" y="2120"/>
                    <a:pt x="186" y="2773"/>
                  </a:cubicBezTo>
                  <a:cubicBezTo>
                    <a:pt x="0" y="4902"/>
                    <a:pt x="5" y="7042"/>
                    <a:pt x="112" y="9175"/>
                  </a:cubicBezTo>
                  <a:cubicBezTo>
                    <a:pt x="133" y="9620"/>
                    <a:pt x="167" y="10086"/>
                    <a:pt x="409" y="10466"/>
                  </a:cubicBezTo>
                  <a:cubicBezTo>
                    <a:pt x="645" y="10836"/>
                    <a:pt x="1054" y="11079"/>
                    <a:pt x="1485" y="11212"/>
                  </a:cubicBezTo>
                  <a:cubicBezTo>
                    <a:pt x="1914" y="11344"/>
                    <a:pt x="2371" y="11378"/>
                    <a:pt x="2822" y="11410"/>
                  </a:cubicBezTo>
                  <a:cubicBezTo>
                    <a:pt x="3038" y="11425"/>
                    <a:pt x="3262" y="11438"/>
                    <a:pt x="3484" y="11438"/>
                  </a:cubicBezTo>
                  <a:cubicBezTo>
                    <a:pt x="4054" y="11438"/>
                    <a:pt x="4617" y="11352"/>
                    <a:pt x="5029" y="10997"/>
                  </a:cubicBezTo>
                  <a:lnTo>
                    <a:pt x="5029" y="10998"/>
                  </a:lnTo>
                  <a:cubicBezTo>
                    <a:pt x="5628" y="10482"/>
                    <a:pt x="5665" y="9612"/>
                    <a:pt x="5659" y="8841"/>
                  </a:cubicBezTo>
                  <a:cubicBezTo>
                    <a:pt x="5642" y="6871"/>
                    <a:pt x="5627" y="4901"/>
                    <a:pt x="5610" y="2930"/>
                  </a:cubicBezTo>
                  <a:cubicBezTo>
                    <a:pt x="5605" y="2341"/>
                    <a:pt x="5597" y="1736"/>
                    <a:pt x="5370" y="1187"/>
                  </a:cubicBezTo>
                  <a:cubicBezTo>
                    <a:pt x="5000" y="293"/>
                    <a:pt x="4098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0" name="Google Shape;1470;p29"/>
          <p:cNvGrpSpPr/>
          <p:nvPr/>
        </p:nvGrpSpPr>
        <p:grpSpPr>
          <a:xfrm rot="-5400000">
            <a:off x="8334825" y="90007"/>
            <a:ext cx="1557302" cy="898986"/>
            <a:chOff x="4404050" y="821075"/>
            <a:chExt cx="739600" cy="426950"/>
          </a:xfrm>
        </p:grpSpPr>
        <p:sp>
          <p:nvSpPr>
            <p:cNvPr id="1471" name="Google Shape;1471;p29"/>
            <p:cNvSpPr/>
            <p:nvPr/>
          </p:nvSpPr>
          <p:spPr>
            <a:xfrm>
              <a:off x="4404050" y="821075"/>
              <a:ext cx="739600" cy="426950"/>
            </a:xfrm>
            <a:custGeom>
              <a:rect b="b" l="l" r="r" t="t"/>
              <a:pathLst>
                <a:path extrusionOk="0" h="17078" w="29584">
                  <a:moveTo>
                    <a:pt x="29206" y="373"/>
                  </a:moveTo>
                  <a:lnTo>
                    <a:pt x="29206" y="16697"/>
                  </a:lnTo>
                  <a:cubicBezTo>
                    <a:pt x="25966" y="16633"/>
                    <a:pt x="22667" y="16568"/>
                    <a:pt x="19369" y="16504"/>
                  </a:cubicBezTo>
                  <a:cubicBezTo>
                    <a:pt x="16004" y="16438"/>
                    <a:pt x="12641" y="16373"/>
                    <a:pt x="9339" y="16307"/>
                  </a:cubicBezTo>
                  <a:cubicBezTo>
                    <a:pt x="6810" y="16257"/>
                    <a:pt x="4576" y="16109"/>
                    <a:pt x="2869" y="14806"/>
                  </a:cubicBezTo>
                  <a:cubicBezTo>
                    <a:pt x="905" y="13308"/>
                    <a:pt x="22" y="10374"/>
                    <a:pt x="506" y="6959"/>
                  </a:cubicBezTo>
                  <a:cubicBezTo>
                    <a:pt x="873" y="4384"/>
                    <a:pt x="2839" y="2279"/>
                    <a:pt x="5767" y="1327"/>
                  </a:cubicBezTo>
                  <a:cubicBezTo>
                    <a:pt x="8138" y="558"/>
                    <a:pt x="10671" y="466"/>
                    <a:pt x="13163" y="466"/>
                  </a:cubicBezTo>
                  <a:cubicBezTo>
                    <a:pt x="13554" y="466"/>
                    <a:pt x="13943" y="468"/>
                    <a:pt x="14331" y="471"/>
                  </a:cubicBezTo>
                  <a:cubicBezTo>
                    <a:pt x="14736" y="472"/>
                    <a:pt x="15139" y="474"/>
                    <a:pt x="15540" y="474"/>
                  </a:cubicBezTo>
                  <a:cubicBezTo>
                    <a:pt x="15715" y="474"/>
                    <a:pt x="15890" y="474"/>
                    <a:pt x="16065" y="473"/>
                  </a:cubicBezTo>
                  <a:lnTo>
                    <a:pt x="28302" y="387"/>
                  </a:lnTo>
                  <a:cubicBezTo>
                    <a:pt x="28730" y="384"/>
                    <a:pt x="29016" y="381"/>
                    <a:pt x="29206" y="373"/>
                  </a:cubicBezTo>
                  <a:close/>
                  <a:moveTo>
                    <a:pt x="29381" y="1"/>
                  </a:moveTo>
                  <a:cubicBezTo>
                    <a:pt x="29263" y="4"/>
                    <a:pt x="27336" y="17"/>
                    <a:pt x="26606" y="22"/>
                  </a:cubicBezTo>
                  <a:lnTo>
                    <a:pt x="16063" y="96"/>
                  </a:lnTo>
                  <a:cubicBezTo>
                    <a:pt x="15863" y="97"/>
                    <a:pt x="15662" y="98"/>
                    <a:pt x="15461" y="98"/>
                  </a:cubicBezTo>
                  <a:cubicBezTo>
                    <a:pt x="15086" y="98"/>
                    <a:pt x="14710" y="96"/>
                    <a:pt x="14333" y="93"/>
                  </a:cubicBezTo>
                  <a:cubicBezTo>
                    <a:pt x="13945" y="91"/>
                    <a:pt x="13555" y="89"/>
                    <a:pt x="13164" y="89"/>
                  </a:cubicBezTo>
                  <a:cubicBezTo>
                    <a:pt x="10643" y="89"/>
                    <a:pt x="8076" y="182"/>
                    <a:pt x="5651" y="969"/>
                  </a:cubicBezTo>
                  <a:cubicBezTo>
                    <a:pt x="2582" y="1966"/>
                    <a:pt x="520" y="4185"/>
                    <a:pt x="134" y="6905"/>
                  </a:cubicBezTo>
                  <a:cubicBezTo>
                    <a:pt x="44" y="7539"/>
                    <a:pt x="0" y="8157"/>
                    <a:pt x="0" y="8754"/>
                  </a:cubicBezTo>
                  <a:cubicBezTo>
                    <a:pt x="0" y="11505"/>
                    <a:pt x="937" y="13806"/>
                    <a:pt x="2641" y="15106"/>
                  </a:cubicBezTo>
                  <a:cubicBezTo>
                    <a:pt x="4438" y="16478"/>
                    <a:pt x="6735" y="16633"/>
                    <a:pt x="9332" y="16684"/>
                  </a:cubicBezTo>
                  <a:cubicBezTo>
                    <a:pt x="12634" y="16749"/>
                    <a:pt x="15997" y="16815"/>
                    <a:pt x="19362" y="16880"/>
                  </a:cubicBezTo>
                  <a:cubicBezTo>
                    <a:pt x="22725" y="16947"/>
                    <a:pt x="26089" y="17011"/>
                    <a:pt x="29390" y="17078"/>
                  </a:cubicBezTo>
                  <a:cubicBezTo>
                    <a:pt x="29442" y="17078"/>
                    <a:pt x="29490" y="17059"/>
                    <a:pt x="29526" y="17023"/>
                  </a:cubicBezTo>
                  <a:cubicBezTo>
                    <a:pt x="29562" y="16988"/>
                    <a:pt x="29583" y="16940"/>
                    <a:pt x="29583" y="16888"/>
                  </a:cubicBezTo>
                  <a:lnTo>
                    <a:pt x="29583" y="189"/>
                  </a:lnTo>
                  <a:cubicBezTo>
                    <a:pt x="29583" y="85"/>
                    <a:pt x="29499" y="1"/>
                    <a:pt x="29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4437550" y="854775"/>
              <a:ext cx="672650" cy="359150"/>
            </a:xfrm>
            <a:custGeom>
              <a:rect b="b" l="l" r="r" t="t"/>
              <a:pathLst>
                <a:path extrusionOk="0" h="14366" w="26906">
                  <a:moveTo>
                    <a:pt x="26530" y="378"/>
                  </a:moveTo>
                  <a:lnTo>
                    <a:pt x="26530" y="379"/>
                  </a:lnTo>
                  <a:lnTo>
                    <a:pt x="26530" y="13985"/>
                  </a:lnTo>
                  <a:lnTo>
                    <a:pt x="19767" y="13853"/>
                  </a:lnTo>
                  <a:cubicBezTo>
                    <a:pt x="15258" y="13765"/>
                    <a:pt x="10022" y="13663"/>
                    <a:pt x="8026" y="13623"/>
                  </a:cubicBezTo>
                  <a:cubicBezTo>
                    <a:pt x="5735" y="13577"/>
                    <a:pt x="3727" y="13454"/>
                    <a:pt x="2340" y="12396"/>
                  </a:cubicBezTo>
                  <a:cubicBezTo>
                    <a:pt x="632" y="11093"/>
                    <a:pt x="377" y="8698"/>
                    <a:pt x="377" y="7386"/>
                  </a:cubicBezTo>
                  <a:cubicBezTo>
                    <a:pt x="377" y="6863"/>
                    <a:pt x="415" y="6329"/>
                    <a:pt x="490" y="5797"/>
                  </a:cubicBezTo>
                  <a:cubicBezTo>
                    <a:pt x="911" y="2834"/>
                    <a:pt x="3673" y="1631"/>
                    <a:pt x="4840" y="1251"/>
                  </a:cubicBezTo>
                  <a:cubicBezTo>
                    <a:pt x="7030" y="540"/>
                    <a:pt x="9453" y="454"/>
                    <a:pt x="11849" y="454"/>
                  </a:cubicBezTo>
                  <a:cubicBezTo>
                    <a:pt x="12229" y="454"/>
                    <a:pt x="12609" y="457"/>
                    <a:pt x="12987" y="459"/>
                  </a:cubicBezTo>
                  <a:cubicBezTo>
                    <a:pt x="13368" y="461"/>
                    <a:pt x="13749" y="463"/>
                    <a:pt x="14128" y="463"/>
                  </a:cubicBezTo>
                  <a:cubicBezTo>
                    <a:pt x="14331" y="463"/>
                    <a:pt x="14533" y="462"/>
                    <a:pt x="14734" y="461"/>
                  </a:cubicBezTo>
                  <a:lnTo>
                    <a:pt x="26530" y="378"/>
                  </a:lnTo>
                  <a:close/>
                  <a:moveTo>
                    <a:pt x="26721" y="1"/>
                  </a:moveTo>
                  <a:cubicBezTo>
                    <a:pt x="26720" y="1"/>
                    <a:pt x="26718" y="1"/>
                    <a:pt x="26717" y="1"/>
                  </a:cubicBezTo>
                  <a:lnTo>
                    <a:pt x="14732" y="84"/>
                  </a:lnTo>
                  <a:cubicBezTo>
                    <a:pt x="14532" y="86"/>
                    <a:pt x="14332" y="86"/>
                    <a:pt x="14132" y="86"/>
                  </a:cubicBezTo>
                  <a:cubicBezTo>
                    <a:pt x="13751" y="86"/>
                    <a:pt x="13369" y="84"/>
                    <a:pt x="12985" y="82"/>
                  </a:cubicBezTo>
                  <a:cubicBezTo>
                    <a:pt x="12608" y="79"/>
                    <a:pt x="12229" y="77"/>
                    <a:pt x="11850" y="77"/>
                  </a:cubicBezTo>
                  <a:cubicBezTo>
                    <a:pt x="9425" y="77"/>
                    <a:pt x="6968" y="164"/>
                    <a:pt x="4724" y="893"/>
                  </a:cubicBezTo>
                  <a:cubicBezTo>
                    <a:pt x="3489" y="1294"/>
                    <a:pt x="568" y="2571"/>
                    <a:pt x="117" y="5745"/>
                  </a:cubicBezTo>
                  <a:cubicBezTo>
                    <a:pt x="39" y="6293"/>
                    <a:pt x="0" y="6847"/>
                    <a:pt x="0" y="7386"/>
                  </a:cubicBezTo>
                  <a:cubicBezTo>
                    <a:pt x="0" y="8767"/>
                    <a:pt x="274" y="11293"/>
                    <a:pt x="2111" y="12694"/>
                  </a:cubicBezTo>
                  <a:cubicBezTo>
                    <a:pt x="3587" y="13822"/>
                    <a:pt x="5660" y="13952"/>
                    <a:pt x="8018" y="14000"/>
                  </a:cubicBezTo>
                  <a:cubicBezTo>
                    <a:pt x="10013" y="14039"/>
                    <a:pt x="15250" y="14141"/>
                    <a:pt x="19760" y="14229"/>
                  </a:cubicBezTo>
                  <a:lnTo>
                    <a:pt x="26714" y="14365"/>
                  </a:lnTo>
                  <a:cubicBezTo>
                    <a:pt x="26716" y="14365"/>
                    <a:pt x="26717" y="14365"/>
                    <a:pt x="26719" y="14365"/>
                  </a:cubicBezTo>
                  <a:cubicBezTo>
                    <a:pt x="26767" y="14365"/>
                    <a:pt x="26815" y="14346"/>
                    <a:pt x="26850" y="14311"/>
                  </a:cubicBezTo>
                  <a:cubicBezTo>
                    <a:pt x="26886" y="14276"/>
                    <a:pt x="26906" y="14228"/>
                    <a:pt x="26906" y="14177"/>
                  </a:cubicBezTo>
                  <a:lnTo>
                    <a:pt x="26906" y="189"/>
                  </a:lnTo>
                  <a:cubicBezTo>
                    <a:pt x="26906" y="139"/>
                    <a:pt x="26887" y="90"/>
                    <a:pt x="26851" y="55"/>
                  </a:cubicBezTo>
                  <a:cubicBezTo>
                    <a:pt x="26816" y="21"/>
                    <a:pt x="26769" y="1"/>
                    <a:pt x="26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4470950" y="888425"/>
              <a:ext cx="605850" cy="291425"/>
            </a:xfrm>
            <a:custGeom>
              <a:rect b="b" l="l" r="r" t="t"/>
              <a:pathLst>
                <a:path extrusionOk="0" h="11657" w="24234">
                  <a:moveTo>
                    <a:pt x="23857" y="379"/>
                  </a:moveTo>
                  <a:lnTo>
                    <a:pt x="23857" y="11276"/>
                  </a:lnTo>
                  <a:cubicBezTo>
                    <a:pt x="22083" y="11241"/>
                    <a:pt x="8576" y="10977"/>
                    <a:pt x="6717" y="10940"/>
                  </a:cubicBezTo>
                  <a:cubicBezTo>
                    <a:pt x="4664" y="10900"/>
                    <a:pt x="2880" y="10800"/>
                    <a:pt x="1815" y="9987"/>
                  </a:cubicBezTo>
                  <a:cubicBezTo>
                    <a:pt x="563" y="9033"/>
                    <a:pt x="377" y="7105"/>
                    <a:pt x="377" y="6041"/>
                  </a:cubicBezTo>
                  <a:cubicBezTo>
                    <a:pt x="377" y="5580"/>
                    <a:pt x="411" y="5109"/>
                    <a:pt x="477" y="4640"/>
                  </a:cubicBezTo>
                  <a:cubicBezTo>
                    <a:pt x="793" y="2420"/>
                    <a:pt x="2988" y="1478"/>
                    <a:pt x="3917" y="1176"/>
                  </a:cubicBezTo>
                  <a:cubicBezTo>
                    <a:pt x="5917" y="526"/>
                    <a:pt x="8218" y="446"/>
                    <a:pt x="10504" y="446"/>
                  </a:cubicBezTo>
                  <a:cubicBezTo>
                    <a:pt x="10885" y="446"/>
                    <a:pt x="11265" y="448"/>
                    <a:pt x="11643" y="450"/>
                  </a:cubicBezTo>
                  <a:lnTo>
                    <a:pt x="11685" y="450"/>
                  </a:lnTo>
                  <a:cubicBezTo>
                    <a:pt x="12055" y="452"/>
                    <a:pt x="12423" y="454"/>
                    <a:pt x="12790" y="454"/>
                  </a:cubicBezTo>
                  <a:cubicBezTo>
                    <a:pt x="12997" y="454"/>
                    <a:pt x="13203" y="453"/>
                    <a:pt x="13408" y="451"/>
                  </a:cubicBezTo>
                  <a:lnTo>
                    <a:pt x="23857" y="379"/>
                  </a:lnTo>
                  <a:close/>
                  <a:moveTo>
                    <a:pt x="24045" y="0"/>
                  </a:moveTo>
                  <a:lnTo>
                    <a:pt x="13406" y="75"/>
                  </a:lnTo>
                  <a:cubicBezTo>
                    <a:pt x="13233" y="76"/>
                    <a:pt x="13059" y="77"/>
                    <a:pt x="12886" y="77"/>
                  </a:cubicBezTo>
                  <a:cubicBezTo>
                    <a:pt x="12488" y="77"/>
                    <a:pt x="12088" y="75"/>
                    <a:pt x="11687" y="73"/>
                  </a:cubicBezTo>
                  <a:lnTo>
                    <a:pt x="11646" y="73"/>
                  </a:lnTo>
                  <a:cubicBezTo>
                    <a:pt x="11268" y="71"/>
                    <a:pt x="10888" y="69"/>
                    <a:pt x="10507" y="69"/>
                  </a:cubicBezTo>
                  <a:cubicBezTo>
                    <a:pt x="8190" y="69"/>
                    <a:pt x="5855" y="150"/>
                    <a:pt x="3800" y="818"/>
                  </a:cubicBezTo>
                  <a:cubicBezTo>
                    <a:pt x="2805" y="1141"/>
                    <a:pt x="449" y="2157"/>
                    <a:pt x="104" y="4587"/>
                  </a:cubicBezTo>
                  <a:cubicBezTo>
                    <a:pt x="35" y="5074"/>
                    <a:pt x="0" y="5563"/>
                    <a:pt x="0" y="6040"/>
                  </a:cubicBezTo>
                  <a:cubicBezTo>
                    <a:pt x="0" y="7175"/>
                    <a:pt x="206" y="9234"/>
                    <a:pt x="1586" y="10287"/>
                  </a:cubicBezTo>
                  <a:cubicBezTo>
                    <a:pt x="2741" y="11169"/>
                    <a:pt x="4589" y="11275"/>
                    <a:pt x="6708" y="11318"/>
                  </a:cubicBezTo>
                  <a:cubicBezTo>
                    <a:pt x="8700" y="11357"/>
                    <a:pt x="24042" y="11657"/>
                    <a:pt x="24042" y="11657"/>
                  </a:cubicBezTo>
                  <a:cubicBezTo>
                    <a:pt x="24044" y="11657"/>
                    <a:pt x="24045" y="11657"/>
                    <a:pt x="24046" y="11657"/>
                  </a:cubicBezTo>
                  <a:cubicBezTo>
                    <a:pt x="24095" y="11657"/>
                    <a:pt x="24142" y="11637"/>
                    <a:pt x="24178" y="11603"/>
                  </a:cubicBezTo>
                  <a:cubicBezTo>
                    <a:pt x="24214" y="11567"/>
                    <a:pt x="24234" y="11519"/>
                    <a:pt x="24234" y="11469"/>
                  </a:cubicBezTo>
                  <a:lnTo>
                    <a:pt x="24234" y="188"/>
                  </a:lnTo>
                  <a:cubicBezTo>
                    <a:pt x="24234" y="138"/>
                    <a:pt x="24214" y="91"/>
                    <a:pt x="24178" y="55"/>
                  </a:cubicBezTo>
                  <a:cubicBezTo>
                    <a:pt x="24142" y="19"/>
                    <a:pt x="24095" y="0"/>
                    <a:pt x="240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9"/>
            <p:cNvSpPr/>
            <p:nvPr/>
          </p:nvSpPr>
          <p:spPr>
            <a:xfrm>
              <a:off x="4509075" y="926800"/>
              <a:ext cx="529625" cy="214275"/>
            </a:xfrm>
            <a:custGeom>
              <a:rect b="b" l="l" r="r" t="t"/>
              <a:pathLst>
                <a:path extrusionOk="0" h="8571" w="21185">
                  <a:moveTo>
                    <a:pt x="21185" y="0"/>
                  </a:moveTo>
                  <a:lnTo>
                    <a:pt x="11891" y="64"/>
                  </a:lnTo>
                  <a:cubicBezTo>
                    <a:pt x="11688" y="66"/>
                    <a:pt x="11485" y="67"/>
                    <a:pt x="11280" y="67"/>
                  </a:cubicBezTo>
                  <a:cubicBezTo>
                    <a:pt x="10893" y="67"/>
                    <a:pt x="10505" y="64"/>
                    <a:pt x="10116" y="62"/>
                  </a:cubicBezTo>
                  <a:cubicBezTo>
                    <a:pt x="9750" y="60"/>
                    <a:pt x="9382" y="58"/>
                    <a:pt x="9014" y="58"/>
                  </a:cubicBezTo>
                  <a:cubicBezTo>
                    <a:pt x="6805" y="58"/>
                    <a:pt x="4596" y="132"/>
                    <a:pt x="2747" y="733"/>
                  </a:cubicBezTo>
                  <a:cubicBezTo>
                    <a:pt x="2023" y="969"/>
                    <a:pt x="313" y="1687"/>
                    <a:pt x="89" y="3266"/>
                  </a:cubicBezTo>
                  <a:cubicBezTo>
                    <a:pt x="30" y="3683"/>
                    <a:pt x="1" y="4099"/>
                    <a:pt x="1" y="4506"/>
                  </a:cubicBezTo>
                  <a:cubicBezTo>
                    <a:pt x="1" y="5935"/>
                    <a:pt x="368" y="7069"/>
                    <a:pt x="986" y="7540"/>
                  </a:cubicBezTo>
                  <a:cubicBezTo>
                    <a:pt x="1775" y="8141"/>
                    <a:pt x="3435" y="8223"/>
                    <a:pt x="5214" y="8258"/>
                  </a:cubicBezTo>
                  <a:cubicBezTo>
                    <a:pt x="6842" y="8291"/>
                    <a:pt x="17384" y="8496"/>
                    <a:pt x="21185" y="8570"/>
                  </a:cubicBezTo>
                  <a:lnTo>
                    <a:pt x="21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5" name="Google Shape;1475;p29"/>
          <p:cNvGrpSpPr/>
          <p:nvPr/>
        </p:nvGrpSpPr>
        <p:grpSpPr>
          <a:xfrm rot="10800000">
            <a:off x="8302949" y="4070914"/>
            <a:ext cx="840935" cy="1072642"/>
            <a:chOff x="2864175" y="994200"/>
            <a:chExt cx="246125" cy="313950"/>
          </a:xfrm>
        </p:grpSpPr>
        <p:sp>
          <p:nvSpPr>
            <p:cNvPr id="1476" name="Google Shape;1476;p29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9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9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3" name="Google Shape;1483;p29"/>
          <p:cNvSpPr/>
          <p:nvPr/>
        </p:nvSpPr>
        <p:spPr>
          <a:xfrm>
            <a:off x="1197050" y="4485050"/>
            <a:ext cx="473081" cy="458437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4" name="Google Shape;1484;p29"/>
          <p:cNvGrpSpPr/>
          <p:nvPr/>
        </p:nvGrpSpPr>
        <p:grpSpPr>
          <a:xfrm>
            <a:off x="6032780" y="4604001"/>
            <a:ext cx="757192" cy="769402"/>
            <a:chOff x="2754175" y="407125"/>
            <a:chExt cx="281275" cy="285800"/>
          </a:xfrm>
        </p:grpSpPr>
        <p:sp>
          <p:nvSpPr>
            <p:cNvPr id="1485" name="Google Shape;1485;p29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9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9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9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9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9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9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9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9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9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9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9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9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5" name="Google Shape;1505;p29"/>
          <p:cNvSpPr/>
          <p:nvPr/>
        </p:nvSpPr>
        <p:spPr>
          <a:xfrm rot="5400000">
            <a:off x="3562206" y="4523363"/>
            <a:ext cx="341401" cy="898876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29"/>
          <p:cNvSpPr/>
          <p:nvPr/>
        </p:nvSpPr>
        <p:spPr>
          <a:xfrm>
            <a:off x="8506975" y="2087548"/>
            <a:ext cx="318019" cy="377104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29"/>
          <p:cNvSpPr/>
          <p:nvPr/>
        </p:nvSpPr>
        <p:spPr>
          <a:xfrm>
            <a:off x="8765150" y="2678848"/>
            <a:ext cx="318019" cy="377104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29"/>
          <p:cNvSpPr/>
          <p:nvPr/>
        </p:nvSpPr>
        <p:spPr>
          <a:xfrm rot="3736222">
            <a:off x="-258038" y="3542734"/>
            <a:ext cx="943125" cy="633274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29"/>
          <p:cNvSpPr/>
          <p:nvPr/>
        </p:nvSpPr>
        <p:spPr>
          <a:xfrm rot="-2190407">
            <a:off x="5850" y="-144888"/>
            <a:ext cx="920297" cy="1001943"/>
          </a:xfrm>
          <a:custGeom>
            <a:rect b="b" l="l" r="r" t="t"/>
            <a:pathLst>
              <a:path extrusionOk="0" h="22163" w="20357">
                <a:moveTo>
                  <a:pt x="11673" y="1"/>
                </a:moveTo>
                <a:cubicBezTo>
                  <a:pt x="11631" y="1"/>
                  <a:pt x="11588" y="2"/>
                  <a:pt x="11546" y="5"/>
                </a:cubicBezTo>
                <a:cubicBezTo>
                  <a:pt x="11322" y="22"/>
                  <a:pt x="6017" y="435"/>
                  <a:pt x="2738" y="4286"/>
                </a:cubicBezTo>
                <a:cubicBezTo>
                  <a:pt x="816" y="6542"/>
                  <a:pt x="0" y="9444"/>
                  <a:pt x="313" y="12910"/>
                </a:cubicBezTo>
                <a:cubicBezTo>
                  <a:pt x="879" y="19192"/>
                  <a:pt x="5715" y="22083"/>
                  <a:pt x="10256" y="22161"/>
                </a:cubicBezTo>
                <a:cubicBezTo>
                  <a:pt x="10319" y="22163"/>
                  <a:pt x="10383" y="22163"/>
                  <a:pt x="10446" y="22163"/>
                </a:cubicBezTo>
                <a:cubicBezTo>
                  <a:pt x="14692" y="22163"/>
                  <a:pt x="19229" y="19725"/>
                  <a:pt x="19822" y="14989"/>
                </a:cubicBezTo>
                <a:cubicBezTo>
                  <a:pt x="20356" y="10715"/>
                  <a:pt x="18329" y="7046"/>
                  <a:pt x="14657" y="5645"/>
                </a:cubicBezTo>
                <a:cubicBezTo>
                  <a:pt x="13748" y="5298"/>
                  <a:pt x="12819" y="5131"/>
                  <a:pt x="11908" y="5131"/>
                </a:cubicBezTo>
                <a:cubicBezTo>
                  <a:pt x="9525" y="5131"/>
                  <a:pt x="7270" y="6278"/>
                  <a:pt x="5830" y="8362"/>
                </a:cubicBezTo>
                <a:cubicBezTo>
                  <a:pt x="5083" y="9445"/>
                  <a:pt x="4734" y="10676"/>
                  <a:pt x="4823" y="11925"/>
                </a:cubicBezTo>
                <a:cubicBezTo>
                  <a:pt x="4893" y="12892"/>
                  <a:pt x="5698" y="13631"/>
                  <a:pt x="6652" y="13631"/>
                </a:cubicBezTo>
                <a:cubicBezTo>
                  <a:pt x="6696" y="13631"/>
                  <a:pt x="6741" y="13629"/>
                  <a:pt x="6787" y="13626"/>
                </a:cubicBezTo>
                <a:cubicBezTo>
                  <a:pt x="7799" y="13555"/>
                  <a:pt x="8561" y="12675"/>
                  <a:pt x="8489" y="11663"/>
                </a:cubicBezTo>
                <a:cubicBezTo>
                  <a:pt x="8459" y="11251"/>
                  <a:pt x="8582" y="10844"/>
                  <a:pt x="8853" y="10450"/>
                </a:cubicBezTo>
                <a:cubicBezTo>
                  <a:pt x="9690" y="9240"/>
                  <a:pt x="10845" y="8814"/>
                  <a:pt x="11906" y="8814"/>
                </a:cubicBezTo>
                <a:cubicBezTo>
                  <a:pt x="12425" y="8814"/>
                  <a:pt x="12922" y="8916"/>
                  <a:pt x="13347" y="9079"/>
                </a:cubicBezTo>
                <a:cubicBezTo>
                  <a:pt x="14968" y="9696"/>
                  <a:pt x="16561" y="11455"/>
                  <a:pt x="16176" y="14534"/>
                </a:cubicBezTo>
                <a:cubicBezTo>
                  <a:pt x="15851" y="17140"/>
                  <a:pt x="13091" y="18489"/>
                  <a:pt x="10472" y="18489"/>
                </a:cubicBezTo>
                <a:cubicBezTo>
                  <a:pt x="10421" y="18489"/>
                  <a:pt x="10370" y="18488"/>
                  <a:pt x="10319" y="18487"/>
                </a:cubicBezTo>
                <a:cubicBezTo>
                  <a:pt x="7504" y="18440"/>
                  <a:pt x="4358" y="16862"/>
                  <a:pt x="3973" y="12580"/>
                </a:cubicBezTo>
                <a:cubicBezTo>
                  <a:pt x="3753" y="10143"/>
                  <a:pt x="4274" y="8161"/>
                  <a:pt x="5519" y="6687"/>
                </a:cubicBezTo>
                <a:cubicBezTo>
                  <a:pt x="7772" y="4023"/>
                  <a:pt x="11739" y="3676"/>
                  <a:pt x="11810" y="3671"/>
                </a:cubicBezTo>
                <a:cubicBezTo>
                  <a:pt x="12819" y="3596"/>
                  <a:pt x="13579" y="2719"/>
                  <a:pt x="13508" y="1709"/>
                </a:cubicBezTo>
                <a:cubicBezTo>
                  <a:pt x="13439" y="740"/>
                  <a:pt x="12630" y="1"/>
                  <a:pt x="1167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0" name="Google Shape;1510;p29"/>
          <p:cNvGrpSpPr/>
          <p:nvPr/>
        </p:nvGrpSpPr>
        <p:grpSpPr>
          <a:xfrm>
            <a:off x="-242695" y="1589851"/>
            <a:ext cx="757192" cy="769402"/>
            <a:chOff x="2754175" y="407125"/>
            <a:chExt cx="281275" cy="285800"/>
          </a:xfrm>
        </p:grpSpPr>
        <p:sp>
          <p:nvSpPr>
            <p:cNvPr id="1511" name="Google Shape;1511;p29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9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9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9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9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9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9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9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9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9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9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9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9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9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9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9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30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3" name="Google Shape;1533;p30"/>
          <p:cNvSpPr txBox="1"/>
          <p:nvPr>
            <p:ph idx="1" type="subTitle"/>
          </p:nvPr>
        </p:nvSpPr>
        <p:spPr>
          <a:xfrm>
            <a:off x="911261" y="2266840"/>
            <a:ext cx="2099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4" name="Google Shape;1534;p30"/>
          <p:cNvSpPr txBox="1"/>
          <p:nvPr>
            <p:ph idx="2" type="subTitle"/>
          </p:nvPr>
        </p:nvSpPr>
        <p:spPr>
          <a:xfrm>
            <a:off x="3522300" y="2266840"/>
            <a:ext cx="2099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5" name="Google Shape;1535;p30"/>
          <p:cNvSpPr txBox="1"/>
          <p:nvPr>
            <p:ph idx="3" type="subTitle"/>
          </p:nvPr>
        </p:nvSpPr>
        <p:spPr>
          <a:xfrm>
            <a:off x="911261" y="4034592"/>
            <a:ext cx="2099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6" name="Google Shape;1536;p30"/>
          <p:cNvSpPr txBox="1"/>
          <p:nvPr>
            <p:ph idx="4" type="subTitle"/>
          </p:nvPr>
        </p:nvSpPr>
        <p:spPr>
          <a:xfrm>
            <a:off x="3522300" y="4034592"/>
            <a:ext cx="2099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7" name="Google Shape;1537;p30"/>
          <p:cNvSpPr txBox="1"/>
          <p:nvPr>
            <p:ph idx="5" type="subTitle"/>
          </p:nvPr>
        </p:nvSpPr>
        <p:spPr>
          <a:xfrm>
            <a:off x="6133339" y="2266840"/>
            <a:ext cx="2099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8" name="Google Shape;1538;p30"/>
          <p:cNvSpPr txBox="1"/>
          <p:nvPr>
            <p:ph idx="6" type="subTitle"/>
          </p:nvPr>
        </p:nvSpPr>
        <p:spPr>
          <a:xfrm>
            <a:off x="6133339" y="4034592"/>
            <a:ext cx="2099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9" name="Google Shape;1539;p30"/>
          <p:cNvSpPr txBox="1"/>
          <p:nvPr>
            <p:ph idx="7" type="subTitle"/>
          </p:nvPr>
        </p:nvSpPr>
        <p:spPr>
          <a:xfrm>
            <a:off x="911250" y="1888000"/>
            <a:ext cx="20994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0" name="Google Shape;1540;p30"/>
          <p:cNvSpPr txBox="1"/>
          <p:nvPr>
            <p:ph idx="8" type="subTitle"/>
          </p:nvPr>
        </p:nvSpPr>
        <p:spPr>
          <a:xfrm>
            <a:off x="3522287" y="1888000"/>
            <a:ext cx="20994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1" name="Google Shape;1541;p30"/>
          <p:cNvSpPr txBox="1"/>
          <p:nvPr>
            <p:ph idx="9" type="subTitle"/>
          </p:nvPr>
        </p:nvSpPr>
        <p:spPr>
          <a:xfrm>
            <a:off x="6133325" y="1888000"/>
            <a:ext cx="20994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2" name="Google Shape;1542;p30"/>
          <p:cNvSpPr txBox="1"/>
          <p:nvPr>
            <p:ph idx="13" type="subTitle"/>
          </p:nvPr>
        </p:nvSpPr>
        <p:spPr>
          <a:xfrm>
            <a:off x="911250" y="3655850"/>
            <a:ext cx="20994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3" name="Google Shape;1543;p30"/>
          <p:cNvSpPr txBox="1"/>
          <p:nvPr>
            <p:ph idx="14" type="subTitle"/>
          </p:nvPr>
        </p:nvSpPr>
        <p:spPr>
          <a:xfrm>
            <a:off x="3522287" y="3655850"/>
            <a:ext cx="20994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4" name="Google Shape;1544;p30"/>
          <p:cNvSpPr txBox="1"/>
          <p:nvPr>
            <p:ph idx="15" type="subTitle"/>
          </p:nvPr>
        </p:nvSpPr>
        <p:spPr>
          <a:xfrm>
            <a:off x="6133325" y="3655850"/>
            <a:ext cx="2099400" cy="4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5" name="Google Shape;1545;p30"/>
          <p:cNvSpPr/>
          <p:nvPr/>
        </p:nvSpPr>
        <p:spPr>
          <a:xfrm>
            <a:off x="7155175" y="4649850"/>
            <a:ext cx="1077565" cy="660918"/>
          </a:xfrm>
          <a:custGeom>
            <a:rect b="b" l="l" r="r" t="t"/>
            <a:pathLst>
              <a:path extrusionOk="0" h="13385" w="21823">
                <a:moveTo>
                  <a:pt x="14231" y="1"/>
                </a:moveTo>
                <a:cubicBezTo>
                  <a:pt x="13760" y="1"/>
                  <a:pt x="13275" y="81"/>
                  <a:pt x="12781" y="255"/>
                </a:cubicBezTo>
                <a:cubicBezTo>
                  <a:pt x="7722" y="2044"/>
                  <a:pt x="1072" y="10340"/>
                  <a:pt x="1072" y="10340"/>
                </a:cubicBezTo>
                <a:lnTo>
                  <a:pt x="1071" y="10339"/>
                </a:lnTo>
                <a:lnTo>
                  <a:pt x="1071" y="10339"/>
                </a:lnTo>
                <a:cubicBezTo>
                  <a:pt x="39" y="11566"/>
                  <a:pt x="0" y="13323"/>
                  <a:pt x="1761" y="13384"/>
                </a:cubicBezTo>
                <a:cubicBezTo>
                  <a:pt x="1786" y="13384"/>
                  <a:pt x="1813" y="13385"/>
                  <a:pt x="1844" y="13385"/>
                </a:cubicBezTo>
                <a:cubicBezTo>
                  <a:pt x="4025" y="13385"/>
                  <a:pt x="21822" y="11223"/>
                  <a:pt x="21822" y="8923"/>
                </a:cubicBezTo>
                <a:cubicBezTo>
                  <a:pt x="21822" y="6820"/>
                  <a:pt x="18580" y="1"/>
                  <a:pt x="14231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0"/>
          <p:cNvSpPr/>
          <p:nvPr/>
        </p:nvSpPr>
        <p:spPr>
          <a:xfrm>
            <a:off x="-156450" y="4023738"/>
            <a:ext cx="782375" cy="62610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7" name="Google Shape;1547;p30"/>
          <p:cNvGrpSpPr/>
          <p:nvPr/>
        </p:nvGrpSpPr>
        <p:grpSpPr>
          <a:xfrm flipH="1">
            <a:off x="8112886" y="4116758"/>
            <a:ext cx="1077563" cy="1070568"/>
            <a:chOff x="3781900" y="978875"/>
            <a:chExt cx="264725" cy="263000"/>
          </a:xfrm>
        </p:grpSpPr>
        <p:sp>
          <p:nvSpPr>
            <p:cNvPr id="1548" name="Google Shape;1548;p30"/>
            <p:cNvSpPr/>
            <p:nvPr/>
          </p:nvSpPr>
          <p:spPr>
            <a:xfrm>
              <a:off x="3781900" y="978875"/>
              <a:ext cx="264725" cy="263000"/>
            </a:xfrm>
            <a:custGeom>
              <a:rect b="b" l="l" r="r" t="t"/>
              <a:pathLst>
                <a:path extrusionOk="0" h="10520" w="10589">
                  <a:moveTo>
                    <a:pt x="887" y="1"/>
                  </a:moveTo>
                  <a:cubicBezTo>
                    <a:pt x="569" y="1"/>
                    <a:pt x="264" y="7"/>
                    <a:pt x="1" y="19"/>
                  </a:cubicBezTo>
                  <a:cubicBezTo>
                    <a:pt x="28" y="2525"/>
                    <a:pt x="54" y="8008"/>
                    <a:pt x="83" y="10515"/>
                  </a:cubicBezTo>
                  <a:cubicBezTo>
                    <a:pt x="893" y="10516"/>
                    <a:pt x="1703" y="10519"/>
                    <a:pt x="2513" y="10519"/>
                  </a:cubicBezTo>
                  <a:cubicBezTo>
                    <a:pt x="5208" y="10519"/>
                    <a:pt x="7902" y="10486"/>
                    <a:pt x="10586" y="10261"/>
                  </a:cubicBezTo>
                  <a:cubicBezTo>
                    <a:pt x="10588" y="9311"/>
                    <a:pt x="10589" y="8361"/>
                    <a:pt x="10589" y="7410"/>
                  </a:cubicBezTo>
                  <a:cubicBezTo>
                    <a:pt x="9729" y="7389"/>
                    <a:pt x="8867" y="7368"/>
                    <a:pt x="8007" y="7346"/>
                  </a:cubicBezTo>
                  <a:cubicBezTo>
                    <a:pt x="8012" y="6603"/>
                    <a:pt x="8018" y="5858"/>
                    <a:pt x="8022" y="5114"/>
                  </a:cubicBezTo>
                  <a:cubicBezTo>
                    <a:pt x="7149" y="5083"/>
                    <a:pt x="6276" y="5053"/>
                    <a:pt x="5404" y="5023"/>
                  </a:cubicBezTo>
                  <a:cubicBezTo>
                    <a:pt x="5471" y="4222"/>
                    <a:pt x="5540" y="3420"/>
                    <a:pt x="5608" y="2619"/>
                  </a:cubicBezTo>
                  <a:cubicBezTo>
                    <a:pt x="4696" y="2595"/>
                    <a:pt x="3782" y="2570"/>
                    <a:pt x="2868" y="2547"/>
                  </a:cubicBezTo>
                  <a:cubicBezTo>
                    <a:pt x="2903" y="1735"/>
                    <a:pt x="2937" y="924"/>
                    <a:pt x="2972" y="112"/>
                  </a:cubicBezTo>
                  <a:cubicBezTo>
                    <a:pt x="2411" y="35"/>
                    <a:pt x="1612" y="1"/>
                    <a:pt x="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0"/>
            <p:cNvSpPr/>
            <p:nvPr/>
          </p:nvSpPr>
          <p:spPr>
            <a:xfrm>
              <a:off x="3782150" y="1002675"/>
              <a:ext cx="264475" cy="188850"/>
            </a:xfrm>
            <a:custGeom>
              <a:rect b="b" l="l" r="r" t="t"/>
              <a:pathLst>
                <a:path extrusionOk="0" h="7554" w="10579">
                  <a:moveTo>
                    <a:pt x="0" y="0"/>
                  </a:moveTo>
                  <a:cubicBezTo>
                    <a:pt x="0" y="43"/>
                    <a:pt x="0" y="86"/>
                    <a:pt x="2" y="130"/>
                  </a:cubicBezTo>
                  <a:lnTo>
                    <a:pt x="1998" y="160"/>
                  </a:lnTo>
                  <a:cubicBezTo>
                    <a:pt x="1972" y="715"/>
                    <a:pt x="1933" y="1203"/>
                    <a:pt x="1895" y="1674"/>
                  </a:cubicBezTo>
                  <a:cubicBezTo>
                    <a:pt x="1867" y="2010"/>
                    <a:pt x="1841" y="2326"/>
                    <a:pt x="1821" y="2667"/>
                  </a:cubicBezTo>
                  <a:cubicBezTo>
                    <a:pt x="1820" y="2683"/>
                    <a:pt x="1825" y="2701"/>
                    <a:pt x="1837" y="2714"/>
                  </a:cubicBezTo>
                  <a:cubicBezTo>
                    <a:pt x="1848" y="2727"/>
                    <a:pt x="1865" y="2734"/>
                    <a:pt x="1883" y="2736"/>
                  </a:cubicBezTo>
                  <a:cubicBezTo>
                    <a:pt x="2344" y="2750"/>
                    <a:pt x="2779" y="2758"/>
                    <a:pt x="3197" y="2765"/>
                  </a:cubicBezTo>
                  <a:cubicBezTo>
                    <a:pt x="3582" y="2771"/>
                    <a:pt x="3978" y="2778"/>
                    <a:pt x="4385" y="2792"/>
                  </a:cubicBezTo>
                  <a:lnTo>
                    <a:pt x="4373" y="4918"/>
                  </a:lnTo>
                  <a:cubicBezTo>
                    <a:pt x="4373" y="4952"/>
                    <a:pt x="4399" y="4981"/>
                    <a:pt x="4434" y="4983"/>
                  </a:cubicBezTo>
                  <a:cubicBezTo>
                    <a:pt x="5423" y="5043"/>
                    <a:pt x="6184" y="5069"/>
                    <a:pt x="7212" y="5099"/>
                  </a:cubicBezTo>
                  <a:lnTo>
                    <a:pt x="7209" y="7353"/>
                  </a:lnTo>
                  <a:cubicBezTo>
                    <a:pt x="7209" y="7388"/>
                    <a:pt x="7235" y="7416"/>
                    <a:pt x="7271" y="7419"/>
                  </a:cubicBezTo>
                  <a:lnTo>
                    <a:pt x="10579" y="7553"/>
                  </a:lnTo>
                  <a:lnTo>
                    <a:pt x="10579" y="7423"/>
                  </a:lnTo>
                  <a:lnTo>
                    <a:pt x="7338" y="7290"/>
                  </a:lnTo>
                  <a:lnTo>
                    <a:pt x="7341" y="5035"/>
                  </a:lnTo>
                  <a:cubicBezTo>
                    <a:pt x="7341" y="5001"/>
                    <a:pt x="7314" y="4971"/>
                    <a:pt x="7278" y="4971"/>
                  </a:cubicBezTo>
                  <a:cubicBezTo>
                    <a:pt x="6241" y="4940"/>
                    <a:pt x="5481" y="4915"/>
                    <a:pt x="4503" y="4857"/>
                  </a:cubicBezTo>
                  <a:lnTo>
                    <a:pt x="4514" y="2728"/>
                  </a:lnTo>
                  <a:cubicBezTo>
                    <a:pt x="4514" y="2693"/>
                    <a:pt x="4487" y="2664"/>
                    <a:pt x="4453" y="2663"/>
                  </a:cubicBezTo>
                  <a:cubicBezTo>
                    <a:pt x="4022" y="2649"/>
                    <a:pt x="3604" y="2642"/>
                    <a:pt x="3200" y="2634"/>
                  </a:cubicBezTo>
                  <a:cubicBezTo>
                    <a:pt x="2801" y="2629"/>
                    <a:pt x="2389" y="2621"/>
                    <a:pt x="1953" y="2607"/>
                  </a:cubicBezTo>
                  <a:cubicBezTo>
                    <a:pt x="1973" y="2294"/>
                    <a:pt x="1997" y="1998"/>
                    <a:pt x="2023" y="1685"/>
                  </a:cubicBezTo>
                  <a:cubicBezTo>
                    <a:pt x="2062" y="1194"/>
                    <a:pt x="2104" y="684"/>
                    <a:pt x="2129" y="99"/>
                  </a:cubicBezTo>
                  <a:cubicBezTo>
                    <a:pt x="2130" y="81"/>
                    <a:pt x="2124" y="65"/>
                    <a:pt x="2112" y="51"/>
                  </a:cubicBezTo>
                  <a:cubicBezTo>
                    <a:pt x="2100" y="38"/>
                    <a:pt x="2084" y="31"/>
                    <a:pt x="2066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30"/>
          <p:cNvGrpSpPr/>
          <p:nvPr/>
        </p:nvGrpSpPr>
        <p:grpSpPr>
          <a:xfrm>
            <a:off x="-156452" y="4400893"/>
            <a:ext cx="1187603" cy="838781"/>
            <a:chOff x="5406025" y="787650"/>
            <a:chExt cx="768725" cy="542900"/>
          </a:xfrm>
        </p:grpSpPr>
        <p:sp>
          <p:nvSpPr>
            <p:cNvPr id="1551" name="Google Shape;1551;p30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0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0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0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0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0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0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0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0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0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0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0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0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0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0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0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0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0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9" name="Google Shape;1569;p30"/>
          <p:cNvGrpSpPr/>
          <p:nvPr/>
        </p:nvGrpSpPr>
        <p:grpSpPr>
          <a:xfrm>
            <a:off x="3266461" y="4649857"/>
            <a:ext cx="872728" cy="838780"/>
            <a:chOff x="2368150" y="525325"/>
            <a:chExt cx="292675" cy="281300"/>
          </a:xfrm>
        </p:grpSpPr>
        <p:sp>
          <p:nvSpPr>
            <p:cNvPr id="1570" name="Google Shape;1570;p30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0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0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0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0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0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0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0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0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0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0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0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0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0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0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0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0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0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0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0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0" name="Google Shape;1590;p30"/>
          <p:cNvSpPr/>
          <p:nvPr/>
        </p:nvSpPr>
        <p:spPr>
          <a:xfrm>
            <a:off x="-304040" y="827451"/>
            <a:ext cx="1077555" cy="939073"/>
          </a:xfrm>
          <a:custGeom>
            <a:rect b="b" l="l" r="r" t="t"/>
            <a:pathLst>
              <a:path extrusionOk="0" h="14521" w="16663">
                <a:moveTo>
                  <a:pt x="8943" y="4271"/>
                </a:moveTo>
                <a:cubicBezTo>
                  <a:pt x="9085" y="4271"/>
                  <a:pt x="9238" y="4289"/>
                  <a:pt x="9400" y="4322"/>
                </a:cubicBezTo>
                <a:cubicBezTo>
                  <a:pt x="10043" y="4455"/>
                  <a:pt x="10849" y="4916"/>
                  <a:pt x="11415" y="5727"/>
                </a:cubicBezTo>
                <a:cubicBezTo>
                  <a:pt x="11080" y="5979"/>
                  <a:pt x="10721" y="6166"/>
                  <a:pt x="10340" y="6282"/>
                </a:cubicBezTo>
                <a:cubicBezTo>
                  <a:pt x="10041" y="6373"/>
                  <a:pt x="9749" y="6412"/>
                  <a:pt x="9476" y="6412"/>
                </a:cubicBezTo>
                <a:cubicBezTo>
                  <a:pt x="8776" y="6412"/>
                  <a:pt x="8191" y="6154"/>
                  <a:pt x="7873" y="5837"/>
                </a:cubicBezTo>
                <a:cubicBezTo>
                  <a:pt x="7689" y="5653"/>
                  <a:pt x="7618" y="5482"/>
                  <a:pt x="7662" y="5330"/>
                </a:cubicBezTo>
                <a:cubicBezTo>
                  <a:pt x="7863" y="4626"/>
                  <a:pt x="8294" y="4271"/>
                  <a:pt x="8943" y="4271"/>
                </a:cubicBezTo>
                <a:close/>
                <a:moveTo>
                  <a:pt x="15164" y="1"/>
                </a:moveTo>
                <a:cubicBezTo>
                  <a:pt x="14529" y="1"/>
                  <a:pt x="13959" y="449"/>
                  <a:pt x="13823" y="1101"/>
                </a:cubicBezTo>
                <a:cubicBezTo>
                  <a:pt x="13642" y="1976"/>
                  <a:pt x="13398" y="2756"/>
                  <a:pt x="13100" y="3431"/>
                </a:cubicBezTo>
                <a:cubicBezTo>
                  <a:pt x="12218" y="2478"/>
                  <a:pt x="11094" y="1847"/>
                  <a:pt x="9952" y="1609"/>
                </a:cubicBezTo>
                <a:cubicBezTo>
                  <a:pt x="9612" y="1539"/>
                  <a:pt x="9279" y="1504"/>
                  <a:pt x="8956" y="1504"/>
                </a:cubicBezTo>
                <a:cubicBezTo>
                  <a:pt x="7093" y="1504"/>
                  <a:pt x="5574" y="2649"/>
                  <a:pt x="5027" y="4561"/>
                </a:cubicBezTo>
                <a:cubicBezTo>
                  <a:pt x="4697" y="5712"/>
                  <a:pt x="5031" y="6894"/>
                  <a:pt x="5944" y="7805"/>
                </a:cubicBezTo>
                <a:cubicBezTo>
                  <a:pt x="6839" y="8699"/>
                  <a:pt x="8124" y="9181"/>
                  <a:pt x="9469" y="9181"/>
                </a:cubicBezTo>
                <a:cubicBezTo>
                  <a:pt x="10020" y="9181"/>
                  <a:pt x="10581" y="9100"/>
                  <a:pt x="11130" y="8934"/>
                </a:cubicBezTo>
                <a:cubicBezTo>
                  <a:pt x="11413" y="8847"/>
                  <a:pt x="11738" y="8724"/>
                  <a:pt x="12086" y="8548"/>
                </a:cubicBezTo>
                <a:lnTo>
                  <a:pt x="12086" y="8548"/>
                </a:lnTo>
                <a:cubicBezTo>
                  <a:pt x="12081" y="8603"/>
                  <a:pt x="12074" y="8659"/>
                  <a:pt x="12068" y="8716"/>
                </a:cubicBezTo>
                <a:cubicBezTo>
                  <a:pt x="11819" y="10721"/>
                  <a:pt x="9710" y="11752"/>
                  <a:pt x="7721" y="11752"/>
                </a:cubicBezTo>
                <a:cubicBezTo>
                  <a:pt x="7687" y="11752"/>
                  <a:pt x="7653" y="11752"/>
                  <a:pt x="7619" y="11751"/>
                </a:cubicBezTo>
                <a:cubicBezTo>
                  <a:pt x="5482" y="11714"/>
                  <a:pt x="3093" y="10505"/>
                  <a:pt x="2800" y="7224"/>
                </a:cubicBezTo>
                <a:cubicBezTo>
                  <a:pt x="2736" y="6504"/>
                  <a:pt x="2137" y="5963"/>
                  <a:pt x="1434" y="5963"/>
                </a:cubicBezTo>
                <a:cubicBezTo>
                  <a:pt x="1393" y="5963"/>
                  <a:pt x="1353" y="5965"/>
                  <a:pt x="1312" y="5969"/>
                </a:cubicBezTo>
                <a:cubicBezTo>
                  <a:pt x="558" y="6038"/>
                  <a:pt x="1" y="6710"/>
                  <a:pt x="69" y="7471"/>
                </a:cubicBezTo>
                <a:cubicBezTo>
                  <a:pt x="496" y="12258"/>
                  <a:pt x="4145" y="14460"/>
                  <a:pt x="7572" y="14520"/>
                </a:cubicBezTo>
                <a:cubicBezTo>
                  <a:pt x="7620" y="14521"/>
                  <a:pt x="7668" y="14521"/>
                  <a:pt x="7715" y="14521"/>
                </a:cubicBezTo>
                <a:cubicBezTo>
                  <a:pt x="10918" y="14521"/>
                  <a:pt x="14343" y="12665"/>
                  <a:pt x="14789" y="9060"/>
                </a:cubicBezTo>
                <a:cubicBezTo>
                  <a:pt x="14914" y="8052"/>
                  <a:pt x="14848" y="7122"/>
                  <a:pt x="14638" y="6284"/>
                </a:cubicBezTo>
                <a:cubicBezTo>
                  <a:pt x="15401" y="5206"/>
                  <a:pt x="16082" y="3719"/>
                  <a:pt x="16508" y="1669"/>
                </a:cubicBezTo>
                <a:cubicBezTo>
                  <a:pt x="16663" y="921"/>
                  <a:pt x="16188" y="188"/>
                  <a:pt x="15447" y="31"/>
                </a:cubicBezTo>
                <a:cubicBezTo>
                  <a:pt x="15352" y="10"/>
                  <a:pt x="15257" y="1"/>
                  <a:pt x="151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30"/>
          <p:cNvSpPr/>
          <p:nvPr/>
        </p:nvSpPr>
        <p:spPr>
          <a:xfrm>
            <a:off x="351331" y="2542274"/>
            <a:ext cx="318019" cy="377104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30"/>
          <p:cNvSpPr/>
          <p:nvPr/>
        </p:nvSpPr>
        <p:spPr>
          <a:xfrm>
            <a:off x="-82152" y="102825"/>
            <a:ext cx="433472" cy="513996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30"/>
          <p:cNvSpPr/>
          <p:nvPr/>
        </p:nvSpPr>
        <p:spPr>
          <a:xfrm rot="-2011520">
            <a:off x="8684101" y="1300688"/>
            <a:ext cx="871056" cy="514012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30"/>
          <p:cNvSpPr/>
          <p:nvPr/>
        </p:nvSpPr>
        <p:spPr>
          <a:xfrm>
            <a:off x="8786725" y="445050"/>
            <a:ext cx="433478" cy="1141351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30"/>
          <p:cNvSpPr/>
          <p:nvPr/>
        </p:nvSpPr>
        <p:spPr>
          <a:xfrm rot="-1506034">
            <a:off x="5475931" y="4649865"/>
            <a:ext cx="320820" cy="452284"/>
          </a:xfrm>
          <a:custGeom>
            <a:rect b="b" l="l" r="r" t="t"/>
            <a:pathLst>
              <a:path extrusionOk="0" h="8944" w="6344">
                <a:moveTo>
                  <a:pt x="4440" y="0"/>
                </a:moveTo>
                <a:cubicBezTo>
                  <a:pt x="1988" y="0"/>
                  <a:pt x="0" y="2253"/>
                  <a:pt x="0" y="4723"/>
                </a:cubicBezTo>
                <a:cubicBezTo>
                  <a:pt x="0" y="7193"/>
                  <a:pt x="1988" y="8944"/>
                  <a:pt x="4440" y="8944"/>
                </a:cubicBezTo>
                <a:cubicBezTo>
                  <a:pt x="5122" y="8944"/>
                  <a:pt x="5767" y="8808"/>
                  <a:pt x="6344" y="8560"/>
                </a:cubicBezTo>
                <a:cubicBezTo>
                  <a:pt x="4374" y="8127"/>
                  <a:pt x="2888" y="6191"/>
                  <a:pt x="2888" y="4093"/>
                </a:cubicBezTo>
                <a:cubicBezTo>
                  <a:pt x="2888" y="2203"/>
                  <a:pt x="4095" y="750"/>
                  <a:pt x="5775" y="229"/>
                </a:cubicBezTo>
                <a:cubicBezTo>
                  <a:pt x="5353" y="81"/>
                  <a:pt x="4906" y="0"/>
                  <a:pt x="44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720000" y="1215750"/>
            <a:ext cx="7704000" cy="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03" name="Google Shape;103;p4"/>
          <p:cNvSpPr/>
          <p:nvPr/>
        </p:nvSpPr>
        <p:spPr>
          <a:xfrm flipH="1" rot="-4103068">
            <a:off x="7860777" y="3552352"/>
            <a:ext cx="1526967" cy="901032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4"/>
          <p:cNvGrpSpPr/>
          <p:nvPr/>
        </p:nvGrpSpPr>
        <p:grpSpPr>
          <a:xfrm>
            <a:off x="8184191" y="4133706"/>
            <a:ext cx="1429829" cy="1009848"/>
            <a:chOff x="5406025" y="787650"/>
            <a:chExt cx="768725" cy="542900"/>
          </a:xfrm>
        </p:grpSpPr>
        <p:sp>
          <p:nvSpPr>
            <p:cNvPr id="105" name="Google Shape;105;p4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4"/>
          <p:cNvSpPr/>
          <p:nvPr/>
        </p:nvSpPr>
        <p:spPr>
          <a:xfrm>
            <a:off x="915450" y="4457914"/>
            <a:ext cx="476501" cy="461714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4"/>
          <p:cNvGrpSpPr/>
          <p:nvPr/>
        </p:nvGrpSpPr>
        <p:grpSpPr>
          <a:xfrm rot="8100000">
            <a:off x="8346401" y="632465"/>
            <a:ext cx="915458" cy="930225"/>
            <a:chOff x="2754175" y="407125"/>
            <a:chExt cx="281275" cy="285800"/>
          </a:xfrm>
        </p:grpSpPr>
        <p:sp>
          <p:nvSpPr>
            <p:cNvPr id="125" name="Google Shape;125;p4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4"/>
          <p:cNvGrpSpPr/>
          <p:nvPr/>
        </p:nvGrpSpPr>
        <p:grpSpPr>
          <a:xfrm rot="8100000">
            <a:off x="-288417" y="3783790"/>
            <a:ext cx="708372" cy="719768"/>
            <a:chOff x="2754175" y="407125"/>
            <a:chExt cx="281275" cy="285800"/>
          </a:xfrm>
        </p:grpSpPr>
        <p:sp>
          <p:nvSpPr>
            <p:cNvPr id="146" name="Google Shape;146;p4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4"/>
          <p:cNvGrpSpPr/>
          <p:nvPr/>
        </p:nvGrpSpPr>
        <p:grpSpPr>
          <a:xfrm>
            <a:off x="-17" y="4310206"/>
            <a:ext cx="915472" cy="909533"/>
            <a:chOff x="3781900" y="978875"/>
            <a:chExt cx="264725" cy="263000"/>
          </a:xfrm>
        </p:grpSpPr>
        <p:sp>
          <p:nvSpPr>
            <p:cNvPr id="167" name="Google Shape;167;p4"/>
            <p:cNvSpPr/>
            <p:nvPr/>
          </p:nvSpPr>
          <p:spPr>
            <a:xfrm>
              <a:off x="3781900" y="978875"/>
              <a:ext cx="264725" cy="263000"/>
            </a:xfrm>
            <a:custGeom>
              <a:rect b="b" l="l" r="r" t="t"/>
              <a:pathLst>
                <a:path extrusionOk="0" h="10520" w="10589">
                  <a:moveTo>
                    <a:pt x="887" y="1"/>
                  </a:moveTo>
                  <a:cubicBezTo>
                    <a:pt x="569" y="1"/>
                    <a:pt x="264" y="7"/>
                    <a:pt x="1" y="19"/>
                  </a:cubicBezTo>
                  <a:cubicBezTo>
                    <a:pt x="28" y="2525"/>
                    <a:pt x="54" y="8008"/>
                    <a:pt x="83" y="10515"/>
                  </a:cubicBezTo>
                  <a:cubicBezTo>
                    <a:pt x="893" y="10516"/>
                    <a:pt x="1703" y="10519"/>
                    <a:pt x="2513" y="10519"/>
                  </a:cubicBezTo>
                  <a:cubicBezTo>
                    <a:pt x="5208" y="10519"/>
                    <a:pt x="7902" y="10486"/>
                    <a:pt x="10586" y="10261"/>
                  </a:cubicBezTo>
                  <a:cubicBezTo>
                    <a:pt x="10588" y="9311"/>
                    <a:pt x="10589" y="8361"/>
                    <a:pt x="10589" y="7410"/>
                  </a:cubicBezTo>
                  <a:cubicBezTo>
                    <a:pt x="9729" y="7389"/>
                    <a:pt x="8867" y="7368"/>
                    <a:pt x="8007" y="7346"/>
                  </a:cubicBezTo>
                  <a:cubicBezTo>
                    <a:pt x="8012" y="6603"/>
                    <a:pt x="8018" y="5858"/>
                    <a:pt x="8022" y="5114"/>
                  </a:cubicBezTo>
                  <a:cubicBezTo>
                    <a:pt x="7149" y="5083"/>
                    <a:pt x="6276" y="5053"/>
                    <a:pt x="5404" y="5023"/>
                  </a:cubicBezTo>
                  <a:cubicBezTo>
                    <a:pt x="5471" y="4222"/>
                    <a:pt x="5540" y="3420"/>
                    <a:pt x="5608" y="2619"/>
                  </a:cubicBezTo>
                  <a:cubicBezTo>
                    <a:pt x="4696" y="2595"/>
                    <a:pt x="3782" y="2570"/>
                    <a:pt x="2868" y="2547"/>
                  </a:cubicBezTo>
                  <a:cubicBezTo>
                    <a:pt x="2903" y="1735"/>
                    <a:pt x="2937" y="924"/>
                    <a:pt x="2972" y="112"/>
                  </a:cubicBezTo>
                  <a:cubicBezTo>
                    <a:pt x="2411" y="35"/>
                    <a:pt x="1612" y="1"/>
                    <a:pt x="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3782150" y="1002675"/>
              <a:ext cx="264475" cy="188850"/>
            </a:xfrm>
            <a:custGeom>
              <a:rect b="b" l="l" r="r" t="t"/>
              <a:pathLst>
                <a:path extrusionOk="0" h="7554" w="10579">
                  <a:moveTo>
                    <a:pt x="0" y="0"/>
                  </a:moveTo>
                  <a:cubicBezTo>
                    <a:pt x="0" y="43"/>
                    <a:pt x="0" y="86"/>
                    <a:pt x="2" y="130"/>
                  </a:cubicBezTo>
                  <a:lnTo>
                    <a:pt x="1998" y="160"/>
                  </a:lnTo>
                  <a:cubicBezTo>
                    <a:pt x="1972" y="715"/>
                    <a:pt x="1933" y="1203"/>
                    <a:pt x="1895" y="1674"/>
                  </a:cubicBezTo>
                  <a:cubicBezTo>
                    <a:pt x="1867" y="2010"/>
                    <a:pt x="1841" y="2326"/>
                    <a:pt x="1821" y="2667"/>
                  </a:cubicBezTo>
                  <a:cubicBezTo>
                    <a:pt x="1820" y="2683"/>
                    <a:pt x="1825" y="2701"/>
                    <a:pt x="1837" y="2714"/>
                  </a:cubicBezTo>
                  <a:cubicBezTo>
                    <a:pt x="1848" y="2727"/>
                    <a:pt x="1865" y="2734"/>
                    <a:pt x="1883" y="2736"/>
                  </a:cubicBezTo>
                  <a:cubicBezTo>
                    <a:pt x="2344" y="2750"/>
                    <a:pt x="2779" y="2758"/>
                    <a:pt x="3197" y="2765"/>
                  </a:cubicBezTo>
                  <a:cubicBezTo>
                    <a:pt x="3582" y="2771"/>
                    <a:pt x="3978" y="2778"/>
                    <a:pt x="4385" y="2792"/>
                  </a:cubicBezTo>
                  <a:lnTo>
                    <a:pt x="4373" y="4918"/>
                  </a:lnTo>
                  <a:cubicBezTo>
                    <a:pt x="4373" y="4952"/>
                    <a:pt x="4399" y="4981"/>
                    <a:pt x="4434" y="4983"/>
                  </a:cubicBezTo>
                  <a:cubicBezTo>
                    <a:pt x="5423" y="5043"/>
                    <a:pt x="6184" y="5069"/>
                    <a:pt x="7212" y="5099"/>
                  </a:cubicBezTo>
                  <a:lnTo>
                    <a:pt x="7209" y="7353"/>
                  </a:lnTo>
                  <a:cubicBezTo>
                    <a:pt x="7209" y="7388"/>
                    <a:pt x="7235" y="7416"/>
                    <a:pt x="7271" y="7419"/>
                  </a:cubicBezTo>
                  <a:lnTo>
                    <a:pt x="10579" y="7553"/>
                  </a:lnTo>
                  <a:lnTo>
                    <a:pt x="10579" y="7423"/>
                  </a:lnTo>
                  <a:lnTo>
                    <a:pt x="7338" y="7290"/>
                  </a:lnTo>
                  <a:lnTo>
                    <a:pt x="7341" y="5035"/>
                  </a:lnTo>
                  <a:cubicBezTo>
                    <a:pt x="7341" y="5001"/>
                    <a:pt x="7314" y="4971"/>
                    <a:pt x="7278" y="4971"/>
                  </a:cubicBezTo>
                  <a:cubicBezTo>
                    <a:pt x="6241" y="4940"/>
                    <a:pt x="5481" y="4915"/>
                    <a:pt x="4503" y="4857"/>
                  </a:cubicBezTo>
                  <a:lnTo>
                    <a:pt x="4514" y="2728"/>
                  </a:lnTo>
                  <a:cubicBezTo>
                    <a:pt x="4514" y="2693"/>
                    <a:pt x="4487" y="2664"/>
                    <a:pt x="4453" y="2663"/>
                  </a:cubicBezTo>
                  <a:cubicBezTo>
                    <a:pt x="4022" y="2649"/>
                    <a:pt x="3604" y="2642"/>
                    <a:pt x="3200" y="2634"/>
                  </a:cubicBezTo>
                  <a:cubicBezTo>
                    <a:pt x="2801" y="2629"/>
                    <a:pt x="2389" y="2621"/>
                    <a:pt x="1953" y="2607"/>
                  </a:cubicBezTo>
                  <a:cubicBezTo>
                    <a:pt x="1973" y="2294"/>
                    <a:pt x="1997" y="1998"/>
                    <a:pt x="2023" y="1685"/>
                  </a:cubicBezTo>
                  <a:cubicBezTo>
                    <a:pt x="2062" y="1194"/>
                    <a:pt x="2104" y="684"/>
                    <a:pt x="2129" y="99"/>
                  </a:cubicBezTo>
                  <a:cubicBezTo>
                    <a:pt x="2130" y="81"/>
                    <a:pt x="2124" y="65"/>
                    <a:pt x="2112" y="51"/>
                  </a:cubicBezTo>
                  <a:cubicBezTo>
                    <a:pt x="2100" y="38"/>
                    <a:pt x="2084" y="31"/>
                    <a:pt x="2066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4"/>
          <p:cNvSpPr/>
          <p:nvPr/>
        </p:nvSpPr>
        <p:spPr>
          <a:xfrm rot="-977048">
            <a:off x="145024" y="1058176"/>
            <a:ext cx="361487" cy="509637"/>
          </a:xfrm>
          <a:custGeom>
            <a:rect b="b" l="l" r="r" t="t"/>
            <a:pathLst>
              <a:path extrusionOk="0" h="8944" w="6344">
                <a:moveTo>
                  <a:pt x="4440" y="0"/>
                </a:moveTo>
                <a:cubicBezTo>
                  <a:pt x="1988" y="0"/>
                  <a:pt x="0" y="2253"/>
                  <a:pt x="0" y="4723"/>
                </a:cubicBezTo>
                <a:cubicBezTo>
                  <a:pt x="0" y="7193"/>
                  <a:pt x="1988" y="8944"/>
                  <a:pt x="4440" y="8944"/>
                </a:cubicBezTo>
                <a:cubicBezTo>
                  <a:pt x="5122" y="8944"/>
                  <a:pt x="5767" y="8808"/>
                  <a:pt x="6344" y="8560"/>
                </a:cubicBezTo>
                <a:cubicBezTo>
                  <a:pt x="4374" y="8127"/>
                  <a:pt x="2888" y="6191"/>
                  <a:pt x="2888" y="4093"/>
                </a:cubicBezTo>
                <a:cubicBezTo>
                  <a:pt x="2888" y="2203"/>
                  <a:pt x="4095" y="750"/>
                  <a:pt x="5775" y="229"/>
                </a:cubicBezTo>
                <a:cubicBezTo>
                  <a:pt x="5353" y="81"/>
                  <a:pt x="4906" y="0"/>
                  <a:pt x="44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1"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31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98" name="Google Shape;1598;p31"/>
          <p:cNvSpPr txBox="1"/>
          <p:nvPr>
            <p:ph idx="1" type="subTitle"/>
          </p:nvPr>
        </p:nvSpPr>
        <p:spPr>
          <a:xfrm>
            <a:off x="911261" y="2266840"/>
            <a:ext cx="2099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9" name="Google Shape;1599;p31"/>
          <p:cNvSpPr txBox="1"/>
          <p:nvPr>
            <p:ph idx="2" type="subTitle"/>
          </p:nvPr>
        </p:nvSpPr>
        <p:spPr>
          <a:xfrm>
            <a:off x="3522300" y="2266840"/>
            <a:ext cx="2099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0" name="Google Shape;1600;p31"/>
          <p:cNvSpPr txBox="1"/>
          <p:nvPr>
            <p:ph idx="3" type="subTitle"/>
          </p:nvPr>
        </p:nvSpPr>
        <p:spPr>
          <a:xfrm>
            <a:off x="2216780" y="3927692"/>
            <a:ext cx="2099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1" name="Google Shape;1601;p31"/>
          <p:cNvSpPr txBox="1"/>
          <p:nvPr>
            <p:ph idx="4" type="subTitle"/>
          </p:nvPr>
        </p:nvSpPr>
        <p:spPr>
          <a:xfrm>
            <a:off x="4827820" y="3927692"/>
            <a:ext cx="2099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2" name="Google Shape;1602;p31"/>
          <p:cNvSpPr txBox="1"/>
          <p:nvPr>
            <p:ph idx="5" type="subTitle"/>
          </p:nvPr>
        </p:nvSpPr>
        <p:spPr>
          <a:xfrm>
            <a:off x="6133339" y="2266840"/>
            <a:ext cx="2099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3" name="Google Shape;1603;p31"/>
          <p:cNvSpPr txBox="1"/>
          <p:nvPr>
            <p:ph idx="6" type="subTitle"/>
          </p:nvPr>
        </p:nvSpPr>
        <p:spPr>
          <a:xfrm>
            <a:off x="911250" y="1902100"/>
            <a:ext cx="20994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4" name="Google Shape;1604;p31"/>
          <p:cNvSpPr txBox="1"/>
          <p:nvPr>
            <p:ph idx="7" type="subTitle"/>
          </p:nvPr>
        </p:nvSpPr>
        <p:spPr>
          <a:xfrm>
            <a:off x="3522287" y="1902100"/>
            <a:ext cx="20994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5" name="Google Shape;1605;p31"/>
          <p:cNvSpPr txBox="1"/>
          <p:nvPr>
            <p:ph idx="8" type="subTitle"/>
          </p:nvPr>
        </p:nvSpPr>
        <p:spPr>
          <a:xfrm>
            <a:off x="6133325" y="1902100"/>
            <a:ext cx="20994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6" name="Google Shape;1606;p31"/>
          <p:cNvSpPr txBox="1"/>
          <p:nvPr>
            <p:ph idx="9" type="subTitle"/>
          </p:nvPr>
        </p:nvSpPr>
        <p:spPr>
          <a:xfrm>
            <a:off x="2216775" y="3563050"/>
            <a:ext cx="20994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7" name="Google Shape;1607;p31"/>
          <p:cNvSpPr txBox="1"/>
          <p:nvPr>
            <p:ph idx="13" type="subTitle"/>
          </p:nvPr>
        </p:nvSpPr>
        <p:spPr>
          <a:xfrm>
            <a:off x="4827819" y="3563050"/>
            <a:ext cx="2099400" cy="4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608" name="Google Shape;1608;p31"/>
          <p:cNvGrpSpPr/>
          <p:nvPr/>
        </p:nvGrpSpPr>
        <p:grpSpPr>
          <a:xfrm flipH="1" rot="10800000">
            <a:off x="-1" y="3938051"/>
            <a:ext cx="945022" cy="1205442"/>
            <a:chOff x="2864175" y="994200"/>
            <a:chExt cx="246125" cy="313950"/>
          </a:xfrm>
        </p:grpSpPr>
        <p:sp>
          <p:nvSpPr>
            <p:cNvPr id="1609" name="Google Shape;1609;p31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1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1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1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1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6" name="Google Shape;1616;p31"/>
          <p:cNvSpPr/>
          <p:nvPr/>
        </p:nvSpPr>
        <p:spPr>
          <a:xfrm>
            <a:off x="292506" y="3012269"/>
            <a:ext cx="571801" cy="554057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31"/>
          <p:cNvSpPr/>
          <p:nvPr/>
        </p:nvSpPr>
        <p:spPr>
          <a:xfrm rot="5400000">
            <a:off x="-550347" y="634396"/>
            <a:ext cx="1360843" cy="260151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8" name="Google Shape;1618;p31"/>
          <p:cNvGrpSpPr/>
          <p:nvPr/>
        </p:nvGrpSpPr>
        <p:grpSpPr>
          <a:xfrm>
            <a:off x="-54496" y="1078324"/>
            <a:ext cx="726097" cy="697849"/>
            <a:chOff x="2368150" y="525325"/>
            <a:chExt cx="292675" cy="281300"/>
          </a:xfrm>
        </p:grpSpPr>
        <p:sp>
          <p:nvSpPr>
            <p:cNvPr id="1619" name="Google Shape;1619;p31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1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1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1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1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1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1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1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1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1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1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9" name="Google Shape;1639;p31"/>
          <p:cNvSpPr/>
          <p:nvPr/>
        </p:nvSpPr>
        <p:spPr>
          <a:xfrm>
            <a:off x="8036975" y="4298621"/>
            <a:ext cx="1107051" cy="913675"/>
          </a:xfrm>
          <a:custGeom>
            <a:rect b="b" l="l" r="r" t="t"/>
            <a:pathLst>
              <a:path extrusionOk="0" h="26001" w="31504">
                <a:moveTo>
                  <a:pt x="21580" y="0"/>
                </a:moveTo>
                <a:cubicBezTo>
                  <a:pt x="21437" y="0"/>
                  <a:pt x="21297" y="32"/>
                  <a:pt x="21160" y="99"/>
                </a:cubicBezTo>
                <a:cubicBezTo>
                  <a:pt x="21160" y="99"/>
                  <a:pt x="0" y="14888"/>
                  <a:pt x="2211" y="17388"/>
                </a:cubicBezTo>
                <a:cubicBezTo>
                  <a:pt x="4044" y="19462"/>
                  <a:pt x="23234" y="26001"/>
                  <a:pt x="29481" y="26001"/>
                </a:cubicBezTo>
                <a:cubicBezTo>
                  <a:pt x="30766" y="26001"/>
                  <a:pt x="31503" y="25724"/>
                  <a:pt x="31430" y="25075"/>
                </a:cubicBezTo>
                <a:cubicBezTo>
                  <a:pt x="31014" y="21414"/>
                  <a:pt x="25264" y="0"/>
                  <a:pt x="215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31"/>
          <p:cNvSpPr/>
          <p:nvPr/>
        </p:nvSpPr>
        <p:spPr>
          <a:xfrm rot="-3318771">
            <a:off x="8255789" y="3803837"/>
            <a:ext cx="962602" cy="590406"/>
          </a:xfrm>
          <a:custGeom>
            <a:rect b="b" l="l" r="r" t="t"/>
            <a:pathLst>
              <a:path extrusionOk="0" h="13385" w="21823">
                <a:moveTo>
                  <a:pt x="14231" y="1"/>
                </a:moveTo>
                <a:cubicBezTo>
                  <a:pt x="13760" y="1"/>
                  <a:pt x="13275" y="81"/>
                  <a:pt x="12781" y="255"/>
                </a:cubicBezTo>
                <a:cubicBezTo>
                  <a:pt x="7722" y="2044"/>
                  <a:pt x="1072" y="10340"/>
                  <a:pt x="1072" y="10340"/>
                </a:cubicBezTo>
                <a:lnTo>
                  <a:pt x="1071" y="10339"/>
                </a:lnTo>
                <a:lnTo>
                  <a:pt x="1071" y="10339"/>
                </a:lnTo>
                <a:cubicBezTo>
                  <a:pt x="39" y="11566"/>
                  <a:pt x="0" y="13323"/>
                  <a:pt x="1761" y="13384"/>
                </a:cubicBezTo>
                <a:cubicBezTo>
                  <a:pt x="1786" y="13384"/>
                  <a:pt x="1813" y="13385"/>
                  <a:pt x="1844" y="13385"/>
                </a:cubicBezTo>
                <a:cubicBezTo>
                  <a:pt x="4025" y="13385"/>
                  <a:pt x="21822" y="11223"/>
                  <a:pt x="21822" y="8923"/>
                </a:cubicBezTo>
                <a:cubicBezTo>
                  <a:pt x="21822" y="6820"/>
                  <a:pt x="18580" y="1"/>
                  <a:pt x="14231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1" name="Google Shape;1641;p31"/>
          <p:cNvGrpSpPr/>
          <p:nvPr/>
        </p:nvGrpSpPr>
        <p:grpSpPr>
          <a:xfrm>
            <a:off x="8475516" y="83977"/>
            <a:ext cx="571806" cy="692051"/>
            <a:chOff x="3170325" y="2667550"/>
            <a:chExt cx="305175" cy="369350"/>
          </a:xfrm>
        </p:grpSpPr>
        <p:sp>
          <p:nvSpPr>
            <p:cNvPr id="1642" name="Google Shape;1642;p31"/>
            <p:cNvSpPr/>
            <p:nvPr/>
          </p:nvSpPr>
          <p:spPr>
            <a:xfrm>
              <a:off x="3280450" y="2865850"/>
              <a:ext cx="144275" cy="171050"/>
            </a:xfrm>
            <a:custGeom>
              <a:rect b="b" l="l" r="r" t="t"/>
              <a:pathLst>
                <a:path extrusionOk="0" h="6842" w="5771">
                  <a:moveTo>
                    <a:pt x="2727" y="0"/>
                  </a:moveTo>
                  <a:cubicBezTo>
                    <a:pt x="2727" y="0"/>
                    <a:pt x="2508" y="3044"/>
                    <a:pt x="0" y="3312"/>
                  </a:cubicBezTo>
                  <a:cubicBezTo>
                    <a:pt x="0" y="3312"/>
                    <a:pt x="2313" y="3579"/>
                    <a:pt x="2732" y="6842"/>
                  </a:cubicBezTo>
                  <a:cubicBezTo>
                    <a:pt x="2732" y="6842"/>
                    <a:pt x="3254" y="3498"/>
                    <a:pt x="5771" y="3263"/>
                  </a:cubicBezTo>
                  <a:cubicBezTo>
                    <a:pt x="5771" y="3263"/>
                    <a:pt x="2897" y="2581"/>
                    <a:pt x="2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3170325" y="2742875"/>
              <a:ext cx="144300" cy="171075"/>
            </a:xfrm>
            <a:custGeom>
              <a:rect b="b" l="l" r="r" t="t"/>
              <a:pathLst>
                <a:path extrusionOk="0" h="6843" w="5772">
                  <a:moveTo>
                    <a:pt x="2728" y="1"/>
                  </a:moveTo>
                  <a:cubicBezTo>
                    <a:pt x="2728" y="1"/>
                    <a:pt x="2509" y="3044"/>
                    <a:pt x="1" y="3312"/>
                  </a:cubicBezTo>
                  <a:cubicBezTo>
                    <a:pt x="1" y="3312"/>
                    <a:pt x="2314" y="3580"/>
                    <a:pt x="2732" y="6842"/>
                  </a:cubicBezTo>
                  <a:cubicBezTo>
                    <a:pt x="2732" y="6842"/>
                    <a:pt x="3256" y="3499"/>
                    <a:pt x="5771" y="3263"/>
                  </a:cubicBezTo>
                  <a:cubicBezTo>
                    <a:pt x="5771" y="3263"/>
                    <a:pt x="2899" y="2581"/>
                    <a:pt x="2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1"/>
            <p:cNvSpPr/>
            <p:nvPr/>
          </p:nvSpPr>
          <p:spPr>
            <a:xfrm>
              <a:off x="3331250" y="2667550"/>
              <a:ext cx="144250" cy="171050"/>
            </a:xfrm>
            <a:custGeom>
              <a:rect b="b" l="l" r="r" t="t"/>
              <a:pathLst>
                <a:path extrusionOk="0" h="6842" w="5770">
                  <a:moveTo>
                    <a:pt x="2726" y="0"/>
                  </a:moveTo>
                  <a:cubicBezTo>
                    <a:pt x="2726" y="0"/>
                    <a:pt x="2507" y="3044"/>
                    <a:pt x="0" y="3311"/>
                  </a:cubicBezTo>
                  <a:cubicBezTo>
                    <a:pt x="0" y="3311"/>
                    <a:pt x="2313" y="3579"/>
                    <a:pt x="2731" y="6841"/>
                  </a:cubicBezTo>
                  <a:cubicBezTo>
                    <a:pt x="2731" y="6841"/>
                    <a:pt x="3254" y="3498"/>
                    <a:pt x="5770" y="3262"/>
                  </a:cubicBezTo>
                  <a:cubicBezTo>
                    <a:pt x="5770" y="3262"/>
                    <a:pt x="2898" y="2581"/>
                    <a:pt x="2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5" name="Google Shape;1645;p31"/>
          <p:cNvGrpSpPr/>
          <p:nvPr/>
        </p:nvGrpSpPr>
        <p:grpSpPr>
          <a:xfrm>
            <a:off x="8564256" y="2144729"/>
            <a:ext cx="816973" cy="785193"/>
            <a:chOff x="2368150" y="525325"/>
            <a:chExt cx="292675" cy="281300"/>
          </a:xfrm>
        </p:grpSpPr>
        <p:sp>
          <p:nvSpPr>
            <p:cNvPr id="1646" name="Google Shape;1646;p31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1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1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1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1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1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1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1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1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1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1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1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1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1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1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1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1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1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1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1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6" name="Google Shape;1666;p31"/>
          <p:cNvSpPr/>
          <p:nvPr/>
        </p:nvSpPr>
        <p:spPr>
          <a:xfrm>
            <a:off x="3750478" y="4727413"/>
            <a:ext cx="945039" cy="557670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7" name="Google Shape;1667;p31"/>
          <p:cNvGrpSpPr/>
          <p:nvPr/>
        </p:nvGrpSpPr>
        <p:grpSpPr>
          <a:xfrm rot="5199155">
            <a:off x="4544823" y="4469044"/>
            <a:ext cx="590354" cy="1074406"/>
            <a:chOff x="3487100" y="930250"/>
            <a:chExt cx="187750" cy="341725"/>
          </a:xfrm>
        </p:grpSpPr>
        <p:sp>
          <p:nvSpPr>
            <p:cNvPr id="1668" name="Google Shape;1668;p31"/>
            <p:cNvSpPr/>
            <p:nvPr/>
          </p:nvSpPr>
          <p:spPr>
            <a:xfrm>
              <a:off x="3487100" y="930250"/>
              <a:ext cx="141650" cy="285975"/>
            </a:xfrm>
            <a:custGeom>
              <a:rect b="b" l="l" r="r" t="t"/>
              <a:pathLst>
                <a:path extrusionOk="0" h="11439" w="5666">
                  <a:moveTo>
                    <a:pt x="3175" y="1226"/>
                  </a:moveTo>
                  <a:cubicBezTo>
                    <a:pt x="3769" y="1226"/>
                    <a:pt x="4129" y="1371"/>
                    <a:pt x="4247" y="1658"/>
                  </a:cubicBezTo>
                  <a:cubicBezTo>
                    <a:pt x="4386" y="1992"/>
                    <a:pt x="4390" y="2474"/>
                    <a:pt x="4394" y="2940"/>
                  </a:cubicBezTo>
                  <a:lnTo>
                    <a:pt x="4442" y="8851"/>
                  </a:lnTo>
                  <a:cubicBezTo>
                    <a:pt x="4446" y="9160"/>
                    <a:pt x="4452" y="9883"/>
                    <a:pt x="4239" y="10066"/>
                  </a:cubicBezTo>
                  <a:cubicBezTo>
                    <a:pt x="4176" y="10120"/>
                    <a:pt x="3993" y="10212"/>
                    <a:pt x="3486" y="10212"/>
                  </a:cubicBezTo>
                  <a:cubicBezTo>
                    <a:pt x="3293" y="10212"/>
                    <a:pt x="3086" y="10199"/>
                    <a:pt x="2910" y="10187"/>
                  </a:cubicBezTo>
                  <a:cubicBezTo>
                    <a:pt x="2515" y="10159"/>
                    <a:pt x="2143" y="10132"/>
                    <a:pt x="1841" y="10040"/>
                  </a:cubicBezTo>
                  <a:cubicBezTo>
                    <a:pt x="1589" y="9962"/>
                    <a:pt x="1468" y="9855"/>
                    <a:pt x="1435" y="9804"/>
                  </a:cubicBezTo>
                  <a:cubicBezTo>
                    <a:pt x="1357" y="9681"/>
                    <a:pt x="1339" y="9326"/>
                    <a:pt x="1329" y="9113"/>
                  </a:cubicBezTo>
                  <a:cubicBezTo>
                    <a:pt x="1212" y="6789"/>
                    <a:pt x="1236" y="4750"/>
                    <a:pt x="1399" y="2879"/>
                  </a:cubicBezTo>
                  <a:cubicBezTo>
                    <a:pt x="1441" y="2409"/>
                    <a:pt x="1496" y="1929"/>
                    <a:pt x="1699" y="1675"/>
                  </a:cubicBezTo>
                  <a:cubicBezTo>
                    <a:pt x="1833" y="1505"/>
                    <a:pt x="2101" y="1367"/>
                    <a:pt x="2414" y="1305"/>
                  </a:cubicBezTo>
                  <a:cubicBezTo>
                    <a:pt x="2676" y="1253"/>
                    <a:pt x="2938" y="1226"/>
                    <a:pt x="3175" y="1226"/>
                  </a:cubicBezTo>
                  <a:close/>
                  <a:moveTo>
                    <a:pt x="3175" y="1"/>
                  </a:moveTo>
                  <a:cubicBezTo>
                    <a:pt x="2837" y="1"/>
                    <a:pt x="2497" y="40"/>
                    <a:pt x="2179" y="102"/>
                  </a:cubicBezTo>
                  <a:cubicBezTo>
                    <a:pt x="1625" y="212"/>
                    <a:pt x="1091" y="478"/>
                    <a:pt x="748" y="909"/>
                  </a:cubicBezTo>
                  <a:cubicBezTo>
                    <a:pt x="333" y="1431"/>
                    <a:pt x="244" y="2119"/>
                    <a:pt x="186" y="2772"/>
                  </a:cubicBezTo>
                  <a:cubicBezTo>
                    <a:pt x="1" y="4901"/>
                    <a:pt x="7" y="7041"/>
                    <a:pt x="113" y="9175"/>
                  </a:cubicBezTo>
                  <a:cubicBezTo>
                    <a:pt x="135" y="9620"/>
                    <a:pt x="167" y="10085"/>
                    <a:pt x="410" y="10466"/>
                  </a:cubicBezTo>
                  <a:cubicBezTo>
                    <a:pt x="646" y="10836"/>
                    <a:pt x="1055" y="11079"/>
                    <a:pt x="1486" y="11212"/>
                  </a:cubicBezTo>
                  <a:cubicBezTo>
                    <a:pt x="1916" y="11345"/>
                    <a:pt x="2372" y="11377"/>
                    <a:pt x="2823" y="11409"/>
                  </a:cubicBezTo>
                  <a:cubicBezTo>
                    <a:pt x="3040" y="11425"/>
                    <a:pt x="3264" y="11438"/>
                    <a:pt x="3487" y="11438"/>
                  </a:cubicBezTo>
                  <a:cubicBezTo>
                    <a:pt x="4056" y="11438"/>
                    <a:pt x="4618" y="11351"/>
                    <a:pt x="5030" y="10997"/>
                  </a:cubicBezTo>
                  <a:cubicBezTo>
                    <a:pt x="5629" y="10481"/>
                    <a:pt x="5665" y="9611"/>
                    <a:pt x="5660" y="8841"/>
                  </a:cubicBezTo>
                  <a:cubicBezTo>
                    <a:pt x="5643" y="6871"/>
                    <a:pt x="5627" y="4901"/>
                    <a:pt x="5611" y="2931"/>
                  </a:cubicBezTo>
                  <a:cubicBezTo>
                    <a:pt x="5606" y="2340"/>
                    <a:pt x="5598" y="1735"/>
                    <a:pt x="5372" y="1186"/>
                  </a:cubicBezTo>
                  <a:cubicBezTo>
                    <a:pt x="5001" y="292"/>
                    <a:pt x="4097" y="1"/>
                    <a:pt x="3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1"/>
            <p:cNvSpPr/>
            <p:nvPr/>
          </p:nvSpPr>
          <p:spPr>
            <a:xfrm>
              <a:off x="3533225" y="986000"/>
              <a:ext cx="141625" cy="285975"/>
            </a:xfrm>
            <a:custGeom>
              <a:rect b="b" l="l" r="r" t="t"/>
              <a:pathLst>
                <a:path extrusionOk="0" h="11439" w="5665">
                  <a:moveTo>
                    <a:pt x="3174" y="1226"/>
                  </a:moveTo>
                  <a:cubicBezTo>
                    <a:pt x="3767" y="1226"/>
                    <a:pt x="4129" y="1372"/>
                    <a:pt x="4246" y="1658"/>
                  </a:cubicBezTo>
                  <a:cubicBezTo>
                    <a:pt x="4386" y="1993"/>
                    <a:pt x="4389" y="2475"/>
                    <a:pt x="4393" y="2941"/>
                  </a:cubicBezTo>
                  <a:lnTo>
                    <a:pt x="4442" y="8852"/>
                  </a:lnTo>
                  <a:cubicBezTo>
                    <a:pt x="4444" y="9160"/>
                    <a:pt x="4450" y="9883"/>
                    <a:pt x="4238" y="10067"/>
                  </a:cubicBezTo>
                  <a:cubicBezTo>
                    <a:pt x="4175" y="10121"/>
                    <a:pt x="3992" y="10213"/>
                    <a:pt x="3485" y="10213"/>
                  </a:cubicBezTo>
                  <a:cubicBezTo>
                    <a:pt x="3292" y="10213"/>
                    <a:pt x="3085" y="10200"/>
                    <a:pt x="2908" y="10188"/>
                  </a:cubicBezTo>
                  <a:cubicBezTo>
                    <a:pt x="2514" y="10159"/>
                    <a:pt x="2142" y="10133"/>
                    <a:pt x="1841" y="10040"/>
                  </a:cubicBezTo>
                  <a:cubicBezTo>
                    <a:pt x="1588" y="9963"/>
                    <a:pt x="1466" y="9856"/>
                    <a:pt x="1434" y="9805"/>
                  </a:cubicBezTo>
                  <a:cubicBezTo>
                    <a:pt x="1355" y="9682"/>
                    <a:pt x="1339" y="9327"/>
                    <a:pt x="1328" y="9114"/>
                  </a:cubicBezTo>
                  <a:cubicBezTo>
                    <a:pt x="1211" y="6790"/>
                    <a:pt x="1235" y="4751"/>
                    <a:pt x="1398" y="2880"/>
                  </a:cubicBezTo>
                  <a:cubicBezTo>
                    <a:pt x="1439" y="2410"/>
                    <a:pt x="1496" y="1930"/>
                    <a:pt x="1697" y="1676"/>
                  </a:cubicBezTo>
                  <a:cubicBezTo>
                    <a:pt x="1832" y="1506"/>
                    <a:pt x="2100" y="1368"/>
                    <a:pt x="2413" y="1306"/>
                  </a:cubicBezTo>
                  <a:cubicBezTo>
                    <a:pt x="2675" y="1254"/>
                    <a:pt x="2938" y="1226"/>
                    <a:pt x="3174" y="1226"/>
                  </a:cubicBezTo>
                  <a:close/>
                  <a:moveTo>
                    <a:pt x="3176" y="1"/>
                  </a:moveTo>
                  <a:cubicBezTo>
                    <a:pt x="2838" y="1"/>
                    <a:pt x="2497" y="40"/>
                    <a:pt x="2179" y="103"/>
                  </a:cubicBezTo>
                  <a:cubicBezTo>
                    <a:pt x="1624" y="213"/>
                    <a:pt x="1090" y="479"/>
                    <a:pt x="747" y="910"/>
                  </a:cubicBezTo>
                  <a:cubicBezTo>
                    <a:pt x="332" y="1432"/>
                    <a:pt x="243" y="2120"/>
                    <a:pt x="186" y="2773"/>
                  </a:cubicBezTo>
                  <a:cubicBezTo>
                    <a:pt x="0" y="4902"/>
                    <a:pt x="5" y="7042"/>
                    <a:pt x="112" y="9175"/>
                  </a:cubicBezTo>
                  <a:cubicBezTo>
                    <a:pt x="133" y="9620"/>
                    <a:pt x="167" y="10086"/>
                    <a:pt x="409" y="10466"/>
                  </a:cubicBezTo>
                  <a:cubicBezTo>
                    <a:pt x="645" y="10836"/>
                    <a:pt x="1054" y="11079"/>
                    <a:pt x="1485" y="11212"/>
                  </a:cubicBezTo>
                  <a:cubicBezTo>
                    <a:pt x="1914" y="11344"/>
                    <a:pt x="2371" y="11378"/>
                    <a:pt x="2822" y="11410"/>
                  </a:cubicBezTo>
                  <a:cubicBezTo>
                    <a:pt x="3038" y="11425"/>
                    <a:pt x="3262" y="11438"/>
                    <a:pt x="3484" y="11438"/>
                  </a:cubicBezTo>
                  <a:cubicBezTo>
                    <a:pt x="4054" y="11438"/>
                    <a:pt x="4617" y="11352"/>
                    <a:pt x="5029" y="10997"/>
                  </a:cubicBezTo>
                  <a:lnTo>
                    <a:pt x="5029" y="10998"/>
                  </a:lnTo>
                  <a:cubicBezTo>
                    <a:pt x="5628" y="10482"/>
                    <a:pt x="5665" y="9612"/>
                    <a:pt x="5659" y="8841"/>
                  </a:cubicBezTo>
                  <a:cubicBezTo>
                    <a:pt x="5642" y="6871"/>
                    <a:pt x="5627" y="4901"/>
                    <a:pt x="5610" y="2930"/>
                  </a:cubicBezTo>
                  <a:cubicBezTo>
                    <a:pt x="5605" y="2341"/>
                    <a:pt x="5597" y="1736"/>
                    <a:pt x="5370" y="1187"/>
                  </a:cubicBezTo>
                  <a:cubicBezTo>
                    <a:pt x="5000" y="293"/>
                    <a:pt x="4098" y="1"/>
                    <a:pt x="3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ight columns">
  <p:cSld name="CUSTOM_7_2"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32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2" name="Google Shape;1672;p32"/>
          <p:cNvSpPr txBox="1"/>
          <p:nvPr>
            <p:ph idx="1" type="subTitle"/>
          </p:nvPr>
        </p:nvSpPr>
        <p:spPr>
          <a:xfrm>
            <a:off x="1368024" y="1740572"/>
            <a:ext cx="32070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3" name="Google Shape;1673;p32"/>
          <p:cNvSpPr txBox="1"/>
          <p:nvPr>
            <p:ph idx="2" type="subTitle"/>
          </p:nvPr>
        </p:nvSpPr>
        <p:spPr>
          <a:xfrm>
            <a:off x="1368000" y="2563290"/>
            <a:ext cx="32070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4" name="Google Shape;1674;p32"/>
          <p:cNvSpPr txBox="1"/>
          <p:nvPr>
            <p:ph idx="3" type="subTitle"/>
          </p:nvPr>
        </p:nvSpPr>
        <p:spPr>
          <a:xfrm>
            <a:off x="1368024" y="4208725"/>
            <a:ext cx="32070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5" name="Google Shape;1675;p32"/>
          <p:cNvSpPr txBox="1"/>
          <p:nvPr>
            <p:ph idx="4" type="subTitle"/>
          </p:nvPr>
        </p:nvSpPr>
        <p:spPr>
          <a:xfrm>
            <a:off x="4575800" y="2563290"/>
            <a:ext cx="32070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6" name="Google Shape;1676;p32"/>
          <p:cNvSpPr txBox="1"/>
          <p:nvPr>
            <p:ph idx="5" type="subTitle"/>
          </p:nvPr>
        </p:nvSpPr>
        <p:spPr>
          <a:xfrm>
            <a:off x="4575800" y="1740572"/>
            <a:ext cx="32070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7" name="Google Shape;1677;p32"/>
          <p:cNvSpPr txBox="1"/>
          <p:nvPr>
            <p:ph idx="6" type="subTitle"/>
          </p:nvPr>
        </p:nvSpPr>
        <p:spPr>
          <a:xfrm>
            <a:off x="4575824" y="4208725"/>
            <a:ext cx="32070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8" name="Google Shape;1678;p32"/>
          <p:cNvSpPr txBox="1"/>
          <p:nvPr>
            <p:ph idx="7" type="subTitle"/>
          </p:nvPr>
        </p:nvSpPr>
        <p:spPr>
          <a:xfrm>
            <a:off x="1368025" y="1432278"/>
            <a:ext cx="3207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9" name="Google Shape;1679;p32"/>
          <p:cNvSpPr txBox="1"/>
          <p:nvPr>
            <p:ph idx="8" type="subTitle"/>
          </p:nvPr>
        </p:nvSpPr>
        <p:spPr>
          <a:xfrm>
            <a:off x="1368000" y="2255128"/>
            <a:ext cx="3207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0" name="Google Shape;1680;p32"/>
          <p:cNvSpPr txBox="1"/>
          <p:nvPr>
            <p:ph idx="9" type="subTitle"/>
          </p:nvPr>
        </p:nvSpPr>
        <p:spPr>
          <a:xfrm>
            <a:off x="4575806" y="1432278"/>
            <a:ext cx="3207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1" name="Google Shape;1681;p32"/>
          <p:cNvSpPr txBox="1"/>
          <p:nvPr>
            <p:ph idx="13" type="subTitle"/>
          </p:nvPr>
        </p:nvSpPr>
        <p:spPr>
          <a:xfrm>
            <a:off x="1368025" y="3900551"/>
            <a:ext cx="3207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2" name="Google Shape;1682;p32"/>
          <p:cNvSpPr txBox="1"/>
          <p:nvPr>
            <p:ph idx="14" type="subTitle"/>
          </p:nvPr>
        </p:nvSpPr>
        <p:spPr>
          <a:xfrm>
            <a:off x="4575803" y="2255128"/>
            <a:ext cx="3207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3" name="Google Shape;1683;p32"/>
          <p:cNvSpPr txBox="1"/>
          <p:nvPr>
            <p:ph idx="15" type="subTitle"/>
          </p:nvPr>
        </p:nvSpPr>
        <p:spPr>
          <a:xfrm>
            <a:off x="4575828" y="3900551"/>
            <a:ext cx="3207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4" name="Google Shape;1684;p32"/>
          <p:cNvSpPr txBox="1"/>
          <p:nvPr>
            <p:ph idx="16" type="subTitle"/>
          </p:nvPr>
        </p:nvSpPr>
        <p:spPr>
          <a:xfrm>
            <a:off x="1368000" y="3386007"/>
            <a:ext cx="32070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5" name="Google Shape;1685;p32"/>
          <p:cNvSpPr txBox="1"/>
          <p:nvPr>
            <p:ph idx="17" type="subTitle"/>
          </p:nvPr>
        </p:nvSpPr>
        <p:spPr>
          <a:xfrm>
            <a:off x="4575800" y="3386007"/>
            <a:ext cx="32070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86" name="Google Shape;1686;p32"/>
          <p:cNvSpPr txBox="1"/>
          <p:nvPr>
            <p:ph idx="18" type="subTitle"/>
          </p:nvPr>
        </p:nvSpPr>
        <p:spPr>
          <a:xfrm>
            <a:off x="1368000" y="3077854"/>
            <a:ext cx="3207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7" name="Google Shape;1687;p32"/>
          <p:cNvSpPr txBox="1"/>
          <p:nvPr>
            <p:ph idx="19" type="subTitle"/>
          </p:nvPr>
        </p:nvSpPr>
        <p:spPr>
          <a:xfrm>
            <a:off x="4575803" y="3077854"/>
            <a:ext cx="3207000" cy="43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8" name="Google Shape;1688;p32"/>
          <p:cNvSpPr/>
          <p:nvPr/>
        </p:nvSpPr>
        <p:spPr>
          <a:xfrm>
            <a:off x="8766650" y="4208725"/>
            <a:ext cx="782375" cy="62610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9" name="Google Shape;1689;p32"/>
          <p:cNvGrpSpPr/>
          <p:nvPr/>
        </p:nvGrpSpPr>
        <p:grpSpPr>
          <a:xfrm rot="5400000">
            <a:off x="-714378" y="3902510"/>
            <a:ext cx="1714097" cy="989542"/>
            <a:chOff x="4404050" y="821075"/>
            <a:chExt cx="739600" cy="426950"/>
          </a:xfrm>
        </p:grpSpPr>
        <p:sp>
          <p:nvSpPr>
            <p:cNvPr id="1690" name="Google Shape;1690;p32"/>
            <p:cNvSpPr/>
            <p:nvPr/>
          </p:nvSpPr>
          <p:spPr>
            <a:xfrm>
              <a:off x="4404050" y="821075"/>
              <a:ext cx="739600" cy="426950"/>
            </a:xfrm>
            <a:custGeom>
              <a:rect b="b" l="l" r="r" t="t"/>
              <a:pathLst>
                <a:path extrusionOk="0" h="17078" w="29584">
                  <a:moveTo>
                    <a:pt x="29206" y="373"/>
                  </a:moveTo>
                  <a:lnTo>
                    <a:pt x="29206" y="16697"/>
                  </a:lnTo>
                  <a:cubicBezTo>
                    <a:pt x="25966" y="16633"/>
                    <a:pt x="22667" y="16568"/>
                    <a:pt x="19369" y="16504"/>
                  </a:cubicBezTo>
                  <a:cubicBezTo>
                    <a:pt x="16004" y="16438"/>
                    <a:pt x="12641" y="16373"/>
                    <a:pt x="9339" y="16307"/>
                  </a:cubicBezTo>
                  <a:cubicBezTo>
                    <a:pt x="6810" y="16257"/>
                    <a:pt x="4576" y="16109"/>
                    <a:pt x="2869" y="14806"/>
                  </a:cubicBezTo>
                  <a:cubicBezTo>
                    <a:pt x="905" y="13308"/>
                    <a:pt x="22" y="10374"/>
                    <a:pt x="506" y="6959"/>
                  </a:cubicBezTo>
                  <a:cubicBezTo>
                    <a:pt x="873" y="4384"/>
                    <a:pt x="2839" y="2279"/>
                    <a:pt x="5767" y="1327"/>
                  </a:cubicBezTo>
                  <a:cubicBezTo>
                    <a:pt x="8138" y="558"/>
                    <a:pt x="10671" y="466"/>
                    <a:pt x="13163" y="466"/>
                  </a:cubicBezTo>
                  <a:cubicBezTo>
                    <a:pt x="13554" y="466"/>
                    <a:pt x="13943" y="468"/>
                    <a:pt x="14331" y="471"/>
                  </a:cubicBezTo>
                  <a:cubicBezTo>
                    <a:pt x="14736" y="472"/>
                    <a:pt x="15139" y="474"/>
                    <a:pt x="15540" y="474"/>
                  </a:cubicBezTo>
                  <a:cubicBezTo>
                    <a:pt x="15715" y="474"/>
                    <a:pt x="15890" y="474"/>
                    <a:pt x="16065" y="473"/>
                  </a:cubicBezTo>
                  <a:lnTo>
                    <a:pt x="28302" y="387"/>
                  </a:lnTo>
                  <a:cubicBezTo>
                    <a:pt x="28730" y="384"/>
                    <a:pt x="29016" y="381"/>
                    <a:pt x="29206" y="373"/>
                  </a:cubicBezTo>
                  <a:close/>
                  <a:moveTo>
                    <a:pt x="29381" y="1"/>
                  </a:moveTo>
                  <a:cubicBezTo>
                    <a:pt x="29263" y="4"/>
                    <a:pt x="27336" y="17"/>
                    <a:pt x="26606" y="22"/>
                  </a:cubicBezTo>
                  <a:lnTo>
                    <a:pt x="16063" y="96"/>
                  </a:lnTo>
                  <a:cubicBezTo>
                    <a:pt x="15863" y="97"/>
                    <a:pt x="15662" y="98"/>
                    <a:pt x="15461" y="98"/>
                  </a:cubicBezTo>
                  <a:cubicBezTo>
                    <a:pt x="15086" y="98"/>
                    <a:pt x="14710" y="96"/>
                    <a:pt x="14333" y="93"/>
                  </a:cubicBezTo>
                  <a:cubicBezTo>
                    <a:pt x="13945" y="91"/>
                    <a:pt x="13555" y="89"/>
                    <a:pt x="13164" y="89"/>
                  </a:cubicBezTo>
                  <a:cubicBezTo>
                    <a:pt x="10643" y="89"/>
                    <a:pt x="8076" y="182"/>
                    <a:pt x="5651" y="969"/>
                  </a:cubicBezTo>
                  <a:cubicBezTo>
                    <a:pt x="2582" y="1966"/>
                    <a:pt x="520" y="4185"/>
                    <a:pt x="134" y="6905"/>
                  </a:cubicBezTo>
                  <a:cubicBezTo>
                    <a:pt x="44" y="7539"/>
                    <a:pt x="0" y="8157"/>
                    <a:pt x="0" y="8754"/>
                  </a:cubicBezTo>
                  <a:cubicBezTo>
                    <a:pt x="0" y="11505"/>
                    <a:pt x="937" y="13806"/>
                    <a:pt x="2641" y="15106"/>
                  </a:cubicBezTo>
                  <a:cubicBezTo>
                    <a:pt x="4438" y="16478"/>
                    <a:pt x="6735" y="16633"/>
                    <a:pt x="9332" y="16684"/>
                  </a:cubicBezTo>
                  <a:cubicBezTo>
                    <a:pt x="12634" y="16749"/>
                    <a:pt x="15997" y="16815"/>
                    <a:pt x="19362" y="16880"/>
                  </a:cubicBezTo>
                  <a:cubicBezTo>
                    <a:pt x="22725" y="16947"/>
                    <a:pt x="26089" y="17011"/>
                    <a:pt x="29390" y="17078"/>
                  </a:cubicBezTo>
                  <a:cubicBezTo>
                    <a:pt x="29442" y="17078"/>
                    <a:pt x="29490" y="17059"/>
                    <a:pt x="29526" y="17023"/>
                  </a:cubicBezTo>
                  <a:cubicBezTo>
                    <a:pt x="29562" y="16988"/>
                    <a:pt x="29583" y="16940"/>
                    <a:pt x="29583" y="16888"/>
                  </a:cubicBezTo>
                  <a:lnTo>
                    <a:pt x="29583" y="189"/>
                  </a:lnTo>
                  <a:cubicBezTo>
                    <a:pt x="29583" y="85"/>
                    <a:pt x="29499" y="1"/>
                    <a:pt x="29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4437550" y="854775"/>
              <a:ext cx="672650" cy="359150"/>
            </a:xfrm>
            <a:custGeom>
              <a:rect b="b" l="l" r="r" t="t"/>
              <a:pathLst>
                <a:path extrusionOk="0" h="14366" w="26906">
                  <a:moveTo>
                    <a:pt x="26530" y="378"/>
                  </a:moveTo>
                  <a:lnTo>
                    <a:pt x="26530" y="379"/>
                  </a:lnTo>
                  <a:lnTo>
                    <a:pt x="26530" y="13985"/>
                  </a:lnTo>
                  <a:lnTo>
                    <a:pt x="19767" y="13853"/>
                  </a:lnTo>
                  <a:cubicBezTo>
                    <a:pt x="15258" y="13765"/>
                    <a:pt x="10022" y="13663"/>
                    <a:pt x="8026" y="13623"/>
                  </a:cubicBezTo>
                  <a:cubicBezTo>
                    <a:pt x="5735" y="13577"/>
                    <a:pt x="3727" y="13454"/>
                    <a:pt x="2340" y="12396"/>
                  </a:cubicBezTo>
                  <a:cubicBezTo>
                    <a:pt x="632" y="11093"/>
                    <a:pt x="377" y="8698"/>
                    <a:pt x="377" y="7386"/>
                  </a:cubicBezTo>
                  <a:cubicBezTo>
                    <a:pt x="377" y="6863"/>
                    <a:pt x="415" y="6329"/>
                    <a:pt x="490" y="5797"/>
                  </a:cubicBezTo>
                  <a:cubicBezTo>
                    <a:pt x="911" y="2834"/>
                    <a:pt x="3673" y="1631"/>
                    <a:pt x="4840" y="1251"/>
                  </a:cubicBezTo>
                  <a:cubicBezTo>
                    <a:pt x="7030" y="540"/>
                    <a:pt x="9453" y="454"/>
                    <a:pt x="11849" y="454"/>
                  </a:cubicBezTo>
                  <a:cubicBezTo>
                    <a:pt x="12229" y="454"/>
                    <a:pt x="12609" y="457"/>
                    <a:pt x="12987" y="459"/>
                  </a:cubicBezTo>
                  <a:cubicBezTo>
                    <a:pt x="13368" y="461"/>
                    <a:pt x="13749" y="463"/>
                    <a:pt x="14128" y="463"/>
                  </a:cubicBezTo>
                  <a:cubicBezTo>
                    <a:pt x="14331" y="463"/>
                    <a:pt x="14533" y="462"/>
                    <a:pt x="14734" y="461"/>
                  </a:cubicBezTo>
                  <a:lnTo>
                    <a:pt x="26530" y="378"/>
                  </a:lnTo>
                  <a:close/>
                  <a:moveTo>
                    <a:pt x="26721" y="1"/>
                  </a:moveTo>
                  <a:cubicBezTo>
                    <a:pt x="26720" y="1"/>
                    <a:pt x="26718" y="1"/>
                    <a:pt x="26717" y="1"/>
                  </a:cubicBezTo>
                  <a:lnTo>
                    <a:pt x="14732" y="84"/>
                  </a:lnTo>
                  <a:cubicBezTo>
                    <a:pt x="14532" y="86"/>
                    <a:pt x="14332" y="86"/>
                    <a:pt x="14132" y="86"/>
                  </a:cubicBezTo>
                  <a:cubicBezTo>
                    <a:pt x="13751" y="86"/>
                    <a:pt x="13369" y="84"/>
                    <a:pt x="12985" y="82"/>
                  </a:cubicBezTo>
                  <a:cubicBezTo>
                    <a:pt x="12608" y="79"/>
                    <a:pt x="12229" y="77"/>
                    <a:pt x="11850" y="77"/>
                  </a:cubicBezTo>
                  <a:cubicBezTo>
                    <a:pt x="9425" y="77"/>
                    <a:pt x="6968" y="164"/>
                    <a:pt x="4724" y="893"/>
                  </a:cubicBezTo>
                  <a:cubicBezTo>
                    <a:pt x="3489" y="1294"/>
                    <a:pt x="568" y="2571"/>
                    <a:pt x="117" y="5745"/>
                  </a:cubicBezTo>
                  <a:cubicBezTo>
                    <a:pt x="39" y="6293"/>
                    <a:pt x="0" y="6847"/>
                    <a:pt x="0" y="7386"/>
                  </a:cubicBezTo>
                  <a:cubicBezTo>
                    <a:pt x="0" y="8767"/>
                    <a:pt x="274" y="11293"/>
                    <a:pt x="2111" y="12694"/>
                  </a:cubicBezTo>
                  <a:cubicBezTo>
                    <a:pt x="3587" y="13822"/>
                    <a:pt x="5660" y="13952"/>
                    <a:pt x="8018" y="14000"/>
                  </a:cubicBezTo>
                  <a:cubicBezTo>
                    <a:pt x="10013" y="14039"/>
                    <a:pt x="15250" y="14141"/>
                    <a:pt x="19760" y="14229"/>
                  </a:cubicBezTo>
                  <a:lnTo>
                    <a:pt x="26714" y="14365"/>
                  </a:lnTo>
                  <a:cubicBezTo>
                    <a:pt x="26716" y="14365"/>
                    <a:pt x="26717" y="14365"/>
                    <a:pt x="26719" y="14365"/>
                  </a:cubicBezTo>
                  <a:cubicBezTo>
                    <a:pt x="26767" y="14365"/>
                    <a:pt x="26815" y="14346"/>
                    <a:pt x="26850" y="14311"/>
                  </a:cubicBezTo>
                  <a:cubicBezTo>
                    <a:pt x="26886" y="14276"/>
                    <a:pt x="26906" y="14228"/>
                    <a:pt x="26906" y="14177"/>
                  </a:cubicBezTo>
                  <a:lnTo>
                    <a:pt x="26906" y="189"/>
                  </a:lnTo>
                  <a:cubicBezTo>
                    <a:pt x="26906" y="139"/>
                    <a:pt x="26887" y="90"/>
                    <a:pt x="26851" y="55"/>
                  </a:cubicBezTo>
                  <a:cubicBezTo>
                    <a:pt x="26816" y="21"/>
                    <a:pt x="26769" y="1"/>
                    <a:pt x="26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4470950" y="888425"/>
              <a:ext cx="605850" cy="291425"/>
            </a:xfrm>
            <a:custGeom>
              <a:rect b="b" l="l" r="r" t="t"/>
              <a:pathLst>
                <a:path extrusionOk="0" h="11657" w="24234">
                  <a:moveTo>
                    <a:pt x="23857" y="379"/>
                  </a:moveTo>
                  <a:lnTo>
                    <a:pt x="23857" y="11276"/>
                  </a:lnTo>
                  <a:cubicBezTo>
                    <a:pt x="22083" y="11241"/>
                    <a:pt x="8576" y="10977"/>
                    <a:pt x="6717" y="10940"/>
                  </a:cubicBezTo>
                  <a:cubicBezTo>
                    <a:pt x="4664" y="10900"/>
                    <a:pt x="2880" y="10800"/>
                    <a:pt x="1815" y="9987"/>
                  </a:cubicBezTo>
                  <a:cubicBezTo>
                    <a:pt x="563" y="9033"/>
                    <a:pt x="377" y="7105"/>
                    <a:pt x="377" y="6041"/>
                  </a:cubicBezTo>
                  <a:cubicBezTo>
                    <a:pt x="377" y="5580"/>
                    <a:pt x="411" y="5109"/>
                    <a:pt x="477" y="4640"/>
                  </a:cubicBezTo>
                  <a:cubicBezTo>
                    <a:pt x="793" y="2420"/>
                    <a:pt x="2988" y="1478"/>
                    <a:pt x="3917" y="1176"/>
                  </a:cubicBezTo>
                  <a:cubicBezTo>
                    <a:pt x="5917" y="526"/>
                    <a:pt x="8218" y="446"/>
                    <a:pt x="10504" y="446"/>
                  </a:cubicBezTo>
                  <a:cubicBezTo>
                    <a:pt x="10885" y="446"/>
                    <a:pt x="11265" y="448"/>
                    <a:pt x="11643" y="450"/>
                  </a:cubicBezTo>
                  <a:lnTo>
                    <a:pt x="11685" y="450"/>
                  </a:lnTo>
                  <a:cubicBezTo>
                    <a:pt x="12055" y="452"/>
                    <a:pt x="12423" y="454"/>
                    <a:pt x="12790" y="454"/>
                  </a:cubicBezTo>
                  <a:cubicBezTo>
                    <a:pt x="12997" y="454"/>
                    <a:pt x="13203" y="453"/>
                    <a:pt x="13408" y="451"/>
                  </a:cubicBezTo>
                  <a:lnTo>
                    <a:pt x="23857" y="379"/>
                  </a:lnTo>
                  <a:close/>
                  <a:moveTo>
                    <a:pt x="24045" y="0"/>
                  </a:moveTo>
                  <a:lnTo>
                    <a:pt x="13406" y="75"/>
                  </a:lnTo>
                  <a:cubicBezTo>
                    <a:pt x="13233" y="76"/>
                    <a:pt x="13059" y="77"/>
                    <a:pt x="12886" y="77"/>
                  </a:cubicBezTo>
                  <a:cubicBezTo>
                    <a:pt x="12488" y="77"/>
                    <a:pt x="12088" y="75"/>
                    <a:pt x="11687" y="73"/>
                  </a:cubicBezTo>
                  <a:lnTo>
                    <a:pt x="11646" y="73"/>
                  </a:lnTo>
                  <a:cubicBezTo>
                    <a:pt x="11268" y="71"/>
                    <a:pt x="10888" y="69"/>
                    <a:pt x="10507" y="69"/>
                  </a:cubicBezTo>
                  <a:cubicBezTo>
                    <a:pt x="8190" y="69"/>
                    <a:pt x="5855" y="150"/>
                    <a:pt x="3800" y="818"/>
                  </a:cubicBezTo>
                  <a:cubicBezTo>
                    <a:pt x="2805" y="1141"/>
                    <a:pt x="449" y="2157"/>
                    <a:pt x="104" y="4587"/>
                  </a:cubicBezTo>
                  <a:cubicBezTo>
                    <a:pt x="35" y="5074"/>
                    <a:pt x="0" y="5563"/>
                    <a:pt x="0" y="6040"/>
                  </a:cubicBezTo>
                  <a:cubicBezTo>
                    <a:pt x="0" y="7175"/>
                    <a:pt x="206" y="9234"/>
                    <a:pt x="1586" y="10287"/>
                  </a:cubicBezTo>
                  <a:cubicBezTo>
                    <a:pt x="2741" y="11169"/>
                    <a:pt x="4589" y="11275"/>
                    <a:pt x="6708" y="11318"/>
                  </a:cubicBezTo>
                  <a:cubicBezTo>
                    <a:pt x="8700" y="11357"/>
                    <a:pt x="24042" y="11657"/>
                    <a:pt x="24042" y="11657"/>
                  </a:cubicBezTo>
                  <a:cubicBezTo>
                    <a:pt x="24044" y="11657"/>
                    <a:pt x="24045" y="11657"/>
                    <a:pt x="24046" y="11657"/>
                  </a:cubicBezTo>
                  <a:cubicBezTo>
                    <a:pt x="24095" y="11657"/>
                    <a:pt x="24142" y="11637"/>
                    <a:pt x="24178" y="11603"/>
                  </a:cubicBezTo>
                  <a:cubicBezTo>
                    <a:pt x="24214" y="11567"/>
                    <a:pt x="24234" y="11519"/>
                    <a:pt x="24234" y="11469"/>
                  </a:cubicBezTo>
                  <a:lnTo>
                    <a:pt x="24234" y="188"/>
                  </a:lnTo>
                  <a:cubicBezTo>
                    <a:pt x="24234" y="138"/>
                    <a:pt x="24214" y="91"/>
                    <a:pt x="24178" y="55"/>
                  </a:cubicBezTo>
                  <a:cubicBezTo>
                    <a:pt x="24142" y="19"/>
                    <a:pt x="24095" y="0"/>
                    <a:pt x="24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4509075" y="926800"/>
              <a:ext cx="529625" cy="214275"/>
            </a:xfrm>
            <a:custGeom>
              <a:rect b="b" l="l" r="r" t="t"/>
              <a:pathLst>
                <a:path extrusionOk="0" h="8571" w="21185">
                  <a:moveTo>
                    <a:pt x="21185" y="0"/>
                  </a:moveTo>
                  <a:lnTo>
                    <a:pt x="11891" y="64"/>
                  </a:lnTo>
                  <a:cubicBezTo>
                    <a:pt x="11688" y="66"/>
                    <a:pt x="11485" y="67"/>
                    <a:pt x="11280" y="67"/>
                  </a:cubicBezTo>
                  <a:cubicBezTo>
                    <a:pt x="10893" y="67"/>
                    <a:pt x="10505" y="64"/>
                    <a:pt x="10116" y="62"/>
                  </a:cubicBezTo>
                  <a:cubicBezTo>
                    <a:pt x="9750" y="60"/>
                    <a:pt x="9382" y="58"/>
                    <a:pt x="9014" y="58"/>
                  </a:cubicBezTo>
                  <a:cubicBezTo>
                    <a:pt x="6805" y="58"/>
                    <a:pt x="4596" y="132"/>
                    <a:pt x="2747" y="733"/>
                  </a:cubicBezTo>
                  <a:cubicBezTo>
                    <a:pt x="2023" y="969"/>
                    <a:pt x="313" y="1687"/>
                    <a:pt x="89" y="3266"/>
                  </a:cubicBezTo>
                  <a:cubicBezTo>
                    <a:pt x="30" y="3683"/>
                    <a:pt x="1" y="4099"/>
                    <a:pt x="1" y="4506"/>
                  </a:cubicBezTo>
                  <a:cubicBezTo>
                    <a:pt x="1" y="5935"/>
                    <a:pt x="368" y="7069"/>
                    <a:pt x="986" y="7540"/>
                  </a:cubicBezTo>
                  <a:cubicBezTo>
                    <a:pt x="1775" y="8141"/>
                    <a:pt x="3435" y="8223"/>
                    <a:pt x="5214" y="8258"/>
                  </a:cubicBezTo>
                  <a:cubicBezTo>
                    <a:pt x="6842" y="8291"/>
                    <a:pt x="17384" y="8496"/>
                    <a:pt x="21185" y="8570"/>
                  </a:cubicBezTo>
                  <a:lnTo>
                    <a:pt x="211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4" name="Google Shape;1694;p32"/>
          <p:cNvSpPr/>
          <p:nvPr/>
        </p:nvSpPr>
        <p:spPr>
          <a:xfrm>
            <a:off x="-171350" y="2115788"/>
            <a:ext cx="571806" cy="543568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5" name="Google Shape;1695;p32"/>
          <p:cNvGrpSpPr/>
          <p:nvPr/>
        </p:nvGrpSpPr>
        <p:grpSpPr>
          <a:xfrm>
            <a:off x="122413" y="777380"/>
            <a:ext cx="515043" cy="523328"/>
            <a:chOff x="2754175" y="407125"/>
            <a:chExt cx="281275" cy="285800"/>
          </a:xfrm>
        </p:grpSpPr>
        <p:sp>
          <p:nvSpPr>
            <p:cNvPr id="1696" name="Google Shape;1696;p32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2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2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2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2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2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2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6" name="Google Shape;1716;p32"/>
          <p:cNvSpPr/>
          <p:nvPr/>
        </p:nvSpPr>
        <p:spPr>
          <a:xfrm>
            <a:off x="3585684" y="4766400"/>
            <a:ext cx="1972631" cy="377106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32"/>
          <p:cNvSpPr/>
          <p:nvPr/>
        </p:nvSpPr>
        <p:spPr>
          <a:xfrm>
            <a:off x="5142975" y="4723250"/>
            <a:ext cx="571801" cy="554057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8" name="Google Shape;1718;p32"/>
          <p:cNvGrpSpPr/>
          <p:nvPr/>
        </p:nvGrpSpPr>
        <p:grpSpPr>
          <a:xfrm>
            <a:off x="8380759" y="4304766"/>
            <a:ext cx="873078" cy="887123"/>
            <a:chOff x="2754175" y="407125"/>
            <a:chExt cx="281275" cy="285800"/>
          </a:xfrm>
        </p:grpSpPr>
        <p:sp>
          <p:nvSpPr>
            <p:cNvPr id="1719" name="Google Shape;1719;p32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2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2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2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2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2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2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2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2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2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2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2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2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2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2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2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2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2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2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2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9" name="Google Shape;1739;p32"/>
          <p:cNvSpPr/>
          <p:nvPr/>
        </p:nvSpPr>
        <p:spPr>
          <a:xfrm>
            <a:off x="8661488" y="445023"/>
            <a:ext cx="464004" cy="550211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2"/>
          <p:cNvSpPr/>
          <p:nvPr/>
        </p:nvSpPr>
        <p:spPr>
          <a:xfrm>
            <a:off x="8506975" y="995228"/>
            <a:ext cx="318019" cy="377104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1" name="Google Shape;1741;p32"/>
          <p:cNvGrpSpPr/>
          <p:nvPr/>
        </p:nvGrpSpPr>
        <p:grpSpPr>
          <a:xfrm>
            <a:off x="8733863" y="2185500"/>
            <a:ext cx="319275" cy="404150"/>
            <a:chOff x="5607100" y="2261100"/>
            <a:chExt cx="319275" cy="404150"/>
          </a:xfrm>
        </p:grpSpPr>
        <p:sp>
          <p:nvSpPr>
            <p:cNvPr id="1742" name="Google Shape;1742;p32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4" name="Google Shape;1744;p32"/>
          <p:cNvSpPr/>
          <p:nvPr/>
        </p:nvSpPr>
        <p:spPr>
          <a:xfrm rot="-2235391">
            <a:off x="-117423" y="176078"/>
            <a:ext cx="1082483" cy="726848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33"/>
          <p:cNvSpPr txBox="1"/>
          <p:nvPr>
            <p:ph hasCustomPrompt="1" type="title"/>
          </p:nvPr>
        </p:nvSpPr>
        <p:spPr>
          <a:xfrm>
            <a:off x="2223600" y="703808"/>
            <a:ext cx="4696800" cy="816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7" name="Google Shape;1747;p33"/>
          <p:cNvSpPr txBox="1"/>
          <p:nvPr>
            <p:ph idx="1" type="subTitle"/>
          </p:nvPr>
        </p:nvSpPr>
        <p:spPr>
          <a:xfrm>
            <a:off x="2223600" y="1519972"/>
            <a:ext cx="46968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48" name="Google Shape;1748;p33"/>
          <p:cNvSpPr txBox="1"/>
          <p:nvPr>
            <p:ph hasCustomPrompt="1" idx="2" type="title"/>
          </p:nvPr>
        </p:nvSpPr>
        <p:spPr>
          <a:xfrm>
            <a:off x="2223600" y="2001383"/>
            <a:ext cx="4696800" cy="816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9" name="Google Shape;1749;p33"/>
          <p:cNvSpPr txBox="1"/>
          <p:nvPr>
            <p:ph idx="3" type="subTitle"/>
          </p:nvPr>
        </p:nvSpPr>
        <p:spPr>
          <a:xfrm>
            <a:off x="2223600" y="2817682"/>
            <a:ext cx="46968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50" name="Google Shape;1750;p33"/>
          <p:cNvSpPr txBox="1"/>
          <p:nvPr>
            <p:ph hasCustomPrompt="1" idx="4" type="title"/>
          </p:nvPr>
        </p:nvSpPr>
        <p:spPr>
          <a:xfrm>
            <a:off x="2223600" y="3299082"/>
            <a:ext cx="4696800" cy="816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1" name="Google Shape;1751;p33"/>
          <p:cNvSpPr txBox="1"/>
          <p:nvPr>
            <p:ph idx="5" type="subTitle"/>
          </p:nvPr>
        </p:nvSpPr>
        <p:spPr>
          <a:xfrm>
            <a:off x="2223600" y="4115392"/>
            <a:ext cx="46968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52" name="Google Shape;1752;p33"/>
          <p:cNvSpPr/>
          <p:nvPr/>
        </p:nvSpPr>
        <p:spPr>
          <a:xfrm flipH="1">
            <a:off x="7811988" y="57878"/>
            <a:ext cx="908055" cy="556950"/>
          </a:xfrm>
          <a:custGeom>
            <a:rect b="b" l="l" r="r" t="t"/>
            <a:pathLst>
              <a:path extrusionOk="0" h="13385" w="21823">
                <a:moveTo>
                  <a:pt x="14231" y="1"/>
                </a:moveTo>
                <a:cubicBezTo>
                  <a:pt x="13760" y="1"/>
                  <a:pt x="13275" y="81"/>
                  <a:pt x="12781" y="255"/>
                </a:cubicBezTo>
                <a:cubicBezTo>
                  <a:pt x="7722" y="2044"/>
                  <a:pt x="1072" y="10340"/>
                  <a:pt x="1072" y="10340"/>
                </a:cubicBezTo>
                <a:lnTo>
                  <a:pt x="1071" y="10339"/>
                </a:lnTo>
                <a:lnTo>
                  <a:pt x="1071" y="10339"/>
                </a:lnTo>
                <a:cubicBezTo>
                  <a:pt x="39" y="11566"/>
                  <a:pt x="0" y="13323"/>
                  <a:pt x="1761" y="13384"/>
                </a:cubicBezTo>
                <a:cubicBezTo>
                  <a:pt x="1786" y="13384"/>
                  <a:pt x="1813" y="13385"/>
                  <a:pt x="1844" y="13385"/>
                </a:cubicBezTo>
                <a:cubicBezTo>
                  <a:pt x="4025" y="13385"/>
                  <a:pt x="21822" y="11223"/>
                  <a:pt x="21822" y="8923"/>
                </a:cubicBezTo>
                <a:cubicBezTo>
                  <a:pt x="21822" y="6820"/>
                  <a:pt x="18580" y="1"/>
                  <a:pt x="1423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33"/>
          <p:cNvSpPr/>
          <p:nvPr/>
        </p:nvSpPr>
        <p:spPr>
          <a:xfrm>
            <a:off x="8299975" y="2258700"/>
            <a:ext cx="782375" cy="62610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4" name="Google Shape;1754;p33"/>
          <p:cNvGrpSpPr/>
          <p:nvPr/>
        </p:nvGrpSpPr>
        <p:grpSpPr>
          <a:xfrm>
            <a:off x="8507906" y="4528665"/>
            <a:ext cx="782379" cy="751943"/>
            <a:chOff x="2368150" y="525325"/>
            <a:chExt cx="292675" cy="281300"/>
          </a:xfrm>
        </p:grpSpPr>
        <p:sp>
          <p:nvSpPr>
            <p:cNvPr id="1755" name="Google Shape;1755;p33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5" name="Google Shape;1775;p33"/>
          <p:cNvSpPr/>
          <p:nvPr/>
        </p:nvSpPr>
        <p:spPr>
          <a:xfrm>
            <a:off x="50372" y="69825"/>
            <a:ext cx="358480" cy="425070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33"/>
          <p:cNvSpPr/>
          <p:nvPr/>
        </p:nvSpPr>
        <p:spPr>
          <a:xfrm>
            <a:off x="324949" y="494905"/>
            <a:ext cx="223149" cy="264631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7" name="Google Shape;1777;p33"/>
          <p:cNvGrpSpPr/>
          <p:nvPr/>
        </p:nvGrpSpPr>
        <p:grpSpPr>
          <a:xfrm rot="-5400000">
            <a:off x="8256206" y="437543"/>
            <a:ext cx="1285769" cy="908055"/>
            <a:chOff x="5406025" y="787650"/>
            <a:chExt cx="768725" cy="542900"/>
          </a:xfrm>
        </p:grpSpPr>
        <p:sp>
          <p:nvSpPr>
            <p:cNvPr id="1778" name="Google Shape;1778;p33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6" name="Google Shape;1796;p33"/>
          <p:cNvSpPr/>
          <p:nvPr/>
        </p:nvSpPr>
        <p:spPr>
          <a:xfrm>
            <a:off x="6626703" y="4454150"/>
            <a:ext cx="643699" cy="581722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7" name="Google Shape;1797;p33"/>
          <p:cNvGrpSpPr/>
          <p:nvPr/>
        </p:nvGrpSpPr>
        <p:grpSpPr>
          <a:xfrm rot="-5400000">
            <a:off x="3046725" y="80275"/>
            <a:ext cx="319275" cy="404150"/>
            <a:chOff x="5607100" y="2261100"/>
            <a:chExt cx="319275" cy="404150"/>
          </a:xfrm>
        </p:grpSpPr>
        <p:sp>
          <p:nvSpPr>
            <p:cNvPr id="1798" name="Google Shape;1798;p33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0" name="Google Shape;1800;p33"/>
          <p:cNvSpPr/>
          <p:nvPr/>
        </p:nvSpPr>
        <p:spPr>
          <a:xfrm>
            <a:off x="0" y="4718417"/>
            <a:ext cx="2223612" cy="425085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33"/>
          <p:cNvSpPr/>
          <p:nvPr/>
        </p:nvSpPr>
        <p:spPr>
          <a:xfrm rot="3680948">
            <a:off x="-206057" y="4116424"/>
            <a:ext cx="976846" cy="655952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4"/>
          <p:cNvSpPr txBox="1"/>
          <p:nvPr>
            <p:ph hasCustomPrompt="1" type="title"/>
          </p:nvPr>
        </p:nvSpPr>
        <p:spPr>
          <a:xfrm>
            <a:off x="7183413" y="1726625"/>
            <a:ext cx="11004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4" name="Google Shape;1804;p34"/>
          <p:cNvSpPr txBox="1"/>
          <p:nvPr>
            <p:ph idx="1" type="subTitle"/>
          </p:nvPr>
        </p:nvSpPr>
        <p:spPr>
          <a:xfrm>
            <a:off x="860188" y="1904650"/>
            <a:ext cx="32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05" name="Google Shape;1805;p34"/>
          <p:cNvSpPr txBox="1"/>
          <p:nvPr>
            <p:ph idx="2" type="subTitle"/>
          </p:nvPr>
        </p:nvSpPr>
        <p:spPr>
          <a:xfrm>
            <a:off x="860196" y="1548725"/>
            <a:ext cx="3237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6" name="Google Shape;1806;p34"/>
          <p:cNvSpPr txBox="1"/>
          <p:nvPr>
            <p:ph hasCustomPrompt="1" idx="3" type="title"/>
          </p:nvPr>
        </p:nvSpPr>
        <p:spPr>
          <a:xfrm>
            <a:off x="7183413" y="3810775"/>
            <a:ext cx="11004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7" name="Google Shape;1807;p34"/>
          <p:cNvSpPr txBox="1"/>
          <p:nvPr>
            <p:ph idx="4" type="subTitle"/>
          </p:nvPr>
        </p:nvSpPr>
        <p:spPr>
          <a:xfrm>
            <a:off x="860213" y="2946638"/>
            <a:ext cx="32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08" name="Google Shape;1808;p34"/>
          <p:cNvSpPr txBox="1"/>
          <p:nvPr>
            <p:ph idx="5" type="subTitle"/>
          </p:nvPr>
        </p:nvSpPr>
        <p:spPr>
          <a:xfrm>
            <a:off x="860210" y="2590763"/>
            <a:ext cx="3237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9" name="Google Shape;1809;p34"/>
          <p:cNvSpPr txBox="1"/>
          <p:nvPr>
            <p:ph hasCustomPrompt="1" idx="6" type="title"/>
          </p:nvPr>
        </p:nvSpPr>
        <p:spPr>
          <a:xfrm>
            <a:off x="7183413" y="2768700"/>
            <a:ext cx="11004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0" name="Google Shape;1810;p34"/>
          <p:cNvSpPr txBox="1"/>
          <p:nvPr>
            <p:ph idx="7" type="subTitle"/>
          </p:nvPr>
        </p:nvSpPr>
        <p:spPr>
          <a:xfrm>
            <a:off x="860188" y="3988675"/>
            <a:ext cx="323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11" name="Google Shape;1811;p34"/>
          <p:cNvSpPr txBox="1"/>
          <p:nvPr>
            <p:ph idx="8" type="subTitle"/>
          </p:nvPr>
        </p:nvSpPr>
        <p:spPr>
          <a:xfrm>
            <a:off x="860190" y="3632800"/>
            <a:ext cx="3237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2" name="Google Shape;1812;p34"/>
          <p:cNvSpPr txBox="1"/>
          <p:nvPr>
            <p:ph idx="9"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13" name="Google Shape;1813;p34"/>
          <p:cNvSpPr/>
          <p:nvPr/>
        </p:nvSpPr>
        <p:spPr>
          <a:xfrm rot="5400000">
            <a:off x="5196754" y="4485575"/>
            <a:ext cx="382194" cy="1006319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4" name="Google Shape;1814;p34"/>
          <p:cNvGrpSpPr/>
          <p:nvPr/>
        </p:nvGrpSpPr>
        <p:grpSpPr>
          <a:xfrm flipH="1" rot="5400000">
            <a:off x="8068774" y="4068276"/>
            <a:ext cx="945022" cy="1205442"/>
            <a:chOff x="2864175" y="994200"/>
            <a:chExt cx="246125" cy="313950"/>
          </a:xfrm>
        </p:grpSpPr>
        <p:sp>
          <p:nvSpPr>
            <p:cNvPr id="1815" name="Google Shape;1815;p34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4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4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4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4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4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4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2" name="Google Shape;1822;p34"/>
          <p:cNvSpPr/>
          <p:nvPr/>
        </p:nvSpPr>
        <p:spPr>
          <a:xfrm rot="-2700000">
            <a:off x="8485474" y="2181581"/>
            <a:ext cx="970504" cy="572697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34"/>
          <p:cNvSpPr/>
          <p:nvPr/>
        </p:nvSpPr>
        <p:spPr>
          <a:xfrm>
            <a:off x="8574000" y="2047000"/>
            <a:ext cx="371402" cy="440406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34"/>
          <p:cNvSpPr/>
          <p:nvPr/>
        </p:nvSpPr>
        <p:spPr>
          <a:xfrm>
            <a:off x="8792425" y="1699614"/>
            <a:ext cx="245423" cy="291021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5" name="Google Shape;1825;p34"/>
          <p:cNvGrpSpPr/>
          <p:nvPr/>
        </p:nvGrpSpPr>
        <p:grpSpPr>
          <a:xfrm>
            <a:off x="8207623" y="387017"/>
            <a:ext cx="789637" cy="758891"/>
            <a:chOff x="2368150" y="525325"/>
            <a:chExt cx="292675" cy="281300"/>
          </a:xfrm>
        </p:grpSpPr>
        <p:sp>
          <p:nvSpPr>
            <p:cNvPr id="1826" name="Google Shape;1826;p34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4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4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4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4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4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4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4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4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4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4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4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4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4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4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4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4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4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4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4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6" name="Google Shape;1846;p34"/>
          <p:cNvSpPr/>
          <p:nvPr/>
        </p:nvSpPr>
        <p:spPr>
          <a:xfrm>
            <a:off x="-259400" y="4265714"/>
            <a:ext cx="926956" cy="1009192"/>
          </a:xfrm>
          <a:custGeom>
            <a:rect b="b" l="l" r="r" t="t"/>
            <a:pathLst>
              <a:path extrusionOk="0" h="22163" w="20357">
                <a:moveTo>
                  <a:pt x="11673" y="1"/>
                </a:moveTo>
                <a:cubicBezTo>
                  <a:pt x="11631" y="1"/>
                  <a:pt x="11588" y="2"/>
                  <a:pt x="11546" y="5"/>
                </a:cubicBezTo>
                <a:cubicBezTo>
                  <a:pt x="11322" y="22"/>
                  <a:pt x="6017" y="435"/>
                  <a:pt x="2738" y="4286"/>
                </a:cubicBezTo>
                <a:cubicBezTo>
                  <a:pt x="816" y="6542"/>
                  <a:pt x="0" y="9444"/>
                  <a:pt x="313" y="12910"/>
                </a:cubicBezTo>
                <a:cubicBezTo>
                  <a:pt x="879" y="19192"/>
                  <a:pt x="5715" y="22083"/>
                  <a:pt x="10256" y="22161"/>
                </a:cubicBezTo>
                <a:cubicBezTo>
                  <a:pt x="10319" y="22163"/>
                  <a:pt x="10383" y="22163"/>
                  <a:pt x="10446" y="22163"/>
                </a:cubicBezTo>
                <a:cubicBezTo>
                  <a:pt x="14692" y="22163"/>
                  <a:pt x="19229" y="19725"/>
                  <a:pt x="19822" y="14989"/>
                </a:cubicBezTo>
                <a:cubicBezTo>
                  <a:pt x="20356" y="10715"/>
                  <a:pt x="18329" y="7046"/>
                  <a:pt x="14657" y="5645"/>
                </a:cubicBezTo>
                <a:cubicBezTo>
                  <a:pt x="13748" y="5298"/>
                  <a:pt x="12819" y="5131"/>
                  <a:pt x="11908" y="5131"/>
                </a:cubicBezTo>
                <a:cubicBezTo>
                  <a:pt x="9525" y="5131"/>
                  <a:pt x="7270" y="6278"/>
                  <a:pt x="5830" y="8362"/>
                </a:cubicBezTo>
                <a:cubicBezTo>
                  <a:pt x="5083" y="9445"/>
                  <a:pt x="4734" y="10676"/>
                  <a:pt x="4823" y="11925"/>
                </a:cubicBezTo>
                <a:cubicBezTo>
                  <a:pt x="4893" y="12892"/>
                  <a:pt x="5698" y="13631"/>
                  <a:pt x="6652" y="13631"/>
                </a:cubicBezTo>
                <a:cubicBezTo>
                  <a:pt x="6696" y="13631"/>
                  <a:pt x="6741" y="13629"/>
                  <a:pt x="6787" y="13626"/>
                </a:cubicBezTo>
                <a:cubicBezTo>
                  <a:pt x="7799" y="13555"/>
                  <a:pt x="8561" y="12675"/>
                  <a:pt x="8489" y="11663"/>
                </a:cubicBezTo>
                <a:cubicBezTo>
                  <a:pt x="8459" y="11251"/>
                  <a:pt x="8582" y="10844"/>
                  <a:pt x="8853" y="10450"/>
                </a:cubicBezTo>
                <a:cubicBezTo>
                  <a:pt x="9690" y="9240"/>
                  <a:pt x="10845" y="8814"/>
                  <a:pt x="11906" y="8814"/>
                </a:cubicBezTo>
                <a:cubicBezTo>
                  <a:pt x="12425" y="8814"/>
                  <a:pt x="12922" y="8916"/>
                  <a:pt x="13347" y="9079"/>
                </a:cubicBezTo>
                <a:cubicBezTo>
                  <a:pt x="14968" y="9696"/>
                  <a:pt x="16561" y="11455"/>
                  <a:pt x="16176" y="14534"/>
                </a:cubicBezTo>
                <a:cubicBezTo>
                  <a:pt x="15851" y="17140"/>
                  <a:pt x="13091" y="18489"/>
                  <a:pt x="10472" y="18489"/>
                </a:cubicBezTo>
                <a:cubicBezTo>
                  <a:pt x="10421" y="18489"/>
                  <a:pt x="10370" y="18488"/>
                  <a:pt x="10319" y="18487"/>
                </a:cubicBezTo>
                <a:cubicBezTo>
                  <a:pt x="7504" y="18440"/>
                  <a:pt x="4358" y="16862"/>
                  <a:pt x="3973" y="12580"/>
                </a:cubicBezTo>
                <a:cubicBezTo>
                  <a:pt x="3753" y="10143"/>
                  <a:pt x="4274" y="8161"/>
                  <a:pt x="5519" y="6687"/>
                </a:cubicBezTo>
                <a:cubicBezTo>
                  <a:pt x="7772" y="4023"/>
                  <a:pt x="11739" y="3676"/>
                  <a:pt x="11810" y="3671"/>
                </a:cubicBezTo>
                <a:cubicBezTo>
                  <a:pt x="12819" y="3596"/>
                  <a:pt x="13579" y="2719"/>
                  <a:pt x="13508" y="1709"/>
                </a:cubicBezTo>
                <a:cubicBezTo>
                  <a:pt x="13439" y="740"/>
                  <a:pt x="12630" y="1"/>
                  <a:pt x="116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34"/>
          <p:cNvSpPr/>
          <p:nvPr/>
        </p:nvSpPr>
        <p:spPr>
          <a:xfrm>
            <a:off x="5605538" y="4797650"/>
            <a:ext cx="602438" cy="572688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8" name="Google Shape;1848;p34"/>
          <p:cNvGrpSpPr/>
          <p:nvPr/>
        </p:nvGrpSpPr>
        <p:grpSpPr>
          <a:xfrm rot="5400000">
            <a:off x="2498294" y="4619752"/>
            <a:ext cx="433834" cy="789624"/>
            <a:chOff x="3487100" y="930250"/>
            <a:chExt cx="187750" cy="341725"/>
          </a:xfrm>
        </p:grpSpPr>
        <p:sp>
          <p:nvSpPr>
            <p:cNvPr id="1849" name="Google Shape;1849;p34"/>
            <p:cNvSpPr/>
            <p:nvPr/>
          </p:nvSpPr>
          <p:spPr>
            <a:xfrm>
              <a:off x="3487100" y="930250"/>
              <a:ext cx="141650" cy="285975"/>
            </a:xfrm>
            <a:custGeom>
              <a:rect b="b" l="l" r="r" t="t"/>
              <a:pathLst>
                <a:path extrusionOk="0" h="11439" w="5666">
                  <a:moveTo>
                    <a:pt x="3175" y="1226"/>
                  </a:moveTo>
                  <a:cubicBezTo>
                    <a:pt x="3769" y="1226"/>
                    <a:pt x="4129" y="1371"/>
                    <a:pt x="4247" y="1658"/>
                  </a:cubicBezTo>
                  <a:cubicBezTo>
                    <a:pt x="4386" y="1992"/>
                    <a:pt x="4390" y="2474"/>
                    <a:pt x="4394" y="2940"/>
                  </a:cubicBezTo>
                  <a:lnTo>
                    <a:pt x="4442" y="8851"/>
                  </a:lnTo>
                  <a:cubicBezTo>
                    <a:pt x="4446" y="9160"/>
                    <a:pt x="4452" y="9883"/>
                    <a:pt x="4239" y="10066"/>
                  </a:cubicBezTo>
                  <a:cubicBezTo>
                    <a:pt x="4176" y="10120"/>
                    <a:pt x="3993" y="10212"/>
                    <a:pt x="3486" y="10212"/>
                  </a:cubicBezTo>
                  <a:cubicBezTo>
                    <a:pt x="3293" y="10212"/>
                    <a:pt x="3086" y="10199"/>
                    <a:pt x="2910" y="10187"/>
                  </a:cubicBezTo>
                  <a:cubicBezTo>
                    <a:pt x="2515" y="10159"/>
                    <a:pt x="2143" y="10132"/>
                    <a:pt x="1841" y="10040"/>
                  </a:cubicBezTo>
                  <a:cubicBezTo>
                    <a:pt x="1589" y="9962"/>
                    <a:pt x="1468" y="9855"/>
                    <a:pt x="1435" y="9804"/>
                  </a:cubicBezTo>
                  <a:cubicBezTo>
                    <a:pt x="1357" y="9681"/>
                    <a:pt x="1339" y="9326"/>
                    <a:pt x="1329" y="9113"/>
                  </a:cubicBezTo>
                  <a:cubicBezTo>
                    <a:pt x="1212" y="6789"/>
                    <a:pt x="1236" y="4750"/>
                    <a:pt x="1399" y="2879"/>
                  </a:cubicBezTo>
                  <a:cubicBezTo>
                    <a:pt x="1441" y="2409"/>
                    <a:pt x="1496" y="1929"/>
                    <a:pt x="1699" y="1675"/>
                  </a:cubicBezTo>
                  <a:cubicBezTo>
                    <a:pt x="1833" y="1505"/>
                    <a:pt x="2101" y="1367"/>
                    <a:pt x="2414" y="1305"/>
                  </a:cubicBezTo>
                  <a:cubicBezTo>
                    <a:pt x="2676" y="1253"/>
                    <a:pt x="2938" y="1226"/>
                    <a:pt x="3175" y="1226"/>
                  </a:cubicBezTo>
                  <a:close/>
                  <a:moveTo>
                    <a:pt x="3175" y="1"/>
                  </a:moveTo>
                  <a:cubicBezTo>
                    <a:pt x="2837" y="1"/>
                    <a:pt x="2497" y="40"/>
                    <a:pt x="2179" y="102"/>
                  </a:cubicBezTo>
                  <a:cubicBezTo>
                    <a:pt x="1625" y="212"/>
                    <a:pt x="1091" y="478"/>
                    <a:pt x="748" y="909"/>
                  </a:cubicBezTo>
                  <a:cubicBezTo>
                    <a:pt x="333" y="1431"/>
                    <a:pt x="244" y="2119"/>
                    <a:pt x="186" y="2772"/>
                  </a:cubicBezTo>
                  <a:cubicBezTo>
                    <a:pt x="1" y="4901"/>
                    <a:pt x="7" y="7041"/>
                    <a:pt x="113" y="9175"/>
                  </a:cubicBezTo>
                  <a:cubicBezTo>
                    <a:pt x="135" y="9620"/>
                    <a:pt x="167" y="10085"/>
                    <a:pt x="410" y="10466"/>
                  </a:cubicBezTo>
                  <a:cubicBezTo>
                    <a:pt x="646" y="10836"/>
                    <a:pt x="1055" y="11079"/>
                    <a:pt x="1486" y="11212"/>
                  </a:cubicBezTo>
                  <a:cubicBezTo>
                    <a:pt x="1916" y="11345"/>
                    <a:pt x="2372" y="11377"/>
                    <a:pt x="2823" y="11409"/>
                  </a:cubicBezTo>
                  <a:cubicBezTo>
                    <a:pt x="3040" y="11425"/>
                    <a:pt x="3264" y="11438"/>
                    <a:pt x="3487" y="11438"/>
                  </a:cubicBezTo>
                  <a:cubicBezTo>
                    <a:pt x="4056" y="11438"/>
                    <a:pt x="4618" y="11351"/>
                    <a:pt x="5030" y="10997"/>
                  </a:cubicBezTo>
                  <a:cubicBezTo>
                    <a:pt x="5629" y="10481"/>
                    <a:pt x="5665" y="9611"/>
                    <a:pt x="5660" y="8841"/>
                  </a:cubicBezTo>
                  <a:cubicBezTo>
                    <a:pt x="5643" y="6871"/>
                    <a:pt x="5627" y="4901"/>
                    <a:pt x="5611" y="2931"/>
                  </a:cubicBezTo>
                  <a:cubicBezTo>
                    <a:pt x="5606" y="2340"/>
                    <a:pt x="5598" y="1735"/>
                    <a:pt x="5372" y="1186"/>
                  </a:cubicBezTo>
                  <a:cubicBezTo>
                    <a:pt x="5001" y="292"/>
                    <a:pt x="4097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4"/>
            <p:cNvSpPr/>
            <p:nvPr/>
          </p:nvSpPr>
          <p:spPr>
            <a:xfrm>
              <a:off x="3533225" y="986000"/>
              <a:ext cx="141625" cy="285975"/>
            </a:xfrm>
            <a:custGeom>
              <a:rect b="b" l="l" r="r" t="t"/>
              <a:pathLst>
                <a:path extrusionOk="0" h="11439" w="5665">
                  <a:moveTo>
                    <a:pt x="3174" y="1226"/>
                  </a:moveTo>
                  <a:cubicBezTo>
                    <a:pt x="3767" y="1226"/>
                    <a:pt x="4129" y="1372"/>
                    <a:pt x="4246" y="1658"/>
                  </a:cubicBezTo>
                  <a:cubicBezTo>
                    <a:pt x="4386" y="1993"/>
                    <a:pt x="4389" y="2475"/>
                    <a:pt x="4393" y="2941"/>
                  </a:cubicBezTo>
                  <a:lnTo>
                    <a:pt x="4442" y="8852"/>
                  </a:lnTo>
                  <a:cubicBezTo>
                    <a:pt x="4444" y="9160"/>
                    <a:pt x="4450" y="9883"/>
                    <a:pt x="4238" y="10067"/>
                  </a:cubicBezTo>
                  <a:cubicBezTo>
                    <a:pt x="4175" y="10121"/>
                    <a:pt x="3992" y="10213"/>
                    <a:pt x="3485" y="10213"/>
                  </a:cubicBezTo>
                  <a:cubicBezTo>
                    <a:pt x="3292" y="10213"/>
                    <a:pt x="3085" y="10200"/>
                    <a:pt x="2908" y="10188"/>
                  </a:cubicBezTo>
                  <a:cubicBezTo>
                    <a:pt x="2514" y="10159"/>
                    <a:pt x="2142" y="10133"/>
                    <a:pt x="1841" y="10040"/>
                  </a:cubicBezTo>
                  <a:cubicBezTo>
                    <a:pt x="1588" y="9963"/>
                    <a:pt x="1466" y="9856"/>
                    <a:pt x="1434" y="9805"/>
                  </a:cubicBezTo>
                  <a:cubicBezTo>
                    <a:pt x="1355" y="9682"/>
                    <a:pt x="1339" y="9327"/>
                    <a:pt x="1328" y="9114"/>
                  </a:cubicBezTo>
                  <a:cubicBezTo>
                    <a:pt x="1211" y="6790"/>
                    <a:pt x="1235" y="4751"/>
                    <a:pt x="1398" y="2880"/>
                  </a:cubicBezTo>
                  <a:cubicBezTo>
                    <a:pt x="1439" y="2410"/>
                    <a:pt x="1496" y="1930"/>
                    <a:pt x="1697" y="1676"/>
                  </a:cubicBezTo>
                  <a:cubicBezTo>
                    <a:pt x="1832" y="1506"/>
                    <a:pt x="2100" y="1368"/>
                    <a:pt x="2413" y="1306"/>
                  </a:cubicBezTo>
                  <a:cubicBezTo>
                    <a:pt x="2675" y="1254"/>
                    <a:pt x="2938" y="1226"/>
                    <a:pt x="3174" y="1226"/>
                  </a:cubicBezTo>
                  <a:close/>
                  <a:moveTo>
                    <a:pt x="3176" y="1"/>
                  </a:moveTo>
                  <a:cubicBezTo>
                    <a:pt x="2838" y="1"/>
                    <a:pt x="2497" y="40"/>
                    <a:pt x="2179" y="103"/>
                  </a:cubicBezTo>
                  <a:cubicBezTo>
                    <a:pt x="1624" y="213"/>
                    <a:pt x="1090" y="479"/>
                    <a:pt x="747" y="910"/>
                  </a:cubicBezTo>
                  <a:cubicBezTo>
                    <a:pt x="332" y="1432"/>
                    <a:pt x="243" y="2120"/>
                    <a:pt x="186" y="2773"/>
                  </a:cubicBezTo>
                  <a:cubicBezTo>
                    <a:pt x="0" y="4902"/>
                    <a:pt x="5" y="7042"/>
                    <a:pt x="112" y="9175"/>
                  </a:cubicBezTo>
                  <a:cubicBezTo>
                    <a:pt x="133" y="9620"/>
                    <a:pt x="167" y="10086"/>
                    <a:pt x="409" y="10466"/>
                  </a:cubicBezTo>
                  <a:cubicBezTo>
                    <a:pt x="645" y="10836"/>
                    <a:pt x="1054" y="11079"/>
                    <a:pt x="1485" y="11212"/>
                  </a:cubicBezTo>
                  <a:cubicBezTo>
                    <a:pt x="1914" y="11344"/>
                    <a:pt x="2371" y="11378"/>
                    <a:pt x="2822" y="11410"/>
                  </a:cubicBezTo>
                  <a:cubicBezTo>
                    <a:pt x="3038" y="11425"/>
                    <a:pt x="3262" y="11438"/>
                    <a:pt x="3484" y="11438"/>
                  </a:cubicBezTo>
                  <a:cubicBezTo>
                    <a:pt x="4054" y="11438"/>
                    <a:pt x="4617" y="11352"/>
                    <a:pt x="5029" y="10997"/>
                  </a:cubicBezTo>
                  <a:lnTo>
                    <a:pt x="5029" y="10998"/>
                  </a:lnTo>
                  <a:cubicBezTo>
                    <a:pt x="5628" y="10482"/>
                    <a:pt x="5665" y="9612"/>
                    <a:pt x="5659" y="8841"/>
                  </a:cubicBezTo>
                  <a:cubicBezTo>
                    <a:pt x="5642" y="6871"/>
                    <a:pt x="5627" y="4901"/>
                    <a:pt x="5610" y="2930"/>
                  </a:cubicBezTo>
                  <a:cubicBezTo>
                    <a:pt x="5605" y="2341"/>
                    <a:pt x="5597" y="1736"/>
                    <a:pt x="5370" y="1187"/>
                  </a:cubicBezTo>
                  <a:cubicBezTo>
                    <a:pt x="5000" y="293"/>
                    <a:pt x="4098" y="1"/>
                    <a:pt x="3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1" name="Google Shape;1851;p34"/>
          <p:cNvGrpSpPr/>
          <p:nvPr/>
        </p:nvGrpSpPr>
        <p:grpSpPr>
          <a:xfrm>
            <a:off x="-9" y="-47332"/>
            <a:ext cx="1221912" cy="994408"/>
            <a:chOff x="4877800" y="3824425"/>
            <a:chExt cx="339175" cy="276025"/>
          </a:xfrm>
        </p:grpSpPr>
        <p:sp>
          <p:nvSpPr>
            <p:cNvPr id="1852" name="Google Shape;1852;p34"/>
            <p:cNvSpPr/>
            <p:nvPr/>
          </p:nvSpPr>
          <p:spPr>
            <a:xfrm>
              <a:off x="4877800" y="3824425"/>
              <a:ext cx="339175" cy="276025"/>
            </a:xfrm>
            <a:custGeom>
              <a:rect b="b" l="l" r="r" t="t"/>
              <a:pathLst>
                <a:path extrusionOk="0" h="11041" w="13567">
                  <a:moveTo>
                    <a:pt x="13297" y="1"/>
                  </a:moveTo>
                  <a:cubicBezTo>
                    <a:pt x="13269" y="1501"/>
                    <a:pt x="13207" y="2914"/>
                    <a:pt x="12959" y="4209"/>
                  </a:cubicBezTo>
                  <a:cubicBezTo>
                    <a:pt x="12711" y="5522"/>
                    <a:pt x="12273" y="6712"/>
                    <a:pt x="11482" y="7747"/>
                  </a:cubicBezTo>
                  <a:cubicBezTo>
                    <a:pt x="9992" y="9699"/>
                    <a:pt x="7340" y="10771"/>
                    <a:pt x="4158" y="10771"/>
                  </a:cubicBezTo>
                  <a:cubicBezTo>
                    <a:pt x="3458" y="10771"/>
                    <a:pt x="2732" y="10720"/>
                    <a:pt x="1987" y="10613"/>
                  </a:cubicBezTo>
                  <a:cubicBezTo>
                    <a:pt x="1295" y="10516"/>
                    <a:pt x="627" y="10320"/>
                    <a:pt x="0" y="10039"/>
                  </a:cubicBezTo>
                  <a:lnTo>
                    <a:pt x="0" y="10332"/>
                  </a:lnTo>
                  <a:cubicBezTo>
                    <a:pt x="616" y="10599"/>
                    <a:pt x="1270" y="10785"/>
                    <a:pt x="1949" y="10880"/>
                  </a:cubicBezTo>
                  <a:cubicBezTo>
                    <a:pt x="2705" y="10987"/>
                    <a:pt x="3443" y="11040"/>
                    <a:pt x="4155" y="11040"/>
                  </a:cubicBezTo>
                  <a:cubicBezTo>
                    <a:pt x="7423" y="11040"/>
                    <a:pt x="10155" y="9930"/>
                    <a:pt x="11696" y="7910"/>
                  </a:cubicBezTo>
                  <a:cubicBezTo>
                    <a:pt x="13313" y="5791"/>
                    <a:pt x="13505" y="3074"/>
                    <a:pt x="13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4"/>
            <p:cNvSpPr/>
            <p:nvPr/>
          </p:nvSpPr>
          <p:spPr>
            <a:xfrm>
              <a:off x="4877800" y="3824425"/>
              <a:ext cx="299150" cy="235875"/>
            </a:xfrm>
            <a:custGeom>
              <a:rect b="b" l="l" r="r" t="t"/>
              <a:pathLst>
                <a:path extrusionOk="0" h="9435" w="11966">
                  <a:moveTo>
                    <a:pt x="11696" y="1"/>
                  </a:moveTo>
                  <a:cubicBezTo>
                    <a:pt x="11640" y="2724"/>
                    <a:pt x="11477" y="5111"/>
                    <a:pt x="10208" y="6775"/>
                  </a:cubicBezTo>
                  <a:cubicBezTo>
                    <a:pt x="8621" y="8855"/>
                    <a:pt x="5718" y="9164"/>
                    <a:pt x="4130" y="9164"/>
                  </a:cubicBezTo>
                  <a:cubicBezTo>
                    <a:pt x="3498" y="9164"/>
                    <a:pt x="2854" y="9118"/>
                    <a:pt x="2213" y="9028"/>
                  </a:cubicBezTo>
                  <a:cubicBezTo>
                    <a:pt x="1361" y="8907"/>
                    <a:pt x="627" y="8627"/>
                    <a:pt x="0" y="8251"/>
                  </a:cubicBezTo>
                  <a:lnTo>
                    <a:pt x="0" y="8565"/>
                  </a:lnTo>
                  <a:cubicBezTo>
                    <a:pt x="624" y="8916"/>
                    <a:pt x="1343" y="9176"/>
                    <a:pt x="2174" y="9295"/>
                  </a:cubicBezTo>
                  <a:cubicBezTo>
                    <a:pt x="2828" y="9388"/>
                    <a:pt x="3486" y="9434"/>
                    <a:pt x="4130" y="9434"/>
                  </a:cubicBezTo>
                  <a:cubicBezTo>
                    <a:pt x="5768" y="9434"/>
                    <a:pt x="8765" y="9110"/>
                    <a:pt x="10423" y="6938"/>
                  </a:cubicBezTo>
                  <a:cubicBezTo>
                    <a:pt x="11742" y="5208"/>
                    <a:pt x="11907" y="2774"/>
                    <a:pt x="11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4"/>
            <p:cNvSpPr/>
            <p:nvPr/>
          </p:nvSpPr>
          <p:spPr>
            <a:xfrm>
              <a:off x="4877800" y="3824425"/>
              <a:ext cx="259025" cy="195775"/>
            </a:xfrm>
            <a:custGeom>
              <a:rect b="b" l="l" r="r" t="t"/>
              <a:pathLst>
                <a:path extrusionOk="0" h="7831" w="10361">
                  <a:moveTo>
                    <a:pt x="10092" y="1"/>
                  </a:moveTo>
                  <a:cubicBezTo>
                    <a:pt x="10042" y="2423"/>
                    <a:pt x="9909" y="4525"/>
                    <a:pt x="8934" y="5803"/>
                  </a:cubicBezTo>
                  <a:cubicBezTo>
                    <a:pt x="7766" y="7334"/>
                    <a:pt x="5422" y="7562"/>
                    <a:pt x="4130" y="7562"/>
                  </a:cubicBezTo>
                  <a:cubicBezTo>
                    <a:pt x="3572" y="7562"/>
                    <a:pt x="3003" y="7522"/>
                    <a:pt x="2438" y="7442"/>
                  </a:cubicBezTo>
                  <a:cubicBezTo>
                    <a:pt x="1417" y="7298"/>
                    <a:pt x="619" y="6830"/>
                    <a:pt x="0" y="6240"/>
                  </a:cubicBezTo>
                  <a:lnTo>
                    <a:pt x="0" y="6604"/>
                  </a:lnTo>
                  <a:cubicBezTo>
                    <a:pt x="626" y="7145"/>
                    <a:pt x="1414" y="7568"/>
                    <a:pt x="2400" y="7708"/>
                  </a:cubicBezTo>
                  <a:cubicBezTo>
                    <a:pt x="2979" y="7790"/>
                    <a:pt x="3560" y="7831"/>
                    <a:pt x="4130" y="7831"/>
                  </a:cubicBezTo>
                  <a:cubicBezTo>
                    <a:pt x="5472" y="7831"/>
                    <a:pt x="7910" y="7589"/>
                    <a:pt x="9148" y="5966"/>
                  </a:cubicBezTo>
                  <a:cubicBezTo>
                    <a:pt x="10170" y="4625"/>
                    <a:pt x="10310" y="2472"/>
                    <a:pt x="10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4"/>
            <p:cNvSpPr/>
            <p:nvPr/>
          </p:nvSpPr>
          <p:spPr>
            <a:xfrm>
              <a:off x="4877800" y="3824425"/>
              <a:ext cx="215600" cy="152375"/>
            </a:xfrm>
            <a:custGeom>
              <a:rect b="b" l="l" r="r" t="t"/>
              <a:pathLst>
                <a:path extrusionOk="0" h="6095" w="8624">
                  <a:moveTo>
                    <a:pt x="0" y="1"/>
                  </a:moveTo>
                  <a:lnTo>
                    <a:pt x="0" y="3763"/>
                  </a:lnTo>
                  <a:cubicBezTo>
                    <a:pt x="463" y="4692"/>
                    <a:pt x="1289" y="5796"/>
                    <a:pt x="2644" y="5988"/>
                  </a:cubicBezTo>
                  <a:cubicBezTo>
                    <a:pt x="3142" y="6059"/>
                    <a:pt x="3643" y="6095"/>
                    <a:pt x="4130" y="6095"/>
                  </a:cubicBezTo>
                  <a:cubicBezTo>
                    <a:pt x="5842" y="6095"/>
                    <a:pt x="7203" y="5652"/>
                    <a:pt x="7767" y="4913"/>
                  </a:cubicBezTo>
                  <a:cubicBezTo>
                    <a:pt x="8470" y="3992"/>
                    <a:pt x="8581" y="2073"/>
                    <a:pt x="8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6" name="Google Shape;1856;p34"/>
          <p:cNvGrpSpPr/>
          <p:nvPr/>
        </p:nvGrpSpPr>
        <p:grpSpPr>
          <a:xfrm>
            <a:off x="-259402" y="3717680"/>
            <a:ext cx="789637" cy="758891"/>
            <a:chOff x="2368150" y="525325"/>
            <a:chExt cx="292675" cy="281300"/>
          </a:xfrm>
        </p:grpSpPr>
        <p:sp>
          <p:nvSpPr>
            <p:cNvPr id="1857" name="Google Shape;1857;p34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4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4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4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4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4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4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4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4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4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4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4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4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4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4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4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4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4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4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4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7" name="Google Shape;1877;p34"/>
          <p:cNvSpPr/>
          <p:nvPr/>
        </p:nvSpPr>
        <p:spPr>
          <a:xfrm rot="-733357">
            <a:off x="192266" y="2015267"/>
            <a:ext cx="290365" cy="409389"/>
          </a:xfrm>
          <a:custGeom>
            <a:rect b="b" l="l" r="r" t="t"/>
            <a:pathLst>
              <a:path extrusionOk="0" h="8944" w="6344">
                <a:moveTo>
                  <a:pt x="4440" y="0"/>
                </a:moveTo>
                <a:cubicBezTo>
                  <a:pt x="1988" y="0"/>
                  <a:pt x="0" y="2253"/>
                  <a:pt x="0" y="4723"/>
                </a:cubicBezTo>
                <a:cubicBezTo>
                  <a:pt x="0" y="7193"/>
                  <a:pt x="1988" y="8944"/>
                  <a:pt x="4440" y="8944"/>
                </a:cubicBezTo>
                <a:cubicBezTo>
                  <a:pt x="5122" y="8944"/>
                  <a:pt x="5767" y="8808"/>
                  <a:pt x="6344" y="8560"/>
                </a:cubicBezTo>
                <a:cubicBezTo>
                  <a:pt x="4374" y="8127"/>
                  <a:pt x="2888" y="6191"/>
                  <a:pt x="2888" y="4093"/>
                </a:cubicBezTo>
                <a:cubicBezTo>
                  <a:pt x="2888" y="2203"/>
                  <a:pt x="4095" y="750"/>
                  <a:pt x="5775" y="229"/>
                </a:cubicBezTo>
                <a:cubicBezTo>
                  <a:pt x="5353" y="81"/>
                  <a:pt x="4906" y="0"/>
                  <a:pt x="44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878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5"/>
          <p:cNvSpPr txBox="1"/>
          <p:nvPr>
            <p:ph type="title"/>
          </p:nvPr>
        </p:nvSpPr>
        <p:spPr>
          <a:xfrm>
            <a:off x="2002650" y="539500"/>
            <a:ext cx="5138700" cy="1498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0" name="Google Shape;1880;p35"/>
          <p:cNvSpPr txBox="1"/>
          <p:nvPr>
            <p:ph idx="1" type="subTitle"/>
          </p:nvPr>
        </p:nvSpPr>
        <p:spPr>
          <a:xfrm>
            <a:off x="2002650" y="2037850"/>
            <a:ext cx="2956500" cy="15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1" name="Google Shape;1881;p35"/>
          <p:cNvSpPr txBox="1"/>
          <p:nvPr/>
        </p:nvSpPr>
        <p:spPr>
          <a:xfrm>
            <a:off x="2002650" y="3674400"/>
            <a:ext cx="5138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Quicksand"/>
                <a:ea typeface="Quicksand"/>
                <a:cs typeface="Quicksand"/>
                <a:sym typeface="Quicksa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b="1" sz="1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82" name="Google Shape;1882;p35"/>
          <p:cNvSpPr/>
          <p:nvPr/>
        </p:nvSpPr>
        <p:spPr>
          <a:xfrm rot="5400000">
            <a:off x="7194085" y="4384657"/>
            <a:ext cx="417748" cy="1099934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3" name="Google Shape;1883;p35"/>
          <p:cNvGrpSpPr/>
          <p:nvPr/>
        </p:nvGrpSpPr>
        <p:grpSpPr>
          <a:xfrm>
            <a:off x="7531628" y="4251457"/>
            <a:ext cx="733619" cy="705078"/>
            <a:chOff x="2368150" y="525325"/>
            <a:chExt cx="292675" cy="281300"/>
          </a:xfrm>
        </p:grpSpPr>
        <p:sp>
          <p:nvSpPr>
            <p:cNvPr id="1884" name="Google Shape;1884;p35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5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5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5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5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5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5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5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5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5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5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5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4" name="Google Shape;1904;p35"/>
          <p:cNvSpPr/>
          <p:nvPr/>
        </p:nvSpPr>
        <p:spPr>
          <a:xfrm>
            <a:off x="3309800" y="4682774"/>
            <a:ext cx="439431" cy="417762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35"/>
          <p:cNvSpPr/>
          <p:nvPr/>
        </p:nvSpPr>
        <p:spPr>
          <a:xfrm rot="5400000">
            <a:off x="-952743" y="1121891"/>
            <a:ext cx="2167439" cy="414347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35"/>
          <p:cNvSpPr/>
          <p:nvPr/>
        </p:nvSpPr>
        <p:spPr>
          <a:xfrm rot="-1912534">
            <a:off x="24327" y="105099"/>
            <a:ext cx="1250234" cy="737766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35"/>
          <p:cNvSpPr/>
          <p:nvPr/>
        </p:nvSpPr>
        <p:spPr>
          <a:xfrm>
            <a:off x="8350250" y="198886"/>
            <a:ext cx="464004" cy="550211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35"/>
          <p:cNvSpPr/>
          <p:nvPr/>
        </p:nvSpPr>
        <p:spPr>
          <a:xfrm>
            <a:off x="8064895" y="96805"/>
            <a:ext cx="285365" cy="338395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36"/>
          <p:cNvSpPr/>
          <p:nvPr/>
        </p:nvSpPr>
        <p:spPr>
          <a:xfrm>
            <a:off x="5046338" y="-256700"/>
            <a:ext cx="787600" cy="650025"/>
          </a:xfrm>
          <a:custGeom>
            <a:rect b="b" l="l" r="r" t="t"/>
            <a:pathLst>
              <a:path extrusionOk="0" h="26001" w="31504">
                <a:moveTo>
                  <a:pt x="21580" y="0"/>
                </a:moveTo>
                <a:cubicBezTo>
                  <a:pt x="21437" y="0"/>
                  <a:pt x="21297" y="32"/>
                  <a:pt x="21160" y="99"/>
                </a:cubicBezTo>
                <a:cubicBezTo>
                  <a:pt x="21160" y="99"/>
                  <a:pt x="0" y="14888"/>
                  <a:pt x="2211" y="17388"/>
                </a:cubicBezTo>
                <a:cubicBezTo>
                  <a:pt x="4044" y="19462"/>
                  <a:pt x="23234" y="26001"/>
                  <a:pt x="29481" y="26001"/>
                </a:cubicBezTo>
                <a:cubicBezTo>
                  <a:pt x="30766" y="26001"/>
                  <a:pt x="31503" y="25724"/>
                  <a:pt x="31430" y="25075"/>
                </a:cubicBezTo>
                <a:cubicBezTo>
                  <a:pt x="31014" y="21414"/>
                  <a:pt x="25264" y="0"/>
                  <a:pt x="2158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36"/>
          <p:cNvSpPr/>
          <p:nvPr/>
        </p:nvSpPr>
        <p:spPr>
          <a:xfrm rot="-5400000">
            <a:off x="7670437" y="-327790"/>
            <a:ext cx="401453" cy="1057027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36"/>
          <p:cNvSpPr/>
          <p:nvPr/>
        </p:nvSpPr>
        <p:spPr>
          <a:xfrm>
            <a:off x="8552750" y="2189126"/>
            <a:ext cx="782411" cy="681834"/>
          </a:xfrm>
          <a:custGeom>
            <a:rect b="b" l="l" r="r" t="t"/>
            <a:pathLst>
              <a:path extrusionOk="0" h="14521" w="16663">
                <a:moveTo>
                  <a:pt x="8943" y="4271"/>
                </a:moveTo>
                <a:cubicBezTo>
                  <a:pt x="9085" y="4271"/>
                  <a:pt x="9238" y="4289"/>
                  <a:pt x="9400" y="4322"/>
                </a:cubicBezTo>
                <a:cubicBezTo>
                  <a:pt x="10043" y="4455"/>
                  <a:pt x="10849" y="4916"/>
                  <a:pt x="11415" y="5727"/>
                </a:cubicBezTo>
                <a:cubicBezTo>
                  <a:pt x="11080" y="5979"/>
                  <a:pt x="10721" y="6166"/>
                  <a:pt x="10340" y="6282"/>
                </a:cubicBezTo>
                <a:cubicBezTo>
                  <a:pt x="10041" y="6373"/>
                  <a:pt x="9749" y="6412"/>
                  <a:pt x="9476" y="6412"/>
                </a:cubicBezTo>
                <a:cubicBezTo>
                  <a:pt x="8776" y="6412"/>
                  <a:pt x="8191" y="6154"/>
                  <a:pt x="7873" y="5837"/>
                </a:cubicBezTo>
                <a:cubicBezTo>
                  <a:pt x="7689" y="5653"/>
                  <a:pt x="7618" y="5482"/>
                  <a:pt x="7662" y="5330"/>
                </a:cubicBezTo>
                <a:cubicBezTo>
                  <a:pt x="7863" y="4626"/>
                  <a:pt x="8294" y="4271"/>
                  <a:pt x="8943" y="4271"/>
                </a:cubicBezTo>
                <a:close/>
                <a:moveTo>
                  <a:pt x="15164" y="1"/>
                </a:moveTo>
                <a:cubicBezTo>
                  <a:pt x="14529" y="1"/>
                  <a:pt x="13959" y="449"/>
                  <a:pt x="13823" y="1101"/>
                </a:cubicBezTo>
                <a:cubicBezTo>
                  <a:pt x="13642" y="1976"/>
                  <a:pt x="13398" y="2756"/>
                  <a:pt x="13100" y="3431"/>
                </a:cubicBezTo>
                <a:cubicBezTo>
                  <a:pt x="12218" y="2478"/>
                  <a:pt x="11094" y="1847"/>
                  <a:pt x="9952" y="1609"/>
                </a:cubicBezTo>
                <a:cubicBezTo>
                  <a:pt x="9612" y="1539"/>
                  <a:pt x="9279" y="1504"/>
                  <a:pt x="8956" y="1504"/>
                </a:cubicBezTo>
                <a:cubicBezTo>
                  <a:pt x="7093" y="1504"/>
                  <a:pt x="5574" y="2649"/>
                  <a:pt x="5027" y="4561"/>
                </a:cubicBezTo>
                <a:cubicBezTo>
                  <a:pt x="4697" y="5712"/>
                  <a:pt x="5031" y="6894"/>
                  <a:pt x="5944" y="7805"/>
                </a:cubicBezTo>
                <a:cubicBezTo>
                  <a:pt x="6839" y="8699"/>
                  <a:pt x="8124" y="9181"/>
                  <a:pt x="9469" y="9181"/>
                </a:cubicBezTo>
                <a:cubicBezTo>
                  <a:pt x="10020" y="9181"/>
                  <a:pt x="10581" y="9100"/>
                  <a:pt x="11130" y="8934"/>
                </a:cubicBezTo>
                <a:cubicBezTo>
                  <a:pt x="11413" y="8847"/>
                  <a:pt x="11738" y="8724"/>
                  <a:pt x="12086" y="8548"/>
                </a:cubicBezTo>
                <a:lnTo>
                  <a:pt x="12086" y="8548"/>
                </a:lnTo>
                <a:cubicBezTo>
                  <a:pt x="12081" y="8603"/>
                  <a:pt x="12074" y="8659"/>
                  <a:pt x="12068" y="8716"/>
                </a:cubicBezTo>
                <a:cubicBezTo>
                  <a:pt x="11819" y="10721"/>
                  <a:pt x="9710" y="11752"/>
                  <a:pt x="7721" y="11752"/>
                </a:cubicBezTo>
                <a:cubicBezTo>
                  <a:pt x="7687" y="11752"/>
                  <a:pt x="7653" y="11752"/>
                  <a:pt x="7619" y="11751"/>
                </a:cubicBezTo>
                <a:cubicBezTo>
                  <a:pt x="5482" y="11714"/>
                  <a:pt x="3093" y="10505"/>
                  <a:pt x="2800" y="7224"/>
                </a:cubicBezTo>
                <a:cubicBezTo>
                  <a:pt x="2736" y="6504"/>
                  <a:pt x="2137" y="5963"/>
                  <a:pt x="1434" y="5963"/>
                </a:cubicBezTo>
                <a:cubicBezTo>
                  <a:pt x="1393" y="5963"/>
                  <a:pt x="1353" y="5965"/>
                  <a:pt x="1312" y="5969"/>
                </a:cubicBezTo>
                <a:cubicBezTo>
                  <a:pt x="558" y="6038"/>
                  <a:pt x="1" y="6710"/>
                  <a:pt x="69" y="7471"/>
                </a:cubicBezTo>
                <a:cubicBezTo>
                  <a:pt x="496" y="12258"/>
                  <a:pt x="4145" y="14460"/>
                  <a:pt x="7572" y="14520"/>
                </a:cubicBezTo>
                <a:cubicBezTo>
                  <a:pt x="7620" y="14521"/>
                  <a:pt x="7668" y="14521"/>
                  <a:pt x="7715" y="14521"/>
                </a:cubicBezTo>
                <a:cubicBezTo>
                  <a:pt x="10918" y="14521"/>
                  <a:pt x="14343" y="12665"/>
                  <a:pt x="14789" y="9060"/>
                </a:cubicBezTo>
                <a:cubicBezTo>
                  <a:pt x="14914" y="8052"/>
                  <a:pt x="14848" y="7122"/>
                  <a:pt x="14638" y="6284"/>
                </a:cubicBezTo>
                <a:cubicBezTo>
                  <a:pt x="15401" y="5206"/>
                  <a:pt x="16082" y="3719"/>
                  <a:pt x="16508" y="1669"/>
                </a:cubicBezTo>
                <a:cubicBezTo>
                  <a:pt x="16663" y="921"/>
                  <a:pt x="16188" y="188"/>
                  <a:pt x="15447" y="31"/>
                </a:cubicBezTo>
                <a:cubicBezTo>
                  <a:pt x="15352" y="10"/>
                  <a:pt x="15257" y="1"/>
                  <a:pt x="151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36"/>
          <p:cNvSpPr/>
          <p:nvPr/>
        </p:nvSpPr>
        <p:spPr>
          <a:xfrm>
            <a:off x="-198575" y="1245175"/>
            <a:ext cx="1123412" cy="899017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36"/>
          <p:cNvSpPr/>
          <p:nvPr/>
        </p:nvSpPr>
        <p:spPr>
          <a:xfrm>
            <a:off x="170988" y="3765625"/>
            <a:ext cx="384275" cy="372350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36"/>
          <p:cNvSpPr/>
          <p:nvPr/>
        </p:nvSpPr>
        <p:spPr>
          <a:xfrm flipH="1" rot="5400000">
            <a:off x="-800758" y="2485058"/>
            <a:ext cx="1770334" cy="338419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36"/>
          <p:cNvSpPr/>
          <p:nvPr/>
        </p:nvSpPr>
        <p:spPr>
          <a:xfrm>
            <a:off x="442406" y="4502813"/>
            <a:ext cx="782421" cy="851835"/>
          </a:xfrm>
          <a:custGeom>
            <a:rect b="b" l="l" r="r" t="t"/>
            <a:pathLst>
              <a:path extrusionOk="0" h="22163" w="20357">
                <a:moveTo>
                  <a:pt x="11673" y="1"/>
                </a:moveTo>
                <a:cubicBezTo>
                  <a:pt x="11631" y="1"/>
                  <a:pt x="11588" y="2"/>
                  <a:pt x="11546" y="5"/>
                </a:cubicBezTo>
                <a:cubicBezTo>
                  <a:pt x="11322" y="22"/>
                  <a:pt x="6017" y="435"/>
                  <a:pt x="2738" y="4286"/>
                </a:cubicBezTo>
                <a:cubicBezTo>
                  <a:pt x="816" y="6542"/>
                  <a:pt x="0" y="9444"/>
                  <a:pt x="313" y="12910"/>
                </a:cubicBezTo>
                <a:cubicBezTo>
                  <a:pt x="879" y="19192"/>
                  <a:pt x="5715" y="22083"/>
                  <a:pt x="10256" y="22161"/>
                </a:cubicBezTo>
                <a:cubicBezTo>
                  <a:pt x="10319" y="22163"/>
                  <a:pt x="10383" y="22163"/>
                  <a:pt x="10446" y="22163"/>
                </a:cubicBezTo>
                <a:cubicBezTo>
                  <a:pt x="14692" y="22163"/>
                  <a:pt x="19229" y="19725"/>
                  <a:pt x="19822" y="14989"/>
                </a:cubicBezTo>
                <a:cubicBezTo>
                  <a:pt x="20356" y="10715"/>
                  <a:pt x="18329" y="7046"/>
                  <a:pt x="14657" y="5645"/>
                </a:cubicBezTo>
                <a:cubicBezTo>
                  <a:pt x="13748" y="5298"/>
                  <a:pt x="12819" y="5131"/>
                  <a:pt x="11908" y="5131"/>
                </a:cubicBezTo>
                <a:cubicBezTo>
                  <a:pt x="9525" y="5131"/>
                  <a:pt x="7270" y="6278"/>
                  <a:pt x="5830" y="8362"/>
                </a:cubicBezTo>
                <a:cubicBezTo>
                  <a:pt x="5083" y="9445"/>
                  <a:pt x="4734" y="10676"/>
                  <a:pt x="4823" y="11925"/>
                </a:cubicBezTo>
                <a:cubicBezTo>
                  <a:pt x="4893" y="12892"/>
                  <a:pt x="5698" y="13631"/>
                  <a:pt x="6652" y="13631"/>
                </a:cubicBezTo>
                <a:cubicBezTo>
                  <a:pt x="6696" y="13631"/>
                  <a:pt x="6741" y="13629"/>
                  <a:pt x="6787" y="13626"/>
                </a:cubicBezTo>
                <a:cubicBezTo>
                  <a:pt x="7799" y="13555"/>
                  <a:pt x="8561" y="12675"/>
                  <a:pt x="8489" y="11663"/>
                </a:cubicBezTo>
                <a:cubicBezTo>
                  <a:pt x="8459" y="11251"/>
                  <a:pt x="8582" y="10844"/>
                  <a:pt x="8853" y="10450"/>
                </a:cubicBezTo>
                <a:cubicBezTo>
                  <a:pt x="9690" y="9240"/>
                  <a:pt x="10845" y="8814"/>
                  <a:pt x="11906" y="8814"/>
                </a:cubicBezTo>
                <a:cubicBezTo>
                  <a:pt x="12425" y="8814"/>
                  <a:pt x="12922" y="8916"/>
                  <a:pt x="13347" y="9079"/>
                </a:cubicBezTo>
                <a:cubicBezTo>
                  <a:pt x="14968" y="9696"/>
                  <a:pt x="16561" y="11455"/>
                  <a:pt x="16176" y="14534"/>
                </a:cubicBezTo>
                <a:cubicBezTo>
                  <a:pt x="15851" y="17140"/>
                  <a:pt x="13091" y="18489"/>
                  <a:pt x="10472" y="18489"/>
                </a:cubicBezTo>
                <a:cubicBezTo>
                  <a:pt x="10421" y="18489"/>
                  <a:pt x="10370" y="18488"/>
                  <a:pt x="10319" y="18487"/>
                </a:cubicBezTo>
                <a:cubicBezTo>
                  <a:pt x="7504" y="18440"/>
                  <a:pt x="4358" y="16862"/>
                  <a:pt x="3973" y="12580"/>
                </a:cubicBezTo>
                <a:cubicBezTo>
                  <a:pt x="3753" y="10143"/>
                  <a:pt x="4274" y="8161"/>
                  <a:pt x="5519" y="6687"/>
                </a:cubicBezTo>
                <a:cubicBezTo>
                  <a:pt x="7772" y="4023"/>
                  <a:pt x="11739" y="3676"/>
                  <a:pt x="11810" y="3671"/>
                </a:cubicBezTo>
                <a:cubicBezTo>
                  <a:pt x="12819" y="3596"/>
                  <a:pt x="13579" y="2719"/>
                  <a:pt x="13508" y="1709"/>
                </a:cubicBezTo>
                <a:cubicBezTo>
                  <a:pt x="13439" y="740"/>
                  <a:pt x="12630" y="1"/>
                  <a:pt x="116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36"/>
          <p:cNvSpPr/>
          <p:nvPr/>
        </p:nvSpPr>
        <p:spPr>
          <a:xfrm>
            <a:off x="3281881" y="4714175"/>
            <a:ext cx="874442" cy="587157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8" name="Google Shape;1918;p36"/>
          <p:cNvGrpSpPr/>
          <p:nvPr/>
        </p:nvGrpSpPr>
        <p:grpSpPr>
          <a:xfrm flipH="1">
            <a:off x="7843174" y="3829876"/>
            <a:ext cx="1377020" cy="1368126"/>
            <a:chOff x="3781900" y="978875"/>
            <a:chExt cx="264725" cy="263000"/>
          </a:xfrm>
        </p:grpSpPr>
        <p:sp>
          <p:nvSpPr>
            <p:cNvPr id="1919" name="Google Shape;1919;p36"/>
            <p:cNvSpPr/>
            <p:nvPr/>
          </p:nvSpPr>
          <p:spPr>
            <a:xfrm>
              <a:off x="3781900" y="978875"/>
              <a:ext cx="264725" cy="263000"/>
            </a:xfrm>
            <a:custGeom>
              <a:rect b="b" l="l" r="r" t="t"/>
              <a:pathLst>
                <a:path extrusionOk="0" h="10520" w="10589">
                  <a:moveTo>
                    <a:pt x="887" y="1"/>
                  </a:moveTo>
                  <a:cubicBezTo>
                    <a:pt x="569" y="1"/>
                    <a:pt x="264" y="7"/>
                    <a:pt x="1" y="19"/>
                  </a:cubicBezTo>
                  <a:cubicBezTo>
                    <a:pt x="28" y="2525"/>
                    <a:pt x="54" y="8008"/>
                    <a:pt x="83" y="10515"/>
                  </a:cubicBezTo>
                  <a:cubicBezTo>
                    <a:pt x="893" y="10516"/>
                    <a:pt x="1703" y="10519"/>
                    <a:pt x="2513" y="10519"/>
                  </a:cubicBezTo>
                  <a:cubicBezTo>
                    <a:pt x="5208" y="10519"/>
                    <a:pt x="7902" y="10486"/>
                    <a:pt x="10586" y="10261"/>
                  </a:cubicBezTo>
                  <a:cubicBezTo>
                    <a:pt x="10588" y="9311"/>
                    <a:pt x="10589" y="8361"/>
                    <a:pt x="10589" y="7410"/>
                  </a:cubicBezTo>
                  <a:cubicBezTo>
                    <a:pt x="9729" y="7389"/>
                    <a:pt x="8867" y="7368"/>
                    <a:pt x="8007" y="7346"/>
                  </a:cubicBezTo>
                  <a:cubicBezTo>
                    <a:pt x="8012" y="6603"/>
                    <a:pt x="8018" y="5858"/>
                    <a:pt x="8022" y="5114"/>
                  </a:cubicBezTo>
                  <a:cubicBezTo>
                    <a:pt x="7149" y="5083"/>
                    <a:pt x="6276" y="5053"/>
                    <a:pt x="5404" y="5023"/>
                  </a:cubicBezTo>
                  <a:cubicBezTo>
                    <a:pt x="5471" y="4222"/>
                    <a:pt x="5540" y="3420"/>
                    <a:pt x="5608" y="2619"/>
                  </a:cubicBezTo>
                  <a:cubicBezTo>
                    <a:pt x="4696" y="2595"/>
                    <a:pt x="3782" y="2570"/>
                    <a:pt x="2868" y="2547"/>
                  </a:cubicBezTo>
                  <a:cubicBezTo>
                    <a:pt x="2903" y="1735"/>
                    <a:pt x="2937" y="924"/>
                    <a:pt x="2972" y="112"/>
                  </a:cubicBezTo>
                  <a:cubicBezTo>
                    <a:pt x="2411" y="35"/>
                    <a:pt x="1612" y="1"/>
                    <a:pt x="8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6"/>
            <p:cNvSpPr/>
            <p:nvPr/>
          </p:nvSpPr>
          <p:spPr>
            <a:xfrm>
              <a:off x="3782150" y="1002675"/>
              <a:ext cx="264475" cy="188850"/>
            </a:xfrm>
            <a:custGeom>
              <a:rect b="b" l="l" r="r" t="t"/>
              <a:pathLst>
                <a:path extrusionOk="0" h="7554" w="10579">
                  <a:moveTo>
                    <a:pt x="0" y="0"/>
                  </a:moveTo>
                  <a:cubicBezTo>
                    <a:pt x="0" y="43"/>
                    <a:pt x="0" y="86"/>
                    <a:pt x="2" y="130"/>
                  </a:cubicBezTo>
                  <a:lnTo>
                    <a:pt x="1998" y="160"/>
                  </a:lnTo>
                  <a:cubicBezTo>
                    <a:pt x="1972" y="715"/>
                    <a:pt x="1933" y="1203"/>
                    <a:pt x="1895" y="1674"/>
                  </a:cubicBezTo>
                  <a:cubicBezTo>
                    <a:pt x="1867" y="2010"/>
                    <a:pt x="1841" y="2326"/>
                    <a:pt x="1821" y="2667"/>
                  </a:cubicBezTo>
                  <a:cubicBezTo>
                    <a:pt x="1820" y="2683"/>
                    <a:pt x="1825" y="2701"/>
                    <a:pt x="1837" y="2714"/>
                  </a:cubicBezTo>
                  <a:cubicBezTo>
                    <a:pt x="1848" y="2727"/>
                    <a:pt x="1865" y="2734"/>
                    <a:pt x="1883" y="2736"/>
                  </a:cubicBezTo>
                  <a:cubicBezTo>
                    <a:pt x="2344" y="2750"/>
                    <a:pt x="2779" y="2758"/>
                    <a:pt x="3197" y="2765"/>
                  </a:cubicBezTo>
                  <a:cubicBezTo>
                    <a:pt x="3582" y="2771"/>
                    <a:pt x="3978" y="2778"/>
                    <a:pt x="4385" y="2792"/>
                  </a:cubicBezTo>
                  <a:lnTo>
                    <a:pt x="4373" y="4918"/>
                  </a:lnTo>
                  <a:cubicBezTo>
                    <a:pt x="4373" y="4952"/>
                    <a:pt x="4399" y="4981"/>
                    <a:pt x="4434" y="4983"/>
                  </a:cubicBezTo>
                  <a:cubicBezTo>
                    <a:pt x="5423" y="5043"/>
                    <a:pt x="6184" y="5069"/>
                    <a:pt x="7212" y="5099"/>
                  </a:cubicBezTo>
                  <a:lnTo>
                    <a:pt x="7209" y="7353"/>
                  </a:lnTo>
                  <a:cubicBezTo>
                    <a:pt x="7209" y="7388"/>
                    <a:pt x="7235" y="7416"/>
                    <a:pt x="7271" y="7419"/>
                  </a:cubicBezTo>
                  <a:lnTo>
                    <a:pt x="10579" y="7553"/>
                  </a:lnTo>
                  <a:lnTo>
                    <a:pt x="10579" y="7423"/>
                  </a:lnTo>
                  <a:lnTo>
                    <a:pt x="7338" y="7290"/>
                  </a:lnTo>
                  <a:lnTo>
                    <a:pt x="7341" y="5035"/>
                  </a:lnTo>
                  <a:cubicBezTo>
                    <a:pt x="7341" y="5001"/>
                    <a:pt x="7314" y="4971"/>
                    <a:pt x="7278" y="4971"/>
                  </a:cubicBezTo>
                  <a:cubicBezTo>
                    <a:pt x="6241" y="4940"/>
                    <a:pt x="5481" y="4915"/>
                    <a:pt x="4503" y="4857"/>
                  </a:cubicBezTo>
                  <a:lnTo>
                    <a:pt x="4514" y="2728"/>
                  </a:lnTo>
                  <a:cubicBezTo>
                    <a:pt x="4514" y="2693"/>
                    <a:pt x="4487" y="2664"/>
                    <a:pt x="4453" y="2663"/>
                  </a:cubicBezTo>
                  <a:cubicBezTo>
                    <a:pt x="4022" y="2649"/>
                    <a:pt x="3604" y="2642"/>
                    <a:pt x="3200" y="2634"/>
                  </a:cubicBezTo>
                  <a:cubicBezTo>
                    <a:pt x="2801" y="2629"/>
                    <a:pt x="2389" y="2621"/>
                    <a:pt x="1953" y="2607"/>
                  </a:cubicBezTo>
                  <a:cubicBezTo>
                    <a:pt x="1973" y="2294"/>
                    <a:pt x="1997" y="1998"/>
                    <a:pt x="2023" y="1685"/>
                  </a:cubicBezTo>
                  <a:cubicBezTo>
                    <a:pt x="2062" y="1194"/>
                    <a:pt x="2104" y="684"/>
                    <a:pt x="2129" y="99"/>
                  </a:cubicBezTo>
                  <a:cubicBezTo>
                    <a:pt x="2130" y="81"/>
                    <a:pt x="2124" y="65"/>
                    <a:pt x="2112" y="51"/>
                  </a:cubicBezTo>
                  <a:cubicBezTo>
                    <a:pt x="2100" y="38"/>
                    <a:pt x="2084" y="31"/>
                    <a:pt x="2066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1" name="Google Shape;1921;p36"/>
          <p:cNvGrpSpPr/>
          <p:nvPr/>
        </p:nvGrpSpPr>
        <p:grpSpPr>
          <a:xfrm rot="5400000">
            <a:off x="2709711" y="-426473"/>
            <a:ext cx="587151" cy="1068677"/>
            <a:chOff x="3487100" y="930250"/>
            <a:chExt cx="187750" cy="341725"/>
          </a:xfrm>
        </p:grpSpPr>
        <p:sp>
          <p:nvSpPr>
            <p:cNvPr id="1922" name="Google Shape;1922;p36"/>
            <p:cNvSpPr/>
            <p:nvPr/>
          </p:nvSpPr>
          <p:spPr>
            <a:xfrm>
              <a:off x="3487100" y="930250"/>
              <a:ext cx="141650" cy="285975"/>
            </a:xfrm>
            <a:custGeom>
              <a:rect b="b" l="l" r="r" t="t"/>
              <a:pathLst>
                <a:path extrusionOk="0" h="11439" w="5666">
                  <a:moveTo>
                    <a:pt x="3175" y="1226"/>
                  </a:moveTo>
                  <a:cubicBezTo>
                    <a:pt x="3769" y="1226"/>
                    <a:pt x="4129" y="1371"/>
                    <a:pt x="4247" y="1658"/>
                  </a:cubicBezTo>
                  <a:cubicBezTo>
                    <a:pt x="4386" y="1992"/>
                    <a:pt x="4390" y="2474"/>
                    <a:pt x="4394" y="2940"/>
                  </a:cubicBezTo>
                  <a:lnTo>
                    <a:pt x="4442" y="8851"/>
                  </a:lnTo>
                  <a:cubicBezTo>
                    <a:pt x="4446" y="9160"/>
                    <a:pt x="4452" y="9883"/>
                    <a:pt x="4239" y="10066"/>
                  </a:cubicBezTo>
                  <a:cubicBezTo>
                    <a:pt x="4176" y="10120"/>
                    <a:pt x="3993" y="10212"/>
                    <a:pt x="3486" y="10212"/>
                  </a:cubicBezTo>
                  <a:cubicBezTo>
                    <a:pt x="3293" y="10212"/>
                    <a:pt x="3086" y="10199"/>
                    <a:pt x="2910" y="10187"/>
                  </a:cubicBezTo>
                  <a:cubicBezTo>
                    <a:pt x="2515" y="10159"/>
                    <a:pt x="2143" y="10132"/>
                    <a:pt x="1841" y="10040"/>
                  </a:cubicBezTo>
                  <a:cubicBezTo>
                    <a:pt x="1589" y="9962"/>
                    <a:pt x="1468" y="9855"/>
                    <a:pt x="1435" y="9804"/>
                  </a:cubicBezTo>
                  <a:cubicBezTo>
                    <a:pt x="1357" y="9681"/>
                    <a:pt x="1339" y="9326"/>
                    <a:pt x="1329" y="9113"/>
                  </a:cubicBezTo>
                  <a:cubicBezTo>
                    <a:pt x="1212" y="6789"/>
                    <a:pt x="1236" y="4750"/>
                    <a:pt x="1399" y="2879"/>
                  </a:cubicBezTo>
                  <a:cubicBezTo>
                    <a:pt x="1441" y="2409"/>
                    <a:pt x="1496" y="1929"/>
                    <a:pt x="1699" y="1675"/>
                  </a:cubicBezTo>
                  <a:cubicBezTo>
                    <a:pt x="1833" y="1505"/>
                    <a:pt x="2101" y="1367"/>
                    <a:pt x="2414" y="1305"/>
                  </a:cubicBezTo>
                  <a:cubicBezTo>
                    <a:pt x="2676" y="1253"/>
                    <a:pt x="2938" y="1226"/>
                    <a:pt x="3175" y="1226"/>
                  </a:cubicBezTo>
                  <a:close/>
                  <a:moveTo>
                    <a:pt x="3175" y="1"/>
                  </a:moveTo>
                  <a:cubicBezTo>
                    <a:pt x="2837" y="1"/>
                    <a:pt x="2497" y="40"/>
                    <a:pt x="2179" y="102"/>
                  </a:cubicBezTo>
                  <a:cubicBezTo>
                    <a:pt x="1625" y="212"/>
                    <a:pt x="1091" y="478"/>
                    <a:pt x="748" y="909"/>
                  </a:cubicBezTo>
                  <a:cubicBezTo>
                    <a:pt x="333" y="1431"/>
                    <a:pt x="244" y="2119"/>
                    <a:pt x="186" y="2772"/>
                  </a:cubicBezTo>
                  <a:cubicBezTo>
                    <a:pt x="1" y="4901"/>
                    <a:pt x="7" y="7041"/>
                    <a:pt x="113" y="9175"/>
                  </a:cubicBezTo>
                  <a:cubicBezTo>
                    <a:pt x="135" y="9620"/>
                    <a:pt x="167" y="10085"/>
                    <a:pt x="410" y="10466"/>
                  </a:cubicBezTo>
                  <a:cubicBezTo>
                    <a:pt x="646" y="10836"/>
                    <a:pt x="1055" y="11079"/>
                    <a:pt x="1486" y="11212"/>
                  </a:cubicBezTo>
                  <a:cubicBezTo>
                    <a:pt x="1916" y="11345"/>
                    <a:pt x="2372" y="11377"/>
                    <a:pt x="2823" y="11409"/>
                  </a:cubicBezTo>
                  <a:cubicBezTo>
                    <a:pt x="3040" y="11425"/>
                    <a:pt x="3264" y="11438"/>
                    <a:pt x="3487" y="11438"/>
                  </a:cubicBezTo>
                  <a:cubicBezTo>
                    <a:pt x="4056" y="11438"/>
                    <a:pt x="4618" y="11351"/>
                    <a:pt x="5030" y="10997"/>
                  </a:cubicBezTo>
                  <a:cubicBezTo>
                    <a:pt x="5629" y="10481"/>
                    <a:pt x="5665" y="9611"/>
                    <a:pt x="5660" y="8841"/>
                  </a:cubicBezTo>
                  <a:cubicBezTo>
                    <a:pt x="5643" y="6871"/>
                    <a:pt x="5627" y="4901"/>
                    <a:pt x="5611" y="2931"/>
                  </a:cubicBezTo>
                  <a:cubicBezTo>
                    <a:pt x="5606" y="2340"/>
                    <a:pt x="5598" y="1735"/>
                    <a:pt x="5372" y="1186"/>
                  </a:cubicBezTo>
                  <a:cubicBezTo>
                    <a:pt x="5001" y="292"/>
                    <a:pt x="4097" y="1"/>
                    <a:pt x="31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6"/>
            <p:cNvSpPr/>
            <p:nvPr/>
          </p:nvSpPr>
          <p:spPr>
            <a:xfrm>
              <a:off x="3533225" y="986000"/>
              <a:ext cx="141625" cy="285975"/>
            </a:xfrm>
            <a:custGeom>
              <a:rect b="b" l="l" r="r" t="t"/>
              <a:pathLst>
                <a:path extrusionOk="0" h="11439" w="5665">
                  <a:moveTo>
                    <a:pt x="3174" y="1226"/>
                  </a:moveTo>
                  <a:cubicBezTo>
                    <a:pt x="3767" y="1226"/>
                    <a:pt x="4129" y="1372"/>
                    <a:pt x="4246" y="1658"/>
                  </a:cubicBezTo>
                  <a:cubicBezTo>
                    <a:pt x="4386" y="1993"/>
                    <a:pt x="4389" y="2475"/>
                    <a:pt x="4393" y="2941"/>
                  </a:cubicBezTo>
                  <a:lnTo>
                    <a:pt x="4442" y="8852"/>
                  </a:lnTo>
                  <a:cubicBezTo>
                    <a:pt x="4444" y="9160"/>
                    <a:pt x="4450" y="9883"/>
                    <a:pt x="4238" y="10067"/>
                  </a:cubicBezTo>
                  <a:cubicBezTo>
                    <a:pt x="4175" y="10121"/>
                    <a:pt x="3992" y="10213"/>
                    <a:pt x="3485" y="10213"/>
                  </a:cubicBezTo>
                  <a:cubicBezTo>
                    <a:pt x="3292" y="10213"/>
                    <a:pt x="3085" y="10200"/>
                    <a:pt x="2908" y="10188"/>
                  </a:cubicBezTo>
                  <a:cubicBezTo>
                    <a:pt x="2514" y="10159"/>
                    <a:pt x="2142" y="10133"/>
                    <a:pt x="1841" y="10040"/>
                  </a:cubicBezTo>
                  <a:cubicBezTo>
                    <a:pt x="1588" y="9963"/>
                    <a:pt x="1466" y="9856"/>
                    <a:pt x="1434" y="9805"/>
                  </a:cubicBezTo>
                  <a:cubicBezTo>
                    <a:pt x="1355" y="9682"/>
                    <a:pt x="1339" y="9327"/>
                    <a:pt x="1328" y="9114"/>
                  </a:cubicBezTo>
                  <a:cubicBezTo>
                    <a:pt x="1211" y="6790"/>
                    <a:pt x="1235" y="4751"/>
                    <a:pt x="1398" y="2880"/>
                  </a:cubicBezTo>
                  <a:cubicBezTo>
                    <a:pt x="1439" y="2410"/>
                    <a:pt x="1496" y="1930"/>
                    <a:pt x="1697" y="1676"/>
                  </a:cubicBezTo>
                  <a:cubicBezTo>
                    <a:pt x="1832" y="1506"/>
                    <a:pt x="2100" y="1368"/>
                    <a:pt x="2413" y="1306"/>
                  </a:cubicBezTo>
                  <a:cubicBezTo>
                    <a:pt x="2675" y="1254"/>
                    <a:pt x="2938" y="1226"/>
                    <a:pt x="3174" y="1226"/>
                  </a:cubicBezTo>
                  <a:close/>
                  <a:moveTo>
                    <a:pt x="3176" y="1"/>
                  </a:moveTo>
                  <a:cubicBezTo>
                    <a:pt x="2838" y="1"/>
                    <a:pt x="2497" y="40"/>
                    <a:pt x="2179" y="103"/>
                  </a:cubicBezTo>
                  <a:cubicBezTo>
                    <a:pt x="1624" y="213"/>
                    <a:pt x="1090" y="479"/>
                    <a:pt x="747" y="910"/>
                  </a:cubicBezTo>
                  <a:cubicBezTo>
                    <a:pt x="332" y="1432"/>
                    <a:pt x="243" y="2120"/>
                    <a:pt x="186" y="2773"/>
                  </a:cubicBezTo>
                  <a:cubicBezTo>
                    <a:pt x="0" y="4902"/>
                    <a:pt x="5" y="7042"/>
                    <a:pt x="112" y="9175"/>
                  </a:cubicBezTo>
                  <a:cubicBezTo>
                    <a:pt x="133" y="9620"/>
                    <a:pt x="167" y="10086"/>
                    <a:pt x="409" y="10466"/>
                  </a:cubicBezTo>
                  <a:cubicBezTo>
                    <a:pt x="645" y="10836"/>
                    <a:pt x="1054" y="11079"/>
                    <a:pt x="1485" y="11212"/>
                  </a:cubicBezTo>
                  <a:cubicBezTo>
                    <a:pt x="1914" y="11344"/>
                    <a:pt x="2371" y="11378"/>
                    <a:pt x="2822" y="11410"/>
                  </a:cubicBezTo>
                  <a:cubicBezTo>
                    <a:pt x="3038" y="11425"/>
                    <a:pt x="3262" y="11438"/>
                    <a:pt x="3484" y="11438"/>
                  </a:cubicBezTo>
                  <a:cubicBezTo>
                    <a:pt x="4054" y="11438"/>
                    <a:pt x="4617" y="11352"/>
                    <a:pt x="5029" y="10997"/>
                  </a:cubicBezTo>
                  <a:lnTo>
                    <a:pt x="5029" y="10998"/>
                  </a:lnTo>
                  <a:cubicBezTo>
                    <a:pt x="5628" y="10482"/>
                    <a:pt x="5665" y="9612"/>
                    <a:pt x="5659" y="8841"/>
                  </a:cubicBezTo>
                  <a:cubicBezTo>
                    <a:pt x="5642" y="6871"/>
                    <a:pt x="5627" y="4901"/>
                    <a:pt x="5610" y="2930"/>
                  </a:cubicBezTo>
                  <a:cubicBezTo>
                    <a:pt x="5605" y="2341"/>
                    <a:pt x="5597" y="1736"/>
                    <a:pt x="5370" y="1187"/>
                  </a:cubicBezTo>
                  <a:cubicBezTo>
                    <a:pt x="5000" y="293"/>
                    <a:pt x="4098" y="1"/>
                    <a:pt x="3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4" name="Google Shape;1924;p36"/>
          <p:cNvSpPr/>
          <p:nvPr/>
        </p:nvSpPr>
        <p:spPr>
          <a:xfrm>
            <a:off x="6212025" y="4513449"/>
            <a:ext cx="332595" cy="394388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5" name="Google Shape;1925;p36"/>
          <p:cNvGrpSpPr/>
          <p:nvPr/>
        </p:nvGrpSpPr>
        <p:grpSpPr>
          <a:xfrm rot="5400000">
            <a:off x="8167538" y="-121349"/>
            <a:ext cx="880709" cy="1123407"/>
            <a:chOff x="2864175" y="994200"/>
            <a:chExt cx="246125" cy="313950"/>
          </a:xfrm>
        </p:grpSpPr>
        <p:sp>
          <p:nvSpPr>
            <p:cNvPr id="1926" name="Google Shape;1926;p36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6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6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6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6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6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6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3" name="Google Shape;1933;p36"/>
          <p:cNvGrpSpPr/>
          <p:nvPr/>
        </p:nvGrpSpPr>
        <p:grpSpPr>
          <a:xfrm rot="-730527">
            <a:off x="189414" y="1891862"/>
            <a:ext cx="1288401" cy="1166157"/>
            <a:chOff x="2667175" y="2092725"/>
            <a:chExt cx="369050" cy="334025"/>
          </a:xfrm>
        </p:grpSpPr>
        <p:sp>
          <p:nvSpPr>
            <p:cNvPr id="1934" name="Google Shape;1934;p36"/>
            <p:cNvSpPr/>
            <p:nvPr/>
          </p:nvSpPr>
          <p:spPr>
            <a:xfrm>
              <a:off x="2668975" y="2095300"/>
              <a:ext cx="363700" cy="330025"/>
            </a:xfrm>
            <a:custGeom>
              <a:rect b="b" l="l" r="r" t="t"/>
              <a:pathLst>
                <a:path extrusionOk="0" h="13201" w="14548">
                  <a:moveTo>
                    <a:pt x="13266" y="1"/>
                  </a:moveTo>
                  <a:lnTo>
                    <a:pt x="2703" y="963"/>
                  </a:lnTo>
                  <a:lnTo>
                    <a:pt x="919" y="1137"/>
                  </a:lnTo>
                  <a:lnTo>
                    <a:pt x="290" y="1254"/>
                  </a:lnTo>
                  <a:lnTo>
                    <a:pt x="1" y="1399"/>
                  </a:lnTo>
                  <a:lnTo>
                    <a:pt x="90" y="2561"/>
                  </a:lnTo>
                  <a:lnTo>
                    <a:pt x="205" y="2824"/>
                  </a:lnTo>
                  <a:lnTo>
                    <a:pt x="580" y="2992"/>
                  </a:lnTo>
                  <a:lnTo>
                    <a:pt x="1232" y="8915"/>
                  </a:lnTo>
                  <a:lnTo>
                    <a:pt x="1385" y="11448"/>
                  </a:lnTo>
                  <a:lnTo>
                    <a:pt x="1078" y="11727"/>
                  </a:lnTo>
                  <a:lnTo>
                    <a:pt x="1042" y="12013"/>
                  </a:lnTo>
                  <a:lnTo>
                    <a:pt x="1113" y="12803"/>
                  </a:lnTo>
                  <a:cubicBezTo>
                    <a:pt x="1113" y="12803"/>
                    <a:pt x="1156" y="13119"/>
                    <a:pt x="1299" y="13148"/>
                  </a:cubicBezTo>
                  <a:cubicBezTo>
                    <a:pt x="1442" y="13177"/>
                    <a:pt x="3160" y="13200"/>
                    <a:pt x="3160" y="13200"/>
                  </a:cubicBezTo>
                  <a:lnTo>
                    <a:pt x="10202" y="12513"/>
                  </a:lnTo>
                  <a:cubicBezTo>
                    <a:pt x="10202" y="12513"/>
                    <a:pt x="14182" y="12207"/>
                    <a:pt x="14338" y="12094"/>
                  </a:cubicBezTo>
                  <a:cubicBezTo>
                    <a:pt x="14492" y="11982"/>
                    <a:pt x="14547" y="11714"/>
                    <a:pt x="14547" y="11714"/>
                  </a:cubicBezTo>
                  <a:lnTo>
                    <a:pt x="14486" y="10398"/>
                  </a:lnTo>
                  <a:lnTo>
                    <a:pt x="14447" y="10321"/>
                  </a:lnTo>
                  <a:lnTo>
                    <a:pt x="13862" y="10245"/>
                  </a:lnTo>
                  <a:lnTo>
                    <a:pt x="13317" y="3795"/>
                  </a:lnTo>
                  <a:lnTo>
                    <a:pt x="13265" y="1993"/>
                  </a:lnTo>
                  <a:lnTo>
                    <a:pt x="13529" y="1517"/>
                  </a:lnTo>
                  <a:lnTo>
                    <a:pt x="13501" y="132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6"/>
            <p:cNvSpPr/>
            <p:nvPr/>
          </p:nvSpPr>
          <p:spPr>
            <a:xfrm>
              <a:off x="2667175" y="2092725"/>
              <a:ext cx="369050" cy="334025"/>
            </a:xfrm>
            <a:custGeom>
              <a:rect b="b" l="l" r="r" t="t"/>
              <a:pathLst>
                <a:path extrusionOk="0" h="13361" w="14762">
                  <a:moveTo>
                    <a:pt x="13413" y="315"/>
                  </a:moveTo>
                  <a:cubicBezTo>
                    <a:pt x="13417" y="444"/>
                    <a:pt x="13429" y="582"/>
                    <a:pt x="13427" y="719"/>
                  </a:cubicBezTo>
                  <a:cubicBezTo>
                    <a:pt x="13425" y="991"/>
                    <a:pt x="13422" y="1263"/>
                    <a:pt x="13406" y="1534"/>
                  </a:cubicBezTo>
                  <a:cubicBezTo>
                    <a:pt x="13389" y="1795"/>
                    <a:pt x="13328" y="1852"/>
                    <a:pt x="13069" y="1879"/>
                  </a:cubicBezTo>
                  <a:cubicBezTo>
                    <a:pt x="12588" y="1931"/>
                    <a:pt x="12105" y="1975"/>
                    <a:pt x="11623" y="2028"/>
                  </a:cubicBezTo>
                  <a:cubicBezTo>
                    <a:pt x="10479" y="2152"/>
                    <a:pt x="9335" y="2280"/>
                    <a:pt x="8190" y="2403"/>
                  </a:cubicBezTo>
                  <a:cubicBezTo>
                    <a:pt x="7933" y="2430"/>
                    <a:pt x="7674" y="2438"/>
                    <a:pt x="7416" y="2460"/>
                  </a:cubicBezTo>
                  <a:cubicBezTo>
                    <a:pt x="6418" y="2543"/>
                    <a:pt x="5421" y="2626"/>
                    <a:pt x="4424" y="2713"/>
                  </a:cubicBezTo>
                  <a:cubicBezTo>
                    <a:pt x="3887" y="2761"/>
                    <a:pt x="3353" y="2838"/>
                    <a:pt x="2815" y="2863"/>
                  </a:cubicBezTo>
                  <a:cubicBezTo>
                    <a:pt x="2051" y="2899"/>
                    <a:pt x="1286" y="2898"/>
                    <a:pt x="521" y="2914"/>
                  </a:cubicBezTo>
                  <a:cubicBezTo>
                    <a:pt x="515" y="2914"/>
                    <a:pt x="509" y="2914"/>
                    <a:pt x="503" y="2914"/>
                  </a:cubicBezTo>
                  <a:cubicBezTo>
                    <a:pt x="389" y="2914"/>
                    <a:pt x="310" y="2880"/>
                    <a:pt x="288" y="2750"/>
                  </a:cubicBezTo>
                  <a:cubicBezTo>
                    <a:pt x="232" y="2397"/>
                    <a:pt x="170" y="2043"/>
                    <a:pt x="118" y="1690"/>
                  </a:cubicBezTo>
                  <a:cubicBezTo>
                    <a:pt x="95" y="1539"/>
                    <a:pt x="161" y="1439"/>
                    <a:pt x="320" y="1413"/>
                  </a:cubicBezTo>
                  <a:cubicBezTo>
                    <a:pt x="414" y="1398"/>
                    <a:pt x="507" y="1365"/>
                    <a:pt x="602" y="1357"/>
                  </a:cubicBezTo>
                  <a:cubicBezTo>
                    <a:pt x="1610" y="1268"/>
                    <a:pt x="2618" y="1178"/>
                    <a:pt x="3627" y="1097"/>
                  </a:cubicBezTo>
                  <a:cubicBezTo>
                    <a:pt x="4443" y="1032"/>
                    <a:pt x="5261" y="993"/>
                    <a:pt x="6076" y="914"/>
                  </a:cubicBezTo>
                  <a:cubicBezTo>
                    <a:pt x="7222" y="804"/>
                    <a:pt x="8364" y="650"/>
                    <a:pt x="9510" y="547"/>
                  </a:cubicBezTo>
                  <a:cubicBezTo>
                    <a:pt x="10497" y="458"/>
                    <a:pt x="11488" y="413"/>
                    <a:pt x="12476" y="353"/>
                  </a:cubicBezTo>
                  <a:cubicBezTo>
                    <a:pt x="12764" y="336"/>
                    <a:pt x="13053" y="329"/>
                    <a:pt x="13413" y="315"/>
                  </a:cubicBezTo>
                  <a:close/>
                  <a:moveTo>
                    <a:pt x="7140" y="2727"/>
                  </a:moveTo>
                  <a:cubicBezTo>
                    <a:pt x="7110" y="3001"/>
                    <a:pt x="7083" y="3256"/>
                    <a:pt x="7054" y="3519"/>
                  </a:cubicBezTo>
                  <a:cubicBezTo>
                    <a:pt x="6864" y="3431"/>
                    <a:pt x="6825" y="3256"/>
                    <a:pt x="6867" y="2738"/>
                  </a:cubicBezTo>
                  <a:lnTo>
                    <a:pt x="6868" y="2738"/>
                  </a:lnTo>
                  <a:cubicBezTo>
                    <a:pt x="6944" y="2735"/>
                    <a:pt x="7022" y="2732"/>
                    <a:pt x="7140" y="2727"/>
                  </a:cubicBezTo>
                  <a:close/>
                  <a:moveTo>
                    <a:pt x="7905" y="2674"/>
                  </a:moveTo>
                  <a:cubicBezTo>
                    <a:pt x="7917" y="2967"/>
                    <a:pt x="7928" y="3238"/>
                    <a:pt x="7940" y="3528"/>
                  </a:cubicBezTo>
                  <a:cubicBezTo>
                    <a:pt x="7867" y="3525"/>
                    <a:pt x="7787" y="3520"/>
                    <a:pt x="7678" y="3515"/>
                  </a:cubicBezTo>
                  <a:cubicBezTo>
                    <a:pt x="7667" y="3245"/>
                    <a:pt x="7657" y="2992"/>
                    <a:pt x="7646" y="2711"/>
                  </a:cubicBezTo>
                  <a:cubicBezTo>
                    <a:pt x="7709" y="2701"/>
                    <a:pt x="7787" y="2691"/>
                    <a:pt x="7905" y="2674"/>
                  </a:cubicBezTo>
                  <a:close/>
                  <a:moveTo>
                    <a:pt x="7491" y="2706"/>
                  </a:moveTo>
                  <a:cubicBezTo>
                    <a:pt x="7598" y="2970"/>
                    <a:pt x="7568" y="3238"/>
                    <a:pt x="7576" y="3522"/>
                  </a:cubicBezTo>
                  <a:cubicBezTo>
                    <a:pt x="7479" y="3526"/>
                    <a:pt x="7400" y="3529"/>
                    <a:pt x="7310" y="3533"/>
                  </a:cubicBezTo>
                  <a:cubicBezTo>
                    <a:pt x="7294" y="3469"/>
                    <a:pt x="7271" y="3419"/>
                    <a:pt x="7267" y="3366"/>
                  </a:cubicBezTo>
                  <a:cubicBezTo>
                    <a:pt x="7256" y="3162"/>
                    <a:pt x="7250" y="2957"/>
                    <a:pt x="7240" y="2715"/>
                  </a:cubicBezTo>
                  <a:cubicBezTo>
                    <a:pt x="7332" y="2712"/>
                    <a:pt x="7405" y="2710"/>
                    <a:pt x="7491" y="2706"/>
                  </a:cubicBezTo>
                  <a:close/>
                  <a:moveTo>
                    <a:pt x="8220" y="2638"/>
                  </a:moveTo>
                  <a:cubicBezTo>
                    <a:pt x="8307" y="2638"/>
                    <a:pt x="8320" y="2692"/>
                    <a:pt x="8332" y="2846"/>
                  </a:cubicBezTo>
                  <a:cubicBezTo>
                    <a:pt x="8351" y="3081"/>
                    <a:pt x="8354" y="3316"/>
                    <a:pt x="8364" y="3596"/>
                  </a:cubicBezTo>
                  <a:cubicBezTo>
                    <a:pt x="8238" y="3561"/>
                    <a:pt x="8160" y="3539"/>
                    <a:pt x="8060" y="3511"/>
                  </a:cubicBezTo>
                  <a:cubicBezTo>
                    <a:pt x="8048" y="3227"/>
                    <a:pt x="8037" y="2950"/>
                    <a:pt x="8027" y="2673"/>
                  </a:cubicBezTo>
                  <a:cubicBezTo>
                    <a:pt x="8115" y="2651"/>
                    <a:pt x="8177" y="2638"/>
                    <a:pt x="8220" y="2638"/>
                  </a:cubicBezTo>
                  <a:close/>
                  <a:moveTo>
                    <a:pt x="8640" y="2605"/>
                  </a:moveTo>
                  <a:cubicBezTo>
                    <a:pt x="8748" y="2961"/>
                    <a:pt x="8736" y="3316"/>
                    <a:pt x="8767" y="3686"/>
                  </a:cubicBezTo>
                  <a:cubicBezTo>
                    <a:pt x="8592" y="3677"/>
                    <a:pt x="8480" y="3651"/>
                    <a:pt x="8466" y="3495"/>
                  </a:cubicBezTo>
                  <a:cubicBezTo>
                    <a:pt x="8438" y="3216"/>
                    <a:pt x="8412" y="2938"/>
                    <a:pt x="8383" y="2635"/>
                  </a:cubicBezTo>
                  <a:cubicBezTo>
                    <a:pt x="8483" y="2623"/>
                    <a:pt x="8552" y="2614"/>
                    <a:pt x="8640" y="2605"/>
                  </a:cubicBezTo>
                  <a:close/>
                  <a:moveTo>
                    <a:pt x="6759" y="2744"/>
                  </a:moveTo>
                  <a:cubicBezTo>
                    <a:pt x="6771" y="3038"/>
                    <a:pt x="6781" y="3285"/>
                    <a:pt x="6793" y="3567"/>
                  </a:cubicBezTo>
                  <a:cubicBezTo>
                    <a:pt x="6731" y="3595"/>
                    <a:pt x="6651" y="3632"/>
                    <a:pt x="6523" y="3690"/>
                  </a:cubicBezTo>
                  <a:cubicBezTo>
                    <a:pt x="6510" y="3360"/>
                    <a:pt x="6499" y="3076"/>
                    <a:pt x="6486" y="2768"/>
                  </a:cubicBezTo>
                  <a:cubicBezTo>
                    <a:pt x="6560" y="2762"/>
                    <a:pt x="6640" y="2755"/>
                    <a:pt x="6759" y="2744"/>
                  </a:cubicBezTo>
                  <a:close/>
                  <a:moveTo>
                    <a:pt x="13076" y="2153"/>
                  </a:moveTo>
                  <a:lnTo>
                    <a:pt x="13076" y="2153"/>
                  </a:lnTo>
                  <a:cubicBezTo>
                    <a:pt x="13272" y="2342"/>
                    <a:pt x="13331" y="3269"/>
                    <a:pt x="13203" y="3771"/>
                  </a:cubicBezTo>
                  <a:cubicBezTo>
                    <a:pt x="13166" y="3232"/>
                    <a:pt x="13047" y="2700"/>
                    <a:pt x="13076" y="2153"/>
                  </a:cubicBezTo>
                  <a:close/>
                  <a:moveTo>
                    <a:pt x="6366" y="2779"/>
                  </a:moveTo>
                  <a:cubicBezTo>
                    <a:pt x="6386" y="3062"/>
                    <a:pt x="6410" y="3338"/>
                    <a:pt x="6423" y="3615"/>
                  </a:cubicBezTo>
                  <a:cubicBezTo>
                    <a:pt x="6430" y="3776"/>
                    <a:pt x="6304" y="3791"/>
                    <a:pt x="6191" y="3815"/>
                  </a:cubicBezTo>
                  <a:cubicBezTo>
                    <a:pt x="6093" y="3596"/>
                    <a:pt x="6046" y="3132"/>
                    <a:pt x="6085" y="2790"/>
                  </a:cubicBezTo>
                  <a:cubicBezTo>
                    <a:pt x="6163" y="2787"/>
                    <a:pt x="6243" y="2784"/>
                    <a:pt x="6366" y="2779"/>
                  </a:cubicBezTo>
                  <a:close/>
                  <a:moveTo>
                    <a:pt x="9072" y="2568"/>
                  </a:moveTo>
                  <a:cubicBezTo>
                    <a:pt x="9109" y="3026"/>
                    <a:pt x="9146" y="3469"/>
                    <a:pt x="9185" y="3935"/>
                  </a:cubicBezTo>
                  <a:cubicBezTo>
                    <a:pt x="8991" y="3886"/>
                    <a:pt x="8871" y="3821"/>
                    <a:pt x="8855" y="3639"/>
                  </a:cubicBezTo>
                  <a:cubicBezTo>
                    <a:pt x="8825" y="3297"/>
                    <a:pt x="8792" y="2956"/>
                    <a:pt x="8758" y="2595"/>
                  </a:cubicBezTo>
                  <a:cubicBezTo>
                    <a:pt x="8865" y="2586"/>
                    <a:pt x="8945" y="2579"/>
                    <a:pt x="9072" y="2568"/>
                  </a:cubicBezTo>
                  <a:close/>
                  <a:moveTo>
                    <a:pt x="5962" y="2800"/>
                  </a:moveTo>
                  <a:lnTo>
                    <a:pt x="5962" y="2801"/>
                  </a:lnTo>
                  <a:cubicBezTo>
                    <a:pt x="5991" y="3140"/>
                    <a:pt x="6019" y="3431"/>
                    <a:pt x="6036" y="3721"/>
                  </a:cubicBezTo>
                  <a:cubicBezTo>
                    <a:pt x="6048" y="3918"/>
                    <a:pt x="6040" y="3920"/>
                    <a:pt x="5754" y="4011"/>
                  </a:cubicBezTo>
                  <a:cubicBezTo>
                    <a:pt x="5721" y="3633"/>
                    <a:pt x="5687" y="3263"/>
                    <a:pt x="5652" y="2865"/>
                  </a:cubicBezTo>
                  <a:cubicBezTo>
                    <a:pt x="5748" y="2845"/>
                    <a:pt x="5834" y="2827"/>
                    <a:pt x="5962" y="2800"/>
                  </a:cubicBezTo>
                  <a:close/>
                  <a:moveTo>
                    <a:pt x="5570" y="2846"/>
                  </a:moveTo>
                  <a:cubicBezTo>
                    <a:pt x="5602" y="3259"/>
                    <a:pt x="5640" y="3645"/>
                    <a:pt x="5661" y="4030"/>
                  </a:cubicBezTo>
                  <a:cubicBezTo>
                    <a:pt x="5672" y="4216"/>
                    <a:pt x="5522" y="4272"/>
                    <a:pt x="5358" y="4357"/>
                  </a:cubicBezTo>
                  <a:cubicBezTo>
                    <a:pt x="5307" y="3856"/>
                    <a:pt x="5258" y="3389"/>
                    <a:pt x="5208" y="2892"/>
                  </a:cubicBezTo>
                  <a:cubicBezTo>
                    <a:pt x="5338" y="2875"/>
                    <a:pt x="5438" y="2863"/>
                    <a:pt x="5570" y="2846"/>
                  </a:cubicBezTo>
                  <a:close/>
                  <a:moveTo>
                    <a:pt x="9421" y="2498"/>
                  </a:moveTo>
                  <a:cubicBezTo>
                    <a:pt x="9486" y="3155"/>
                    <a:pt x="9546" y="3754"/>
                    <a:pt x="9611" y="4416"/>
                  </a:cubicBezTo>
                  <a:cubicBezTo>
                    <a:pt x="9420" y="4243"/>
                    <a:pt x="9294" y="4112"/>
                    <a:pt x="9277" y="3887"/>
                  </a:cubicBezTo>
                  <a:cubicBezTo>
                    <a:pt x="9246" y="3467"/>
                    <a:pt x="9194" y="3049"/>
                    <a:pt x="9149" y="2606"/>
                  </a:cubicBezTo>
                  <a:cubicBezTo>
                    <a:pt x="9229" y="2574"/>
                    <a:pt x="9302" y="2544"/>
                    <a:pt x="9421" y="2498"/>
                  </a:cubicBezTo>
                  <a:close/>
                  <a:moveTo>
                    <a:pt x="5076" y="2883"/>
                  </a:moveTo>
                  <a:cubicBezTo>
                    <a:pt x="5103" y="2930"/>
                    <a:pt x="5129" y="2956"/>
                    <a:pt x="5132" y="2983"/>
                  </a:cubicBezTo>
                  <a:cubicBezTo>
                    <a:pt x="5181" y="3447"/>
                    <a:pt x="5231" y="3910"/>
                    <a:pt x="5270" y="4374"/>
                  </a:cubicBezTo>
                  <a:cubicBezTo>
                    <a:pt x="5284" y="4545"/>
                    <a:pt x="5163" y="4637"/>
                    <a:pt x="4999" y="4757"/>
                  </a:cubicBezTo>
                  <a:cubicBezTo>
                    <a:pt x="4937" y="4128"/>
                    <a:pt x="4878" y="3542"/>
                    <a:pt x="4818" y="2936"/>
                  </a:cubicBezTo>
                  <a:cubicBezTo>
                    <a:pt x="4922" y="2914"/>
                    <a:pt x="5000" y="2899"/>
                    <a:pt x="5076" y="2883"/>
                  </a:cubicBezTo>
                  <a:close/>
                  <a:moveTo>
                    <a:pt x="9814" y="2487"/>
                  </a:moveTo>
                  <a:cubicBezTo>
                    <a:pt x="9903" y="3377"/>
                    <a:pt x="9991" y="4249"/>
                    <a:pt x="10079" y="5121"/>
                  </a:cubicBezTo>
                  <a:cubicBezTo>
                    <a:pt x="9877" y="4846"/>
                    <a:pt x="9692" y="4588"/>
                    <a:pt x="9678" y="4230"/>
                  </a:cubicBezTo>
                  <a:cubicBezTo>
                    <a:pt x="9659" y="3741"/>
                    <a:pt x="9577" y="3256"/>
                    <a:pt x="9523" y="2769"/>
                  </a:cubicBezTo>
                  <a:cubicBezTo>
                    <a:pt x="9515" y="2695"/>
                    <a:pt x="9516" y="2621"/>
                    <a:pt x="9513" y="2528"/>
                  </a:cubicBezTo>
                  <a:cubicBezTo>
                    <a:pt x="9608" y="2514"/>
                    <a:pt x="9690" y="2504"/>
                    <a:pt x="9814" y="2487"/>
                  </a:cubicBezTo>
                  <a:close/>
                  <a:moveTo>
                    <a:pt x="4723" y="2956"/>
                  </a:moveTo>
                  <a:cubicBezTo>
                    <a:pt x="4742" y="3077"/>
                    <a:pt x="4768" y="3202"/>
                    <a:pt x="4780" y="3327"/>
                  </a:cubicBezTo>
                  <a:cubicBezTo>
                    <a:pt x="4821" y="3739"/>
                    <a:pt x="4844" y="4153"/>
                    <a:pt x="4902" y="4562"/>
                  </a:cubicBezTo>
                  <a:cubicBezTo>
                    <a:pt x="4949" y="4893"/>
                    <a:pt x="4872" y="5182"/>
                    <a:pt x="4657" y="5463"/>
                  </a:cubicBezTo>
                  <a:cubicBezTo>
                    <a:pt x="4564" y="4639"/>
                    <a:pt x="4471" y="3815"/>
                    <a:pt x="4376" y="2970"/>
                  </a:cubicBezTo>
                  <a:cubicBezTo>
                    <a:pt x="4505" y="2965"/>
                    <a:pt x="4596" y="2962"/>
                    <a:pt x="4723" y="2956"/>
                  </a:cubicBezTo>
                  <a:close/>
                  <a:moveTo>
                    <a:pt x="7264" y="5463"/>
                  </a:moveTo>
                  <a:cubicBezTo>
                    <a:pt x="7287" y="5732"/>
                    <a:pt x="7306" y="5964"/>
                    <a:pt x="7325" y="6196"/>
                  </a:cubicBezTo>
                  <a:cubicBezTo>
                    <a:pt x="6984" y="6268"/>
                    <a:pt x="6682" y="6331"/>
                    <a:pt x="6358" y="6399"/>
                  </a:cubicBezTo>
                  <a:cubicBezTo>
                    <a:pt x="6348" y="6125"/>
                    <a:pt x="6337" y="5861"/>
                    <a:pt x="6325" y="5565"/>
                  </a:cubicBezTo>
                  <a:cubicBezTo>
                    <a:pt x="6646" y="5531"/>
                    <a:pt x="6941" y="5498"/>
                    <a:pt x="7264" y="5463"/>
                  </a:cubicBezTo>
                  <a:close/>
                  <a:moveTo>
                    <a:pt x="11366" y="2310"/>
                  </a:moveTo>
                  <a:cubicBezTo>
                    <a:pt x="11510" y="3698"/>
                    <a:pt x="11653" y="5069"/>
                    <a:pt x="11796" y="6444"/>
                  </a:cubicBezTo>
                  <a:cubicBezTo>
                    <a:pt x="11703" y="6473"/>
                    <a:pt x="11634" y="6494"/>
                    <a:pt x="11552" y="6519"/>
                  </a:cubicBezTo>
                  <a:cubicBezTo>
                    <a:pt x="11530" y="6469"/>
                    <a:pt x="11503" y="6432"/>
                    <a:pt x="11498" y="6393"/>
                  </a:cubicBezTo>
                  <a:cubicBezTo>
                    <a:pt x="11446" y="5951"/>
                    <a:pt x="11396" y="5508"/>
                    <a:pt x="11348" y="5065"/>
                  </a:cubicBezTo>
                  <a:cubicBezTo>
                    <a:pt x="11257" y="4211"/>
                    <a:pt x="11166" y="3357"/>
                    <a:pt x="11077" y="2503"/>
                  </a:cubicBezTo>
                  <a:cubicBezTo>
                    <a:pt x="11074" y="2472"/>
                    <a:pt x="11078" y="2439"/>
                    <a:pt x="11081" y="2369"/>
                  </a:cubicBezTo>
                  <a:cubicBezTo>
                    <a:pt x="11177" y="2350"/>
                    <a:pt x="11258" y="2332"/>
                    <a:pt x="11366" y="2310"/>
                  </a:cubicBezTo>
                  <a:close/>
                  <a:moveTo>
                    <a:pt x="10983" y="2345"/>
                  </a:moveTo>
                  <a:cubicBezTo>
                    <a:pt x="11126" y="3746"/>
                    <a:pt x="11266" y="5124"/>
                    <a:pt x="11410" y="6541"/>
                  </a:cubicBezTo>
                  <a:cubicBezTo>
                    <a:pt x="11294" y="6545"/>
                    <a:pt x="11222" y="6548"/>
                    <a:pt x="11116" y="6553"/>
                  </a:cubicBezTo>
                  <a:cubicBezTo>
                    <a:pt x="10969" y="5172"/>
                    <a:pt x="10824" y="3804"/>
                    <a:pt x="10677" y="2419"/>
                  </a:cubicBezTo>
                  <a:cubicBezTo>
                    <a:pt x="10775" y="2395"/>
                    <a:pt x="10855" y="2376"/>
                    <a:pt x="10983" y="2345"/>
                  </a:cubicBezTo>
                  <a:close/>
                  <a:moveTo>
                    <a:pt x="10589" y="2366"/>
                  </a:moveTo>
                  <a:cubicBezTo>
                    <a:pt x="10735" y="3795"/>
                    <a:pt x="10876" y="5183"/>
                    <a:pt x="11018" y="6568"/>
                  </a:cubicBezTo>
                  <a:cubicBezTo>
                    <a:pt x="10957" y="6592"/>
                    <a:pt x="10930" y="6610"/>
                    <a:pt x="10900" y="6613"/>
                  </a:cubicBezTo>
                  <a:cubicBezTo>
                    <a:pt x="10889" y="6614"/>
                    <a:pt x="10878" y="6615"/>
                    <a:pt x="10866" y="6615"/>
                  </a:cubicBezTo>
                  <a:cubicBezTo>
                    <a:pt x="10832" y="6615"/>
                    <a:pt x="10792" y="6611"/>
                    <a:pt x="10727" y="6608"/>
                  </a:cubicBezTo>
                  <a:cubicBezTo>
                    <a:pt x="10581" y="5238"/>
                    <a:pt x="10435" y="3871"/>
                    <a:pt x="10285" y="2472"/>
                  </a:cubicBezTo>
                  <a:cubicBezTo>
                    <a:pt x="10369" y="2442"/>
                    <a:pt x="10453" y="2413"/>
                    <a:pt x="10589" y="2366"/>
                  </a:cubicBezTo>
                  <a:close/>
                  <a:moveTo>
                    <a:pt x="10206" y="2479"/>
                  </a:moveTo>
                  <a:cubicBezTo>
                    <a:pt x="10345" y="3860"/>
                    <a:pt x="10485" y="5230"/>
                    <a:pt x="10629" y="6642"/>
                  </a:cubicBezTo>
                  <a:cubicBezTo>
                    <a:pt x="10502" y="6641"/>
                    <a:pt x="10431" y="6639"/>
                    <a:pt x="10331" y="6638"/>
                  </a:cubicBezTo>
                  <a:cubicBezTo>
                    <a:pt x="10187" y="5256"/>
                    <a:pt x="10043" y="3886"/>
                    <a:pt x="9897" y="2492"/>
                  </a:cubicBezTo>
                  <a:cubicBezTo>
                    <a:pt x="10005" y="2487"/>
                    <a:pt x="10093" y="2483"/>
                    <a:pt x="10206" y="2479"/>
                  </a:cubicBezTo>
                  <a:close/>
                  <a:moveTo>
                    <a:pt x="7744" y="3719"/>
                  </a:moveTo>
                  <a:cubicBezTo>
                    <a:pt x="8346" y="3719"/>
                    <a:pt x="8954" y="3998"/>
                    <a:pt x="9320" y="4429"/>
                  </a:cubicBezTo>
                  <a:cubicBezTo>
                    <a:pt x="9859" y="5065"/>
                    <a:pt x="10081" y="5981"/>
                    <a:pt x="10078" y="6672"/>
                  </a:cubicBezTo>
                  <a:cubicBezTo>
                    <a:pt x="9707" y="6686"/>
                    <a:pt x="9333" y="6705"/>
                    <a:pt x="8958" y="6713"/>
                  </a:cubicBezTo>
                  <a:cubicBezTo>
                    <a:pt x="8957" y="6713"/>
                    <a:pt x="8956" y="6713"/>
                    <a:pt x="8956" y="6713"/>
                  </a:cubicBezTo>
                  <a:cubicBezTo>
                    <a:pt x="8900" y="6713"/>
                    <a:pt x="8831" y="6677"/>
                    <a:pt x="8790" y="6636"/>
                  </a:cubicBezTo>
                  <a:cubicBezTo>
                    <a:pt x="8462" y="6312"/>
                    <a:pt x="8065" y="6178"/>
                    <a:pt x="7579" y="6178"/>
                  </a:cubicBezTo>
                  <a:cubicBezTo>
                    <a:pt x="7543" y="6178"/>
                    <a:pt x="7506" y="6179"/>
                    <a:pt x="7469" y="6180"/>
                  </a:cubicBezTo>
                  <a:lnTo>
                    <a:pt x="7469" y="6180"/>
                  </a:lnTo>
                  <a:cubicBezTo>
                    <a:pt x="7441" y="5930"/>
                    <a:pt x="7417" y="5709"/>
                    <a:pt x="7394" y="5498"/>
                  </a:cubicBezTo>
                  <a:cubicBezTo>
                    <a:pt x="7666" y="5352"/>
                    <a:pt x="7978" y="5531"/>
                    <a:pt x="8234" y="5288"/>
                  </a:cubicBezTo>
                  <a:cubicBezTo>
                    <a:pt x="8129" y="5243"/>
                    <a:pt x="8027" y="5232"/>
                    <a:pt x="7924" y="5232"/>
                  </a:cubicBezTo>
                  <a:cubicBezTo>
                    <a:pt x="7822" y="5232"/>
                    <a:pt x="7720" y="5243"/>
                    <a:pt x="7617" y="5243"/>
                  </a:cubicBezTo>
                  <a:cubicBezTo>
                    <a:pt x="7537" y="5243"/>
                    <a:pt x="7456" y="5237"/>
                    <a:pt x="7373" y="5214"/>
                  </a:cubicBezTo>
                  <a:cubicBezTo>
                    <a:pt x="7334" y="4745"/>
                    <a:pt x="7295" y="4262"/>
                    <a:pt x="7254" y="3785"/>
                  </a:cubicBezTo>
                  <a:cubicBezTo>
                    <a:pt x="7414" y="3740"/>
                    <a:pt x="7579" y="3719"/>
                    <a:pt x="7744" y="3719"/>
                  </a:cubicBezTo>
                  <a:close/>
                  <a:moveTo>
                    <a:pt x="7829" y="6411"/>
                  </a:moveTo>
                  <a:cubicBezTo>
                    <a:pt x="8103" y="6411"/>
                    <a:pt x="8348" y="6516"/>
                    <a:pt x="8571" y="6752"/>
                  </a:cubicBezTo>
                  <a:cubicBezTo>
                    <a:pt x="8236" y="6788"/>
                    <a:pt x="7900" y="6823"/>
                    <a:pt x="7534" y="6862"/>
                  </a:cubicBezTo>
                  <a:cubicBezTo>
                    <a:pt x="7522" y="6723"/>
                    <a:pt x="7510" y="6597"/>
                    <a:pt x="7497" y="6456"/>
                  </a:cubicBezTo>
                  <a:cubicBezTo>
                    <a:pt x="7612" y="6427"/>
                    <a:pt x="7723" y="6411"/>
                    <a:pt x="7829" y="6411"/>
                  </a:cubicBezTo>
                  <a:close/>
                  <a:moveTo>
                    <a:pt x="4298" y="2977"/>
                  </a:moveTo>
                  <a:cubicBezTo>
                    <a:pt x="4422" y="4367"/>
                    <a:pt x="4706" y="5727"/>
                    <a:pt x="4443" y="7122"/>
                  </a:cubicBezTo>
                  <a:cubicBezTo>
                    <a:pt x="4292" y="5760"/>
                    <a:pt x="4140" y="4398"/>
                    <a:pt x="3985" y="3012"/>
                  </a:cubicBezTo>
                  <a:cubicBezTo>
                    <a:pt x="4097" y="2999"/>
                    <a:pt x="4176" y="2990"/>
                    <a:pt x="4298" y="2977"/>
                  </a:cubicBezTo>
                  <a:close/>
                  <a:moveTo>
                    <a:pt x="6993" y="3719"/>
                  </a:moveTo>
                  <a:cubicBezTo>
                    <a:pt x="7096" y="3719"/>
                    <a:pt x="7136" y="3787"/>
                    <a:pt x="7145" y="3941"/>
                  </a:cubicBezTo>
                  <a:cubicBezTo>
                    <a:pt x="7169" y="4363"/>
                    <a:pt x="7181" y="4787"/>
                    <a:pt x="7200" y="5257"/>
                  </a:cubicBezTo>
                  <a:cubicBezTo>
                    <a:pt x="6930" y="5291"/>
                    <a:pt x="6655" y="5329"/>
                    <a:pt x="6380" y="5359"/>
                  </a:cubicBezTo>
                  <a:cubicBezTo>
                    <a:pt x="6094" y="5389"/>
                    <a:pt x="6076" y="5421"/>
                    <a:pt x="6098" y="5697"/>
                  </a:cubicBezTo>
                  <a:cubicBezTo>
                    <a:pt x="6116" y="5935"/>
                    <a:pt x="6103" y="6174"/>
                    <a:pt x="6100" y="6413"/>
                  </a:cubicBezTo>
                  <a:cubicBezTo>
                    <a:pt x="6099" y="6600"/>
                    <a:pt x="6117" y="6667"/>
                    <a:pt x="6218" y="6667"/>
                  </a:cubicBezTo>
                  <a:cubicBezTo>
                    <a:pt x="6257" y="6667"/>
                    <a:pt x="6309" y="6657"/>
                    <a:pt x="6376" y="6641"/>
                  </a:cubicBezTo>
                  <a:cubicBezTo>
                    <a:pt x="6687" y="6563"/>
                    <a:pt x="6999" y="6488"/>
                    <a:pt x="7346" y="6403"/>
                  </a:cubicBezTo>
                  <a:cubicBezTo>
                    <a:pt x="7353" y="6580"/>
                    <a:pt x="7358" y="6712"/>
                    <a:pt x="7365" y="6887"/>
                  </a:cubicBezTo>
                  <a:cubicBezTo>
                    <a:pt x="6496" y="6989"/>
                    <a:pt x="5617" y="7082"/>
                    <a:pt x="4684" y="7151"/>
                  </a:cubicBezTo>
                  <a:cubicBezTo>
                    <a:pt x="4699" y="6819"/>
                    <a:pt x="4684" y="6525"/>
                    <a:pt x="4727" y="6242"/>
                  </a:cubicBezTo>
                  <a:cubicBezTo>
                    <a:pt x="4932" y="4890"/>
                    <a:pt x="5458" y="4193"/>
                    <a:pt x="6847" y="3747"/>
                  </a:cubicBezTo>
                  <a:cubicBezTo>
                    <a:pt x="6906" y="3728"/>
                    <a:pt x="6954" y="3719"/>
                    <a:pt x="6993" y="3719"/>
                  </a:cubicBezTo>
                  <a:close/>
                  <a:moveTo>
                    <a:pt x="3909" y="3045"/>
                  </a:moveTo>
                  <a:cubicBezTo>
                    <a:pt x="4054" y="4403"/>
                    <a:pt x="4198" y="5757"/>
                    <a:pt x="4344" y="7139"/>
                  </a:cubicBezTo>
                  <a:cubicBezTo>
                    <a:pt x="4254" y="7168"/>
                    <a:pt x="4170" y="7194"/>
                    <a:pt x="4059" y="7228"/>
                  </a:cubicBezTo>
                  <a:cubicBezTo>
                    <a:pt x="3879" y="5828"/>
                    <a:pt x="3705" y="4463"/>
                    <a:pt x="3526" y="3061"/>
                  </a:cubicBezTo>
                  <a:cubicBezTo>
                    <a:pt x="3673" y="3055"/>
                    <a:pt x="3767" y="3051"/>
                    <a:pt x="3909" y="3045"/>
                  </a:cubicBezTo>
                  <a:close/>
                  <a:moveTo>
                    <a:pt x="3445" y="3057"/>
                  </a:moveTo>
                  <a:cubicBezTo>
                    <a:pt x="3615" y="4439"/>
                    <a:pt x="3781" y="5802"/>
                    <a:pt x="3950" y="7176"/>
                  </a:cubicBezTo>
                  <a:cubicBezTo>
                    <a:pt x="3900" y="7197"/>
                    <a:pt x="3866" y="7220"/>
                    <a:pt x="3827" y="7228"/>
                  </a:cubicBezTo>
                  <a:cubicBezTo>
                    <a:pt x="3812" y="7231"/>
                    <a:pt x="3796" y="7232"/>
                    <a:pt x="3779" y="7232"/>
                  </a:cubicBezTo>
                  <a:cubicBezTo>
                    <a:pt x="3749" y="7232"/>
                    <a:pt x="3712" y="7230"/>
                    <a:pt x="3661" y="7230"/>
                  </a:cubicBezTo>
                  <a:cubicBezTo>
                    <a:pt x="3461" y="5861"/>
                    <a:pt x="3261" y="4493"/>
                    <a:pt x="3058" y="3103"/>
                  </a:cubicBezTo>
                  <a:cubicBezTo>
                    <a:pt x="3197" y="3087"/>
                    <a:pt x="3300" y="3074"/>
                    <a:pt x="3445" y="3057"/>
                  </a:cubicBezTo>
                  <a:close/>
                  <a:moveTo>
                    <a:pt x="2978" y="3108"/>
                  </a:moveTo>
                  <a:cubicBezTo>
                    <a:pt x="3172" y="4486"/>
                    <a:pt x="3364" y="5849"/>
                    <a:pt x="3559" y="7238"/>
                  </a:cubicBezTo>
                  <a:cubicBezTo>
                    <a:pt x="3452" y="7249"/>
                    <a:pt x="3373" y="7256"/>
                    <a:pt x="3269" y="7266"/>
                  </a:cubicBezTo>
                  <a:cubicBezTo>
                    <a:pt x="3065" y="5884"/>
                    <a:pt x="2865" y="4520"/>
                    <a:pt x="2661" y="3121"/>
                  </a:cubicBezTo>
                  <a:cubicBezTo>
                    <a:pt x="2786" y="3116"/>
                    <a:pt x="2868" y="3113"/>
                    <a:pt x="2978" y="3108"/>
                  </a:cubicBezTo>
                  <a:close/>
                  <a:moveTo>
                    <a:pt x="2583" y="3131"/>
                  </a:moveTo>
                  <a:cubicBezTo>
                    <a:pt x="2775" y="4492"/>
                    <a:pt x="2968" y="5855"/>
                    <a:pt x="3166" y="7262"/>
                  </a:cubicBezTo>
                  <a:lnTo>
                    <a:pt x="3165" y="7262"/>
                  </a:lnTo>
                  <a:cubicBezTo>
                    <a:pt x="3051" y="7266"/>
                    <a:pt x="2981" y="7270"/>
                    <a:pt x="2869" y="7275"/>
                  </a:cubicBezTo>
                  <a:cubicBezTo>
                    <a:pt x="2638" y="5908"/>
                    <a:pt x="2408" y="4541"/>
                    <a:pt x="2173" y="3147"/>
                  </a:cubicBezTo>
                  <a:cubicBezTo>
                    <a:pt x="2317" y="3141"/>
                    <a:pt x="2429" y="3137"/>
                    <a:pt x="2583" y="3131"/>
                  </a:cubicBezTo>
                  <a:close/>
                  <a:moveTo>
                    <a:pt x="1823" y="3128"/>
                  </a:moveTo>
                  <a:cubicBezTo>
                    <a:pt x="1898" y="3128"/>
                    <a:pt x="1973" y="3134"/>
                    <a:pt x="2094" y="3139"/>
                  </a:cubicBezTo>
                  <a:cubicBezTo>
                    <a:pt x="2319" y="4525"/>
                    <a:pt x="2544" y="5910"/>
                    <a:pt x="2774" y="7322"/>
                  </a:cubicBezTo>
                  <a:cubicBezTo>
                    <a:pt x="2656" y="7327"/>
                    <a:pt x="2577" y="7329"/>
                    <a:pt x="2479" y="7334"/>
                  </a:cubicBezTo>
                  <a:cubicBezTo>
                    <a:pt x="2400" y="6918"/>
                    <a:pt x="2324" y="6513"/>
                    <a:pt x="2248" y="6109"/>
                  </a:cubicBezTo>
                  <a:cubicBezTo>
                    <a:pt x="2076" y="5191"/>
                    <a:pt x="1905" y="4273"/>
                    <a:pt x="1733" y="3354"/>
                  </a:cubicBezTo>
                  <a:cubicBezTo>
                    <a:pt x="1730" y="3338"/>
                    <a:pt x="1715" y="3325"/>
                    <a:pt x="1703" y="3310"/>
                  </a:cubicBezTo>
                  <a:lnTo>
                    <a:pt x="1703" y="3310"/>
                  </a:lnTo>
                  <a:cubicBezTo>
                    <a:pt x="1711" y="3260"/>
                    <a:pt x="1720" y="3207"/>
                    <a:pt x="1727" y="3152"/>
                  </a:cubicBezTo>
                  <a:cubicBezTo>
                    <a:pt x="1762" y="3143"/>
                    <a:pt x="1793" y="3130"/>
                    <a:pt x="1823" y="3128"/>
                  </a:cubicBezTo>
                  <a:close/>
                  <a:moveTo>
                    <a:pt x="1428" y="3112"/>
                  </a:moveTo>
                  <a:cubicBezTo>
                    <a:pt x="1522" y="3112"/>
                    <a:pt x="1607" y="3175"/>
                    <a:pt x="1698" y="3304"/>
                  </a:cubicBezTo>
                  <a:lnTo>
                    <a:pt x="1698" y="3304"/>
                  </a:lnTo>
                  <a:cubicBezTo>
                    <a:pt x="1698" y="3303"/>
                    <a:pt x="1697" y="3303"/>
                    <a:pt x="1697" y="3302"/>
                  </a:cubicBezTo>
                  <a:lnTo>
                    <a:pt x="1697" y="3302"/>
                  </a:lnTo>
                  <a:cubicBezTo>
                    <a:pt x="1764" y="3763"/>
                    <a:pt x="1821" y="4225"/>
                    <a:pt x="1899" y="4683"/>
                  </a:cubicBezTo>
                  <a:cubicBezTo>
                    <a:pt x="2040" y="5497"/>
                    <a:pt x="2193" y="6310"/>
                    <a:pt x="2339" y="7122"/>
                  </a:cubicBezTo>
                  <a:cubicBezTo>
                    <a:pt x="2352" y="7194"/>
                    <a:pt x="2354" y="7269"/>
                    <a:pt x="2363" y="7363"/>
                  </a:cubicBezTo>
                  <a:cubicBezTo>
                    <a:pt x="2273" y="7372"/>
                    <a:pt x="2201" y="7381"/>
                    <a:pt x="2093" y="7393"/>
                  </a:cubicBezTo>
                  <a:cubicBezTo>
                    <a:pt x="2044" y="7165"/>
                    <a:pt x="1994" y="6948"/>
                    <a:pt x="1952" y="6727"/>
                  </a:cubicBezTo>
                  <a:cubicBezTo>
                    <a:pt x="1730" y="5620"/>
                    <a:pt x="1512" y="4511"/>
                    <a:pt x="1290" y="3403"/>
                  </a:cubicBezTo>
                  <a:cubicBezTo>
                    <a:pt x="1276" y="3332"/>
                    <a:pt x="1242" y="3265"/>
                    <a:pt x="1216" y="3195"/>
                  </a:cubicBezTo>
                  <a:lnTo>
                    <a:pt x="1216" y="3195"/>
                  </a:lnTo>
                  <a:cubicBezTo>
                    <a:pt x="1216" y="3196"/>
                    <a:pt x="1217" y="3197"/>
                    <a:pt x="1217" y="3197"/>
                  </a:cubicBezTo>
                  <a:cubicBezTo>
                    <a:pt x="1296" y="3141"/>
                    <a:pt x="1364" y="3112"/>
                    <a:pt x="1428" y="3112"/>
                  </a:cubicBezTo>
                  <a:close/>
                  <a:moveTo>
                    <a:pt x="8690" y="6882"/>
                  </a:moveTo>
                  <a:cubicBezTo>
                    <a:pt x="8736" y="6882"/>
                    <a:pt x="8820" y="6970"/>
                    <a:pt x="8827" y="7024"/>
                  </a:cubicBezTo>
                  <a:cubicBezTo>
                    <a:pt x="8844" y="7161"/>
                    <a:pt x="8865" y="7320"/>
                    <a:pt x="8814" y="7439"/>
                  </a:cubicBezTo>
                  <a:cubicBezTo>
                    <a:pt x="8604" y="7929"/>
                    <a:pt x="8197" y="8185"/>
                    <a:pt x="7682" y="8371"/>
                  </a:cubicBezTo>
                  <a:cubicBezTo>
                    <a:pt x="7632" y="7873"/>
                    <a:pt x="7588" y="7445"/>
                    <a:pt x="7541" y="6982"/>
                  </a:cubicBezTo>
                  <a:cubicBezTo>
                    <a:pt x="7944" y="6944"/>
                    <a:pt x="8316" y="6905"/>
                    <a:pt x="8688" y="6882"/>
                  </a:cubicBezTo>
                  <a:cubicBezTo>
                    <a:pt x="8689" y="6882"/>
                    <a:pt x="8689" y="6882"/>
                    <a:pt x="8690" y="6882"/>
                  </a:cubicBezTo>
                  <a:close/>
                  <a:moveTo>
                    <a:pt x="926" y="4016"/>
                  </a:moveTo>
                  <a:cubicBezTo>
                    <a:pt x="1007" y="4416"/>
                    <a:pt x="1090" y="4816"/>
                    <a:pt x="1169" y="5216"/>
                  </a:cubicBezTo>
                  <a:cubicBezTo>
                    <a:pt x="1269" y="5728"/>
                    <a:pt x="1385" y="6237"/>
                    <a:pt x="1457" y="6752"/>
                  </a:cubicBezTo>
                  <a:cubicBezTo>
                    <a:pt x="1542" y="7375"/>
                    <a:pt x="1746" y="7972"/>
                    <a:pt x="1812" y="8594"/>
                  </a:cubicBezTo>
                  <a:cubicBezTo>
                    <a:pt x="1853" y="8976"/>
                    <a:pt x="1819" y="9366"/>
                    <a:pt x="1787" y="9755"/>
                  </a:cubicBezTo>
                  <a:cubicBezTo>
                    <a:pt x="1365" y="7863"/>
                    <a:pt x="981" y="5967"/>
                    <a:pt x="926" y="4016"/>
                  </a:cubicBezTo>
                  <a:close/>
                  <a:moveTo>
                    <a:pt x="7403" y="7011"/>
                  </a:moveTo>
                  <a:cubicBezTo>
                    <a:pt x="7450" y="7485"/>
                    <a:pt x="7494" y="7933"/>
                    <a:pt x="7538" y="8385"/>
                  </a:cubicBezTo>
                  <a:cubicBezTo>
                    <a:pt x="7297" y="8473"/>
                    <a:pt x="7061" y="8499"/>
                    <a:pt x="6826" y="8499"/>
                  </a:cubicBezTo>
                  <a:cubicBezTo>
                    <a:pt x="6572" y="8499"/>
                    <a:pt x="6320" y="8469"/>
                    <a:pt x="6065" y="8456"/>
                  </a:cubicBezTo>
                  <a:lnTo>
                    <a:pt x="6065" y="8456"/>
                  </a:lnTo>
                  <a:cubicBezTo>
                    <a:pt x="6086" y="8633"/>
                    <a:pt x="6178" y="8651"/>
                    <a:pt x="6267" y="8651"/>
                  </a:cubicBezTo>
                  <a:cubicBezTo>
                    <a:pt x="6281" y="8651"/>
                    <a:pt x="6294" y="8650"/>
                    <a:pt x="6307" y="8650"/>
                  </a:cubicBezTo>
                  <a:cubicBezTo>
                    <a:pt x="6705" y="8638"/>
                    <a:pt x="7101" y="8619"/>
                    <a:pt x="7530" y="8603"/>
                  </a:cubicBezTo>
                  <a:cubicBezTo>
                    <a:pt x="7566" y="9046"/>
                    <a:pt x="7603" y="9494"/>
                    <a:pt x="7640" y="9942"/>
                  </a:cubicBezTo>
                  <a:cubicBezTo>
                    <a:pt x="7602" y="9944"/>
                    <a:pt x="7563" y="9944"/>
                    <a:pt x="7525" y="9944"/>
                  </a:cubicBezTo>
                  <a:cubicBezTo>
                    <a:pt x="6111" y="9944"/>
                    <a:pt x="4807" y="8941"/>
                    <a:pt x="4771" y="7227"/>
                  </a:cubicBezTo>
                  <a:cubicBezTo>
                    <a:pt x="5630" y="7157"/>
                    <a:pt x="6494" y="7086"/>
                    <a:pt x="7403" y="7011"/>
                  </a:cubicBezTo>
                  <a:close/>
                  <a:moveTo>
                    <a:pt x="10135" y="6815"/>
                  </a:moveTo>
                  <a:lnTo>
                    <a:pt x="10135" y="6815"/>
                  </a:lnTo>
                  <a:cubicBezTo>
                    <a:pt x="10077" y="7390"/>
                    <a:pt x="10046" y="7941"/>
                    <a:pt x="9958" y="8482"/>
                  </a:cubicBezTo>
                  <a:cubicBezTo>
                    <a:pt x="9885" y="8924"/>
                    <a:pt x="9558" y="9222"/>
                    <a:pt x="9226" y="9483"/>
                  </a:cubicBezTo>
                  <a:cubicBezTo>
                    <a:pt x="8866" y="9764"/>
                    <a:pt x="8470" y="9962"/>
                    <a:pt x="7987" y="9962"/>
                  </a:cubicBezTo>
                  <a:cubicBezTo>
                    <a:pt x="7925" y="9962"/>
                    <a:pt x="7862" y="9959"/>
                    <a:pt x="7797" y="9952"/>
                  </a:cubicBezTo>
                  <a:cubicBezTo>
                    <a:pt x="7761" y="9490"/>
                    <a:pt x="7727" y="9039"/>
                    <a:pt x="7691" y="8568"/>
                  </a:cubicBezTo>
                  <a:cubicBezTo>
                    <a:pt x="7767" y="8532"/>
                    <a:pt x="7845" y="8504"/>
                    <a:pt x="7916" y="8461"/>
                  </a:cubicBezTo>
                  <a:cubicBezTo>
                    <a:pt x="8146" y="8324"/>
                    <a:pt x="8387" y="8202"/>
                    <a:pt x="8596" y="8037"/>
                  </a:cubicBezTo>
                  <a:cubicBezTo>
                    <a:pt x="8966" y="7748"/>
                    <a:pt x="9128" y="7364"/>
                    <a:pt x="8990" y="6862"/>
                  </a:cubicBezTo>
                  <a:cubicBezTo>
                    <a:pt x="9385" y="6845"/>
                    <a:pt x="9735" y="6831"/>
                    <a:pt x="10135" y="6815"/>
                  </a:cubicBezTo>
                  <a:close/>
                  <a:moveTo>
                    <a:pt x="12959" y="2162"/>
                  </a:moveTo>
                  <a:cubicBezTo>
                    <a:pt x="13215" y="4868"/>
                    <a:pt x="13470" y="7559"/>
                    <a:pt x="13726" y="10266"/>
                  </a:cubicBezTo>
                  <a:cubicBezTo>
                    <a:pt x="13676" y="10288"/>
                    <a:pt x="13632" y="10301"/>
                    <a:pt x="13594" y="10301"/>
                  </a:cubicBezTo>
                  <a:cubicBezTo>
                    <a:pt x="13524" y="10301"/>
                    <a:pt x="13477" y="10255"/>
                    <a:pt x="13464" y="10130"/>
                  </a:cubicBezTo>
                  <a:cubicBezTo>
                    <a:pt x="13413" y="9633"/>
                    <a:pt x="13358" y="9134"/>
                    <a:pt x="13306" y="8637"/>
                  </a:cubicBezTo>
                  <a:cubicBezTo>
                    <a:pt x="13210" y="7717"/>
                    <a:pt x="13116" y="6798"/>
                    <a:pt x="13020" y="5878"/>
                  </a:cubicBezTo>
                  <a:cubicBezTo>
                    <a:pt x="12899" y="4710"/>
                    <a:pt x="12776" y="3540"/>
                    <a:pt x="12655" y="2372"/>
                  </a:cubicBezTo>
                  <a:cubicBezTo>
                    <a:pt x="12649" y="2318"/>
                    <a:pt x="12650" y="2265"/>
                    <a:pt x="12646" y="2175"/>
                  </a:cubicBezTo>
                  <a:cubicBezTo>
                    <a:pt x="12757" y="2171"/>
                    <a:pt x="12838" y="2167"/>
                    <a:pt x="12959" y="2162"/>
                  </a:cubicBezTo>
                  <a:close/>
                  <a:moveTo>
                    <a:pt x="12548" y="2181"/>
                  </a:moveTo>
                  <a:cubicBezTo>
                    <a:pt x="12829" y="4894"/>
                    <a:pt x="13106" y="7586"/>
                    <a:pt x="13389" y="10318"/>
                  </a:cubicBezTo>
                  <a:cubicBezTo>
                    <a:pt x="13274" y="10323"/>
                    <a:pt x="13202" y="10327"/>
                    <a:pt x="13091" y="10330"/>
                  </a:cubicBezTo>
                  <a:cubicBezTo>
                    <a:pt x="12809" y="7629"/>
                    <a:pt x="12528" y="4937"/>
                    <a:pt x="12243" y="2223"/>
                  </a:cubicBezTo>
                  <a:cubicBezTo>
                    <a:pt x="12348" y="2209"/>
                    <a:pt x="12428" y="2198"/>
                    <a:pt x="12548" y="2181"/>
                  </a:cubicBezTo>
                  <a:close/>
                  <a:moveTo>
                    <a:pt x="12152" y="2186"/>
                  </a:moveTo>
                  <a:cubicBezTo>
                    <a:pt x="12435" y="4917"/>
                    <a:pt x="12713" y="7616"/>
                    <a:pt x="12994" y="10330"/>
                  </a:cubicBezTo>
                  <a:cubicBezTo>
                    <a:pt x="12902" y="10349"/>
                    <a:pt x="12832" y="10365"/>
                    <a:pt x="12765" y="10380"/>
                  </a:cubicBezTo>
                  <a:cubicBezTo>
                    <a:pt x="12656" y="10116"/>
                    <a:pt x="11917" y="3530"/>
                    <a:pt x="11854" y="2287"/>
                  </a:cubicBezTo>
                  <a:cubicBezTo>
                    <a:pt x="11935" y="2260"/>
                    <a:pt x="12022" y="2230"/>
                    <a:pt x="12152" y="2186"/>
                  </a:cubicBezTo>
                  <a:close/>
                  <a:moveTo>
                    <a:pt x="11755" y="2271"/>
                  </a:moveTo>
                  <a:cubicBezTo>
                    <a:pt x="12042" y="4986"/>
                    <a:pt x="12326" y="7676"/>
                    <a:pt x="12613" y="10396"/>
                  </a:cubicBezTo>
                  <a:cubicBezTo>
                    <a:pt x="12493" y="10400"/>
                    <a:pt x="12430" y="10403"/>
                    <a:pt x="12370" y="10405"/>
                  </a:cubicBezTo>
                  <a:cubicBezTo>
                    <a:pt x="12284" y="10200"/>
                    <a:pt x="11465" y="2845"/>
                    <a:pt x="11470" y="2315"/>
                  </a:cubicBezTo>
                  <a:cubicBezTo>
                    <a:pt x="11554" y="2301"/>
                    <a:pt x="11642" y="2287"/>
                    <a:pt x="11755" y="2271"/>
                  </a:cubicBezTo>
                  <a:close/>
                  <a:moveTo>
                    <a:pt x="11735" y="6650"/>
                  </a:moveTo>
                  <a:cubicBezTo>
                    <a:pt x="11760" y="6650"/>
                    <a:pt x="11787" y="6652"/>
                    <a:pt x="11817" y="6655"/>
                  </a:cubicBezTo>
                  <a:cubicBezTo>
                    <a:pt x="11953" y="7907"/>
                    <a:pt x="12086" y="9139"/>
                    <a:pt x="12222" y="10392"/>
                  </a:cubicBezTo>
                  <a:cubicBezTo>
                    <a:pt x="12117" y="10410"/>
                    <a:pt x="12039" y="10424"/>
                    <a:pt x="11942" y="10440"/>
                  </a:cubicBezTo>
                  <a:cubicBezTo>
                    <a:pt x="11920" y="10353"/>
                    <a:pt x="11890" y="10284"/>
                    <a:pt x="11883" y="10212"/>
                  </a:cubicBezTo>
                  <a:cubicBezTo>
                    <a:pt x="11772" y="9161"/>
                    <a:pt x="11665" y="8110"/>
                    <a:pt x="11558" y="7058"/>
                  </a:cubicBezTo>
                  <a:cubicBezTo>
                    <a:pt x="11551" y="6994"/>
                    <a:pt x="11554" y="6927"/>
                    <a:pt x="11545" y="6863"/>
                  </a:cubicBezTo>
                  <a:cubicBezTo>
                    <a:pt x="11523" y="6707"/>
                    <a:pt x="11589" y="6650"/>
                    <a:pt x="11735" y="6650"/>
                  </a:cubicBezTo>
                  <a:close/>
                  <a:moveTo>
                    <a:pt x="11428" y="6737"/>
                  </a:moveTo>
                  <a:cubicBezTo>
                    <a:pt x="11559" y="7965"/>
                    <a:pt x="11689" y="9182"/>
                    <a:pt x="11818" y="10398"/>
                  </a:cubicBezTo>
                  <a:cubicBezTo>
                    <a:pt x="11780" y="10424"/>
                    <a:pt x="11755" y="10453"/>
                    <a:pt x="11729" y="10455"/>
                  </a:cubicBezTo>
                  <a:cubicBezTo>
                    <a:pt x="11714" y="10457"/>
                    <a:pt x="11698" y="10457"/>
                    <a:pt x="11682" y="10457"/>
                  </a:cubicBezTo>
                  <a:cubicBezTo>
                    <a:pt x="11635" y="10457"/>
                    <a:pt x="11583" y="10452"/>
                    <a:pt x="11516" y="10449"/>
                  </a:cubicBezTo>
                  <a:cubicBezTo>
                    <a:pt x="11390" y="9220"/>
                    <a:pt x="11265" y="8003"/>
                    <a:pt x="11137" y="6749"/>
                  </a:cubicBezTo>
                  <a:cubicBezTo>
                    <a:pt x="11253" y="6744"/>
                    <a:pt x="11325" y="6741"/>
                    <a:pt x="11428" y="6737"/>
                  </a:cubicBezTo>
                  <a:close/>
                  <a:moveTo>
                    <a:pt x="11033" y="6756"/>
                  </a:moveTo>
                  <a:cubicBezTo>
                    <a:pt x="11166" y="7998"/>
                    <a:pt x="11296" y="9214"/>
                    <a:pt x="11429" y="10459"/>
                  </a:cubicBezTo>
                  <a:cubicBezTo>
                    <a:pt x="11321" y="10485"/>
                    <a:pt x="11250" y="10503"/>
                    <a:pt x="11131" y="10531"/>
                  </a:cubicBezTo>
                  <a:cubicBezTo>
                    <a:pt x="11001" y="9280"/>
                    <a:pt x="10875" y="8054"/>
                    <a:pt x="10745" y="6802"/>
                  </a:cubicBezTo>
                  <a:cubicBezTo>
                    <a:pt x="10840" y="6787"/>
                    <a:pt x="10918" y="6775"/>
                    <a:pt x="11033" y="6756"/>
                  </a:cubicBezTo>
                  <a:close/>
                  <a:moveTo>
                    <a:pt x="10641" y="6791"/>
                  </a:moveTo>
                  <a:cubicBezTo>
                    <a:pt x="10773" y="8026"/>
                    <a:pt x="10903" y="9252"/>
                    <a:pt x="11039" y="10512"/>
                  </a:cubicBezTo>
                  <a:cubicBezTo>
                    <a:pt x="10931" y="10523"/>
                    <a:pt x="10844" y="10531"/>
                    <a:pt x="10730" y="10543"/>
                  </a:cubicBezTo>
                  <a:cubicBezTo>
                    <a:pt x="10602" y="9287"/>
                    <a:pt x="10478" y="8059"/>
                    <a:pt x="10350" y="6802"/>
                  </a:cubicBezTo>
                  <a:cubicBezTo>
                    <a:pt x="10473" y="6798"/>
                    <a:pt x="10535" y="6795"/>
                    <a:pt x="10641" y="6791"/>
                  </a:cubicBezTo>
                  <a:close/>
                  <a:moveTo>
                    <a:pt x="10280" y="7546"/>
                  </a:moveTo>
                  <a:cubicBezTo>
                    <a:pt x="10295" y="7547"/>
                    <a:pt x="10311" y="7550"/>
                    <a:pt x="10326" y="7551"/>
                  </a:cubicBezTo>
                  <a:lnTo>
                    <a:pt x="10325" y="7551"/>
                  </a:lnTo>
                  <a:cubicBezTo>
                    <a:pt x="10430" y="8543"/>
                    <a:pt x="10533" y="9535"/>
                    <a:pt x="10639" y="10550"/>
                  </a:cubicBezTo>
                  <a:cubicBezTo>
                    <a:pt x="10533" y="10563"/>
                    <a:pt x="10454" y="10573"/>
                    <a:pt x="10373" y="10584"/>
                  </a:cubicBezTo>
                  <a:cubicBezTo>
                    <a:pt x="10355" y="10537"/>
                    <a:pt x="10335" y="10509"/>
                    <a:pt x="10332" y="10478"/>
                  </a:cubicBezTo>
                  <a:cubicBezTo>
                    <a:pt x="10269" y="9893"/>
                    <a:pt x="10178" y="9310"/>
                    <a:pt x="10159" y="8725"/>
                  </a:cubicBezTo>
                  <a:cubicBezTo>
                    <a:pt x="10146" y="8334"/>
                    <a:pt x="10236" y="7939"/>
                    <a:pt x="10280" y="7546"/>
                  </a:cubicBezTo>
                  <a:close/>
                  <a:moveTo>
                    <a:pt x="10062" y="8856"/>
                  </a:moveTo>
                  <a:cubicBezTo>
                    <a:pt x="10129" y="9482"/>
                    <a:pt x="10188" y="10033"/>
                    <a:pt x="10248" y="10591"/>
                  </a:cubicBezTo>
                  <a:cubicBezTo>
                    <a:pt x="10175" y="10614"/>
                    <a:pt x="10137" y="10635"/>
                    <a:pt x="10097" y="10637"/>
                  </a:cubicBezTo>
                  <a:cubicBezTo>
                    <a:pt x="10090" y="10638"/>
                    <a:pt x="10084" y="10638"/>
                    <a:pt x="10077" y="10638"/>
                  </a:cubicBezTo>
                  <a:cubicBezTo>
                    <a:pt x="10032" y="10638"/>
                    <a:pt x="9983" y="10628"/>
                    <a:pt x="9910" y="10620"/>
                  </a:cubicBezTo>
                  <a:cubicBezTo>
                    <a:pt x="9870" y="10162"/>
                    <a:pt x="9833" y="9742"/>
                    <a:pt x="9797" y="9321"/>
                  </a:cubicBezTo>
                  <a:cubicBezTo>
                    <a:pt x="9781" y="9136"/>
                    <a:pt x="9918" y="9042"/>
                    <a:pt x="10062" y="8856"/>
                  </a:cubicBezTo>
                  <a:close/>
                  <a:moveTo>
                    <a:pt x="9628" y="9359"/>
                  </a:moveTo>
                  <a:cubicBezTo>
                    <a:pt x="9652" y="9368"/>
                    <a:pt x="9676" y="9376"/>
                    <a:pt x="9699" y="9384"/>
                  </a:cubicBezTo>
                  <a:cubicBezTo>
                    <a:pt x="9742" y="9798"/>
                    <a:pt x="9785" y="10212"/>
                    <a:pt x="9830" y="10650"/>
                  </a:cubicBezTo>
                  <a:cubicBezTo>
                    <a:pt x="9717" y="10655"/>
                    <a:pt x="9639" y="10657"/>
                    <a:pt x="9515" y="10663"/>
                  </a:cubicBezTo>
                  <a:cubicBezTo>
                    <a:pt x="9488" y="10315"/>
                    <a:pt x="9447" y="9971"/>
                    <a:pt x="9445" y="9627"/>
                  </a:cubicBezTo>
                  <a:cubicBezTo>
                    <a:pt x="9445" y="9538"/>
                    <a:pt x="9564" y="9448"/>
                    <a:pt x="9628" y="9359"/>
                  </a:cubicBezTo>
                  <a:close/>
                  <a:moveTo>
                    <a:pt x="9333" y="9671"/>
                  </a:moveTo>
                  <a:cubicBezTo>
                    <a:pt x="9370" y="10022"/>
                    <a:pt x="9403" y="10341"/>
                    <a:pt x="9439" y="10687"/>
                  </a:cubicBezTo>
                  <a:cubicBezTo>
                    <a:pt x="9327" y="10710"/>
                    <a:pt x="9240" y="10728"/>
                    <a:pt x="9121" y="10751"/>
                  </a:cubicBezTo>
                  <a:cubicBezTo>
                    <a:pt x="9094" y="10465"/>
                    <a:pt x="9063" y="10210"/>
                    <a:pt x="9046" y="9954"/>
                  </a:cubicBezTo>
                  <a:cubicBezTo>
                    <a:pt x="9038" y="9827"/>
                    <a:pt x="9050" y="9827"/>
                    <a:pt x="9333" y="9671"/>
                  </a:cubicBezTo>
                  <a:close/>
                  <a:moveTo>
                    <a:pt x="8939" y="9923"/>
                  </a:moveTo>
                  <a:cubicBezTo>
                    <a:pt x="8966" y="10185"/>
                    <a:pt x="8994" y="10447"/>
                    <a:pt x="9022" y="10730"/>
                  </a:cubicBezTo>
                  <a:cubicBezTo>
                    <a:pt x="8912" y="10742"/>
                    <a:pt x="8832" y="10750"/>
                    <a:pt x="8727" y="10762"/>
                  </a:cubicBezTo>
                  <a:cubicBezTo>
                    <a:pt x="8707" y="10561"/>
                    <a:pt x="8694" y="10378"/>
                    <a:pt x="8668" y="10197"/>
                  </a:cubicBezTo>
                  <a:cubicBezTo>
                    <a:pt x="8642" y="10010"/>
                    <a:pt x="8734" y="9941"/>
                    <a:pt x="8939" y="9923"/>
                  </a:cubicBezTo>
                  <a:close/>
                  <a:moveTo>
                    <a:pt x="8558" y="10037"/>
                  </a:moveTo>
                  <a:cubicBezTo>
                    <a:pt x="8583" y="10296"/>
                    <a:pt x="8605" y="10515"/>
                    <a:pt x="8630" y="10769"/>
                  </a:cubicBezTo>
                  <a:cubicBezTo>
                    <a:pt x="8510" y="10774"/>
                    <a:pt x="8430" y="10776"/>
                    <a:pt x="8331" y="10781"/>
                  </a:cubicBezTo>
                  <a:cubicBezTo>
                    <a:pt x="8309" y="10574"/>
                    <a:pt x="8288" y="10384"/>
                    <a:pt x="8265" y="10166"/>
                  </a:cubicBezTo>
                  <a:cubicBezTo>
                    <a:pt x="8349" y="10129"/>
                    <a:pt x="8431" y="10093"/>
                    <a:pt x="8558" y="10037"/>
                  </a:cubicBezTo>
                  <a:close/>
                  <a:moveTo>
                    <a:pt x="8171" y="10148"/>
                  </a:moveTo>
                  <a:cubicBezTo>
                    <a:pt x="8187" y="10331"/>
                    <a:pt x="8206" y="10503"/>
                    <a:pt x="8216" y="10675"/>
                  </a:cubicBezTo>
                  <a:cubicBezTo>
                    <a:pt x="8223" y="10801"/>
                    <a:pt x="8170" y="10846"/>
                    <a:pt x="8074" y="10846"/>
                  </a:cubicBezTo>
                  <a:cubicBezTo>
                    <a:pt x="8037" y="10846"/>
                    <a:pt x="7993" y="10839"/>
                    <a:pt x="7944" y="10827"/>
                  </a:cubicBezTo>
                  <a:cubicBezTo>
                    <a:pt x="7921" y="10628"/>
                    <a:pt x="7894" y="10416"/>
                    <a:pt x="7865" y="10160"/>
                  </a:cubicBezTo>
                  <a:cubicBezTo>
                    <a:pt x="7985" y="10155"/>
                    <a:pt x="8066" y="10152"/>
                    <a:pt x="8171" y="10148"/>
                  </a:cubicBezTo>
                  <a:close/>
                  <a:moveTo>
                    <a:pt x="7567" y="10160"/>
                  </a:moveTo>
                  <a:cubicBezTo>
                    <a:pt x="7586" y="10160"/>
                    <a:pt x="7607" y="10163"/>
                    <a:pt x="7630" y="10171"/>
                  </a:cubicBezTo>
                  <a:cubicBezTo>
                    <a:pt x="7685" y="10380"/>
                    <a:pt x="7739" y="10589"/>
                    <a:pt x="7806" y="10854"/>
                  </a:cubicBezTo>
                  <a:cubicBezTo>
                    <a:pt x="7728" y="10866"/>
                    <a:pt x="7642" y="10879"/>
                    <a:pt x="7528" y="10895"/>
                  </a:cubicBezTo>
                  <a:cubicBezTo>
                    <a:pt x="7508" y="10674"/>
                    <a:pt x="7486" y="10484"/>
                    <a:pt x="7473" y="10293"/>
                  </a:cubicBezTo>
                  <a:cubicBezTo>
                    <a:pt x="7468" y="10206"/>
                    <a:pt x="7501" y="10160"/>
                    <a:pt x="7567" y="10160"/>
                  </a:cubicBezTo>
                  <a:close/>
                  <a:moveTo>
                    <a:pt x="7252" y="10140"/>
                  </a:moveTo>
                  <a:cubicBezTo>
                    <a:pt x="7369" y="10140"/>
                    <a:pt x="7380" y="10185"/>
                    <a:pt x="7397" y="10366"/>
                  </a:cubicBezTo>
                  <a:cubicBezTo>
                    <a:pt x="7411" y="10528"/>
                    <a:pt x="7411" y="10689"/>
                    <a:pt x="7419" y="10883"/>
                  </a:cubicBezTo>
                  <a:cubicBezTo>
                    <a:pt x="7340" y="10906"/>
                    <a:pt x="7257" y="10929"/>
                    <a:pt x="7137" y="10963"/>
                  </a:cubicBezTo>
                  <a:cubicBezTo>
                    <a:pt x="7125" y="10663"/>
                    <a:pt x="7114" y="10407"/>
                    <a:pt x="7104" y="10150"/>
                  </a:cubicBezTo>
                  <a:cubicBezTo>
                    <a:pt x="7167" y="10144"/>
                    <a:pt x="7214" y="10140"/>
                    <a:pt x="7252" y="10140"/>
                  </a:cubicBezTo>
                  <a:close/>
                  <a:moveTo>
                    <a:pt x="6749" y="10022"/>
                  </a:moveTo>
                  <a:cubicBezTo>
                    <a:pt x="6909" y="10022"/>
                    <a:pt x="6987" y="10101"/>
                    <a:pt x="6993" y="10265"/>
                  </a:cubicBezTo>
                  <a:cubicBezTo>
                    <a:pt x="7000" y="10479"/>
                    <a:pt x="7009" y="10694"/>
                    <a:pt x="7019" y="10932"/>
                  </a:cubicBezTo>
                  <a:cubicBezTo>
                    <a:pt x="6946" y="10948"/>
                    <a:pt x="6869" y="10963"/>
                    <a:pt x="6752" y="10987"/>
                  </a:cubicBezTo>
                  <a:cubicBezTo>
                    <a:pt x="6739" y="10654"/>
                    <a:pt x="6726" y="10347"/>
                    <a:pt x="6714" y="10023"/>
                  </a:cubicBezTo>
                  <a:cubicBezTo>
                    <a:pt x="6726" y="10022"/>
                    <a:pt x="6738" y="10022"/>
                    <a:pt x="6749" y="10022"/>
                  </a:cubicBezTo>
                  <a:close/>
                  <a:moveTo>
                    <a:pt x="5948" y="9664"/>
                  </a:moveTo>
                  <a:cubicBezTo>
                    <a:pt x="6018" y="9729"/>
                    <a:pt x="6140" y="9788"/>
                    <a:pt x="6150" y="9861"/>
                  </a:cubicBezTo>
                  <a:cubicBezTo>
                    <a:pt x="6205" y="10231"/>
                    <a:pt x="6231" y="10606"/>
                    <a:pt x="6268" y="10995"/>
                  </a:cubicBezTo>
                  <a:cubicBezTo>
                    <a:pt x="6168" y="10999"/>
                    <a:pt x="6107" y="11001"/>
                    <a:pt x="6015" y="11005"/>
                  </a:cubicBezTo>
                  <a:cubicBezTo>
                    <a:pt x="5969" y="10569"/>
                    <a:pt x="5924" y="10136"/>
                    <a:pt x="5880" y="9702"/>
                  </a:cubicBezTo>
                  <a:lnTo>
                    <a:pt x="5948" y="9664"/>
                  </a:lnTo>
                  <a:close/>
                  <a:moveTo>
                    <a:pt x="6320" y="9899"/>
                  </a:moveTo>
                  <a:cubicBezTo>
                    <a:pt x="6476" y="9899"/>
                    <a:pt x="6573" y="9961"/>
                    <a:pt x="6586" y="10139"/>
                  </a:cubicBezTo>
                  <a:cubicBezTo>
                    <a:pt x="6605" y="10409"/>
                    <a:pt x="6633" y="10678"/>
                    <a:pt x="6659" y="10971"/>
                  </a:cubicBezTo>
                  <a:cubicBezTo>
                    <a:pt x="6556" y="10985"/>
                    <a:pt x="6476" y="10993"/>
                    <a:pt x="6355" y="11007"/>
                  </a:cubicBezTo>
                  <a:cubicBezTo>
                    <a:pt x="6341" y="10634"/>
                    <a:pt x="6326" y="10281"/>
                    <a:pt x="6311" y="9899"/>
                  </a:cubicBezTo>
                  <a:cubicBezTo>
                    <a:pt x="6314" y="9899"/>
                    <a:pt x="6317" y="9899"/>
                    <a:pt x="6320" y="9899"/>
                  </a:cubicBezTo>
                  <a:close/>
                  <a:moveTo>
                    <a:pt x="5455" y="9357"/>
                  </a:moveTo>
                  <a:lnTo>
                    <a:pt x="5455" y="9357"/>
                  </a:lnTo>
                  <a:cubicBezTo>
                    <a:pt x="5658" y="9441"/>
                    <a:pt x="5770" y="9523"/>
                    <a:pt x="5786" y="9717"/>
                  </a:cubicBezTo>
                  <a:cubicBezTo>
                    <a:pt x="5822" y="10137"/>
                    <a:pt x="5872" y="10556"/>
                    <a:pt x="5921" y="11014"/>
                  </a:cubicBezTo>
                  <a:cubicBezTo>
                    <a:pt x="5804" y="11019"/>
                    <a:pt x="5733" y="11021"/>
                    <a:pt x="5617" y="11026"/>
                  </a:cubicBezTo>
                  <a:cubicBezTo>
                    <a:pt x="5565" y="10482"/>
                    <a:pt x="5511" y="9939"/>
                    <a:pt x="5455" y="9357"/>
                  </a:cubicBezTo>
                  <a:close/>
                  <a:moveTo>
                    <a:pt x="5034" y="8868"/>
                  </a:moveTo>
                  <a:lnTo>
                    <a:pt x="5034" y="8868"/>
                  </a:lnTo>
                  <a:cubicBezTo>
                    <a:pt x="5189" y="9004"/>
                    <a:pt x="5329" y="9106"/>
                    <a:pt x="5350" y="9291"/>
                  </a:cubicBezTo>
                  <a:cubicBezTo>
                    <a:pt x="5410" y="9860"/>
                    <a:pt x="5464" y="10429"/>
                    <a:pt x="5521" y="11008"/>
                  </a:cubicBezTo>
                  <a:lnTo>
                    <a:pt x="5521" y="11009"/>
                  </a:lnTo>
                  <a:cubicBezTo>
                    <a:pt x="5462" y="11033"/>
                    <a:pt x="5416" y="11044"/>
                    <a:pt x="5379" y="11044"/>
                  </a:cubicBezTo>
                  <a:cubicBezTo>
                    <a:pt x="5274" y="11044"/>
                    <a:pt x="5246" y="10958"/>
                    <a:pt x="5234" y="10844"/>
                  </a:cubicBezTo>
                  <a:cubicBezTo>
                    <a:pt x="5195" y="10446"/>
                    <a:pt x="5152" y="10047"/>
                    <a:pt x="5110" y="9648"/>
                  </a:cubicBezTo>
                  <a:cubicBezTo>
                    <a:pt x="5085" y="9402"/>
                    <a:pt x="5063" y="9156"/>
                    <a:pt x="5034" y="8868"/>
                  </a:cubicBezTo>
                  <a:close/>
                  <a:moveTo>
                    <a:pt x="4357" y="7276"/>
                  </a:moveTo>
                  <a:cubicBezTo>
                    <a:pt x="4499" y="8549"/>
                    <a:pt x="4639" y="9807"/>
                    <a:pt x="4781" y="11071"/>
                  </a:cubicBezTo>
                  <a:cubicBezTo>
                    <a:pt x="4722" y="11102"/>
                    <a:pt x="4673" y="11119"/>
                    <a:pt x="4633" y="11119"/>
                  </a:cubicBezTo>
                  <a:cubicBezTo>
                    <a:pt x="4570" y="11119"/>
                    <a:pt x="4532" y="11075"/>
                    <a:pt x="4519" y="10968"/>
                  </a:cubicBezTo>
                  <a:cubicBezTo>
                    <a:pt x="4493" y="10752"/>
                    <a:pt x="4466" y="10537"/>
                    <a:pt x="4439" y="10322"/>
                  </a:cubicBezTo>
                  <a:cubicBezTo>
                    <a:pt x="4324" y="9384"/>
                    <a:pt x="4210" y="8447"/>
                    <a:pt x="4096" y="7509"/>
                  </a:cubicBezTo>
                  <a:cubicBezTo>
                    <a:pt x="4090" y="7456"/>
                    <a:pt x="4091" y="7402"/>
                    <a:pt x="4087" y="7308"/>
                  </a:cubicBezTo>
                  <a:cubicBezTo>
                    <a:pt x="4184" y="7296"/>
                    <a:pt x="4254" y="7288"/>
                    <a:pt x="4357" y="7276"/>
                  </a:cubicBezTo>
                  <a:close/>
                  <a:moveTo>
                    <a:pt x="4466" y="7314"/>
                  </a:moveTo>
                  <a:cubicBezTo>
                    <a:pt x="4834" y="8190"/>
                    <a:pt x="4991" y="9092"/>
                    <a:pt x="5060" y="10011"/>
                  </a:cubicBezTo>
                  <a:cubicBezTo>
                    <a:pt x="5085" y="10347"/>
                    <a:pt x="5134" y="10680"/>
                    <a:pt x="5176" y="11048"/>
                  </a:cubicBezTo>
                  <a:cubicBezTo>
                    <a:pt x="5078" y="11071"/>
                    <a:pt x="4995" y="11092"/>
                    <a:pt x="4875" y="11123"/>
                  </a:cubicBezTo>
                  <a:cubicBezTo>
                    <a:pt x="4736" y="9826"/>
                    <a:pt x="4601" y="8570"/>
                    <a:pt x="4466" y="7314"/>
                  </a:cubicBezTo>
                  <a:close/>
                  <a:moveTo>
                    <a:pt x="3966" y="7315"/>
                  </a:moveTo>
                  <a:cubicBezTo>
                    <a:pt x="4130" y="8594"/>
                    <a:pt x="4292" y="9852"/>
                    <a:pt x="4454" y="11113"/>
                  </a:cubicBezTo>
                  <a:cubicBezTo>
                    <a:pt x="4399" y="11137"/>
                    <a:pt x="4355" y="11149"/>
                    <a:pt x="4320" y="11149"/>
                  </a:cubicBezTo>
                  <a:cubicBezTo>
                    <a:pt x="4243" y="11149"/>
                    <a:pt x="4207" y="11092"/>
                    <a:pt x="4192" y="10985"/>
                  </a:cubicBezTo>
                  <a:cubicBezTo>
                    <a:pt x="4104" y="10348"/>
                    <a:pt x="4012" y="9713"/>
                    <a:pt x="3922" y="9077"/>
                  </a:cubicBezTo>
                  <a:cubicBezTo>
                    <a:pt x="3853" y="8582"/>
                    <a:pt x="3783" y="8087"/>
                    <a:pt x="3715" y="7591"/>
                  </a:cubicBezTo>
                  <a:cubicBezTo>
                    <a:pt x="3705" y="7517"/>
                    <a:pt x="3708" y="7443"/>
                    <a:pt x="3704" y="7343"/>
                  </a:cubicBezTo>
                  <a:cubicBezTo>
                    <a:pt x="3785" y="7334"/>
                    <a:pt x="3862" y="7326"/>
                    <a:pt x="3966" y="7315"/>
                  </a:cubicBezTo>
                  <a:close/>
                  <a:moveTo>
                    <a:pt x="3571" y="7322"/>
                  </a:moveTo>
                  <a:cubicBezTo>
                    <a:pt x="3761" y="8620"/>
                    <a:pt x="3947" y="9892"/>
                    <a:pt x="4134" y="11177"/>
                  </a:cubicBezTo>
                  <a:cubicBezTo>
                    <a:pt x="4063" y="11195"/>
                    <a:pt x="4024" y="11209"/>
                    <a:pt x="3984" y="11212"/>
                  </a:cubicBezTo>
                  <a:cubicBezTo>
                    <a:pt x="3980" y="11212"/>
                    <a:pt x="3976" y="11212"/>
                    <a:pt x="3972" y="11212"/>
                  </a:cubicBezTo>
                  <a:cubicBezTo>
                    <a:pt x="3935" y="11212"/>
                    <a:pt x="3895" y="11203"/>
                    <a:pt x="3829" y="11195"/>
                  </a:cubicBezTo>
                  <a:cubicBezTo>
                    <a:pt x="3649" y="9930"/>
                    <a:pt x="3468" y="8667"/>
                    <a:pt x="3284" y="7381"/>
                  </a:cubicBezTo>
                  <a:cubicBezTo>
                    <a:pt x="3383" y="7360"/>
                    <a:pt x="3460" y="7345"/>
                    <a:pt x="3571" y="7322"/>
                  </a:cubicBezTo>
                  <a:close/>
                  <a:moveTo>
                    <a:pt x="3175" y="7394"/>
                  </a:moveTo>
                  <a:cubicBezTo>
                    <a:pt x="3202" y="7558"/>
                    <a:pt x="3232" y="7715"/>
                    <a:pt x="3254" y="7873"/>
                  </a:cubicBezTo>
                  <a:cubicBezTo>
                    <a:pt x="3410" y="8917"/>
                    <a:pt x="3564" y="9960"/>
                    <a:pt x="3717" y="11005"/>
                  </a:cubicBezTo>
                  <a:cubicBezTo>
                    <a:pt x="3722" y="11037"/>
                    <a:pt x="3739" y="11077"/>
                    <a:pt x="3725" y="11100"/>
                  </a:cubicBezTo>
                  <a:cubicBezTo>
                    <a:pt x="3698" y="11149"/>
                    <a:pt x="3661" y="11200"/>
                    <a:pt x="3614" y="11224"/>
                  </a:cubicBezTo>
                  <a:cubicBezTo>
                    <a:pt x="3612" y="11224"/>
                    <a:pt x="3611" y="11225"/>
                    <a:pt x="3609" y="11225"/>
                  </a:cubicBezTo>
                  <a:cubicBezTo>
                    <a:pt x="3585" y="11225"/>
                    <a:pt x="3517" y="11173"/>
                    <a:pt x="3509" y="11139"/>
                  </a:cubicBezTo>
                  <a:cubicBezTo>
                    <a:pt x="3470" y="10970"/>
                    <a:pt x="3444" y="10798"/>
                    <a:pt x="3415" y="10625"/>
                  </a:cubicBezTo>
                  <a:cubicBezTo>
                    <a:pt x="3244" y="9585"/>
                    <a:pt x="3073" y="8544"/>
                    <a:pt x="2903" y="7503"/>
                  </a:cubicBezTo>
                  <a:cubicBezTo>
                    <a:pt x="2900" y="7483"/>
                    <a:pt x="2907" y="7462"/>
                    <a:pt x="2913" y="7404"/>
                  </a:cubicBezTo>
                  <a:cubicBezTo>
                    <a:pt x="3003" y="7401"/>
                    <a:pt x="3075" y="7397"/>
                    <a:pt x="3175" y="7394"/>
                  </a:cubicBezTo>
                  <a:close/>
                  <a:moveTo>
                    <a:pt x="2786" y="7396"/>
                  </a:moveTo>
                  <a:cubicBezTo>
                    <a:pt x="3004" y="8694"/>
                    <a:pt x="3214" y="9946"/>
                    <a:pt x="3423" y="11194"/>
                  </a:cubicBezTo>
                  <a:cubicBezTo>
                    <a:pt x="3334" y="11225"/>
                    <a:pt x="3280" y="11244"/>
                    <a:pt x="3244" y="11244"/>
                  </a:cubicBezTo>
                  <a:cubicBezTo>
                    <a:pt x="3190" y="11244"/>
                    <a:pt x="3179" y="11201"/>
                    <a:pt x="3159" y="11090"/>
                  </a:cubicBezTo>
                  <a:cubicBezTo>
                    <a:pt x="3044" y="10472"/>
                    <a:pt x="2934" y="9852"/>
                    <a:pt x="2822" y="9233"/>
                  </a:cubicBezTo>
                  <a:cubicBezTo>
                    <a:pt x="2717" y="8647"/>
                    <a:pt x="2609" y="8061"/>
                    <a:pt x="2498" y="7452"/>
                  </a:cubicBezTo>
                  <a:cubicBezTo>
                    <a:pt x="2593" y="7434"/>
                    <a:pt x="2671" y="7419"/>
                    <a:pt x="2786" y="7396"/>
                  </a:cubicBezTo>
                  <a:close/>
                  <a:moveTo>
                    <a:pt x="2315" y="7446"/>
                  </a:moveTo>
                  <a:cubicBezTo>
                    <a:pt x="2393" y="7446"/>
                    <a:pt x="2408" y="7507"/>
                    <a:pt x="2438" y="7673"/>
                  </a:cubicBezTo>
                  <a:cubicBezTo>
                    <a:pt x="2576" y="8419"/>
                    <a:pt x="2712" y="9167"/>
                    <a:pt x="2850" y="9914"/>
                  </a:cubicBezTo>
                  <a:cubicBezTo>
                    <a:pt x="2922" y="10309"/>
                    <a:pt x="3002" y="10701"/>
                    <a:pt x="3073" y="11096"/>
                  </a:cubicBezTo>
                  <a:cubicBezTo>
                    <a:pt x="3108" y="11286"/>
                    <a:pt x="3102" y="11287"/>
                    <a:pt x="2841" y="11305"/>
                  </a:cubicBezTo>
                  <a:cubicBezTo>
                    <a:pt x="2593" y="10020"/>
                    <a:pt x="2349" y="8757"/>
                    <a:pt x="2105" y="7497"/>
                  </a:cubicBezTo>
                  <a:cubicBezTo>
                    <a:pt x="2205" y="7466"/>
                    <a:pt x="2270" y="7446"/>
                    <a:pt x="2315" y="7446"/>
                  </a:cubicBezTo>
                  <a:close/>
                  <a:moveTo>
                    <a:pt x="1036" y="3102"/>
                  </a:moveTo>
                  <a:cubicBezTo>
                    <a:pt x="1098" y="3102"/>
                    <a:pt x="1157" y="3128"/>
                    <a:pt x="1214" y="3193"/>
                  </a:cubicBezTo>
                  <a:lnTo>
                    <a:pt x="1214" y="3193"/>
                  </a:lnTo>
                  <a:cubicBezTo>
                    <a:pt x="1267" y="3920"/>
                    <a:pt x="1450" y="4625"/>
                    <a:pt x="1587" y="5338"/>
                  </a:cubicBezTo>
                  <a:cubicBezTo>
                    <a:pt x="1904" y="6971"/>
                    <a:pt x="2222" y="8605"/>
                    <a:pt x="2539" y="10239"/>
                  </a:cubicBezTo>
                  <a:cubicBezTo>
                    <a:pt x="2608" y="10591"/>
                    <a:pt x="2678" y="10943"/>
                    <a:pt x="2753" y="11318"/>
                  </a:cubicBezTo>
                  <a:cubicBezTo>
                    <a:pt x="2658" y="11337"/>
                    <a:pt x="2580" y="11352"/>
                    <a:pt x="2465" y="11375"/>
                  </a:cubicBezTo>
                  <a:cubicBezTo>
                    <a:pt x="2411" y="11118"/>
                    <a:pt x="2355" y="10877"/>
                    <a:pt x="2307" y="10636"/>
                  </a:cubicBezTo>
                  <a:cubicBezTo>
                    <a:pt x="2085" y="9506"/>
                    <a:pt x="1855" y="8375"/>
                    <a:pt x="1646" y="7241"/>
                  </a:cubicBezTo>
                  <a:cubicBezTo>
                    <a:pt x="1537" y="6657"/>
                    <a:pt x="1495" y="6059"/>
                    <a:pt x="1361" y="5481"/>
                  </a:cubicBezTo>
                  <a:cubicBezTo>
                    <a:pt x="1285" y="5150"/>
                    <a:pt x="1176" y="4823"/>
                    <a:pt x="1112" y="4486"/>
                  </a:cubicBezTo>
                  <a:cubicBezTo>
                    <a:pt x="1027" y="4048"/>
                    <a:pt x="934" y="3613"/>
                    <a:pt x="843" y="3164"/>
                  </a:cubicBezTo>
                  <a:cubicBezTo>
                    <a:pt x="911" y="3127"/>
                    <a:pt x="975" y="3102"/>
                    <a:pt x="1036" y="3102"/>
                  </a:cubicBezTo>
                  <a:close/>
                  <a:moveTo>
                    <a:pt x="1959" y="9541"/>
                  </a:moveTo>
                  <a:lnTo>
                    <a:pt x="1959" y="9541"/>
                  </a:lnTo>
                  <a:cubicBezTo>
                    <a:pt x="2131" y="10140"/>
                    <a:pt x="2242" y="10752"/>
                    <a:pt x="2363" y="11400"/>
                  </a:cubicBezTo>
                  <a:cubicBezTo>
                    <a:pt x="2241" y="11405"/>
                    <a:pt x="2179" y="11407"/>
                    <a:pt x="2103" y="11410"/>
                  </a:cubicBezTo>
                  <a:cubicBezTo>
                    <a:pt x="1868" y="10799"/>
                    <a:pt x="1966" y="10166"/>
                    <a:pt x="1959" y="9541"/>
                  </a:cubicBezTo>
                  <a:close/>
                  <a:moveTo>
                    <a:pt x="1505" y="9044"/>
                  </a:moveTo>
                  <a:lnTo>
                    <a:pt x="1505" y="9044"/>
                  </a:lnTo>
                  <a:cubicBezTo>
                    <a:pt x="1664" y="9824"/>
                    <a:pt x="1822" y="10604"/>
                    <a:pt x="1985" y="11407"/>
                  </a:cubicBezTo>
                  <a:cubicBezTo>
                    <a:pt x="1868" y="11424"/>
                    <a:pt x="1787" y="11435"/>
                    <a:pt x="1722" y="11445"/>
                  </a:cubicBezTo>
                  <a:cubicBezTo>
                    <a:pt x="1615" y="11363"/>
                    <a:pt x="1448" y="9692"/>
                    <a:pt x="1505" y="9044"/>
                  </a:cubicBezTo>
                  <a:close/>
                  <a:moveTo>
                    <a:pt x="14390" y="10479"/>
                  </a:moveTo>
                  <a:cubicBezTo>
                    <a:pt x="14434" y="10556"/>
                    <a:pt x="14463" y="10584"/>
                    <a:pt x="14463" y="10611"/>
                  </a:cubicBezTo>
                  <a:cubicBezTo>
                    <a:pt x="14463" y="11024"/>
                    <a:pt x="14470" y="11438"/>
                    <a:pt x="14451" y="11849"/>
                  </a:cubicBezTo>
                  <a:cubicBezTo>
                    <a:pt x="14443" y="12035"/>
                    <a:pt x="14350" y="12087"/>
                    <a:pt x="14106" y="12114"/>
                  </a:cubicBezTo>
                  <a:cubicBezTo>
                    <a:pt x="13635" y="12162"/>
                    <a:pt x="13163" y="12210"/>
                    <a:pt x="12692" y="12259"/>
                  </a:cubicBezTo>
                  <a:cubicBezTo>
                    <a:pt x="11632" y="12368"/>
                    <a:pt x="10572" y="12482"/>
                    <a:pt x="9510" y="12586"/>
                  </a:cubicBezTo>
                  <a:cubicBezTo>
                    <a:pt x="8963" y="12640"/>
                    <a:pt x="8413" y="12664"/>
                    <a:pt x="7867" y="12718"/>
                  </a:cubicBezTo>
                  <a:cubicBezTo>
                    <a:pt x="6988" y="12803"/>
                    <a:pt x="6112" y="12912"/>
                    <a:pt x="5233" y="12989"/>
                  </a:cubicBezTo>
                  <a:cubicBezTo>
                    <a:pt x="4456" y="13059"/>
                    <a:pt x="3680" y="13133"/>
                    <a:pt x="2898" y="13133"/>
                  </a:cubicBezTo>
                  <a:cubicBezTo>
                    <a:pt x="2762" y="13133"/>
                    <a:pt x="2625" y="13131"/>
                    <a:pt x="2488" y="13126"/>
                  </a:cubicBezTo>
                  <a:cubicBezTo>
                    <a:pt x="2436" y="13124"/>
                    <a:pt x="2385" y="13123"/>
                    <a:pt x="2333" y="13123"/>
                  </a:cubicBezTo>
                  <a:cubicBezTo>
                    <a:pt x="2031" y="13123"/>
                    <a:pt x="1729" y="13152"/>
                    <a:pt x="1428" y="13164"/>
                  </a:cubicBezTo>
                  <a:cubicBezTo>
                    <a:pt x="1219" y="12733"/>
                    <a:pt x="1216" y="12313"/>
                    <a:pt x="1240" y="11891"/>
                  </a:cubicBezTo>
                  <a:cubicBezTo>
                    <a:pt x="1242" y="11853"/>
                    <a:pt x="1269" y="11796"/>
                    <a:pt x="1297" y="11783"/>
                  </a:cubicBezTo>
                  <a:cubicBezTo>
                    <a:pt x="1472" y="11710"/>
                    <a:pt x="1646" y="11608"/>
                    <a:pt x="1827" y="11589"/>
                  </a:cubicBezTo>
                  <a:cubicBezTo>
                    <a:pt x="3027" y="11463"/>
                    <a:pt x="4229" y="11349"/>
                    <a:pt x="5430" y="11246"/>
                  </a:cubicBezTo>
                  <a:cubicBezTo>
                    <a:pt x="6011" y="11196"/>
                    <a:pt x="6595" y="11200"/>
                    <a:pt x="7175" y="11144"/>
                  </a:cubicBezTo>
                  <a:cubicBezTo>
                    <a:pt x="8300" y="11034"/>
                    <a:pt x="9421" y="10882"/>
                    <a:pt x="10547" y="10781"/>
                  </a:cubicBezTo>
                  <a:cubicBezTo>
                    <a:pt x="11566" y="10691"/>
                    <a:pt x="12589" y="10631"/>
                    <a:pt x="13613" y="10592"/>
                  </a:cubicBezTo>
                  <a:cubicBezTo>
                    <a:pt x="13650" y="10591"/>
                    <a:pt x="13688" y="10590"/>
                    <a:pt x="13726" y="10590"/>
                  </a:cubicBezTo>
                  <a:cubicBezTo>
                    <a:pt x="13762" y="10590"/>
                    <a:pt x="13799" y="10590"/>
                    <a:pt x="13835" y="10590"/>
                  </a:cubicBezTo>
                  <a:cubicBezTo>
                    <a:pt x="14022" y="10590"/>
                    <a:pt x="14208" y="10582"/>
                    <a:pt x="14390" y="10479"/>
                  </a:cubicBezTo>
                  <a:close/>
                  <a:moveTo>
                    <a:pt x="13369" y="0"/>
                  </a:moveTo>
                  <a:cubicBezTo>
                    <a:pt x="13352" y="0"/>
                    <a:pt x="13335" y="1"/>
                    <a:pt x="13318" y="3"/>
                  </a:cubicBezTo>
                  <a:cubicBezTo>
                    <a:pt x="12599" y="67"/>
                    <a:pt x="11880" y="129"/>
                    <a:pt x="11162" y="192"/>
                  </a:cubicBezTo>
                  <a:cubicBezTo>
                    <a:pt x="10529" y="248"/>
                    <a:pt x="9895" y="297"/>
                    <a:pt x="9262" y="362"/>
                  </a:cubicBezTo>
                  <a:cubicBezTo>
                    <a:pt x="8149" y="480"/>
                    <a:pt x="7038" y="619"/>
                    <a:pt x="5924" y="729"/>
                  </a:cubicBezTo>
                  <a:cubicBezTo>
                    <a:pt x="5355" y="784"/>
                    <a:pt x="4781" y="777"/>
                    <a:pt x="4212" y="833"/>
                  </a:cubicBezTo>
                  <a:cubicBezTo>
                    <a:pt x="3056" y="946"/>
                    <a:pt x="1900" y="1080"/>
                    <a:pt x="745" y="1213"/>
                  </a:cubicBezTo>
                  <a:cubicBezTo>
                    <a:pt x="554" y="1235"/>
                    <a:pt x="362" y="1282"/>
                    <a:pt x="180" y="1346"/>
                  </a:cubicBezTo>
                  <a:cubicBezTo>
                    <a:pt x="105" y="1372"/>
                    <a:pt x="0" y="1476"/>
                    <a:pt x="3" y="1540"/>
                  </a:cubicBezTo>
                  <a:cubicBezTo>
                    <a:pt x="20" y="1996"/>
                    <a:pt x="54" y="2450"/>
                    <a:pt x="106" y="2903"/>
                  </a:cubicBezTo>
                  <a:cubicBezTo>
                    <a:pt x="116" y="2982"/>
                    <a:pt x="233" y="3064"/>
                    <a:pt x="319" y="3113"/>
                  </a:cubicBezTo>
                  <a:cubicBezTo>
                    <a:pt x="386" y="3151"/>
                    <a:pt x="480" y="3141"/>
                    <a:pt x="576" y="3156"/>
                  </a:cubicBezTo>
                  <a:cubicBezTo>
                    <a:pt x="580" y="3246"/>
                    <a:pt x="580" y="3321"/>
                    <a:pt x="586" y="3396"/>
                  </a:cubicBezTo>
                  <a:cubicBezTo>
                    <a:pt x="658" y="4230"/>
                    <a:pt x="721" y="5065"/>
                    <a:pt x="808" y="5898"/>
                  </a:cubicBezTo>
                  <a:cubicBezTo>
                    <a:pt x="856" y="6351"/>
                    <a:pt x="954" y="6799"/>
                    <a:pt x="1010" y="7252"/>
                  </a:cubicBezTo>
                  <a:cubicBezTo>
                    <a:pt x="1102" y="8008"/>
                    <a:pt x="1196" y="8763"/>
                    <a:pt x="1257" y="9522"/>
                  </a:cubicBezTo>
                  <a:cubicBezTo>
                    <a:pt x="1309" y="10170"/>
                    <a:pt x="1314" y="10820"/>
                    <a:pt x="1340" y="11465"/>
                  </a:cubicBezTo>
                  <a:cubicBezTo>
                    <a:pt x="965" y="11665"/>
                    <a:pt x="901" y="11796"/>
                    <a:pt x="963" y="12224"/>
                  </a:cubicBezTo>
                  <a:cubicBezTo>
                    <a:pt x="968" y="12256"/>
                    <a:pt x="975" y="12289"/>
                    <a:pt x="982" y="12321"/>
                  </a:cubicBezTo>
                  <a:cubicBezTo>
                    <a:pt x="1027" y="12555"/>
                    <a:pt x="1072" y="12788"/>
                    <a:pt x="1120" y="13023"/>
                  </a:cubicBezTo>
                  <a:cubicBezTo>
                    <a:pt x="1176" y="13294"/>
                    <a:pt x="1259" y="13361"/>
                    <a:pt x="1545" y="13361"/>
                  </a:cubicBezTo>
                  <a:cubicBezTo>
                    <a:pt x="1580" y="13361"/>
                    <a:pt x="1616" y="13361"/>
                    <a:pt x="1652" y="13361"/>
                  </a:cubicBezTo>
                  <a:cubicBezTo>
                    <a:pt x="1938" y="13361"/>
                    <a:pt x="2224" y="13358"/>
                    <a:pt x="2510" y="13358"/>
                  </a:cubicBezTo>
                  <a:cubicBezTo>
                    <a:pt x="2575" y="13358"/>
                    <a:pt x="2641" y="13358"/>
                    <a:pt x="2707" y="13358"/>
                  </a:cubicBezTo>
                  <a:cubicBezTo>
                    <a:pt x="2744" y="13358"/>
                    <a:pt x="2780" y="13359"/>
                    <a:pt x="2817" y="13359"/>
                  </a:cubicBezTo>
                  <a:cubicBezTo>
                    <a:pt x="3903" y="13359"/>
                    <a:pt x="4980" y="13241"/>
                    <a:pt x="6059" y="13123"/>
                  </a:cubicBezTo>
                  <a:cubicBezTo>
                    <a:pt x="7162" y="13002"/>
                    <a:pt x="8270" y="12938"/>
                    <a:pt x="9376" y="12848"/>
                  </a:cubicBezTo>
                  <a:cubicBezTo>
                    <a:pt x="10021" y="12794"/>
                    <a:pt x="10665" y="12744"/>
                    <a:pt x="11308" y="12678"/>
                  </a:cubicBezTo>
                  <a:cubicBezTo>
                    <a:pt x="12197" y="12585"/>
                    <a:pt x="13084" y="12479"/>
                    <a:pt x="13971" y="12377"/>
                  </a:cubicBezTo>
                  <a:cubicBezTo>
                    <a:pt x="14099" y="12361"/>
                    <a:pt x="14228" y="12342"/>
                    <a:pt x="14354" y="12313"/>
                  </a:cubicBezTo>
                  <a:cubicBezTo>
                    <a:pt x="14617" y="12254"/>
                    <a:pt x="14711" y="12171"/>
                    <a:pt x="14726" y="11897"/>
                  </a:cubicBezTo>
                  <a:cubicBezTo>
                    <a:pt x="14751" y="11475"/>
                    <a:pt x="14762" y="11049"/>
                    <a:pt x="14746" y="10626"/>
                  </a:cubicBezTo>
                  <a:cubicBezTo>
                    <a:pt x="14736" y="10353"/>
                    <a:pt x="14653" y="10248"/>
                    <a:pt x="14447" y="10248"/>
                  </a:cubicBezTo>
                  <a:cubicBezTo>
                    <a:pt x="14393" y="10248"/>
                    <a:pt x="14330" y="10255"/>
                    <a:pt x="14259" y="10268"/>
                  </a:cubicBezTo>
                  <a:cubicBezTo>
                    <a:pt x="14217" y="10277"/>
                    <a:pt x="14173" y="10273"/>
                    <a:pt x="14080" y="10277"/>
                  </a:cubicBezTo>
                  <a:lnTo>
                    <a:pt x="14080" y="10277"/>
                  </a:lnTo>
                  <a:cubicBezTo>
                    <a:pt x="14012" y="9792"/>
                    <a:pt x="13934" y="9332"/>
                    <a:pt x="13887" y="8869"/>
                  </a:cubicBezTo>
                  <a:cubicBezTo>
                    <a:pt x="13824" y="8241"/>
                    <a:pt x="13782" y="7611"/>
                    <a:pt x="13738" y="6982"/>
                  </a:cubicBezTo>
                  <a:cubicBezTo>
                    <a:pt x="13654" y="5798"/>
                    <a:pt x="13573" y="4614"/>
                    <a:pt x="13497" y="3431"/>
                  </a:cubicBezTo>
                  <a:cubicBezTo>
                    <a:pt x="13476" y="3105"/>
                    <a:pt x="13471" y="2777"/>
                    <a:pt x="13457" y="2451"/>
                  </a:cubicBezTo>
                  <a:cubicBezTo>
                    <a:pt x="13447" y="2251"/>
                    <a:pt x="13387" y="2039"/>
                    <a:pt x="13607" y="1900"/>
                  </a:cubicBezTo>
                  <a:cubicBezTo>
                    <a:pt x="13630" y="1886"/>
                    <a:pt x="13642" y="1846"/>
                    <a:pt x="13648" y="1815"/>
                  </a:cubicBezTo>
                  <a:cubicBezTo>
                    <a:pt x="13752" y="1285"/>
                    <a:pt x="13741" y="754"/>
                    <a:pt x="13659" y="224"/>
                  </a:cubicBezTo>
                  <a:cubicBezTo>
                    <a:pt x="13633" y="65"/>
                    <a:pt x="13520" y="0"/>
                    <a:pt x="13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6"/>
            <p:cNvSpPr/>
            <p:nvPr/>
          </p:nvSpPr>
          <p:spPr>
            <a:xfrm>
              <a:off x="2763550" y="2125925"/>
              <a:ext cx="27800" cy="28075"/>
            </a:xfrm>
            <a:custGeom>
              <a:rect b="b" l="l" r="r" t="t"/>
              <a:pathLst>
                <a:path extrusionOk="0" h="1123" w="1112">
                  <a:moveTo>
                    <a:pt x="924" y="1"/>
                  </a:moveTo>
                  <a:cubicBezTo>
                    <a:pt x="918" y="1"/>
                    <a:pt x="913" y="1"/>
                    <a:pt x="907" y="1"/>
                  </a:cubicBezTo>
                  <a:cubicBezTo>
                    <a:pt x="682" y="14"/>
                    <a:pt x="458" y="41"/>
                    <a:pt x="236" y="69"/>
                  </a:cubicBezTo>
                  <a:cubicBezTo>
                    <a:pt x="62" y="92"/>
                    <a:pt x="0" y="206"/>
                    <a:pt x="25" y="371"/>
                  </a:cubicBezTo>
                  <a:cubicBezTo>
                    <a:pt x="60" y="607"/>
                    <a:pt x="98" y="841"/>
                    <a:pt x="139" y="1107"/>
                  </a:cubicBezTo>
                  <a:cubicBezTo>
                    <a:pt x="218" y="1117"/>
                    <a:pt x="293" y="1122"/>
                    <a:pt x="367" y="1122"/>
                  </a:cubicBezTo>
                  <a:cubicBezTo>
                    <a:pt x="564" y="1122"/>
                    <a:pt x="747" y="1086"/>
                    <a:pt x="925" y="1025"/>
                  </a:cubicBezTo>
                  <a:cubicBezTo>
                    <a:pt x="991" y="1002"/>
                    <a:pt x="1077" y="918"/>
                    <a:pt x="1085" y="852"/>
                  </a:cubicBezTo>
                  <a:cubicBezTo>
                    <a:pt x="1111" y="638"/>
                    <a:pt x="1111" y="420"/>
                    <a:pt x="1111" y="204"/>
                  </a:cubicBezTo>
                  <a:cubicBezTo>
                    <a:pt x="1111" y="83"/>
                    <a:pt x="1041" y="1"/>
                    <a:pt x="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6"/>
            <p:cNvSpPr/>
            <p:nvPr/>
          </p:nvSpPr>
          <p:spPr>
            <a:xfrm>
              <a:off x="2917550" y="2111050"/>
              <a:ext cx="30750" cy="28150"/>
            </a:xfrm>
            <a:custGeom>
              <a:rect b="b" l="l" r="r" t="t"/>
              <a:pathLst>
                <a:path extrusionOk="0" h="1126" w="1230">
                  <a:moveTo>
                    <a:pt x="870" y="1"/>
                  </a:moveTo>
                  <a:cubicBezTo>
                    <a:pt x="811" y="1"/>
                    <a:pt x="739" y="5"/>
                    <a:pt x="650" y="10"/>
                  </a:cubicBezTo>
                  <a:cubicBezTo>
                    <a:pt x="554" y="13"/>
                    <a:pt x="458" y="16"/>
                    <a:pt x="361" y="22"/>
                  </a:cubicBezTo>
                  <a:cubicBezTo>
                    <a:pt x="329" y="24"/>
                    <a:pt x="298" y="31"/>
                    <a:pt x="267" y="40"/>
                  </a:cubicBezTo>
                  <a:cubicBezTo>
                    <a:pt x="58" y="97"/>
                    <a:pt x="1" y="168"/>
                    <a:pt x="23" y="387"/>
                  </a:cubicBezTo>
                  <a:cubicBezTo>
                    <a:pt x="41" y="548"/>
                    <a:pt x="85" y="705"/>
                    <a:pt x="109" y="864"/>
                  </a:cubicBezTo>
                  <a:cubicBezTo>
                    <a:pt x="139" y="1059"/>
                    <a:pt x="172" y="1126"/>
                    <a:pt x="297" y="1126"/>
                  </a:cubicBezTo>
                  <a:cubicBezTo>
                    <a:pt x="335" y="1126"/>
                    <a:pt x="381" y="1120"/>
                    <a:pt x="439" y="1109"/>
                  </a:cubicBezTo>
                  <a:cubicBezTo>
                    <a:pt x="491" y="1100"/>
                    <a:pt x="542" y="1076"/>
                    <a:pt x="595" y="1072"/>
                  </a:cubicBezTo>
                  <a:cubicBezTo>
                    <a:pt x="1230" y="1028"/>
                    <a:pt x="1112" y="868"/>
                    <a:pt x="1118" y="445"/>
                  </a:cubicBezTo>
                  <a:cubicBezTo>
                    <a:pt x="1123" y="72"/>
                    <a:pt x="111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6"/>
            <p:cNvSpPr/>
            <p:nvPr/>
          </p:nvSpPr>
          <p:spPr>
            <a:xfrm>
              <a:off x="2878225" y="2114450"/>
              <a:ext cx="28650" cy="27925"/>
            </a:xfrm>
            <a:custGeom>
              <a:rect b="b" l="l" r="r" t="t"/>
              <a:pathLst>
                <a:path extrusionOk="0" h="1117" w="1146">
                  <a:moveTo>
                    <a:pt x="700" y="1"/>
                  </a:moveTo>
                  <a:cubicBezTo>
                    <a:pt x="683" y="1"/>
                    <a:pt x="666" y="1"/>
                    <a:pt x="648" y="2"/>
                  </a:cubicBezTo>
                  <a:lnTo>
                    <a:pt x="648" y="1"/>
                  </a:lnTo>
                  <a:cubicBezTo>
                    <a:pt x="563" y="5"/>
                    <a:pt x="476" y="1"/>
                    <a:pt x="391" y="13"/>
                  </a:cubicBezTo>
                  <a:cubicBezTo>
                    <a:pt x="80" y="57"/>
                    <a:pt x="1" y="164"/>
                    <a:pt x="52" y="469"/>
                  </a:cubicBezTo>
                  <a:cubicBezTo>
                    <a:pt x="78" y="617"/>
                    <a:pt x="109" y="765"/>
                    <a:pt x="135" y="914"/>
                  </a:cubicBezTo>
                  <a:cubicBezTo>
                    <a:pt x="162" y="1066"/>
                    <a:pt x="198" y="1117"/>
                    <a:pt x="319" y="1117"/>
                  </a:cubicBezTo>
                  <a:cubicBezTo>
                    <a:pt x="340" y="1117"/>
                    <a:pt x="364" y="1115"/>
                    <a:pt x="390" y="1112"/>
                  </a:cubicBezTo>
                  <a:cubicBezTo>
                    <a:pt x="496" y="1100"/>
                    <a:pt x="599" y="1072"/>
                    <a:pt x="705" y="1059"/>
                  </a:cubicBezTo>
                  <a:cubicBezTo>
                    <a:pt x="1084" y="1016"/>
                    <a:pt x="1131" y="965"/>
                    <a:pt x="1144" y="576"/>
                  </a:cubicBezTo>
                  <a:cubicBezTo>
                    <a:pt x="1146" y="542"/>
                    <a:pt x="1146" y="510"/>
                    <a:pt x="1146" y="478"/>
                  </a:cubicBezTo>
                  <a:cubicBezTo>
                    <a:pt x="1143" y="161"/>
                    <a:pt x="9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6"/>
            <p:cNvSpPr/>
            <p:nvPr/>
          </p:nvSpPr>
          <p:spPr>
            <a:xfrm>
              <a:off x="2955450" y="2106775"/>
              <a:ext cx="29175" cy="27450"/>
            </a:xfrm>
            <a:custGeom>
              <a:rect b="b" l="l" r="r" t="t"/>
              <a:pathLst>
                <a:path extrusionOk="0" h="1098" w="1167">
                  <a:moveTo>
                    <a:pt x="718" y="0"/>
                  </a:moveTo>
                  <a:cubicBezTo>
                    <a:pt x="706" y="0"/>
                    <a:pt x="694" y="1"/>
                    <a:pt x="681" y="1"/>
                  </a:cubicBezTo>
                  <a:cubicBezTo>
                    <a:pt x="660" y="2"/>
                    <a:pt x="638" y="2"/>
                    <a:pt x="617" y="4"/>
                  </a:cubicBezTo>
                  <a:cubicBezTo>
                    <a:pt x="71" y="33"/>
                    <a:pt x="1" y="123"/>
                    <a:pt x="107" y="651"/>
                  </a:cubicBezTo>
                  <a:cubicBezTo>
                    <a:pt x="113" y="683"/>
                    <a:pt x="117" y="715"/>
                    <a:pt x="122" y="747"/>
                  </a:cubicBezTo>
                  <a:cubicBezTo>
                    <a:pt x="163" y="981"/>
                    <a:pt x="297" y="1098"/>
                    <a:pt x="523" y="1098"/>
                  </a:cubicBezTo>
                  <a:cubicBezTo>
                    <a:pt x="548" y="1098"/>
                    <a:pt x="574" y="1096"/>
                    <a:pt x="602" y="1093"/>
                  </a:cubicBezTo>
                  <a:cubicBezTo>
                    <a:pt x="1127" y="1037"/>
                    <a:pt x="1167" y="992"/>
                    <a:pt x="1155" y="451"/>
                  </a:cubicBezTo>
                  <a:cubicBezTo>
                    <a:pt x="1148" y="151"/>
                    <a:pt x="1002" y="0"/>
                    <a:pt x="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6"/>
            <p:cNvSpPr/>
            <p:nvPr/>
          </p:nvSpPr>
          <p:spPr>
            <a:xfrm>
              <a:off x="2687750" y="2132250"/>
              <a:ext cx="31400" cy="28225"/>
            </a:xfrm>
            <a:custGeom>
              <a:rect b="b" l="l" r="r" t="t"/>
              <a:pathLst>
                <a:path extrusionOk="0" h="1129" w="1256">
                  <a:moveTo>
                    <a:pt x="945" y="0"/>
                  </a:moveTo>
                  <a:cubicBezTo>
                    <a:pt x="942" y="0"/>
                    <a:pt x="938" y="0"/>
                    <a:pt x="935" y="1"/>
                  </a:cubicBezTo>
                  <a:cubicBezTo>
                    <a:pt x="732" y="10"/>
                    <a:pt x="528" y="14"/>
                    <a:pt x="330" y="55"/>
                  </a:cubicBezTo>
                  <a:cubicBezTo>
                    <a:pt x="51" y="114"/>
                    <a:pt x="1" y="208"/>
                    <a:pt x="51" y="491"/>
                  </a:cubicBezTo>
                  <a:cubicBezTo>
                    <a:pt x="76" y="640"/>
                    <a:pt x="123" y="786"/>
                    <a:pt x="130" y="935"/>
                  </a:cubicBezTo>
                  <a:cubicBezTo>
                    <a:pt x="138" y="1079"/>
                    <a:pt x="200" y="1129"/>
                    <a:pt x="310" y="1129"/>
                  </a:cubicBezTo>
                  <a:cubicBezTo>
                    <a:pt x="325" y="1129"/>
                    <a:pt x="341" y="1128"/>
                    <a:pt x="358" y="1126"/>
                  </a:cubicBezTo>
                  <a:cubicBezTo>
                    <a:pt x="422" y="1120"/>
                    <a:pt x="485" y="1107"/>
                    <a:pt x="549" y="1101"/>
                  </a:cubicBezTo>
                  <a:cubicBezTo>
                    <a:pt x="1256" y="1035"/>
                    <a:pt x="1124" y="916"/>
                    <a:pt x="1140" y="449"/>
                  </a:cubicBezTo>
                  <a:cubicBezTo>
                    <a:pt x="1137" y="356"/>
                    <a:pt x="1133" y="280"/>
                    <a:pt x="1131" y="204"/>
                  </a:cubicBezTo>
                  <a:cubicBezTo>
                    <a:pt x="1129" y="78"/>
                    <a:pt x="1067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6"/>
            <p:cNvSpPr/>
            <p:nvPr/>
          </p:nvSpPr>
          <p:spPr>
            <a:xfrm>
              <a:off x="2839950" y="2117900"/>
              <a:ext cx="28500" cy="28275"/>
            </a:xfrm>
            <a:custGeom>
              <a:rect b="b" l="l" r="r" t="t"/>
              <a:pathLst>
                <a:path extrusionOk="0" h="1131" w="1140">
                  <a:moveTo>
                    <a:pt x="869" y="1"/>
                  </a:moveTo>
                  <a:cubicBezTo>
                    <a:pt x="815" y="1"/>
                    <a:pt x="749" y="4"/>
                    <a:pt x="668" y="8"/>
                  </a:cubicBezTo>
                  <a:cubicBezTo>
                    <a:pt x="531" y="15"/>
                    <a:pt x="391" y="33"/>
                    <a:pt x="259" y="69"/>
                  </a:cubicBezTo>
                  <a:cubicBezTo>
                    <a:pt x="42" y="126"/>
                    <a:pt x="1" y="194"/>
                    <a:pt x="28" y="420"/>
                  </a:cubicBezTo>
                  <a:cubicBezTo>
                    <a:pt x="46" y="570"/>
                    <a:pt x="90" y="715"/>
                    <a:pt x="114" y="864"/>
                  </a:cubicBezTo>
                  <a:cubicBezTo>
                    <a:pt x="147" y="1079"/>
                    <a:pt x="157" y="1131"/>
                    <a:pt x="287" y="1131"/>
                  </a:cubicBezTo>
                  <a:cubicBezTo>
                    <a:pt x="324" y="1131"/>
                    <a:pt x="370" y="1127"/>
                    <a:pt x="429" y="1121"/>
                  </a:cubicBezTo>
                  <a:cubicBezTo>
                    <a:pt x="472" y="1116"/>
                    <a:pt x="514" y="1105"/>
                    <a:pt x="556" y="1101"/>
                  </a:cubicBezTo>
                  <a:cubicBezTo>
                    <a:pt x="1104" y="1041"/>
                    <a:pt x="1139" y="1001"/>
                    <a:pt x="1124" y="439"/>
                  </a:cubicBezTo>
                  <a:lnTo>
                    <a:pt x="1125" y="439"/>
                  </a:lnTo>
                  <a:cubicBezTo>
                    <a:pt x="1115" y="70"/>
                    <a:pt x="1114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6"/>
            <p:cNvSpPr/>
            <p:nvPr/>
          </p:nvSpPr>
          <p:spPr>
            <a:xfrm>
              <a:off x="2726125" y="2128775"/>
              <a:ext cx="27325" cy="28475"/>
            </a:xfrm>
            <a:custGeom>
              <a:rect b="b" l="l" r="r" t="t"/>
              <a:pathLst>
                <a:path extrusionOk="0" h="1139" w="1093">
                  <a:moveTo>
                    <a:pt x="662" y="0"/>
                  </a:moveTo>
                  <a:cubicBezTo>
                    <a:pt x="505" y="29"/>
                    <a:pt x="343" y="41"/>
                    <a:pt x="193" y="92"/>
                  </a:cubicBezTo>
                  <a:cubicBezTo>
                    <a:pt x="116" y="118"/>
                    <a:pt x="0" y="216"/>
                    <a:pt x="5" y="274"/>
                  </a:cubicBezTo>
                  <a:cubicBezTo>
                    <a:pt x="25" y="549"/>
                    <a:pt x="83" y="821"/>
                    <a:pt x="125" y="1095"/>
                  </a:cubicBezTo>
                  <a:cubicBezTo>
                    <a:pt x="208" y="1126"/>
                    <a:pt x="290" y="1138"/>
                    <a:pt x="371" y="1138"/>
                  </a:cubicBezTo>
                  <a:cubicBezTo>
                    <a:pt x="541" y="1138"/>
                    <a:pt x="707" y="1086"/>
                    <a:pt x="873" y="1051"/>
                  </a:cubicBezTo>
                  <a:cubicBezTo>
                    <a:pt x="1016" y="1020"/>
                    <a:pt x="1090" y="928"/>
                    <a:pt x="1086" y="773"/>
                  </a:cubicBezTo>
                  <a:cubicBezTo>
                    <a:pt x="1080" y="600"/>
                    <a:pt x="1093" y="426"/>
                    <a:pt x="1082" y="254"/>
                  </a:cubicBezTo>
                  <a:cubicBezTo>
                    <a:pt x="1069" y="44"/>
                    <a:pt x="1034" y="18"/>
                    <a:pt x="825" y="12"/>
                  </a:cubicBezTo>
                  <a:cubicBezTo>
                    <a:pt x="819" y="12"/>
                    <a:pt x="813" y="12"/>
                    <a:pt x="808" y="12"/>
                  </a:cubicBezTo>
                  <a:cubicBezTo>
                    <a:pt x="760" y="12"/>
                    <a:pt x="712" y="16"/>
                    <a:pt x="664" y="18"/>
                  </a:cubicBezTo>
                  <a:cubicBezTo>
                    <a:pt x="663" y="12"/>
                    <a:pt x="663" y="6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6"/>
            <p:cNvSpPr/>
            <p:nvPr/>
          </p:nvSpPr>
          <p:spPr>
            <a:xfrm>
              <a:off x="2800750" y="2122500"/>
              <a:ext cx="28650" cy="27925"/>
            </a:xfrm>
            <a:custGeom>
              <a:rect b="b" l="l" r="r" t="t"/>
              <a:pathLst>
                <a:path extrusionOk="0" h="1117" w="1146">
                  <a:moveTo>
                    <a:pt x="697" y="0"/>
                  </a:moveTo>
                  <a:cubicBezTo>
                    <a:pt x="681" y="0"/>
                    <a:pt x="665" y="1"/>
                    <a:pt x="648" y="2"/>
                  </a:cubicBezTo>
                  <a:cubicBezTo>
                    <a:pt x="562" y="5"/>
                    <a:pt x="475" y="2"/>
                    <a:pt x="391" y="13"/>
                  </a:cubicBezTo>
                  <a:cubicBezTo>
                    <a:pt x="79" y="57"/>
                    <a:pt x="1" y="165"/>
                    <a:pt x="53" y="470"/>
                  </a:cubicBezTo>
                  <a:cubicBezTo>
                    <a:pt x="78" y="618"/>
                    <a:pt x="110" y="765"/>
                    <a:pt x="135" y="914"/>
                  </a:cubicBezTo>
                  <a:cubicBezTo>
                    <a:pt x="161" y="1064"/>
                    <a:pt x="199" y="1116"/>
                    <a:pt x="318" y="1116"/>
                  </a:cubicBezTo>
                  <a:cubicBezTo>
                    <a:pt x="340" y="1116"/>
                    <a:pt x="364" y="1115"/>
                    <a:pt x="391" y="1112"/>
                  </a:cubicBezTo>
                  <a:cubicBezTo>
                    <a:pt x="497" y="1101"/>
                    <a:pt x="600" y="1071"/>
                    <a:pt x="706" y="1059"/>
                  </a:cubicBezTo>
                  <a:cubicBezTo>
                    <a:pt x="1084" y="1015"/>
                    <a:pt x="1132" y="965"/>
                    <a:pt x="1145" y="575"/>
                  </a:cubicBezTo>
                  <a:cubicBezTo>
                    <a:pt x="1145" y="543"/>
                    <a:pt x="1145" y="510"/>
                    <a:pt x="1145" y="477"/>
                  </a:cubicBezTo>
                  <a:cubicBezTo>
                    <a:pt x="1143" y="159"/>
                    <a:pt x="99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6"/>
            <p:cNvSpPr/>
            <p:nvPr/>
          </p:nvSpPr>
          <p:spPr>
            <a:xfrm>
              <a:off x="2789950" y="2381700"/>
              <a:ext cx="27800" cy="28050"/>
            </a:xfrm>
            <a:custGeom>
              <a:rect b="b" l="l" r="r" t="t"/>
              <a:pathLst>
                <a:path extrusionOk="0" h="1122" w="1112">
                  <a:moveTo>
                    <a:pt x="915" y="1"/>
                  </a:moveTo>
                  <a:cubicBezTo>
                    <a:pt x="908" y="1"/>
                    <a:pt x="900" y="1"/>
                    <a:pt x="893" y="1"/>
                  </a:cubicBezTo>
                  <a:cubicBezTo>
                    <a:pt x="668" y="19"/>
                    <a:pt x="444" y="43"/>
                    <a:pt x="222" y="74"/>
                  </a:cubicBezTo>
                  <a:cubicBezTo>
                    <a:pt x="66" y="95"/>
                    <a:pt x="1" y="200"/>
                    <a:pt x="23" y="355"/>
                  </a:cubicBezTo>
                  <a:cubicBezTo>
                    <a:pt x="59" y="600"/>
                    <a:pt x="98" y="844"/>
                    <a:pt x="139" y="1105"/>
                  </a:cubicBezTo>
                  <a:cubicBezTo>
                    <a:pt x="218" y="1116"/>
                    <a:pt x="295" y="1121"/>
                    <a:pt x="371" y="1121"/>
                  </a:cubicBezTo>
                  <a:cubicBezTo>
                    <a:pt x="577" y="1121"/>
                    <a:pt x="774" y="1083"/>
                    <a:pt x="967" y="1011"/>
                  </a:cubicBezTo>
                  <a:cubicBezTo>
                    <a:pt x="1018" y="992"/>
                    <a:pt x="1079" y="923"/>
                    <a:pt x="1083" y="872"/>
                  </a:cubicBezTo>
                  <a:cubicBezTo>
                    <a:pt x="1104" y="646"/>
                    <a:pt x="1112" y="419"/>
                    <a:pt x="1108" y="192"/>
                  </a:cubicBezTo>
                  <a:cubicBezTo>
                    <a:pt x="1107" y="71"/>
                    <a:pt x="1028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6"/>
            <p:cNvSpPr/>
            <p:nvPr/>
          </p:nvSpPr>
          <p:spPr>
            <a:xfrm>
              <a:off x="2826300" y="2378100"/>
              <a:ext cx="29675" cy="27000"/>
            </a:xfrm>
            <a:custGeom>
              <a:rect b="b" l="l" r="r" t="t"/>
              <a:pathLst>
                <a:path extrusionOk="0" h="1080" w="1187">
                  <a:moveTo>
                    <a:pt x="775" y="1"/>
                  </a:moveTo>
                  <a:cubicBezTo>
                    <a:pt x="765" y="1"/>
                    <a:pt x="755" y="1"/>
                    <a:pt x="745" y="1"/>
                  </a:cubicBezTo>
                  <a:cubicBezTo>
                    <a:pt x="703" y="3"/>
                    <a:pt x="660" y="5"/>
                    <a:pt x="617" y="6"/>
                  </a:cubicBezTo>
                  <a:cubicBezTo>
                    <a:pt x="32" y="28"/>
                    <a:pt x="1" y="204"/>
                    <a:pt x="128" y="633"/>
                  </a:cubicBezTo>
                  <a:cubicBezTo>
                    <a:pt x="134" y="653"/>
                    <a:pt x="133" y="676"/>
                    <a:pt x="137" y="697"/>
                  </a:cubicBezTo>
                  <a:cubicBezTo>
                    <a:pt x="184" y="951"/>
                    <a:pt x="320" y="1080"/>
                    <a:pt x="544" y="1080"/>
                  </a:cubicBezTo>
                  <a:cubicBezTo>
                    <a:pt x="575" y="1080"/>
                    <a:pt x="607" y="1077"/>
                    <a:pt x="642" y="1072"/>
                  </a:cubicBezTo>
                  <a:cubicBezTo>
                    <a:pt x="1183" y="996"/>
                    <a:pt x="1187" y="992"/>
                    <a:pt x="1177" y="455"/>
                  </a:cubicBezTo>
                  <a:cubicBezTo>
                    <a:pt x="1177" y="444"/>
                    <a:pt x="1176" y="433"/>
                    <a:pt x="1176" y="423"/>
                  </a:cubicBezTo>
                  <a:cubicBezTo>
                    <a:pt x="1168" y="141"/>
                    <a:pt x="1035" y="1"/>
                    <a:pt x="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6"/>
            <p:cNvSpPr/>
            <p:nvPr/>
          </p:nvSpPr>
          <p:spPr>
            <a:xfrm>
              <a:off x="2904300" y="2370125"/>
              <a:ext cx="29000" cy="26850"/>
            </a:xfrm>
            <a:custGeom>
              <a:rect b="b" l="l" r="r" t="t"/>
              <a:pathLst>
                <a:path extrusionOk="0" h="1074" w="1160">
                  <a:moveTo>
                    <a:pt x="665" y="0"/>
                  </a:moveTo>
                  <a:cubicBezTo>
                    <a:pt x="44" y="28"/>
                    <a:pt x="0" y="81"/>
                    <a:pt x="114" y="689"/>
                  </a:cubicBezTo>
                  <a:cubicBezTo>
                    <a:pt x="163" y="946"/>
                    <a:pt x="308" y="1074"/>
                    <a:pt x="550" y="1074"/>
                  </a:cubicBezTo>
                  <a:cubicBezTo>
                    <a:pt x="581" y="1074"/>
                    <a:pt x="613" y="1072"/>
                    <a:pt x="647" y="1068"/>
                  </a:cubicBezTo>
                  <a:cubicBezTo>
                    <a:pt x="1141" y="1007"/>
                    <a:pt x="1159" y="987"/>
                    <a:pt x="1157" y="489"/>
                  </a:cubicBezTo>
                  <a:cubicBezTo>
                    <a:pt x="1157" y="479"/>
                    <a:pt x="1157" y="468"/>
                    <a:pt x="1157" y="456"/>
                  </a:cubicBezTo>
                  <a:cubicBezTo>
                    <a:pt x="1152" y="153"/>
                    <a:pt x="1002" y="1"/>
                    <a:pt x="706" y="1"/>
                  </a:cubicBezTo>
                  <a:cubicBezTo>
                    <a:pt x="693" y="1"/>
                    <a:pt x="679" y="1"/>
                    <a:pt x="665" y="2"/>
                  </a:cubicBezTo>
                  <a:lnTo>
                    <a:pt x="6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6"/>
            <p:cNvSpPr/>
            <p:nvPr/>
          </p:nvSpPr>
          <p:spPr>
            <a:xfrm>
              <a:off x="2751650" y="2384850"/>
              <a:ext cx="30725" cy="28300"/>
            </a:xfrm>
            <a:custGeom>
              <a:rect b="b" l="l" r="r" t="t"/>
              <a:pathLst>
                <a:path extrusionOk="0" h="1132" w="1229">
                  <a:moveTo>
                    <a:pt x="914" y="0"/>
                  </a:moveTo>
                  <a:cubicBezTo>
                    <a:pt x="904" y="0"/>
                    <a:pt x="894" y="1"/>
                    <a:pt x="883" y="1"/>
                  </a:cubicBezTo>
                  <a:cubicBezTo>
                    <a:pt x="682" y="18"/>
                    <a:pt x="477" y="25"/>
                    <a:pt x="281" y="69"/>
                  </a:cubicBezTo>
                  <a:cubicBezTo>
                    <a:pt x="42" y="122"/>
                    <a:pt x="0" y="195"/>
                    <a:pt x="30" y="433"/>
                  </a:cubicBezTo>
                  <a:cubicBezTo>
                    <a:pt x="53" y="605"/>
                    <a:pt x="105" y="771"/>
                    <a:pt x="116" y="943"/>
                  </a:cubicBezTo>
                  <a:cubicBezTo>
                    <a:pt x="125" y="1087"/>
                    <a:pt x="192" y="1132"/>
                    <a:pt x="300" y="1132"/>
                  </a:cubicBezTo>
                  <a:cubicBezTo>
                    <a:pt x="315" y="1132"/>
                    <a:pt x="331" y="1131"/>
                    <a:pt x="348" y="1129"/>
                  </a:cubicBezTo>
                  <a:cubicBezTo>
                    <a:pt x="412" y="1122"/>
                    <a:pt x="475" y="1110"/>
                    <a:pt x="539" y="1103"/>
                  </a:cubicBezTo>
                  <a:cubicBezTo>
                    <a:pt x="1228" y="1035"/>
                    <a:pt x="1112" y="931"/>
                    <a:pt x="1126" y="437"/>
                  </a:cubicBezTo>
                  <a:lnTo>
                    <a:pt x="1126" y="436"/>
                  </a:lnTo>
                  <a:cubicBezTo>
                    <a:pt x="1123" y="364"/>
                    <a:pt x="1119" y="299"/>
                    <a:pt x="1119" y="235"/>
                  </a:cubicBezTo>
                  <a:cubicBezTo>
                    <a:pt x="1119" y="85"/>
                    <a:pt x="1053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6"/>
            <p:cNvSpPr/>
            <p:nvPr/>
          </p:nvSpPr>
          <p:spPr>
            <a:xfrm>
              <a:off x="2981775" y="2362450"/>
              <a:ext cx="28950" cy="28275"/>
            </a:xfrm>
            <a:custGeom>
              <a:rect b="b" l="l" r="r" t="t"/>
              <a:pathLst>
                <a:path extrusionOk="0" h="1131" w="1158">
                  <a:moveTo>
                    <a:pt x="890" y="1"/>
                  </a:moveTo>
                  <a:cubicBezTo>
                    <a:pt x="840" y="1"/>
                    <a:pt x="780" y="3"/>
                    <a:pt x="709" y="6"/>
                  </a:cubicBezTo>
                  <a:cubicBezTo>
                    <a:pt x="676" y="8"/>
                    <a:pt x="644" y="8"/>
                    <a:pt x="612" y="10"/>
                  </a:cubicBezTo>
                  <a:cubicBezTo>
                    <a:pt x="71" y="40"/>
                    <a:pt x="1" y="129"/>
                    <a:pt x="111" y="663"/>
                  </a:cubicBezTo>
                  <a:cubicBezTo>
                    <a:pt x="142" y="817"/>
                    <a:pt x="147" y="1046"/>
                    <a:pt x="240" y="1096"/>
                  </a:cubicBezTo>
                  <a:cubicBezTo>
                    <a:pt x="286" y="1121"/>
                    <a:pt x="341" y="1130"/>
                    <a:pt x="402" y="1130"/>
                  </a:cubicBezTo>
                  <a:cubicBezTo>
                    <a:pt x="509" y="1130"/>
                    <a:pt x="631" y="1102"/>
                    <a:pt x="739" y="1089"/>
                  </a:cubicBezTo>
                  <a:cubicBezTo>
                    <a:pt x="1077" y="1049"/>
                    <a:pt x="1138" y="977"/>
                    <a:pt x="1154" y="643"/>
                  </a:cubicBezTo>
                  <a:cubicBezTo>
                    <a:pt x="1157" y="567"/>
                    <a:pt x="1157" y="492"/>
                    <a:pt x="1155" y="416"/>
                  </a:cubicBezTo>
                  <a:cubicBezTo>
                    <a:pt x="1145" y="61"/>
                    <a:pt x="1141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6"/>
            <p:cNvSpPr/>
            <p:nvPr/>
          </p:nvSpPr>
          <p:spPr>
            <a:xfrm>
              <a:off x="2943725" y="2366675"/>
              <a:ext cx="30750" cy="28350"/>
            </a:xfrm>
            <a:custGeom>
              <a:rect b="b" l="l" r="r" t="t"/>
              <a:pathLst>
                <a:path extrusionOk="0" h="1134" w="1230">
                  <a:moveTo>
                    <a:pt x="829" y="0"/>
                  </a:moveTo>
                  <a:cubicBezTo>
                    <a:pt x="779" y="0"/>
                    <a:pt x="721" y="2"/>
                    <a:pt x="654" y="4"/>
                  </a:cubicBezTo>
                  <a:cubicBezTo>
                    <a:pt x="537" y="16"/>
                    <a:pt x="419" y="19"/>
                    <a:pt x="304" y="43"/>
                  </a:cubicBezTo>
                  <a:cubicBezTo>
                    <a:pt x="62" y="93"/>
                    <a:pt x="1" y="180"/>
                    <a:pt x="33" y="431"/>
                  </a:cubicBezTo>
                  <a:cubicBezTo>
                    <a:pt x="53" y="580"/>
                    <a:pt x="95" y="726"/>
                    <a:pt x="117" y="875"/>
                  </a:cubicBezTo>
                  <a:cubicBezTo>
                    <a:pt x="147" y="1068"/>
                    <a:pt x="180" y="1133"/>
                    <a:pt x="306" y="1133"/>
                  </a:cubicBezTo>
                  <a:cubicBezTo>
                    <a:pt x="344" y="1133"/>
                    <a:pt x="392" y="1127"/>
                    <a:pt x="451" y="1116"/>
                  </a:cubicBezTo>
                  <a:cubicBezTo>
                    <a:pt x="503" y="1107"/>
                    <a:pt x="553" y="1083"/>
                    <a:pt x="605" y="1079"/>
                  </a:cubicBezTo>
                  <a:cubicBezTo>
                    <a:pt x="1230" y="1034"/>
                    <a:pt x="1122" y="884"/>
                    <a:pt x="1126" y="450"/>
                  </a:cubicBezTo>
                  <a:cubicBezTo>
                    <a:pt x="1130" y="57"/>
                    <a:pt x="1123" y="0"/>
                    <a:pt x="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6"/>
            <p:cNvSpPr/>
            <p:nvPr/>
          </p:nvSpPr>
          <p:spPr>
            <a:xfrm>
              <a:off x="2714475" y="2388075"/>
              <a:ext cx="30550" cy="28175"/>
            </a:xfrm>
            <a:custGeom>
              <a:rect b="b" l="l" r="r" t="t"/>
              <a:pathLst>
                <a:path extrusionOk="0" h="1127" w="1222">
                  <a:moveTo>
                    <a:pt x="892" y="0"/>
                  </a:moveTo>
                  <a:cubicBezTo>
                    <a:pt x="878" y="0"/>
                    <a:pt x="864" y="0"/>
                    <a:pt x="848" y="1"/>
                  </a:cubicBezTo>
                  <a:cubicBezTo>
                    <a:pt x="658" y="8"/>
                    <a:pt x="464" y="24"/>
                    <a:pt x="278" y="66"/>
                  </a:cubicBezTo>
                  <a:cubicBezTo>
                    <a:pt x="43" y="120"/>
                    <a:pt x="0" y="196"/>
                    <a:pt x="32" y="434"/>
                  </a:cubicBezTo>
                  <a:cubicBezTo>
                    <a:pt x="52" y="593"/>
                    <a:pt x="95" y="751"/>
                    <a:pt x="121" y="910"/>
                  </a:cubicBezTo>
                  <a:cubicBezTo>
                    <a:pt x="150" y="1088"/>
                    <a:pt x="163" y="1127"/>
                    <a:pt x="290" y="1127"/>
                  </a:cubicBezTo>
                  <a:cubicBezTo>
                    <a:pt x="316" y="1127"/>
                    <a:pt x="347" y="1125"/>
                    <a:pt x="383" y="1123"/>
                  </a:cubicBezTo>
                  <a:cubicBezTo>
                    <a:pt x="437" y="1119"/>
                    <a:pt x="489" y="1106"/>
                    <a:pt x="543" y="1100"/>
                  </a:cubicBezTo>
                  <a:cubicBezTo>
                    <a:pt x="1222" y="1030"/>
                    <a:pt x="1114" y="934"/>
                    <a:pt x="1127" y="423"/>
                  </a:cubicBezTo>
                  <a:cubicBezTo>
                    <a:pt x="1124" y="369"/>
                    <a:pt x="1124" y="315"/>
                    <a:pt x="1120" y="262"/>
                  </a:cubicBezTo>
                  <a:cubicBezTo>
                    <a:pt x="1102" y="49"/>
                    <a:pt x="1074" y="0"/>
                    <a:pt x="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6"/>
            <p:cNvSpPr/>
            <p:nvPr/>
          </p:nvSpPr>
          <p:spPr>
            <a:xfrm>
              <a:off x="2866975" y="2373375"/>
              <a:ext cx="27375" cy="27800"/>
            </a:xfrm>
            <a:custGeom>
              <a:rect b="b" l="l" r="r" t="t"/>
              <a:pathLst>
                <a:path extrusionOk="0" h="1112" w="1095">
                  <a:moveTo>
                    <a:pt x="643" y="0"/>
                  </a:moveTo>
                  <a:cubicBezTo>
                    <a:pt x="487" y="31"/>
                    <a:pt x="324" y="45"/>
                    <a:pt x="176" y="100"/>
                  </a:cubicBezTo>
                  <a:cubicBezTo>
                    <a:pt x="102" y="127"/>
                    <a:pt x="0" y="237"/>
                    <a:pt x="7" y="299"/>
                  </a:cubicBezTo>
                  <a:cubicBezTo>
                    <a:pt x="36" y="571"/>
                    <a:pt x="99" y="841"/>
                    <a:pt x="150" y="1111"/>
                  </a:cubicBezTo>
                  <a:cubicBezTo>
                    <a:pt x="390" y="1093"/>
                    <a:pt x="632" y="1083"/>
                    <a:pt x="871" y="1052"/>
                  </a:cubicBezTo>
                  <a:cubicBezTo>
                    <a:pt x="1014" y="1034"/>
                    <a:pt x="1095" y="939"/>
                    <a:pt x="1091" y="781"/>
                  </a:cubicBezTo>
                  <a:cubicBezTo>
                    <a:pt x="1086" y="597"/>
                    <a:pt x="1090" y="414"/>
                    <a:pt x="1089" y="231"/>
                  </a:cubicBezTo>
                  <a:cubicBezTo>
                    <a:pt x="1089" y="87"/>
                    <a:pt x="1018" y="12"/>
                    <a:pt x="878" y="12"/>
                  </a:cubicBezTo>
                  <a:cubicBezTo>
                    <a:pt x="875" y="12"/>
                    <a:pt x="873" y="12"/>
                    <a:pt x="871" y="12"/>
                  </a:cubicBezTo>
                  <a:cubicBezTo>
                    <a:pt x="796" y="13"/>
                    <a:pt x="721" y="18"/>
                    <a:pt x="646" y="21"/>
                  </a:cubicBezTo>
                  <a:cubicBezTo>
                    <a:pt x="645" y="14"/>
                    <a:pt x="644" y="7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Google Shape;1952;p36"/>
          <p:cNvGrpSpPr/>
          <p:nvPr/>
        </p:nvGrpSpPr>
        <p:grpSpPr>
          <a:xfrm flipH="1" rot="1111052">
            <a:off x="6719944" y="3667538"/>
            <a:ext cx="1397025" cy="1230790"/>
            <a:chOff x="3411650" y="1548950"/>
            <a:chExt cx="385950" cy="340025"/>
          </a:xfrm>
        </p:grpSpPr>
        <p:sp>
          <p:nvSpPr>
            <p:cNvPr id="1953" name="Google Shape;1953;p36"/>
            <p:cNvSpPr/>
            <p:nvPr/>
          </p:nvSpPr>
          <p:spPr>
            <a:xfrm>
              <a:off x="3411650" y="1548950"/>
              <a:ext cx="385950" cy="340025"/>
            </a:xfrm>
            <a:custGeom>
              <a:rect b="b" l="l" r="r" t="t"/>
              <a:pathLst>
                <a:path extrusionOk="0" h="13601" w="15438">
                  <a:moveTo>
                    <a:pt x="1620" y="1725"/>
                  </a:moveTo>
                  <a:lnTo>
                    <a:pt x="1620" y="1725"/>
                  </a:lnTo>
                  <a:cubicBezTo>
                    <a:pt x="1697" y="1952"/>
                    <a:pt x="1657" y="2139"/>
                    <a:pt x="1498" y="2285"/>
                  </a:cubicBezTo>
                  <a:cubicBezTo>
                    <a:pt x="1383" y="1903"/>
                    <a:pt x="1388" y="1886"/>
                    <a:pt x="1620" y="1725"/>
                  </a:cubicBezTo>
                  <a:close/>
                  <a:moveTo>
                    <a:pt x="8365" y="325"/>
                  </a:moveTo>
                  <a:cubicBezTo>
                    <a:pt x="8472" y="1055"/>
                    <a:pt x="8576" y="1772"/>
                    <a:pt x="8687" y="2529"/>
                  </a:cubicBezTo>
                  <a:lnTo>
                    <a:pt x="8416" y="2529"/>
                  </a:lnTo>
                  <a:cubicBezTo>
                    <a:pt x="8311" y="1813"/>
                    <a:pt x="8206" y="1099"/>
                    <a:pt x="8099" y="366"/>
                  </a:cubicBezTo>
                  <a:cubicBezTo>
                    <a:pt x="8198" y="351"/>
                    <a:pt x="8262" y="341"/>
                    <a:pt x="8365" y="325"/>
                  </a:cubicBezTo>
                  <a:close/>
                  <a:moveTo>
                    <a:pt x="7986" y="408"/>
                  </a:moveTo>
                  <a:cubicBezTo>
                    <a:pt x="8004" y="445"/>
                    <a:pt x="8036" y="485"/>
                    <a:pt x="8042" y="528"/>
                  </a:cubicBezTo>
                  <a:cubicBezTo>
                    <a:pt x="8131" y="1143"/>
                    <a:pt x="8211" y="1758"/>
                    <a:pt x="8305" y="2372"/>
                  </a:cubicBezTo>
                  <a:cubicBezTo>
                    <a:pt x="8332" y="2549"/>
                    <a:pt x="8288" y="2657"/>
                    <a:pt x="8079" y="2705"/>
                  </a:cubicBezTo>
                  <a:cubicBezTo>
                    <a:pt x="7974" y="2009"/>
                    <a:pt x="7877" y="1337"/>
                    <a:pt x="7772" y="666"/>
                  </a:cubicBezTo>
                  <a:cubicBezTo>
                    <a:pt x="7746" y="499"/>
                    <a:pt x="7817" y="429"/>
                    <a:pt x="7986" y="408"/>
                  </a:cubicBezTo>
                  <a:close/>
                  <a:moveTo>
                    <a:pt x="8725" y="297"/>
                  </a:moveTo>
                  <a:cubicBezTo>
                    <a:pt x="8845" y="1118"/>
                    <a:pt x="8962" y="1922"/>
                    <a:pt x="9086" y="2765"/>
                  </a:cubicBezTo>
                  <a:cubicBezTo>
                    <a:pt x="8858" y="2706"/>
                    <a:pt x="8779" y="2596"/>
                    <a:pt x="8754" y="2402"/>
                  </a:cubicBezTo>
                  <a:cubicBezTo>
                    <a:pt x="8676" y="1807"/>
                    <a:pt x="8576" y="1216"/>
                    <a:pt x="8488" y="622"/>
                  </a:cubicBezTo>
                  <a:cubicBezTo>
                    <a:pt x="8474" y="527"/>
                    <a:pt x="8472" y="429"/>
                    <a:pt x="8462" y="310"/>
                  </a:cubicBezTo>
                  <a:cubicBezTo>
                    <a:pt x="8553" y="307"/>
                    <a:pt x="8625" y="302"/>
                    <a:pt x="8725" y="297"/>
                  </a:cubicBezTo>
                  <a:close/>
                  <a:moveTo>
                    <a:pt x="1309" y="2068"/>
                  </a:moveTo>
                  <a:cubicBezTo>
                    <a:pt x="1461" y="2408"/>
                    <a:pt x="1453" y="2484"/>
                    <a:pt x="1208" y="2844"/>
                  </a:cubicBezTo>
                  <a:cubicBezTo>
                    <a:pt x="1081" y="2333"/>
                    <a:pt x="1081" y="2327"/>
                    <a:pt x="1309" y="2068"/>
                  </a:cubicBezTo>
                  <a:close/>
                  <a:moveTo>
                    <a:pt x="11244" y="1991"/>
                  </a:moveTo>
                  <a:cubicBezTo>
                    <a:pt x="11419" y="2259"/>
                    <a:pt x="11463" y="2532"/>
                    <a:pt x="11388" y="2904"/>
                  </a:cubicBezTo>
                  <a:cubicBezTo>
                    <a:pt x="11343" y="2616"/>
                    <a:pt x="11297" y="2328"/>
                    <a:pt x="11244" y="1991"/>
                  </a:cubicBezTo>
                  <a:close/>
                  <a:moveTo>
                    <a:pt x="5981" y="1295"/>
                  </a:moveTo>
                  <a:cubicBezTo>
                    <a:pt x="6060" y="1875"/>
                    <a:pt x="6139" y="2446"/>
                    <a:pt x="6219" y="3038"/>
                  </a:cubicBezTo>
                  <a:cubicBezTo>
                    <a:pt x="6131" y="3053"/>
                    <a:pt x="6060" y="3065"/>
                    <a:pt x="5953" y="3082"/>
                  </a:cubicBezTo>
                  <a:cubicBezTo>
                    <a:pt x="5871" y="2494"/>
                    <a:pt x="5791" y="1925"/>
                    <a:pt x="5705" y="1319"/>
                  </a:cubicBezTo>
                  <a:lnTo>
                    <a:pt x="5707" y="1319"/>
                  </a:lnTo>
                  <a:cubicBezTo>
                    <a:pt x="5821" y="1310"/>
                    <a:pt x="5887" y="1304"/>
                    <a:pt x="5981" y="1295"/>
                  </a:cubicBezTo>
                  <a:close/>
                  <a:moveTo>
                    <a:pt x="3389" y="1047"/>
                  </a:moveTo>
                  <a:cubicBezTo>
                    <a:pt x="3486" y="1738"/>
                    <a:pt x="3580" y="2407"/>
                    <a:pt x="3682" y="3116"/>
                  </a:cubicBezTo>
                  <a:cubicBezTo>
                    <a:pt x="3571" y="3087"/>
                    <a:pt x="3491" y="3067"/>
                    <a:pt x="3392" y="3042"/>
                  </a:cubicBezTo>
                  <a:cubicBezTo>
                    <a:pt x="3294" y="2373"/>
                    <a:pt x="3199" y="1732"/>
                    <a:pt x="3100" y="1062"/>
                  </a:cubicBezTo>
                  <a:cubicBezTo>
                    <a:pt x="3202" y="1056"/>
                    <a:pt x="3283" y="1053"/>
                    <a:pt x="3389" y="1047"/>
                  </a:cubicBezTo>
                  <a:close/>
                  <a:moveTo>
                    <a:pt x="5622" y="1333"/>
                  </a:moveTo>
                  <a:cubicBezTo>
                    <a:pt x="5703" y="1926"/>
                    <a:pt x="5782" y="2497"/>
                    <a:pt x="5864" y="3096"/>
                  </a:cubicBezTo>
                  <a:cubicBezTo>
                    <a:pt x="5766" y="3123"/>
                    <a:pt x="5702" y="3141"/>
                    <a:pt x="5602" y="3169"/>
                  </a:cubicBezTo>
                  <a:cubicBezTo>
                    <a:pt x="5517" y="2566"/>
                    <a:pt x="5435" y="1987"/>
                    <a:pt x="5351" y="1388"/>
                  </a:cubicBezTo>
                  <a:cubicBezTo>
                    <a:pt x="5445" y="1369"/>
                    <a:pt x="5517" y="1355"/>
                    <a:pt x="5622" y="1333"/>
                  </a:cubicBezTo>
                  <a:close/>
                  <a:moveTo>
                    <a:pt x="7683" y="573"/>
                  </a:moveTo>
                  <a:cubicBezTo>
                    <a:pt x="7789" y="1308"/>
                    <a:pt x="7890" y="2021"/>
                    <a:pt x="7993" y="2733"/>
                  </a:cubicBezTo>
                  <a:cubicBezTo>
                    <a:pt x="8020" y="2918"/>
                    <a:pt x="7866" y="3024"/>
                    <a:pt x="7843" y="3187"/>
                  </a:cubicBezTo>
                  <a:cubicBezTo>
                    <a:pt x="7824" y="3182"/>
                    <a:pt x="7804" y="3178"/>
                    <a:pt x="7784" y="3173"/>
                  </a:cubicBezTo>
                  <a:cubicBezTo>
                    <a:pt x="7722" y="2759"/>
                    <a:pt x="7658" y="2345"/>
                    <a:pt x="7598" y="1930"/>
                  </a:cubicBezTo>
                  <a:cubicBezTo>
                    <a:pt x="7545" y="1560"/>
                    <a:pt x="7494" y="1188"/>
                    <a:pt x="7446" y="816"/>
                  </a:cubicBezTo>
                  <a:cubicBezTo>
                    <a:pt x="7425" y="648"/>
                    <a:pt x="7431" y="648"/>
                    <a:pt x="7683" y="573"/>
                  </a:cubicBezTo>
                  <a:close/>
                  <a:moveTo>
                    <a:pt x="3014" y="1050"/>
                  </a:moveTo>
                  <a:cubicBezTo>
                    <a:pt x="3077" y="1473"/>
                    <a:pt x="3140" y="1880"/>
                    <a:pt x="3200" y="2285"/>
                  </a:cubicBezTo>
                  <a:cubicBezTo>
                    <a:pt x="3229" y="2490"/>
                    <a:pt x="3245" y="2696"/>
                    <a:pt x="3284" y="2898"/>
                  </a:cubicBezTo>
                  <a:cubicBezTo>
                    <a:pt x="3319" y="3074"/>
                    <a:pt x="3249" y="3153"/>
                    <a:pt x="3052" y="3188"/>
                  </a:cubicBezTo>
                  <a:cubicBezTo>
                    <a:pt x="2949" y="2494"/>
                    <a:pt x="2846" y="1809"/>
                    <a:pt x="2738" y="1084"/>
                  </a:cubicBezTo>
                  <a:cubicBezTo>
                    <a:pt x="2844" y="1071"/>
                    <a:pt x="2918" y="1062"/>
                    <a:pt x="3014" y="1050"/>
                  </a:cubicBezTo>
                  <a:close/>
                  <a:moveTo>
                    <a:pt x="8510" y="2668"/>
                  </a:moveTo>
                  <a:cubicBezTo>
                    <a:pt x="8516" y="2668"/>
                    <a:pt x="8521" y="2668"/>
                    <a:pt x="8526" y="2668"/>
                  </a:cubicBezTo>
                  <a:cubicBezTo>
                    <a:pt x="8756" y="2685"/>
                    <a:pt x="9019" y="2942"/>
                    <a:pt x="9015" y="3147"/>
                  </a:cubicBezTo>
                  <a:cubicBezTo>
                    <a:pt x="9012" y="3411"/>
                    <a:pt x="8680" y="3737"/>
                    <a:pt x="8417" y="3737"/>
                  </a:cubicBezTo>
                  <a:cubicBezTo>
                    <a:pt x="8416" y="3737"/>
                    <a:pt x="8416" y="3737"/>
                    <a:pt x="8415" y="3737"/>
                  </a:cubicBezTo>
                  <a:cubicBezTo>
                    <a:pt x="8185" y="3733"/>
                    <a:pt x="7958" y="3512"/>
                    <a:pt x="7953" y="3286"/>
                  </a:cubicBezTo>
                  <a:cubicBezTo>
                    <a:pt x="7948" y="3022"/>
                    <a:pt x="8272" y="2668"/>
                    <a:pt x="8510" y="2668"/>
                  </a:cubicBezTo>
                  <a:close/>
                  <a:moveTo>
                    <a:pt x="5849" y="3230"/>
                  </a:moveTo>
                  <a:cubicBezTo>
                    <a:pt x="5862" y="3483"/>
                    <a:pt x="5872" y="3709"/>
                    <a:pt x="5884" y="3961"/>
                  </a:cubicBezTo>
                  <a:cubicBezTo>
                    <a:pt x="5785" y="3950"/>
                    <a:pt x="5714" y="3941"/>
                    <a:pt x="5640" y="3933"/>
                  </a:cubicBezTo>
                  <a:cubicBezTo>
                    <a:pt x="5610" y="3724"/>
                    <a:pt x="5583" y="3532"/>
                    <a:pt x="5554" y="3325"/>
                  </a:cubicBezTo>
                  <a:cubicBezTo>
                    <a:pt x="5651" y="3294"/>
                    <a:pt x="5730" y="3268"/>
                    <a:pt x="5849" y="3230"/>
                  </a:cubicBezTo>
                  <a:close/>
                  <a:moveTo>
                    <a:pt x="10835" y="1185"/>
                  </a:moveTo>
                  <a:cubicBezTo>
                    <a:pt x="10971" y="1311"/>
                    <a:pt x="11077" y="1451"/>
                    <a:pt x="11106" y="1649"/>
                  </a:cubicBezTo>
                  <a:cubicBezTo>
                    <a:pt x="11189" y="2233"/>
                    <a:pt x="11281" y="2817"/>
                    <a:pt x="11365" y="3401"/>
                  </a:cubicBezTo>
                  <a:cubicBezTo>
                    <a:pt x="11395" y="3612"/>
                    <a:pt x="11312" y="3799"/>
                    <a:pt x="11246" y="3988"/>
                  </a:cubicBezTo>
                  <a:lnTo>
                    <a:pt x="11178" y="3988"/>
                  </a:lnTo>
                  <a:cubicBezTo>
                    <a:pt x="11040" y="3060"/>
                    <a:pt x="10902" y="2132"/>
                    <a:pt x="10766" y="1204"/>
                  </a:cubicBezTo>
                  <a:lnTo>
                    <a:pt x="10835" y="1185"/>
                  </a:lnTo>
                  <a:close/>
                  <a:moveTo>
                    <a:pt x="6338" y="3173"/>
                  </a:moveTo>
                  <a:cubicBezTo>
                    <a:pt x="6430" y="3456"/>
                    <a:pt x="6394" y="3723"/>
                    <a:pt x="6388" y="3999"/>
                  </a:cubicBezTo>
                  <a:lnTo>
                    <a:pt x="6067" y="3999"/>
                  </a:lnTo>
                  <a:cubicBezTo>
                    <a:pt x="6036" y="3742"/>
                    <a:pt x="6005" y="3491"/>
                    <a:pt x="5971" y="3206"/>
                  </a:cubicBezTo>
                  <a:cubicBezTo>
                    <a:pt x="6100" y="3194"/>
                    <a:pt x="6212" y="3185"/>
                    <a:pt x="6338" y="3173"/>
                  </a:cubicBezTo>
                  <a:close/>
                  <a:moveTo>
                    <a:pt x="3438" y="3189"/>
                  </a:moveTo>
                  <a:cubicBezTo>
                    <a:pt x="3480" y="3189"/>
                    <a:pt x="3529" y="3202"/>
                    <a:pt x="3557" y="3226"/>
                  </a:cubicBezTo>
                  <a:cubicBezTo>
                    <a:pt x="3826" y="3460"/>
                    <a:pt x="3939" y="3670"/>
                    <a:pt x="3699" y="4010"/>
                  </a:cubicBezTo>
                  <a:cubicBezTo>
                    <a:pt x="3646" y="4088"/>
                    <a:pt x="3539" y="4127"/>
                    <a:pt x="3508" y="4149"/>
                  </a:cubicBezTo>
                  <a:cubicBezTo>
                    <a:pt x="3195" y="4145"/>
                    <a:pt x="2976" y="3958"/>
                    <a:pt x="2967" y="3749"/>
                  </a:cubicBezTo>
                  <a:cubicBezTo>
                    <a:pt x="2952" y="3476"/>
                    <a:pt x="3172" y="3204"/>
                    <a:pt x="3423" y="3190"/>
                  </a:cubicBezTo>
                  <a:cubicBezTo>
                    <a:pt x="3428" y="3189"/>
                    <a:pt x="3433" y="3189"/>
                    <a:pt x="3438" y="3189"/>
                  </a:cubicBezTo>
                  <a:close/>
                  <a:moveTo>
                    <a:pt x="10340" y="815"/>
                  </a:moveTo>
                  <a:lnTo>
                    <a:pt x="10340" y="815"/>
                  </a:lnTo>
                  <a:cubicBezTo>
                    <a:pt x="10541" y="881"/>
                    <a:pt x="10648" y="967"/>
                    <a:pt x="10674" y="1149"/>
                  </a:cubicBezTo>
                  <a:cubicBezTo>
                    <a:pt x="10811" y="2125"/>
                    <a:pt x="10950" y="3099"/>
                    <a:pt x="11099" y="4072"/>
                  </a:cubicBezTo>
                  <a:cubicBezTo>
                    <a:pt x="11127" y="4259"/>
                    <a:pt x="11076" y="4394"/>
                    <a:pt x="10898" y="4545"/>
                  </a:cubicBezTo>
                  <a:cubicBezTo>
                    <a:pt x="10710" y="3285"/>
                    <a:pt x="10526" y="2065"/>
                    <a:pt x="10340" y="815"/>
                  </a:cubicBezTo>
                  <a:close/>
                  <a:moveTo>
                    <a:pt x="1078" y="2540"/>
                  </a:moveTo>
                  <a:cubicBezTo>
                    <a:pt x="1095" y="2842"/>
                    <a:pt x="1103" y="3093"/>
                    <a:pt x="1124" y="3343"/>
                  </a:cubicBezTo>
                  <a:cubicBezTo>
                    <a:pt x="1139" y="3546"/>
                    <a:pt x="1156" y="3751"/>
                    <a:pt x="1196" y="3951"/>
                  </a:cubicBezTo>
                  <a:cubicBezTo>
                    <a:pt x="1250" y="4218"/>
                    <a:pt x="1326" y="4478"/>
                    <a:pt x="1409" y="4808"/>
                  </a:cubicBezTo>
                  <a:cubicBezTo>
                    <a:pt x="934" y="4332"/>
                    <a:pt x="748" y="3035"/>
                    <a:pt x="1078" y="2540"/>
                  </a:cubicBezTo>
                  <a:close/>
                  <a:moveTo>
                    <a:pt x="9942" y="591"/>
                  </a:moveTo>
                  <a:lnTo>
                    <a:pt x="9942" y="591"/>
                  </a:lnTo>
                  <a:cubicBezTo>
                    <a:pt x="10156" y="617"/>
                    <a:pt x="10243" y="703"/>
                    <a:pt x="10269" y="892"/>
                  </a:cubicBezTo>
                  <a:cubicBezTo>
                    <a:pt x="10438" y="2094"/>
                    <a:pt x="10617" y="3294"/>
                    <a:pt x="10799" y="4494"/>
                  </a:cubicBezTo>
                  <a:cubicBezTo>
                    <a:pt x="10825" y="4662"/>
                    <a:pt x="10783" y="4780"/>
                    <a:pt x="10586" y="4902"/>
                  </a:cubicBezTo>
                  <a:cubicBezTo>
                    <a:pt x="10369" y="3448"/>
                    <a:pt x="10158" y="2028"/>
                    <a:pt x="9942" y="591"/>
                  </a:cubicBezTo>
                  <a:close/>
                  <a:moveTo>
                    <a:pt x="9644" y="479"/>
                  </a:moveTo>
                  <a:cubicBezTo>
                    <a:pt x="9831" y="479"/>
                    <a:pt x="9853" y="516"/>
                    <a:pt x="9885" y="736"/>
                  </a:cubicBezTo>
                  <a:cubicBezTo>
                    <a:pt x="9966" y="1281"/>
                    <a:pt x="10042" y="1827"/>
                    <a:pt x="10123" y="2372"/>
                  </a:cubicBezTo>
                  <a:cubicBezTo>
                    <a:pt x="10239" y="3161"/>
                    <a:pt x="10356" y="3949"/>
                    <a:pt x="10475" y="4736"/>
                  </a:cubicBezTo>
                  <a:cubicBezTo>
                    <a:pt x="10500" y="4908"/>
                    <a:pt x="10531" y="5077"/>
                    <a:pt x="10260" y="5157"/>
                  </a:cubicBezTo>
                  <a:cubicBezTo>
                    <a:pt x="10026" y="3590"/>
                    <a:pt x="9794" y="2035"/>
                    <a:pt x="9562" y="480"/>
                  </a:cubicBezTo>
                  <a:cubicBezTo>
                    <a:pt x="9592" y="479"/>
                    <a:pt x="9619" y="479"/>
                    <a:pt x="9644" y="479"/>
                  </a:cubicBezTo>
                  <a:close/>
                  <a:moveTo>
                    <a:pt x="6666" y="1048"/>
                  </a:moveTo>
                  <a:cubicBezTo>
                    <a:pt x="6869" y="2495"/>
                    <a:pt x="7069" y="3914"/>
                    <a:pt x="7270" y="5345"/>
                  </a:cubicBezTo>
                  <a:cubicBezTo>
                    <a:pt x="7217" y="5362"/>
                    <a:pt x="7172" y="5370"/>
                    <a:pt x="7136" y="5370"/>
                  </a:cubicBezTo>
                  <a:cubicBezTo>
                    <a:pt x="7026" y="5370"/>
                    <a:pt x="6983" y="5300"/>
                    <a:pt x="6967" y="5179"/>
                  </a:cubicBezTo>
                  <a:cubicBezTo>
                    <a:pt x="6906" y="4709"/>
                    <a:pt x="6836" y="4241"/>
                    <a:pt x="6770" y="3773"/>
                  </a:cubicBezTo>
                  <a:cubicBezTo>
                    <a:pt x="6655" y="2942"/>
                    <a:pt x="6541" y="2112"/>
                    <a:pt x="6425" y="1281"/>
                  </a:cubicBezTo>
                  <a:cubicBezTo>
                    <a:pt x="6420" y="1243"/>
                    <a:pt x="6425" y="1204"/>
                    <a:pt x="6425" y="1148"/>
                  </a:cubicBezTo>
                  <a:cubicBezTo>
                    <a:pt x="6491" y="1120"/>
                    <a:pt x="6558" y="1092"/>
                    <a:pt x="6666" y="1048"/>
                  </a:cubicBezTo>
                  <a:close/>
                  <a:moveTo>
                    <a:pt x="5259" y="1363"/>
                  </a:moveTo>
                  <a:cubicBezTo>
                    <a:pt x="5302" y="1658"/>
                    <a:pt x="5345" y="1939"/>
                    <a:pt x="5383" y="2219"/>
                  </a:cubicBezTo>
                  <a:cubicBezTo>
                    <a:pt x="5419" y="2472"/>
                    <a:pt x="5456" y="2726"/>
                    <a:pt x="5481" y="2980"/>
                  </a:cubicBezTo>
                  <a:cubicBezTo>
                    <a:pt x="5489" y="3062"/>
                    <a:pt x="5459" y="3147"/>
                    <a:pt x="5451" y="3230"/>
                  </a:cubicBezTo>
                  <a:cubicBezTo>
                    <a:pt x="5444" y="3295"/>
                    <a:pt x="5427" y="3364"/>
                    <a:pt x="5442" y="3426"/>
                  </a:cubicBezTo>
                  <a:cubicBezTo>
                    <a:pt x="5498" y="3652"/>
                    <a:pt x="5573" y="3875"/>
                    <a:pt x="5626" y="4102"/>
                  </a:cubicBezTo>
                  <a:cubicBezTo>
                    <a:pt x="5667" y="4284"/>
                    <a:pt x="5688" y="4471"/>
                    <a:pt x="5714" y="4655"/>
                  </a:cubicBezTo>
                  <a:cubicBezTo>
                    <a:pt x="5747" y="4887"/>
                    <a:pt x="5777" y="5118"/>
                    <a:pt x="5811" y="5370"/>
                  </a:cubicBezTo>
                  <a:lnTo>
                    <a:pt x="5542" y="5370"/>
                  </a:lnTo>
                  <a:cubicBezTo>
                    <a:pt x="5357" y="4044"/>
                    <a:pt x="5174" y="2722"/>
                    <a:pt x="4986" y="1377"/>
                  </a:cubicBezTo>
                  <a:cubicBezTo>
                    <a:pt x="5087" y="1373"/>
                    <a:pt x="5159" y="1369"/>
                    <a:pt x="5259" y="1363"/>
                  </a:cubicBezTo>
                  <a:close/>
                  <a:moveTo>
                    <a:pt x="7007" y="896"/>
                  </a:moveTo>
                  <a:cubicBezTo>
                    <a:pt x="7219" y="2398"/>
                    <a:pt x="7427" y="3874"/>
                    <a:pt x="7638" y="5370"/>
                  </a:cubicBezTo>
                  <a:lnTo>
                    <a:pt x="7366" y="5370"/>
                  </a:lnTo>
                  <a:cubicBezTo>
                    <a:pt x="7159" y="3918"/>
                    <a:pt x="6952" y="2469"/>
                    <a:pt x="6743" y="1010"/>
                  </a:cubicBezTo>
                  <a:cubicBezTo>
                    <a:pt x="6829" y="973"/>
                    <a:pt x="6898" y="943"/>
                    <a:pt x="7007" y="896"/>
                  </a:cubicBezTo>
                  <a:close/>
                  <a:moveTo>
                    <a:pt x="5863" y="4133"/>
                  </a:moveTo>
                  <a:cubicBezTo>
                    <a:pt x="5957" y="4133"/>
                    <a:pt x="6014" y="4178"/>
                    <a:pt x="6029" y="4289"/>
                  </a:cubicBezTo>
                  <a:cubicBezTo>
                    <a:pt x="6079" y="4639"/>
                    <a:pt x="6124" y="4988"/>
                    <a:pt x="6177" y="5372"/>
                  </a:cubicBezTo>
                  <a:lnTo>
                    <a:pt x="5908" y="5372"/>
                  </a:lnTo>
                  <a:cubicBezTo>
                    <a:pt x="5851" y="4961"/>
                    <a:pt x="5795" y="4558"/>
                    <a:pt x="5738" y="4152"/>
                  </a:cubicBezTo>
                  <a:cubicBezTo>
                    <a:pt x="5785" y="4140"/>
                    <a:pt x="5827" y="4133"/>
                    <a:pt x="5863" y="4133"/>
                  </a:cubicBezTo>
                  <a:close/>
                  <a:moveTo>
                    <a:pt x="6300" y="4154"/>
                  </a:moveTo>
                  <a:cubicBezTo>
                    <a:pt x="6364" y="4154"/>
                    <a:pt x="6378" y="4194"/>
                    <a:pt x="6393" y="4295"/>
                  </a:cubicBezTo>
                  <a:cubicBezTo>
                    <a:pt x="6447" y="4641"/>
                    <a:pt x="6488" y="4990"/>
                    <a:pt x="6539" y="5375"/>
                  </a:cubicBezTo>
                  <a:lnTo>
                    <a:pt x="6273" y="5375"/>
                  </a:lnTo>
                  <a:cubicBezTo>
                    <a:pt x="6217" y="4980"/>
                    <a:pt x="6161" y="4588"/>
                    <a:pt x="6105" y="4197"/>
                  </a:cubicBezTo>
                  <a:cubicBezTo>
                    <a:pt x="6199" y="4171"/>
                    <a:pt x="6259" y="4154"/>
                    <a:pt x="6300" y="4154"/>
                  </a:cubicBezTo>
                  <a:close/>
                  <a:moveTo>
                    <a:pt x="6331" y="1194"/>
                  </a:moveTo>
                  <a:cubicBezTo>
                    <a:pt x="6523" y="2592"/>
                    <a:pt x="6711" y="3964"/>
                    <a:pt x="6901" y="5357"/>
                  </a:cubicBezTo>
                  <a:cubicBezTo>
                    <a:pt x="6802" y="5366"/>
                    <a:pt x="6738" y="5370"/>
                    <a:pt x="6641" y="5379"/>
                  </a:cubicBezTo>
                  <a:cubicBezTo>
                    <a:pt x="6600" y="5110"/>
                    <a:pt x="6555" y="4852"/>
                    <a:pt x="6525" y="4591"/>
                  </a:cubicBezTo>
                  <a:cubicBezTo>
                    <a:pt x="6503" y="4394"/>
                    <a:pt x="6486" y="4207"/>
                    <a:pt x="6542" y="3993"/>
                  </a:cubicBezTo>
                  <a:cubicBezTo>
                    <a:pt x="6607" y="3739"/>
                    <a:pt x="6532" y="3449"/>
                    <a:pt x="6513" y="3174"/>
                  </a:cubicBezTo>
                  <a:cubicBezTo>
                    <a:pt x="6511" y="3141"/>
                    <a:pt x="6479" y="3086"/>
                    <a:pt x="6455" y="3082"/>
                  </a:cubicBezTo>
                  <a:cubicBezTo>
                    <a:pt x="6273" y="3054"/>
                    <a:pt x="6293" y="2911"/>
                    <a:pt x="6275" y="2787"/>
                  </a:cubicBezTo>
                  <a:cubicBezTo>
                    <a:pt x="6205" y="2290"/>
                    <a:pt x="6135" y="1794"/>
                    <a:pt x="6062" y="1275"/>
                  </a:cubicBezTo>
                  <a:cubicBezTo>
                    <a:pt x="6152" y="1248"/>
                    <a:pt x="6230" y="1224"/>
                    <a:pt x="6331" y="1194"/>
                  </a:cubicBezTo>
                  <a:close/>
                  <a:moveTo>
                    <a:pt x="1429" y="2729"/>
                  </a:moveTo>
                  <a:cubicBezTo>
                    <a:pt x="1570" y="3456"/>
                    <a:pt x="1634" y="4135"/>
                    <a:pt x="1743" y="4821"/>
                  </a:cubicBezTo>
                  <a:cubicBezTo>
                    <a:pt x="1674" y="4817"/>
                    <a:pt x="1632" y="4815"/>
                    <a:pt x="1563" y="4811"/>
                  </a:cubicBezTo>
                  <a:lnTo>
                    <a:pt x="1563" y="4811"/>
                  </a:lnTo>
                  <a:cubicBezTo>
                    <a:pt x="1741" y="4978"/>
                    <a:pt x="1842" y="5157"/>
                    <a:pt x="1791" y="5423"/>
                  </a:cubicBezTo>
                  <a:cubicBezTo>
                    <a:pt x="1588" y="5306"/>
                    <a:pt x="1508" y="5159"/>
                    <a:pt x="1483" y="4956"/>
                  </a:cubicBezTo>
                  <a:cubicBezTo>
                    <a:pt x="1421" y="4447"/>
                    <a:pt x="1350" y="3939"/>
                    <a:pt x="1266" y="3433"/>
                  </a:cubicBezTo>
                  <a:cubicBezTo>
                    <a:pt x="1226" y="3195"/>
                    <a:pt x="1276" y="2988"/>
                    <a:pt x="1429" y="2729"/>
                  </a:cubicBezTo>
                  <a:close/>
                  <a:moveTo>
                    <a:pt x="9177" y="345"/>
                  </a:moveTo>
                  <a:lnTo>
                    <a:pt x="9177" y="345"/>
                  </a:lnTo>
                  <a:cubicBezTo>
                    <a:pt x="9458" y="389"/>
                    <a:pt x="9463" y="388"/>
                    <a:pt x="9495" y="608"/>
                  </a:cubicBezTo>
                  <a:cubicBezTo>
                    <a:pt x="9671" y="1787"/>
                    <a:pt x="9845" y="2965"/>
                    <a:pt x="10020" y="4145"/>
                  </a:cubicBezTo>
                  <a:cubicBezTo>
                    <a:pt x="10065" y="4457"/>
                    <a:pt x="10100" y="4770"/>
                    <a:pt x="10160" y="5079"/>
                  </a:cubicBezTo>
                  <a:cubicBezTo>
                    <a:pt x="10194" y="5260"/>
                    <a:pt x="10125" y="5354"/>
                    <a:pt x="9939" y="5441"/>
                  </a:cubicBezTo>
                  <a:cubicBezTo>
                    <a:pt x="9684" y="3739"/>
                    <a:pt x="9433" y="2059"/>
                    <a:pt x="9177" y="345"/>
                  </a:cubicBezTo>
                  <a:close/>
                  <a:moveTo>
                    <a:pt x="1724" y="2219"/>
                  </a:moveTo>
                  <a:cubicBezTo>
                    <a:pt x="1895" y="3367"/>
                    <a:pt x="2056" y="4466"/>
                    <a:pt x="2221" y="5583"/>
                  </a:cubicBezTo>
                  <a:cubicBezTo>
                    <a:pt x="2022" y="5570"/>
                    <a:pt x="1923" y="5508"/>
                    <a:pt x="1899" y="5325"/>
                  </a:cubicBezTo>
                  <a:cubicBezTo>
                    <a:pt x="1783" y="4454"/>
                    <a:pt x="1661" y="3586"/>
                    <a:pt x="1530" y="2717"/>
                  </a:cubicBezTo>
                  <a:cubicBezTo>
                    <a:pt x="1503" y="2530"/>
                    <a:pt x="1554" y="2394"/>
                    <a:pt x="1724" y="2219"/>
                  </a:cubicBezTo>
                  <a:close/>
                  <a:moveTo>
                    <a:pt x="1973" y="1454"/>
                  </a:moveTo>
                  <a:cubicBezTo>
                    <a:pt x="2184" y="2871"/>
                    <a:pt x="2393" y="4278"/>
                    <a:pt x="2607" y="5715"/>
                  </a:cubicBezTo>
                  <a:lnTo>
                    <a:pt x="2606" y="5715"/>
                  </a:lnTo>
                  <a:cubicBezTo>
                    <a:pt x="2493" y="5695"/>
                    <a:pt x="2419" y="5682"/>
                    <a:pt x="2329" y="5665"/>
                  </a:cubicBezTo>
                  <a:cubicBezTo>
                    <a:pt x="2247" y="5128"/>
                    <a:pt x="2163" y="4593"/>
                    <a:pt x="2083" y="4059"/>
                  </a:cubicBezTo>
                  <a:cubicBezTo>
                    <a:pt x="1968" y="3310"/>
                    <a:pt x="1858" y="2559"/>
                    <a:pt x="1743" y="1808"/>
                  </a:cubicBezTo>
                  <a:cubicBezTo>
                    <a:pt x="1709" y="1577"/>
                    <a:pt x="1708" y="1577"/>
                    <a:pt x="1973" y="1454"/>
                  </a:cubicBezTo>
                  <a:close/>
                  <a:moveTo>
                    <a:pt x="8971" y="314"/>
                  </a:moveTo>
                  <a:cubicBezTo>
                    <a:pt x="9092" y="314"/>
                    <a:pt x="9100" y="351"/>
                    <a:pt x="9122" y="502"/>
                  </a:cubicBezTo>
                  <a:cubicBezTo>
                    <a:pt x="9241" y="1312"/>
                    <a:pt x="9359" y="2122"/>
                    <a:pt x="9478" y="2933"/>
                  </a:cubicBezTo>
                  <a:cubicBezTo>
                    <a:pt x="9592" y="3713"/>
                    <a:pt x="9709" y="4494"/>
                    <a:pt x="9824" y="5274"/>
                  </a:cubicBezTo>
                  <a:cubicBezTo>
                    <a:pt x="9834" y="5342"/>
                    <a:pt x="9843" y="5411"/>
                    <a:pt x="9846" y="5480"/>
                  </a:cubicBezTo>
                  <a:cubicBezTo>
                    <a:pt x="9853" y="5620"/>
                    <a:pt x="9788" y="5701"/>
                    <a:pt x="9614" y="5715"/>
                  </a:cubicBezTo>
                  <a:cubicBezTo>
                    <a:pt x="9347" y="3926"/>
                    <a:pt x="9081" y="2135"/>
                    <a:pt x="8811" y="323"/>
                  </a:cubicBezTo>
                  <a:cubicBezTo>
                    <a:pt x="8879" y="318"/>
                    <a:pt x="8931" y="314"/>
                    <a:pt x="8971" y="314"/>
                  </a:cubicBezTo>
                  <a:close/>
                  <a:moveTo>
                    <a:pt x="2629" y="1117"/>
                  </a:moveTo>
                  <a:cubicBezTo>
                    <a:pt x="2646" y="1155"/>
                    <a:pt x="2667" y="1178"/>
                    <a:pt x="2670" y="1204"/>
                  </a:cubicBezTo>
                  <a:cubicBezTo>
                    <a:pt x="2769" y="1866"/>
                    <a:pt x="2871" y="2528"/>
                    <a:pt x="2958" y="3191"/>
                  </a:cubicBezTo>
                  <a:cubicBezTo>
                    <a:pt x="2974" y="3300"/>
                    <a:pt x="2939" y="3422"/>
                    <a:pt x="2906" y="3531"/>
                  </a:cubicBezTo>
                  <a:cubicBezTo>
                    <a:pt x="2846" y="3733"/>
                    <a:pt x="2844" y="3915"/>
                    <a:pt x="3009" y="4076"/>
                  </a:cubicBezTo>
                  <a:cubicBezTo>
                    <a:pt x="3056" y="4121"/>
                    <a:pt x="3102" y="4187"/>
                    <a:pt x="3112" y="4248"/>
                  </a:cubicBezTo>
                  <a:cubicBezTo>
                    <a:pt x="3189" y="4731"/>
                    <a:pt x="3257" y="5217"/>
                    <a:pt x="3331" y="5723"/>
                  </a:cubicBezTo>
                  <a:lnTo>
                    <a:pt x="3065" y="5723"/>
                  </a:lnTo>
                  <a:cubicBezTo>
                    <a:pt x="2838" y="4220"/>
                    <a:pt x="2612" y="2723"/>
                    <a:pt x="2380" y="1197"/>
                  </a:cubicBezTo>
                  <a:cubicBezTo>
                    <a:pt x="2480" y="1165"/>
                    <a:pt x="2552" y="1142"/>
                    <a:pt x="2629" y="1117"/>
                  </a:cubicBezTo>
                  <a:close/>
                  <a:moveTo>
                    <a:pt x="2310" y="1270"/>
                  </a:moveTo>
                  <a:cubicBezTo>
                    <a:pt x="2530" y="2747"/>
                    <a:pt x="2750" y="4223"/>
                    <a:pt x="2969" y="5699"/>
                  </a:cubicBezTo>
                  <a:cubicBezTo>
                    <a:pt x="2884" y="5714"/>
                    <a:pt x="2826" y="5724"/>
                    <a:pt x="2786" y="5724"/>
                  </a:cubicBezTo>
                  <a:cubicBezTo>
                    <a:pt x="2702" y="5724"/>
                    <a:pt x="2694" y="5680"/>
                    <a:pt x="2673" y="5547"/>
                  </a:cubicBezTo>
                  <a:cubicBezTo>
                    <a:pt x="2493" y="4369"/>
                    <a:pt x="2316" y="3191"/>
                    <a:pt x="2138" y="2012"/>
                  </a:cubicBezTo>
                  <a:cubicBezTo>
                    <a:pt x="2115" y="1856"/>
                    <a:pt x="2100" y="1699"/>
                    <a:pt x="2071" y="1544"/>
                  </a:cubicBezTo>
                  <a:cubicBezTo>
                    <a:pt x="2036" y="1366"/>
                    <a:pt x="2109" y="1283"/>
                    <a:pt x="2310" y="1270"/>
                  </a:cubicBezTo>
                  <a:close/>
                  <a:moveTo>
                    <a:pt x="3485" y="4279"/>
                  </a:moveTo>
                  <a:lnTo>
                    <a:pt x="3485" y="4281"/>
                  </a:lnTo>
                  <a:cubicBezTo>
                    <a:pt x="3559" y="4790"/>
                    <a:pt x="3627" y="5263"/>
                    <a:pt x="3699" y="5764"/>
                  </a:cubicBezTo>
                  <a:cubicBezTo>
                    <a:pt x="3591" y="5751"/>
                    <a:pt x="3519" y="5742"/>
                    <a:pt x="3426" y="5730"/>
                  </a:cubicBezTo>
                  <a:cubicBezTo>
                    <a:pt x="3354" y="5249"/>
                    <a:pt x="3284" y="4776"/>
                    <a:pt x="3210" y="4279"/>
                  </a:cubicBezTo>
                  <a:close/>
                  <a:moveTo>
                    <a:pt x="3497" y="1048"/>
                  </a:moveTo>
                  <a:cubicBezTo>
                    <a:pt x="3592" y="1061"/>
                    <a:pt x="3659" y="1069"/>
                    <a:pt x="3757" y="1084"/>
                  </a:cubicBezTo>
                  <a:cubicBezTo>
                    <a:pt x="3977" y="2632"/>
                    <a:pt x="4197" y="4181"/>
                    <a:pt x="4417" y="5726"/>
                  </a:cubicBezTo>
                  <a:cubicBezTo>
                    <a:pt x="4324" y="5751"/>
                    <a:pt x="4265" y="5767"/>
                    <a:pt x="4226" y="5767"/>
                  </a:cubicBezTo>
                  <a:cubicBezTo>
                    <a:pt x="4162" y="5767"/>
                    <a:pt x="4151" y="5726"/>
                    <a:pt x="4134" y="5616"/>
                  </a:cubicBezTo>
                  <a:cubicBezTo>
                    <a:pt x="4052" y="5090"/>
                    <a:pt x="3978" y="4563"/>
                    <a:pt x="3906" y="4035"/>
                  </a:cubicBezTo>
                  <a:cubicBezTo>
                    <a:pt x="3897" y="3969"/>
                    <a:pt x="3904" y="3895"/>
                    <a:pt x="3926" y="3832"/>
                  </a:cubicBezTo>
                  <a:cubicBezTo>
                    <a:pt x="3975" y="3688"/>
                    <a:pt x="3936" y="3562"/>
                    <a:pt x="3878" y="3433"/>
                  </a:cubicBezTo>
                  <a:cubicBezTo>
                    <a:pt x="3841" y="3354"/>
                    <a:pt x="3797" y="3273"/>
                    <a:pt x="3784" y="3187"/>
                  </a:cubicBezTo>
                  <a:cubicBezTo>
                    <a:pt x="3685" y="2535"/>
                    <a:pt x="3591" y="1881"/>
                    <a:pt x="3498" y="1228"/>
                  </a:cubicBezTo>
                  <a:cubicBezTo>
                    <a:pt x="3491" y="1180"/>
                    <a:pt x="3497" y="1131"/>
                    <a:pt x="3497" y="1048"/>
                  </a:cubicBezTo>
                  <a:close/>
                  <a:moveTo>
                    <a:pt x="3846" y="1131"/>
                  </a:moveTo>
                  <a:lnTo>
                    <a:pt x="3846" y="1131"/>
                  </a:lnTo>
                  <a:cubicBezTo>
                    <a:pt x="4128" y="1154"/>
                    <a:pt x="4134" y="1154"/>
                    <a:pt x="4163" y="1361"/>
                  </a:cubicBezTo>
                  <a:cubicBezTo>
                    <a:pt x="4300" y="2316"/>
                    <a:pt x="4434" y="3272"/>
                    <a:pt x="4568" y="4227"/>
                  </a:cubicBezTo>
                  <a:cubicBezTo>
                    <a:pt x="4620" y="4598"/>
                    <a:pt x="4674" y="4968"/>
                    <a:pt x="4725" y="5338"/>
                  </a:cubicBezTo>
                  <a:cubicBezTo>
                    <a:pt x="4743" y="5472"/>
                    <a:pt x="4755" y="5608"/>
                    <a:pt x="4773" y="5770"/>
                  </a:cubicBezTo>
                  <a:lnTo>
                    <a:pt x="4518" y="5770"/>
                  </a:lnTo>
                  <a:cubicBezTo>
                    <a:pt x="4293" y="4223"/>
                    <a:pt x="4071" y="2681"/>
                    <a:pt x="3846" y="1131"/>
                  </a:cubicBezTo>
                  <a:close/>
                  <a:moveTo>
                    <a:pt x="3826" y="4126"/>
                  </a:moveTo>
                  <a:cubicBezTo>
                    <a:pt x="3905" y="4691"/>
                    <a:pt x="3980" y="5218"/>
                    <a:pt x="4054" y="5736"/>
                  </a:cubicBezTo>
                  <a:cubicBezTo>
                    <a:pt x="3993" y="5764"/>
                    <a:pt x="3945" y="5777"/>
                    <a:pt x="3907" y="5777"/>
                  </a:cubicBezTo>
                  <a:cubicBezTo>
                    <a:pt x="3817" y="5777"/>
                    <a:pt x="3782" y="5705"/>
                    <a:pt x="3767" y="5594"/>
                  </a:cubicBezTo>
                  <a:cubicBezTo>
                    <a:pt x="3708" y="5167"/>
                    <a:pt x="3644" y="4740"/>
                    <a:pt x="3579" y="4301"/>
                  </a:cubicBezTo>
                  <a:cubicBezTo>
                    <a:pt x="3652" y="4250"/>
                    <a:pt x="3720" y="4201"/>
                    <a:pt x="3826" y="4126"/>
                  </a:cubicBezTo>
                  <a:close/>
                  <a:moveTo>
                    <a:pt x="4234" y="1244"/>
                  </a:moveTo>
                  <a:lnTo>
                    <a:pt x="4234" y="1244"/>
                  </a:lnTo>
                  <a:cubicBezTo>
                    <a:pt x="4518" y="1275"/>
                    <a:pt x="4524" y="1278"/>
                    <a:pt x="4557" y="1517"/>
                  </a:cubicBezTo>
                  <a:cubicBezTo>
                    <a:pt x="4633" y="2063"/>
                    <a:pt x="4705" y="2609"/>
                    <a:pt x="4780" y="3155"/>
                  </a:cubicBezTo>
                  <a:cubicBezTo>
                    <a:pt x="4901" y="4021"/>
                    <a:pt x="5024" y="4889"/>
                    <a:pt x="5150" y="5783"/>
                  </a:cubicBezTo>
                  <a:lnTo>
                    <a:pt x="4877" y="5783"/>
                  </a:lnTo>
                  <a:cubicBezTo>
                    <a:pt x="4662" y="4264"/>
                    <a:pt x="4448" y="2759"/>
                    <a:pt x="4234" y="1244"/>
                  </a:cubicBezTo>
                  <a:close/>
                  <a:moveTo>
                    <a:pt x="5627" y="5464"/>
                  </a:moveTo>
                  <a:cubicBezTo>
                    <a:pt x="5847" y="5464"/>
                    <a:pt x="5851" y="5483"/>
                    <a:pt x="5853" y="5798"/>
                  </a:cubicBezTo>
                  <a:cubicBezTo>
                    <a:pt x="5786" y="5814"/>
                    <a:pt x="5734" y="5824"/>
                    <a:pt x="5694" y="5824"/>
                  </a:cubicBezTo>
                  <a:cubicBezTo>
                    <a:pt x="5577" y="5824"/>
                    <a:pt x="5569" y="5736"/>
                    <a:pt x="5596" y="5464"/>
                  </a:cubicBezTo>
                  <a:cubicBezTo>
                    <a:pt x="5607" y="5464"/>
                    <a:pt x="5617" y="5464"/>
                    <a:pt x="5627" y="5464"/>
                  </a:cubicBezTo>
                  <a:close/>
                  <a:moveTo>
                    <a:pt x="9175" y="3373"/>
                  </a:moveTo>
                  <a:cubicBezTo>
                    <a:pt x="9296" y="4185"/>
                    <a:pt x="9410" y="4960"/>
                    <a:pt x="9529" y="5761"/>
                  </a:cubicBezTo>
                  <a:cubicBezTo>
                    <a:pt x="9441" y="5783"/>
                    <a:pt x="9364" y="5803"/>
                    <a:pt x="9268" y="5827"/>
                  </a:cubicBezTo>
                  <a:cubicBezTo>
                    <a:pt x="9162" y="5123"/>
                    <a:pt x="9059" y="4445"/>
                    <a:pt x="8956" y="3765"/>
                  </a:cubicBezTo>
                  <a:cubicBezTo>
                    <a:pt x="8930" y="3595"/>
                    <a:pt x="9033" y="3500"/>
                    <a:pt x="9175" y="3373"/>
                  </a:cubicBezTo>
                  <a:close/>
                  <a:moveTo>
                    <a:pt x="4611" y="1338"/>
                  </a:moveTo>
                  <a:lnTo>
                    <a:pt x="4611" y="1338"/>
                  </a:lnTo>
                  <a:cubicBezTo>
                    <a:pt x="4727" y="1353"/>
                    <a:pt x="4800" y="1362"/>
                    <a:pt x="4900" y="1374"/>
                  </a:cubicBezTo>
                  <a:cubicBezTo>
                    <a:pt x="5103" y="2848"/>
                    <a:pt x="5306" y="4315"/>
                    <a:pt x="5515" y="5834"/>
                  </a:cubicBezTo>
                  <a:cubicBezTo>
                    <a:pt x="5391" y="5809"/>
                    <a:pt x="5319" y="5795"/>
                    <a:pt x="5240" y="5780"/>
                  </a:cubicBezTo>
                  <a:cubicBezTo>
                    <a:pt x="5030" y="4298"/>
                    <a:pt x="4823" y="2833"/>
                    <a:pt x="4611" y="1338"/>
                  </a:cubicBezTo>
                  <a:close/>
                  <a:moveTo>
                    <a:pt x="6191" y="5500"/>
                  </a:moveTo>
                  <a:cubicBezTo>
                    <a:pt x="6205" y="5582"/>
                    <a:pt x="6217" y="5630"/>
                    <a:pt x="6222" y="5677"/>
                  </a:cubicBezTo>
                  <a:cubicBezTo>
                    <a:pt x="6225" y="5725"/>
                    <a:pt x="6223" y="5774"/>
                    <a:pt x="6223" y="5839"/>
                  </a:cubicBezTo>
                  <a:lnTo>
                    <a:pt x="5981" y="5839"/>
                  </a:lnTo>
                  <a:cubicBezTo>
                    <a:pt x="5962" y="5727"/>
                    <a:pt x="5945" y="5625"/>
                    <a:pt x="5923" y="5500"/>
                  </a:cubicBezTo>
                  <a:close/>
                  <a:moveTo>
                    <a:pt x="8865" y="3745"/>
                  </a:moveTo>
                  <a:cubicBezTo>
                    <a:pt x="8970" y="4452"/>
                    <a:pt x="9073" y="5131"/>
                    <a:pt x="9177" y="5837"/>
                  </a:cubicBezTo>
                  <a:cubicBezTo>
                    <a:pt x="9086" y="5846"/>
                    <a:pt x="9005" y="5856"/>
                    <a:pt x="8900" y="5868"/>
                  </a:cubicBezTo>
                  <a:cubicBezTo>
                    <a:pt x="8802" y="5196"/>
                    <a:pt x="8708" y="4545"/>
                    <a:pt x="8608" y="3863"/>
                  </a:cubicBezTo>
                  <a:cubicBezTo>
                    <a:pt x="8699" y="3821"/>
                    <a:pt x="8767" y="3790"/>
                    <a:pt x="8865" y="3745"/>
                  </a:cubicBezTo>
                  <a:close/>
                  <a:moveTo>
                    <a:pt x="7558" y="5449"/>
                  </a:moveTo>
                  <a:cubicBezTo>
                    <a:pt x="7578" y="5449"/>
                    <a:pt x="7602" y="5451"/>
                    <a:pt x="7636" y="5451"/>
                  </a:cubicBezTo>
                  <a:cubicBezTo>
                    <a:pt x="7661" y="5593"/>
                    <a:pt x="7685" y="5732"/>
                    <a:pt x="7710" y="5874"/>
                  </a:cubicBezTo>
                  <a:cubicBezTo>
                    <a:pt x="7699" y="5875"/>
                    <a:pt x="7687" y="5875"/>
                    <a:pt x="7677" y="5875"/>
                  </a:cubicBezTo>
                  <a:cubicBezTo>
                    <a:pt x="7506" y="5875"/>
                    <a:pt x="7416" y="5752"/>
                    <a:pt x="7409" y="5504"/>
                  </a:cubicBezTo>
                  <a:cubicBezTo>
                    <a:pt x="7454" y="5483"/>
                    <a:pt x="7489" y="5463"/>
                    <a:pt x="7526" y="5453"/>
                  </a:cubicBezTo>
                  <a:cubicBezTo>
                    <a:pt x="7536" y="5450"/>
                    <a:pt x="7546" y="5449"/>
                    <a:pt x="7558" y="5449"/>
                  </a:cubicBezTo>
                  <a:close/>
                  <a:moveTo>
                    <a:pt x="8246" y="3875"/>
                  </a:moveTo>
                  <a:lnTo>
                    <a:pt x="8246" y="3875"/>
                  </a:lnTo>
                  <a:cubicBezTo>
                    <a:pt x="8359" y="3887"/>
                    <a:pt x="8434" y="3894"/>
                    <a:pt x="8524" y="3903"/>
                  </a:cubicBezTo>
                  <a:cubicBezTo>
                    <a:pt x="8619" y="4563"/>
                    <a:pt x="8713" y="5213"/>
                    <a:pt x="8810" y="5884"/>
                  </a:cubicBezTo>
                  <a:lnTo>
                    <a:pt x="8541" y="5884"/>
                  </a:lnTo>
                  <a:cubicBezTo>
                    <a:pt x="8445" y="5234"/>
                    <a:pt x="8348" y="4574"/>
                    <a:pt x="8246" y="3875"/>
                  </a:cubicBezTo>
                  <a:close/>
                  <a:moveTo>
                    <a:pt x="7281" y="5486"/>
                  </a:moveTo>
                  <a:cubicBezTo>
                    <a:pt x="7306" y="5621"/>
                    <a:pt x="7326" y="5733"/>
                    <a:pt x="7354" y="5886"/>
                  </a:cubicBezTo>
                  <a:lnTo>
                    <a:pt x="7075" y="5886"/>
                  </a:lnTo>
                  <a:cubicBezTo>
                    <a:pt x="7057" y="5763"/>
                    <a:pt x="7040" y="5650"/>
                    <a:pt x="7019" y="5505"/>
                  </a:cubicBezTo>
                  <a:cubicBezTo>
                    <a:pt x="7111" y="5499"/>
                    <a:pt x="7189" y="5493"/>
                    <a:pt x="7281" y="5486"/>
                  </a:cubicBezTo>
                  <a:close/>
                  <a:moveTo>
                    <a:pt x="6563" y="5507"/>
                  </a:moveTo>
                  <a:cubicBezTo>
                    <a:pt x="6574" y="5637"/>
                    <a:pt x="6583" y="5756"/>
                    <a:pt x="6594" y="5893"/>
                  </a:cubicBezTo>
                  <a:cubicBezTo>
                    <a:pt x="6489" y="5873"/>
                    <a:pt x="6424" y="5861"/>
                    <a:pt x="6348" y="5846"/>
                  </a:cubicBezTo>
                  <a:cubicBezTo>
                    <a:pt x="6326" y="5737"/>
                    <a:pt x="6306" y="5635"/>
                    <a:pt x="6281" y="5507"/>
                  </a:cubicBezTo>
                  <a:close/>
                  <a:moveTo>
                    <a:pt x="6920" y="5500"/>
                  </a:moveTo>
                  <a:cubicBezTo>
                    <a:pt x="6936" y="5624"/>
                    <a:pt x="6952" y="5743"/>
                    <a:pt x="6967" y="5856"/>
                  </a:cubicBezTo>
                  <a:cubicBezTo>
                    <a:pt x="6894" y="5881"/>
                    <a:pt x="6840" y="5895"/>
                    <a:pt x="6801" y="5895"/>
                  </a:cubicBezTo>
                  <a:cubicBezTo>
                    <a:pt x="6690" y="5895"/>
                    <a:pt x="6687" y="5785"/>
                    <a:pt x="6658" y="5500"/>
                  </a:cubicBezTo>
                  <a:close/>
                  <a:moveTo>
                    <a:pt x="7826" y="3489"/>
                  </a:moveTo>
                  <a:lnTo>
                    <a:pt x="7826" y="3489"/>
                  </a:lnTo>
                  <a:cubicBezTo>
                    <a:pt x="8056" y="3690"/>
                    <a:pt x="8179" y="3896"/>
                    <a:pt x="8205" y="4182"/>
                  </a:cubicBezTo>
                  <a:cubicBezTo>
                    <a:pt x="8249" y="4651"/>
                    <a:pt x="8338" y="5116"/>
                    <a:pt x="8406" y="5582"/>
                  </a:cubicBezTo>
                  <a:cubicBezTo>
                    <a:pt x="8421" y="5679"/>
                    <a:pt x="8424" y="5776"/>
                    <a:pt x="8436" y="5907"/>
                  </a:cubicBezTo>
                  <a:lnTo>
                    <a:pt x="8172" y="5907"/>
                  </a:lnTo>
                  <a:cubicBezTo>
                    <a:pt x="8058" y="5107"/>
                    <a:pt x="7943" y="4314"/>
                    <a:pt x="7826" y="3489"/>
                  </a:cubicBezTo>
                  <a:close/>
                  <a:moveTo>
                    <a:pt x="7349" y="739"/>
                  </a:moveTo>
                  <a:cubicBezTo>
                    <a:pt x="7591" y="2457"/>
                    <a:pt x="7833" y="4166"/>
                    <a:pt x="8080" y="5918"/>
                  </a:cubicBezTo>
                  <a:cubicBezTo>
                    <a:pt x="7961" y="5912"/>
                    <a:pt x="7895" y="5908"/>
                    <a:pt x="7810" y="5903"/>
                  </a:cubicBezTo>
                  <a:cubicBezTo>
                    <a:pt x="7755" y="5545"/>
                    <a:pt x="7702" y="5196"/>
                    <a:pt x="7652" y="4846"/>
                  </a:cubicBezTo>
                  <a:cubicBezTo>
                    <a:pt x="7476" y="3625"/>
                    <a:pt x="7302" y="2405"/>
                    <a:pt x="7128" y="1185"/>
                  </a:cubicBezTo>
                  <a:cubicBezTo>
                    <a:pt x="7120" y="1126"/>
                    <a:pt x="7120" y="1066"/>
                    <a:pt x="7107" y="1009"/>
                  </a:cubicBezTo>
                  <a:cubicBezTo>
                    <a:pt x="7072" y="843"/>
                    <a:pt x="7159" y="774"/>
                    <a:pt x="7349" y="739"/>
                  </a:cubicBezTo>
                  <a:close/>
                  <a:moveTo>
                    <a:pt x="3369" y="7312"/>
                  </a:moveTo>
                  <a:cubicBezTo>
                    <a:pt x="3409" y="7660"/>
                    <a:pt x="3300" y="7946"/>
                    <a:pt x="3285" y="8268"/>
                  </a:cubicBezTo>
                  <a:cubicBezTo>
                    <a:pt x="2925" y="8310"/>
                    <a:pt x="2586" y="8357"/>
                    <a:pt x="2247" y="8389"/>
                  </a:cubicBezTo>
                  <a:cubicBezTo>
                    <a:pt x="1905" y="8420"/>
                    <a:pt x="1561" y="8438"/>
                    <a:pt x="1219" y="8458"/>
                  </a:cubicBezTo>
                  <a:cubicBezTo>
                    <a:pt x="1182" y="8460"/>
                    <a:pt x="1145" y="8461"/>
                    <a:pt x="1108" y="8461"/>
                  </a:cubicBezTo>
                  <a:cubicBezTo>
                    <a:pt x="1067" y="8461"/>
                    <a:pt x="1025" y="8460"/>
                    <a:pt x="984" y="8457"/>
                  </a:cubicBezTo>
                  <a:cubicBezTo>
                    <a:pt x="859" y="8447"/>
                    <a:pt x="780" y="8381"/>
                    <a:pt x="779" y="8251"/>
                  </a:cubicBezTo>
                  <a:cubicBezTo>
                    <a:pt x="775" y="7930"/>
                    <a:pt x="777" y="7608"/>
                    <a:pt x="777" y="7312"/>
                  </a:cubicBezTo>
                  <a:close/>
                  <a:moveTo>
                    <a:pt x="235" y="6732"/>
                  </a:moveTo>
                  <a:lnTo>
                    <a:pt x="235" y="6732"/>
                  </a:lnTo>
                  <a:cubicBezTo>
                    <a:pt x="451" y="6984"/>
                    <a:pt x="635" y="7171"/>
                    <a:pt x="599" y="7500"/>
                  </a:cubicBezTo>
                  <a:cubicBezTo>
                    <a:pt x="563" y="7829"/>
                    <a:pt x="591" y="8164"/>
                    <a:pt x="591" y="8534"/>
                  </a:cubicBezTo>
                  <a:cubicBezTo>
                    <a:pt x="507" y="8603"/>
                    <a:pt x="419" y="8676"/>
                    <a:pt x="295" y="8778"/>
                  </a:cubicBezTo>
                  <a:cubicBezTo>
                    <a:pt x="231" y="8087"/>
                    <a:pt x="128" y="7441"/>
                    <a:pt x="235" y="6732"/>
                  </a:cubicBezTo>
                  <a:close/>
                  <a:moveTo>
                    <a:pt x="12540" y="7589"/>
                  </a:moveTo>
                  <a:cubicBezTo>
                    <a:pt x="12778" y="7886"/>
                    <a:pt x="12825" y="9655"/>
                    <a:pt x="12649" y="10459"/>
                  </a:cubicBezTo>
                  <a:cubicBezTo>
                    <a:pt x="12584" y="10465"/>
                    <a:pt x="12511" y="10471"/>
                    <a:pt x="12423" y="10478"/>
                  </a:cubicBezTo>
                  <a:cubicBezTo>
                    <a:pt x="12461" y="9520"/>
                    <a:pt x="12499" y="8583"/>
                    <a:pt x="12540" y="7589"/>
                  </a:cubicBezTo>
                  <a:close/>
                  <a:moveTo>
                    <a:pt x="12113" y="7186"/>
                  </a:moveTo>
                  <a:cubicBezTo>
                    <a:pt x="12217" y="7186"/>
                    <a:pt x="12261" y="7249"/>
                    <a:pt x="12272" y="7399"/>
                  </a:cubicBezTo>
                  <a:cubicBezTo>
                    <a:pt x="12294" y="7721"/>
                    <a:pt x="12296" y="8047"/>
                    <a:pt x="12275" y="8370"/>
                  </a:cubicBezTo>
                  <a:cubicBezTo>
                    <a:pt x="12223" y="9163"/>
                    <a:pt x="12154" y="9956"/>
                    <a:pt x="12091" y="10749"/>
                  </a:cubicBezTo>
                  <a:cubicBezTo>
                    <a:pt x="12089" y="10788"/>
                    <a:pt x="12077" y="10826"/>
                    <a:pt x="12065" y="10884"/>
                  </a:cubicBezTo>
                  <a:cubicBezTo>
                    <a:pt x="11986" y="10903"/>
                    <a:pt x="11904" y="10923"/>
                    <a:pt x="11778" y="10954"/>
                  </a:cubicBezTo>
                  <a:cubicBezTo>
                    <a:pt x="11824" y="9698"/>
                    <a:pt x="11869" y="8473"/>
                    <a:pt x="11914" y="7229"/>
                  </a:cubicBezTo>
                  <a:cubicBezTo>
                    <a:pt x="11997" y="7201"/>
                    <a:pt x="12062" y="7186"/>
                    <a:pt x="12113" y="7186"/>
                  </a:cubicBezTo>
                  <a:close/>
                  <a:moveTo>
                    <a:pt x="15069" y="4701"/>
                  </a:moveTo>
                  <a:cubicBezTo>
                    <a:pt x="15082" y="4847"/>
                    <a:pt x="15099" y="4950"/>
                    <a:pt x="15101" y="5055"/>
                  </a:cubicBezTo>
                  <a:cubicBezTo>
                    <a:pt x="15121" y="6277"/>
                    <a:pt x="15158" y="7500"/>
                    <a:pt x="15152" y="8722"/>
                  </a:cubicBezTo>
                  <a:cubicBezTo>
                    <a:pt x="15148" y="9588"/>
                    <a:pt x="15095" y="10454"/>
                    <a:pt x="15042" y="11319"/>
                  </a:cubicBezTo>
                  <a:cubicBezTo>
                    <a:pt x="15020" y="11672"/>
                    <a:pt x="14942" y="12020"/>
                    <a:pt x="14883" y="12369"/>
                  </a:cubicBezTo>
                  <a:cubicBezTo>
                    <a:pt x="14872" y="12443"/>
                    <a:pt x="14837" y="12514"/>
                    <a:pt x="14797" y="12634"/>
                  </a:cubicBezTo>
                  <a:cubicBezTo>
                    <a:pt x="14607" y="12434"/>
                    <a:pt x="14444" y="12268"/>
                    <a:pt x="14286" y="12095"/>
                  </a:cubicBezTo>
                  <a:cubicBezTo>
                    <a:pt x="13874" y="11645"/>
                    <a:pt x="13466" y="11191"/>
                    <a:pt x="13051" y="10743"/>
                  </a:cubicBezTo>
                  <a:cubicBezTo>
                    <a:pt x="12945" y="10628"/>
                    <a:pt x="12892" y="10522"/>
                    <a:pt x="12916" y="10354"/>
                  </a:cubicBezTo>
                  <a:cubicBezTo>
                    <a:pt x="13031" y="9538"/>
                    <a:pt x="12941" y="8722"/>
                    <a:pt x="12894" y="7906"/>
                  </a:cubicBezTo>
                  <a:cubicBezTo>
                    <a:pt x="12888" y="7787"/>
                    <a:pt x="12905" y="7708"/>
                    <a:pt x="12985" y="7618"/>
                  </a:cubicBezTo>
                  <a:cubicBezTo>
                    <a:pt x="13127" y="7455"/>
                    <a:pt x="13253" y="7278"/>
                    <a:pt x="13377" y="7099"/>
                  </a:cubicBezTo>
                  <a:cubicBezTo>
                    <a:pt x="13904" y="6338"/>
                    <a:pt x="14428" y="5574"/>
                    <a:pt x="14954" y="4812"/>
                  </a:cubicBezTo>
                  <a:cubicBezTo>
                    <a:pt x="14974" y="4783"/>
                    <a:pt x="15006" y="4761"/>
                    <a:pt x="15069" y="4701"/>
                  </a:cubicBezTo>
                  <a:close/>
                  <a:moveTo>
                    <a:pt x="11310" y="5919"/>
                  </a:moveTo>
                  <a:cubicBezTo>
                    <a:pt x="11404" y="5919"/>
                    <a:pt x="11499" y="5925"/>
                    <a:pt x="11597" y="5940"/>
                  </a:cubicBezTo>
                  <a:cubicBezTo>
                    <a:pt x="11608" y="6013"/>
                    <a:pt x="11622" y="6060"/>
                    <a:pt x="11622" y="6108"/>
                  </a:cubicBezTo>
                  <a:cubicBezTo>
                    <a:pt x="11598" y="7399"/>
                    <a:pt x="11581" y="8691"/>
                    <a:pt x="11545" y="9982"/>
                  </a:cubicBezTo>
                  <a:cubicBezTo>
                    <a:pt x="11521" y="10799"/>
                    <a:pt x="11471" y="11616"/>
                    <a:pt x="11431" y="12433"/>
                  </a:cubicBezTo>
                  <a:cubicBezTo>
                    <a:pt x="11422" y="12590"/>
                    <a:pt x="11409" y="12747"/>
                    <a:pt x="11389" y="12903"/>
                  </a:cubicBezTo>
                  <a:cubicBezTo>
                    <a:pt x="11367" y="13075"/>
                    <a:pt x="11315" y="13147"/>
                    <a:pt x="11166" y="13147"/>
                  </a:cubicBezTo>
                  <a:cubicBezTo>
                    <a:pt x="11144" y="13147"/>
                    <a:pt x="11119" y="13145"/>
                    <a:pt x="11093" y="13142"/>
                  </a:cubicBezTo>
                  <a:cubicBezTo>
                    <a:pt x="10889" y="13119"/>
                    <a:pt x="10686" y="13111"/>
                    <a:pt x="10482" y="13111"/>
                  </a:cubicBezTo>
                  <a:cubicBezTo>
                    <a:pt x="10125" y="13111"/>
                    <a:pt x="9768" y="13136"/>
                    <a:pt x="9412" y="13148"/>
                  </a:cubicBezTo>
                  <a:cubicBezTo>
                    <a:pt x="8368" y="13185"/>
                    <a:pt x="7325" y="13235"/>
                    <a:pt x="6281" y="13265"/>
                  </a:cubicBezTo>
                  <a:cubicBezTo>
                    <a:pt x="5238" y="13294"/>
                    <a:pt x="4193" y="13305"/>
                    <a:pt x="3150" y="13328"/>
                  </a:cubicBezTo>
                  <a:cubicBezTo>
                    <a:pt x="2914" y="13332"/>
                    <a:pt x="2679" y="13362"/>
                    <a:pt x="2443" y="13362"/>
                  </a:cubicBezTo>
                  <a:cubicBezTo>
                    <a:pt x="2439" y="13362"/>
                    <a:pt x="2435" y="13362"/>
                    <a:pt x="2431" y="13362"/>
                  </a:cubicBezTo>
                  <a:cubicBezTo>
                    <a:pt x="2173" y="13362"/>
                    <a:pt x="2141" y="13323"/>
                    <a:pt x="2128" y="13053"/>
                  </a:cubicBezTo>
                  <a:cubicBezTo>
                    <a:pt x="2088" y="12265"/>
                    <a:pt x="2069" y="11476"/>
                    <a:pt x="2011" y="10691"/>
                  </a:cubicBezTo>
                  <a:cubicBezTo>
                    <a:pt x="1965" y="10083"/>
                    <a:pt x="1871" y="9480"/>
                    <a:pt x="1799" y="8874"/>
                  </a:cubicBezTo>
                  <a:cubicBezTo>
                    <a:pt x="1790" y="8797"/>
                    <a:pt x="1790" y="8720"/>
                    <a:pt x="1783" y="8621"/>
                  </a:cubicBezTo>
                  <a:cubicBezTo>
                    <a:pt x="1871" y="8607"/>
                    <a:pt x="1945" y="8591"/>
                    <a:pt x="2019" y="8583"/>
                  </a:cubicBezTo>
                  <a:cubicBezTo>
                    <a:pt x="2410" y="8540"/>
                    <a:pt x="2802" y="8504"/>
                    <a:pt x="3193" y="8457"/>
                  </a:cubicBezTo>
                  <a:cubicBezTo>
                    <a:pt x="3439" y="8426"/>
                    <a:pt x="3465" y="8383"/>
                    <a:pt x="3489" y="8138"/>
                  </a:cubicBezTo>
                  <a:cubicBezTo>
                    <a:pt x="3508" y="7943"/>
                    <a:pt x="3547" y="7749"/>
                    <a:pt x="3563" y="7552"/>
                  </a:cubicBezTo>
                  <a:cubicBezTo>
                    <a:pt x="3588" y="7244"/>
                    <a:pt x="3510" y="7152"/>
                    <a:pt x="3204" y="7149"/>
                  </a:cubicBezTo>
                  <a:cubicBezTo>
                    <a:pt x="3176" y="7149"/>
                    <a:pt x="3148" y="7149"/>
                    <a:pt x="3119" y="7149"/>
                  </a:cubicBezTo>
                  <a:cubicBezTo>
                    <a:pt x="2743" y="7149"/>
                    <a:pt x="2367" y="7163"/>
                    <a:pt x="1992" y="7169"/>
                  </a:cubicBezTo>
                  <a:cubicBezTo>
                    <a:pt x="1960" y="7170"/>
                    <a:pt x="1928" y="7170"/>
                    <a:pt x="1896" y="7170"/>
                  </a:cubicBezTo>
                  <a:cubicBezTo>
                    <a:pt x="1831" y="7170"/>
                    <a:pt x="1766" y="7169"/>
                    <a:pt x="1697" y="7169"/>
                  </a:cubicBezTo>
                  <a:cubicBezTo>
                    <a:pt x="1629" y="6866"/>
                    <a:pt x="1664" y="6592"/>
                    <a:pt x="1704" y="6323"/>
                  </a:cubicBezTo>
                  <a:cubicBezTo>
                    <a:pt x="1715" y="6257"/>
                    <a:pt x="1804" y="6193"/>
                    <a:pt x="1870" y="6146"/>
                  </a:cubicBezTo>
                  <a:cubicBezTo>
                    <a:pt x="1915" y="6114"/>
                    <a:pt x="1981" y="6106"/>
                    <a:pt x="2040" y="6102"/>
                  </a:cubicBezTo>
                  <a:cubicBezTo>
                    <a:pt x="2485" y="6072"/>
                    <a:pt x="2929" y="6020"/>
                    <a:pt x="3374" y="6020"/>
                  </a:cubicBezTo>
                  <a:cubicBezTo>
                    <a:pt x="3389" y="6020"/>
                    <a:pt x="3403" y="6020"/>
                    <a:pt x="3417" y="6020"/>
                  </a:cubicBezTo>
                  <a:cubicBezTo>
                    <a:pt x="4255" y="6027"/>
                    <a:pt x="5091" y="6065"/>
                    <a:pt x="5929" y="6097"/>
                  </a:cubicBezTo>
                  <a:cubicBezTo>
                    <a:pt x="6588" y="6124"/>
                    <a:pt x="7246" y="6175"/>
                    <a:pt x="7905" y="6187"/>
                  </a:cubicBezTo>
                  <a:cubicBezTo>
                    <a:pt x="7929" y="6187"/>
                    <a:pt x="7952" y="6187"/>
                    <a:pt x="7976" y="6187"/>
                  </a:cubicBezTo>
                  <a:cubicBezTo>
                    <a:pt x="8365" y="6187"/>
                    <a:pt x="8755" y="6143"/>
                    <a:pt x="9144" y="6125"/>
                  </a:cubicBezTo>
                  <a:cubicBezTo>
                    <a:pt x="9319" y="6115"/>
                    <a:pt x="9496" y="6127"/>
                    <a:pt x="9670" y="6110"/>
                  </a:cubicBezTo>
                  <a:cubicBezTo>
                    <a:pt x="9964" y="6082"/>
                    <a:pt x="10255" y="6039"/>
                    <a:pt x="10548" y="6001"/>
                  </a:cubicBezTo>
                  <a:cubicBezTo>
                    <a:pt x="10798" y="5968"/>
                    <a:pt x="11047" y="5919"/>
                    <a:pt x="11310" y="5919"/>
                  </a:cubicBezTo>
                  <a:close/>
                  <a:moveTo>
                    <a:pt x="8740" y="1"/>
                  </a:moveTo>
                  <a:cubicBezTo>
                    <a:pt x="8598" y="1"/>
                    <a:pt x="8453" y="8"/>
                    <a:pt x="8306" y="22"/>
                  </a:cubicBezTo>
                  <a:cubicBezTo>
                    <a:pt x="7893" y="63"/>
                    <a:pt x="7535" y="252"/>
                    <a:pt x="7180" y="446"/>
                  </a:cubicBezTo>
                  <a:cubicBezTo>
                    <a:pt x="6658" y="731"/>
                    <a:pt x="6123" y="973"/>
                    <a:pt x="5535" y="1094"/>
                  </a:cubicBezTo>
                  <a:cubicBezTo>
                    <a:pt x="5374" y="1128"/>
                    <a:pt x="5215" y="1146"/>
                    <a:pt x="5058" y="1146"/>
                  </a:cubicBezTo>
                  <a:cubicBezTo>
                    <a:pt x="4848" y="1146"/>
                    <a:pt x="4639" y="1113"/>
                    <a:pt x="4430" y="1043"/>
                  </a:cubicBezTo>
                  <a:cubicBezTo>
                    <a:pt x="4272" y="991"/>
                    <a:pt x="4110" y="946"/>
                    <a:pt x="3947" y="908"/>
                  </a:cubicBezTo>
                  <a:cubicBezTo>
                    <a:pt x="3700" y="849"/>
                    <a:pt x="3457" y="818"/>
                    <a:pt x="3219" y="818"/>
                  </a:cubicBezTo>
                  <a:cubicBezTo>
                    <a:pt x="2689" y="818"/>
                    <a:pt x="2186" y="969"/>
                    <a:pt x="1717" y="1295"/>
                  </a:cubicBezTo>
                  <a:cubicBezTo>
                    <a:pt x="862" y="1890"/>
                    <a:pt x="495" y="2704"/>
                    <a:pt x="631" y="3746"/>
                  </a:cubicBezTo>
                  <a:cubicBezTo>
                    <a:pt x="706" y="4321"/>
                    <a:pt x="976" y="4811"/>
                    <a:pt x="1252" y="5300"/>
                  </a:cubicBezTo>
                  <a:cubicBezTo>
                    <a:pt x="1365" y="5500"/>
                    <a:pt x="1547" y="5642"/>
                    <a:pt x="1764" y="5733"/>
                  </a:cubicBezTo>
                  <a:cubicBezTo>
                    <a:pt x="1836" y="5763"/>
                    <a:pt x="1900" y="5811"/>
                    <a:pt x="2005" y="5871"/>
                  </a:cubicBezTo>
                  <a:cubicBezTo>
                    <a:pt x="1502" y="5984"/>
                    <a:pt x="1435" y="6068"/>
                    <a:pt x="1429" y="6526"/>
                  </a:cubicBezTo>
                  <a:cubicBezTo>
                    <a:pt x="1427" y="6664"/>
                    <a:pt x="1427" y="6802"/>
                    <a:pt x="1420" y="6940"/>
                  </a:cubicBezTo>
                  <a:cubicBezTo>
                    <a:pt x="1416" y="7012"/>
                    <a:pt x="1397" y="7085"/>
                    <a:pt x="1385" y="7157"/>
                  </a:cubicBezTo>
                  <a:cubicBezTo>
                    <a:pt x="1260" y="7137"/>
                    <a:pt x="1148" y="7094"/>
                    <a:pt x="1047" y="7094"/>
                  </a:cubicBezTo>
                  <a:cubicBezTo>
                    <a:pt x="1029" y="7094"/>
                    <a:pt x="1010" y="7096"/>
                    <a:pt x="993" y="7099"/>
                  </a:cubicBezTo>
                  <a:cubicBezTo>
                    <a:pt x="952" y="7107"/>
                    <a:pt x="915" y="7111"/>
                    <a:pt x="880" y="7111"/>
                  </a:cubicBezTo>
                  <a:cubicBezTo>
                    <a:pt x="700" y="7111"/>
                    <a:pt x="589" y="7009"/>
                    <a:pt x="498" y="6839"/>
                  </a:cubicBezTo>
                  <a:cubicBezTo>
                    <a:pt x="436" y="6723"/>
                    <a:pt x="373" y="6588"/>
                    <a:pt x="167" y="6580"/>
                  </a:cubicBezTo>
                  <a:cubicBezTo>
                    <a:pt x="138" y="6676"/>
                    <a:pt x="96" y="6773"/>
                    <a:pt x="82" y="6873"/>
                  </a:cubicBezTo>
                  <a:cubicBezTo>
                    <a:pt x="0" y="7513"/>
                    <a:pt x="71" y="8153"/>
                    <a:pt x="82" y="8793"/>
                  </a:cubicBezTo>
                  <a:cubicBezTo>
                    <a:pt x="84" y="8832"/>
                    <a:pt x="96" y="8872"/>
                    <a:pt x="109" y="8908"/>
                  </a:cubicBezTo>
                  <a:cubicBezTo>
                    <a:pt x="144" y="9003"/>
                    <a:pt x="193" y="9053"/>
                    <a:pt x="258" y="9053"/>
                  </a:cubicBezTo>
                  <a:cubicBezTo>
                    <a:pt x="294" y="9053"/>
                    <a:pt x="334" y="9037"/>
                    <a:pt x="380" y="9005"/>
                  </a:cubicBezTo>
                  <a:cubicBezTo>
                    <a:pt x="531" y="8898"/>
                    <a:pt x="665" y="8767"/>
                    <a:pt x="818" y="8638"/>
                  </a:cubicBezTo>
                  <a:lnTo>
                    <a:pt x="1472" y="8638"/>
                  </a:lnTo>
                  <a:cubicBezTo>
                    <a:pt x="1496" y="8723"/>
                    <a:pt x="1522" y="8787"/>
                    <a:pt x="1530" y="8855"/>
                  </a:cubicBezTo>
                  <a:cubicBezTo>
                    <a:pt x="1595" y="9412"/>
                    <a:pt x="1674" y="9969"/>
                    <a:pt x="1713" y="10529"/>
                  </a:cubicBezTo>
                  <a:cubicBezTo>
                    <a:pt x="1768" y="11365"/>
                    <a:pt x="1803" y="12203"/>
                    <a:pt x="1829" y="13041"/>
                  </a:cubicBezTo>
                  <a:cubicBezTo>
                    <a:pt x="1843" y="13500"/>
                    <a:pt x="2010" y="13572"/>
                    <a:pt x="2418" y="13597"/>
                  </a:cubicBezTo>
                  <a:cubicBezTo>
                    <a:pt x="2469" y="13600"/>
                    <a:pt x="2519" y="13601"/>
                    <a:pt x="2570" y="13601"/>
                  </a:cubicBezTo>
                  <a:cubicBezTo>
                    <a:pt x="2677" y="13601"/>
                    <a:pt x="2784" y="13595"/>
                    <a:pt x="2892" y="13591"/>
                  </a:cubicBezTo>
                  <a:cubicBezTo>
                    <a:pt x="3127" y="13580"/>
                    <a:pt x="3363" y="13555"/>
                    <a:pt x="3598" y="13550"/>
                  </a:cubicBezTo>
                  <a:cubicBezTo>
                    <a:pt x="4870" y="13526"/>
                    <a:pt x="6143" y="13516"/>
                    <a:pt x="7414" y="13485"/>
                  </a:cubicBezTo>
                  <a:cubicBezTo>
                    <a:pt x="8341" y="13462"/>
                    <a:pt x="9266" y="13411"/>
                    <a:pt x="10193" y="13384"/>
                  </a:cubicBezTo>
                  <a:cubicBezTo>
                    <a:pt x="10233" y="13382"/>
                    <a:pt x="10273" y="13382"/>
                    <a:pt x="10313" y="13382"/>
                  </a:cubicBezTo>
                  <a:cubicBezTo>
                    <a:pt x="10567" y="13382"/>
                    <a:pt x="10822" y="13403"/>
                    <a:pt x="11077" y="13421"/>
                  </a:cubicBezTo>
                  <a:cubicBezTo>
                    <a:pt x="11101" y="13422"/>
                    <a:pt x="11125" y="13423"/>
                    <a:pt x="11147" y="13423"/>
                  </a:cubicBezTo>
                  <a:cubicBezTo>
                    <a:pt x="11461" y="13423"/>
                    <a:pt x="11636" y="13268"/>
                    <a:pt x="11684" y="12933"/>
                  </a:cubicBezTo>
                  <a:cubicBezTo>
                    <a:pt x="11703" y="12796"/>
                    <a:pt x="11716" y="12659"/>
                    <a:pt x="11722" y="12521"/>
                  </a:cubicBezTo>
                  <a:cubicBezTo>
                    <a:pt x="11741" y="12137"/>
                    <a:pt x="11760" y="11752"/>
                    <a:pt x="11771" y="11368"/>
                  </a:cubicBezTo>
                  <a:cubicBezTo>
                    <a:pt x="11775" y="11230"/>
                    <a:pt x="11839" y="11181"/>
                    <a:pt x="11968" y="11169"/>
                  </a:cubicBezTo>
                  <a:cubicBezTo>
                    <a:pt x="12324" y="11135"/>
                    <a:pt x="12323" y="11130"/>
                    <a:pt x="12387" y="10777"/>
                  </a:cubicBezTo>
                  <a:cubicBezTo>
                    <a:pt x="12393" y="10740"/>
                    <a:pt x="12411" y="10705"/>
                    <a:pt x="12424" y="10666"/>
                  </a:cubicBezTo>
                  <a:cubicBezTo>
                    <a:pt x="12615" y="10704"/>
                    <a:pt x="12781" y="10727"/>
                    <a:pt x="12918" y="10893"/>
                  </a:cubicBezTo>
                  <a:cubicBezTo>
                    <a:pt x="13362" y="11435"/>
                    <a:pt x="13823" y="11961"/>
                    <a:pt x="14286" y="12485"/>
                  </a:cubicBezTo>
                  <a:cubicBezTo>
                    <a:pt x="14416" y="12633"/>
                    <a:pt x="14561" y="12772"/>
                    <a:pt x="14719" y="12886"/>
                  </a:cubicBezTo>
                  <a:cubicBezTo>
                    <a:pt x="14775" y="12927"/>
                    <a:pt x="14828" y="12946"/>
                    <a:pt x="14876" y="12946"/>
                  </a:cubicBezTo>
                  <a:cubicBezTo>
                    <a:pt x="14968" y="12946"/>
                    <a:pt x="15041" y="12875"/>
                    <a:pt x="15081" y="12748"/>
                  </a:cubicBezTo>
                  <a:cubicBezTo>
                    <a:pt x="15095" y="12702"/>
                    <a:pt x="15098" y="12652"/>
                    <a:pt x="15106" y="12603"/>
                  </a:cubicBezTo>
                  <a:cubicBezTo>
                    <a:pt x="15143" y="12362"/>
                    <a:pt x="15144" y="12114"/>
                    <a:pt x="15287" y="11898"/>
                  </a:cubicBezTo>
                  <a:cubicBezTo>
                    <a:pt x="15327" y="11837"/>
                    <a:pt x="15331" y="11746"/>
                    <a:pt x="15333" y="11669"/>
                  </a:cubicBezTo>
                  <a:cubicBezTo>
                    <a:pt x="15363" y="10841"/>
                    <a:pt x="15399" y="10013"/>
                    <a:pt x="15413" y="9185"/>
                  </a:cubicBezTo>
                  <a:cubicBezTo>
                    <a:pt x="15438" y="7655"/>
                    <a:pt x="15363" y="6127"/>
                    <a:pt x="15293" y="4601"/>
                  </a:cubicBezTo>
                  <a:cubicBezTo>
                    <a:pt x="15288" y="4489"/>
                    <a:pt x="15337" y="4336"/>
                    <a:pt x="15187" y="4294"/>
                  </a:cubicBezTo>
                  <a:cubicBezTo>
                    <a:pt x="15169" y="4288"/>
                    <a:pt x="15153" y="4286"/>
                    <a:pt x="15138" y="4286"/>
                  </a:cubicBezTo>
                  <a:cubicBezTo>
                    <a:pt x="15029" y="4286"/>
                    <a:pt x="14982" y="4410"/>
                    <a:pt x="14926" y="4490"/>
                  </a:cubicBezTo>
                  <a:cubicBezTo>
                    <a:pt x="14362" y="5312"/>
                    <a:pt x="13803" y="6137"/>
                    <a:pt x="13242" y="6959"/>
                  </a:cubicBezTo>
                  <a:cubicBezTo>
                    <a:pt x="13114" y="7144"/>
                    <a:pt x="12983" y="7328"/>
                    <a:pt x="12858" y="7507"/>
                  </a:cubicBezTo>
                  <a:cubicBezTo>
                    <a:pt x="12732" y="7473"/>
                    <a:pt x="12630" y="7444"/>
                    <a:pt x="12506" y="7410"/>
                  </a:cubicBezTo>
                  <a:cubicBezTo>
                    <a:pt x="12473" y="7095"/>
                    <a:pt x="12273" y="6970"/>
                    <a:pt x="11977" y="6970"/>
                  </a:cubicBezTo>
                  <a:cubicBezTo>
                    <a:pt x="11952" y="6970"/>
                    <a:pt x="11926" y="6971"/>
                    <a:pt x="11899" y="6973"/>
                  </a:cubicBezTo>
                  <a:cubicBezTo>
                    <a:pt x="11899" y="6878"/>
                    <a:pt x="11898" y="6810"/>
                    <a:pt x="11899" y="6742"/>
                  </a:cubicBezTo>
                  <a:cubicBezTo>
                    <a:pt x="11903" y="6515"/>
                    <a:pt x="11917" y="6288"/>
                    <a:pt x="11911" y="6062"/>
                  </a:cubicBezTo>
                  <a:cubicBezTo>
                    <a:pt x="11903" y="5771"/>
                    <a:pt x="11803" y="5669"/>
                    <a:pt x="11519" y="5669"/>
                  </a:cubicBezTo>
                  <a:cubicBezTo>
                    <a:pt x="11517" y="5669"/>
                    <a:pt x="11516" y="5669"/>
                    <a:pt x="11514" y="5669"/>
                  </a:cubicBezTo>
                  <a:cubicBezTo>
                    <a:pt x="11319" y="5669"/>
                    <a:pt x="11121" y="5688"/>
                    <a:pt x="10926" y="5713"/>
                  </a:cubicBezTo>
                  <a:cubicBezTo>
                    <a:pt x="10654" y="5748"/>
                    <a:pt x="10384" y="5794"/>
                    <a:pt x="10067" y="5843"/>
                  </a:cubicBezTo>
                  <a:cubicBezTo>
                    <a:pt x="10299" y="5607"/>
                    <a:pt x="10491" y="5385"/>
                    <a:pt x="10711" y="5192"/>
                  </a:cubicBezTo>
                  <a:cubicBezTo>
                    <a:pt x="11209" y="4754"/>
                    <a:pt x="11550" y="4227"/>
                    <a:pt x="11678" y="3573"/>
                  </a:cubicBezTo>
                  <a:cubicBezTo>
                    <a:pt x="11713" y="3399"/>
                    <a:pt x="11733" y="3223"/>
                    <a:pt x="11752" y="3047"/>
                  </a:cubicBezTo>
                  <a:cubicBezTo>
                    <a:pt x="11832" y="2338"/>
                    <a:pt x="11670" y="1679"/>
                    <a:pt x="11218" y="1134"/>
                  </a:cubicBezTo>
                  <a:cubicBezTo>
                    <a:pt x="10561" y="343"/>
                    <a:pt x="9712" y="1"/>
                    <a:pt x="8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6"/>
            <p:cNvSpPr/>
            <p:nvPr/>
          </p:nvSpPr>
          <p:spPr>
            <a:xfrm>
              <a:off x="3491475" y="1778025"/>
              <a:ext cx="180975" cy="78475"/>
            </a:xfrm>
            <a:custGeom>
              <a:rect b="b" l="l" r="r" t="t"/>
              <a:pathLst>
                <a:path extrusionOk="0" h="3139" w="7239">
                  <a:moveTo>
                    <a:pt x="2585" y="341"/>
                  </a:moveTo>
                  <a:cubicBezTo>
                    <a:pt x="2659" y="341"/>
                    <a:pt x="2662" y="405"/>
                    <a:pt x="2659" y="587"/>
                  </a:cubicBezTo>
                  <a:cubicBezTo>
                    <a:pt x="2644" y="589"/>
                    <a:pt x="2631" y="589"/>
                    <a:pt x="2618" y="589"/>
                  </a:cubicBezTo>
                  <a:cubicBezTo>
                    <a:pt x="2498" y="589"/>
                    <a:pt x="2427" y="521"/>
                    <a:pt x="2405" y="385"/>
                  </a:cubicBezTo>
                  <a:cubicBezTo>
                    <a:pt x="2490" y="358"/>
                    <a:pt x="2547" y="341"/>
                    <a:pt x="2585" y="341"/>
                  </a:cubicBezTo>
                  <a:close/>
                  <a:moveTo>
                    <a:pt x="2196" y="321"/>
                  </a:moveTo>
                  <a:cubicBezTo>
                    <a:pt x="2363" y="386"/>
                    <a:pt x="2310" y="494"/>
                    <a:pt x="2321" y="595"/>
                  </a:cubicBezTo>
                  <a:cubicBezTo>
                    <a:pt x="2207" y="568"/>
                    <a:pt x="2165" y="476"/>
                    <a:pt x="2196" y="321"/>
                  </a:cubicBezTo>
                  <a:close/>
                  <a:moveTo>
                    <a:pt x="2944" y="356"/>
                  </a:moveTo>
                  <a:cubicBezTo>
                    <a:pt x="3030" y="356"/>
                    <a:pt x="3032" y="426"/>
                    <a:pt x="3011" y="625"/>
                  </a:cubicBezTo>
                  <a:cubicBezTo>
                    <a:pt x="2871" y="625"/>
                    <a:pt x="2787" y="549"/>
                    <a:pt x="2761" y="395"/>
                  </a:cubicBezTo>
                  <a:cubicBezTo>
                    <a:pt x="2845" y="371"/>
                    <a:pt x="2903" y="356"/>
                    <a:pt x="2944" y="356"/>
                  </a:cubicBezTo>
                  <a:close/>
                  <a:moveTo>
                    <a:pt x="3274" y="364"/>
                  </a:moveTo>
                  <a:cubicBezTo>
                    <a:pt x="3292" y="364"/>
                    <a:pt x="3306" y="367"/>
                    <a:pt x="3314" y="375"/>
                  </a:cubicBezTo>
                  <a:cubicBezTo>
                    <a:pt x="3368" y="434"/>
                    <a:pt x="3387" y="524"/>
                    <a:pt x="3435" y="635"/>
                  </a:cubicBezTo>
                  <a:lnTo>
                    <a:pt x="3160" y="635"/>
                  </a:lnTo>
                  <a:cubicBezTo>
                    <a:pt x="3145" y="555"/>
                    <a:pt x="3133" y="481"/>
                    <a:pt x="3118" y="385"/>
                  </a:cubicBezTo>
                  <a:cubicBezTo>
                    <a:pt x="3171" y="381"/>
                    <a:pt x="3233" y="364"/>
                    <a:pt x="3274" y="364"/>
                  </a:cubicBezTo>
                  <a:close/>
                  <a:moveTo>
                    <a:pt x="4343" y="416"/>
                  </a:moveTo>
                  <a:cubicBezTo>
                    <a:pt x="4450" y="416"/>
                    <a:pt x="4506" y="473"/>
                    <a:pt x="4497" y="619"/>
                  </a:cubicBezTo>
                  <a:cubicBezTo>
                    <a:pt x="4458" y="632"/>
                    <a:pt x="4424" y="639"/>
                    <a:pt x="4393" y="639"/>
                  </a:cubicBezTo>
                  <a:cubicBezTo>
                    <a:pt x="4295" y="639"/>
                    <a:pt x="4239" y="570"/>
                    <a:pt x="4225" y="432"/>
                  </a:cubicBezTo>
                  <a:cubicBezTo>
                    <a:pt x="4269" y="422"/>
                    <a:pt x="4308" y="416"/>
                    <a:pt x="4343" y="416"/>
                  </a:cubicBezTo>
                  <a:close/>
                  <a:moveTo>
                    <a:pt x="3486" y="390"/>
                  </a:moveTo>
                  <a:lnTo>
                    <a:pt x="3486" y="390"/>
                  </a:lnTo>
                  <a:cubicBezTo>
                    <a:pt x="3653" y="394"/>
                    <a:pt x="3743" y="478"/>
                    <a:pt x="3753" y="638"/>
                  </a:cubicBezTo>
                  <a:cubicBezTo>
                    <a:pt x="3681" y="642"/>
                    <a:pt x="3609" y="645"/>
                    <a:pt x="3525" y="649"/>
                  </a:cubicBezTo>
                  <a:cubicBezTo>
                    <a:pt x="3512" y="560"/>
                    <a:pt x="3501" y="487"/>
                    <a:pt x="3486" y="390"/>
                  </a:cubicBezTo>
                  <a:close/>
                  <a:moveTo>
                    <a:pt x="3984" y="396"/>
                  </a:moveTo>
                  <a:cubicBezTo>
                    <a:pt x="3997" y="396"/>
                    <a:pt x="4009" y="398"/>
                    <a:pt x="4016" y="405"/>
                  </a:cubicBezTo>
                  <a:cubicBezTo>
                    <a:pt x="4078" y="459"/>
                    <a:pt x="4115" y="539"/>
                    <a:pt x="4188" y="644"/>
                  </a:cubicBezTo>
                  <a:cubicBezTo>
                    <a:pt x="4056" y="656"/>
                    <a:pt x="3982" y="662"/>
                    <a:pt x="3891" y="670"/>
                  </a:cubicBezTo>
                  <a:cubicBezTo>
                    <a:pt x="3875" y="583"/>
                    <a:pt x="3860" y="511"/>
                    <a:pt x="3844" y="418"/>
                  </a:cubicBezTo>
                  <a:cubicBezTo>
                    <a:pt x="3894" y="413"/>
                    <a:pt x="3947" y="396"/>
                    <a:pt x="3984" y="396"/>
                  </a:cubicBezTo>
                  <a:close/>
                  <a:moveTo>
                    <a:pt x="4653" y="449"/>
                  </a:moveTo>
                  <a:cubicBezTo>
                    <a:pt x="4771" y="449"/>
                    <a:pt x="4837" y="513"/>
                    <a:pt x="4854" y="639"/>
                  </a:cubicBezTo>
                  <a:cubicBezTo>
                    <a:pt x="4772" y="660"/>
                    <a:pt x="4717" y="674"/>
                    <a:pt x="4680" y="674"/>
                  </a:cubicBezTo>
                  <a:cubicBezTo>
                    <a:pt x="4605" y="674"/>
                    <a:pt x="4602" y="618"/>
                    <a:pt x="4595" y="454"/>
                  </a:cubicBezTo>
                  <a:cubicBezTo>
                    <a:pt x="4615" y="451"/>
                    <a:pt x="4635" y="449"/>
                    <a:pt x="4653" y="449"/>
                  </a:cubicBezTo>
                  <a:close/>
                  <a:moveTo>
                    <a:pt x="2487" y="737"/>
                  </a:moveTo>
                  <a:cubicBezTo>
                    <a:pt x="2633" y="737"/>
                    <a:pt x="2709" y="806"/>
                    <a:pt x="2715" y="946"/>
                  </a:cubicBezTo>
                  <a:cubicBezTo>
                    <a:pt x="2696" y="949"/>
                    <a:pt x="2679" y="951"/>
                    <a:pt x="2663" y="951"/>
                  </a:cubicBezTo>
                  <a:cubicBezTo>
                    <a:pt x="2545" y="951"/>
                    <a:pt x="2476" y="880"/>
                    <a:pt x="2454" y="738"/>
                  </a:cubicBezTo>
                  <a:cubicBezTo>
                    <a:pt x="2465" y="737"/>
                    <a:pt x="2476" y="737"/>
                    <a:pt x="2487" y="737"/>
                  </a:cubicBezTo>
                  <a:close/>
                  <a:moveTo>
                    <a:pt x="2262" y="714"/>
                  </a:moveTo>
                  <a:cubicBezTo>
                    <a:pt x="2352" y="714"/>
                    <a:pt x="2371" y="790"/>
                    <a:pt x="2370" y="876"/>
                  </a:cubicBezTo>
                  <a:cubicBezTo>
                    <a:pt x="2370" y="905"/>
                    <a:pt x="2335" y="955"/>
                    <a:pt x="2315" y="956"/>
                  </a:cubicBezTo>
                  <a:cubicBezTo>
                    <a:pt x="2313" y="956"/>
                    <a:pt x="2310" y="956"/>
                    <a:pt x="2308" y="956"/>
                  </a:cubicBezTo>
                  <a:cubicBezTo>
                    <a:pt x="2268" y="956"/>
                    <a:pt x="2207" y="938"/>
                    <a:pt x="2201" y="915"/>
                  </a:cubicBezTo>
                  <a:cubicBezTo>
                    <a:pt x="2184" y="857"/>
                    <a:pt x="2195" y="790"/>
                    <a:pt x="2195" y="725"/>
                  </a:cubicBezTo>
                  <a:cubicBezTo>
                    <a:pt x="2221" y="718"/>
                    <a:pt x="2243" y="714"/>
                    <a:pt x="2262" y="714"/>
                  </a:cubicBezTo>
                  <a:close/>
                  <a:moveTo>
                    <a:pt x="2885" y="746"/>
                  </a:moveTo>
                  <a:cubicBezTo>
                    <a:pt x="3006" y="746"/>
                    <a:pt x="3072" y="817"/>
                    <a:pt x="3082" y="958"/>
                  </a:cubicBezTo>
                  <a:cubicBezTo>
                    <a:pt x="3049" y="968"/>
                    <a:pt x="3019" y="973"/>
                    <a:pt x="2993" y="973"/>
                  </a:cubicBezTo>
                  <a:cubicBezTo>
                    <a:pt x="2889" y="973"/>
                    <a:pt x="2833" y="899"/>
                    <a:pt x="2825" y="751"/>
                  </a:cubicBezTo>
                  <a:cubicBezTo>
                    <a:pt x="2847" y="748"/>
                    <a:pt x="2866" y="746"/>
                    <a:pt x="2885" y="746"/>
                  </a:cubicBezTo>
                  <a:close/>
                  <a:moveTo>
                    <a:pt x="3200" y="754"/>
                  </a:moveTo>
                  <a:cubicBezTo>
                    <a:pt x="3349" y="754"/>
                    <a:pt x="3432" y="823"/>
                    <a:pt x="3445" y="961"/>
                  </a:cubicBezTo>
                  <a:cubicBezTo>
                    <a:pt x="3416" y="969"/>
                    <a:pt x="3389" y="973"/>
                    <a:pt x="3365" y="973"/>
                  </a:cubicBezTo>
                  <a:cubicBezTo>
                    <a:pt x="3262" y="973"/>
                    <a:pt x="3200" y="901"/>
                    <a:pt x="3178" y="755"/>
                  </a:cubicBezTo>
                  <a:cubicBezTo>
                    <a:pt x="3185" y="754"/>
                    <a:pt x="3193" y="754"/>
                    <a:pt x="3200" y="754"/>
                  </a:cubicBezTo>
                  <a:close/>
                  <a:moveTo>
                    <a:pt x="3670" y="745"/>
                  </a:moveTo>
                  <a:cubicBezTo>
                    <a:pt x="3795" y="745"/>
                    <a:pt x="3828" y="840"/>
                    <a:pt x="3816" y="981"/>
                  </a:cubicBezTo>
                  <a:cubicBezTo>
                    <a:pt x="3739" y="995"/>
                    <a:pt x="3683" y="1004"/>
                    <a:pt x="3644" y="1004"/>
                  </a:cubicBezTo>
                  <a:cubicBezTo>
                    <a:pt x="3547" y="1004"/>
                    <a:pt x="3552" y="946"/>
                    <a:pt x="3584" y="757"/>
                  </a:cubicBezTo>
                  <a:cubicBezTo>
                    <a:pt x="3617" y="749"/>
                    <a:pt x="3645" y="745"/>
                    <a:pt x="3670" y="745"/>
                  </a:cubicBezTo>
                  <a:close/>
                  <a:moveTo>
                    <a:pt x="4332" y="797"/>
                  </a:moveTo>
                  <a:cubicBezTo>
                    <a:pt x="4455" y="797"/>
                    <a:pt x="4523" y="869"/>
                    <a:pt x="4537" y="1013"/>
                  </a:cubicBezTo>
                  <a:cubicBezTo>
                    <a:pt x="4531" y="1013"/>
                    <a:pt x="4525" y="1013"/>
                    <a:pt x="4519" y="1013"/>
                  </a:cubicBezTo>
                  <a:cubicBezTo>
                    <a:pt x="4368" y="1013"/>
                    <a:pt x="4294" y="942"/>
                    <a:pt x="4295" y="799"/>
                  </a:cubicBezTo>
                  <a:cubicBezTo>
                    <a:pt x="4308" y="797"/>
                    <a:pt x="4320" y="797"/>
                    <a:pt x="4332" y="797"/>
                  </a:cubicBezTo>
                  <a:close/>
                  <a:moveTo>
                    <a:pt x="4042" y="759"/>
                  </a:moveTo>
                  <a:cubicBezTo>
                    <a:pt x="4043" y="759"/>
                    <a:pt x="4045" y="760"/>
                    <a:pt x="4046" y="760"/>
                  </a:cubicBezTo>
                  <a:cubicBezTo>
                    <a:pt x="4190" y="763"/>
                    <a:pt x="4177" y="874"/>
                    <a:pt x="4185" y="1003"/>
                  </a:cubicBezTo>
                  <a:cubicBezTo>
                    <a:pt x="4107" y="1011"/>
                    <a:pt x="4028" y="1018"/>
                    <a:pt x="3941" y="1026"/>
                  </a:cubicBezTo>
                  <a:cubicBezTo>
                    <a:pt x="3927" y="937"/>
                    <a:pt x="3916" y="871"/>
                    <a:pt x="3903" y="789"/>
                  </a:cubicBezTo>
                  <a:cubicBezTo>
                    <a:pt x="3955" y="778"/>
                    <a:pt x="3999" y="759"/>
                    <a:pt x="4042" y="759"/>
                  </a:cubicBezTo>
                  <a:close/>
                  <a:moveTo>
                    <a:pt x="4878" y="787"/>
                  </a:moveTo>
                  <a:lnTo>
                    <a:pt x="4878" y="1044"/>
                  </a:lnTo>
                  <a:cubicBezTo>
                    <a:pt x="4735" y="1039"/>
                    <a:pt x="4656" y="953"/>
                    <a:pt x="4640" y="787"/>
                  </a:cubicBezTo>
                  <a:close/>
                  <a:moveTo>
                    <a:pt x="2879" y="1091"/>
                  </a:moveTo>
                  <a:cubicBezTo>
                    <a:pt x="3036" y="1093"/>
                    <a:pt x="3123" y="1170"/>
                    <a:pt x="3138" y="1322"/>
                  </a:cubicBezTo>
                  <a:cubicBezTo>
                    <a:pt x="3109" y="1330"/>
                    <a:pt x="3082" y="1334"/>
                    <a:pt x="3057" y="1334"/>
                  </a:cubicBezTo>
                  <a:cubicBezTo>
                    <a:pt x="2944" y="1334"/>
                    <a:pt x="2885" y="1253"/>
                    <a:pt x="2879" y="1091"/>
                  </a:cubicBezTo>
                  <a:close/>
                  <a:moveTo>
                    <a:pt x="2209" y="1096"/>
                  </a:moveTo>
                  <a:cubicBezTo>
                    <a:pt x="2333" y="1096"/>
                    <a:pt x="2405" y="1181"/>
                    <a:pt x="2422" y="1347"/>
                  </a:cubicBezTo>
                  <a:lnTo>
                    <a:pt x="2201" y="1347"/>
                  </a:lnTo>
                  <a:lnTo>
                    <a:pt x="2201" y="1096"/>
                  </a:lnTo>
                  <a:cubicBezTo>
                    <a:pt x="2203" y="1096"/>
                    <a:pt x="2206" y="1096"/>
                    <a:pt x="2209" y="1096"/>
                  </a:cubicBezTo>
                  <a:close/>
                  <a:moveTo>
                    <a:pt x="4019" y="1147"/>
                  </a:moveTo>
                  <a:cubicBezTo>
                    <a:pt x="4143" y="1147"/>
                    <a:pt x="4212" y="1219"/>
                    <a:pt x="4226" y="1362"/>
                  </a:cubicBezTo>
                  <a:cubicBezTo>
                    <a:pt x="4218" y="1362"/>
                    <a:pt x="4211" y="1362"/>
                    <a:pt x="4204" y="1362"/>
                  </a:cubicBezTo>
                  <a:cubicBezTo>
                    <a:pt x="4059" y="1362"/>
                    <a:pt x="3984" y="1292"/>
                    <a:pt x="3981" y="1149"/>
                  </a:cubicBezTo>
                  <a:cubicBezTo>
                    <a:pt x="3994" y="1147"/>
                    <a:pt x="4007" y="1147"/>
                    <a:pt x="4019" y="1147"/>
                  </a:cubicBezTo>
                  <a:close/>
                  <a:moveTo>
                    <a:pt x="2643" y="1073"/>
                  </a:moveTo>
                  <a:cubicBezTo>
                    <a:pt x="2720" y="1073"/>
                    <a:pt x="2769" y="1112"/>
                    <a:pt x="2781" y="1224"/>
                  </a:cubicBezTo>
                  <a:cubicBezTo>
                    <a:pt x="2790" y="1297"/>
                    <a:pt x="2780" y="1356"/>
                    <a:pt x="2686" y="1365"/>
                  </a:cubicBezTo>
                  <a:cubicBezTo>
                    <a:pt x="2672" y="1366"/>
                    <a:pt x="2660" y="1367"/>
                    <a:pt x="2648" y="1367"/>
                  </a:cubicBezTo>
                  <a:cubicBezTo>
                    <a:pt x="2551" y="1367"/>
                    <a:pt x="2529" y="1315"/>
                    <a:pt x="2514" y="1097"/>
                  </a:cubicBezTo>
                  <a:cubicBezTo>
                    <a:pt x="2562" y="1083"/>
                    <a:pt x="2606" y="1073"/>
                    <a:pt x="2643" y="1073"/>
                  </a:cubicBezTo>
                  <a:close/>
                  <a:moveTo>
                    <a:pt x="3783" y="1123"/>
                  </a:moveTo>
                  <a:cubicBezTo>
                    <a:pt x="3871" y="1123"/>
                    <a:pt x="3866" y="1186"/>
                    <a:pt x="3831" y="1370"/>
                  </a:cubicBezTo>
                  <a:cubicBezTo>
                    <a:pt x="3696" y="1365"/>
                    <a:pt x="3622" y="1294"/>
                    <a:pt x="3609" y="1155"/>
                  </a:cubicBezTo>
                  <a:cubicBezTo>
                    <a:pt x="3689" y="1135"/>
                    <a:pt x="3745" y="1123"/>
                    <a:pt x="3783" y="1123"/>
                  </a:cubicBezTo>
                  <a:close/>
                  <a:moveTo>
                    <a:pt x="4401" y="1161"/>
                  </a:moveTo>
                  <a:cubicBezTo>
                    <a:pt x="4513" y="1161"/>
                    <a:pt x="4575" y="1231"/>
                    <a:pt x="4585" y="1371"/>
                  </a:cubicBezTo>
                  <a:cubicBezTo>
                    <a:pt x="4582" y="1371"/>
                    <a:pt x="4580" y="1371"/>
                    <a:pt x="4577" y="1371"/>
                  </a:cubicBezTo>
                  <a:cubicBezTo>
                    <a:pt x="4429" y="1371"/>
                    <a:pt x="4351" y="1303"/>
                    <a:pt x="4342" y="1166"/>
                  </a:cubicBezTo>
                  <a:cubicBezTo>
                    <a:pt x="4363" y="1163"/>
                    <a:pt x="4383" y="1161"/>
                    <a:pt x="4401" y="1161"/>
                  </a:cubicBezTo>
                  <a:close/>
                  <a:moveTo>
                    <a:pt x="3270" y="1127"/>
                  </a:moveTo>
                  <a:cubicBezTo>
                    <a:pt x="3417" y="1127"/>
                    <a:pt x="3491" y="1206"/>
                    <a:pt x="3493" y="1368"/>
                  </a:cubicBezTo>
                  <a:cubicBezTo>
                    <a:pt x="3429" y="1370"/>
                    <a:pt x="3363" y="1373"/>
                    <a:pt x="3276" y="1378"/>
                  </a:cubicBezTo>
                  <a:cubicBezTo>
                    <a:pt x="3256" y="1290"/>
                    <a:pt x="3239" y="1212"/>
                    <a:pt x="3220" y="1130"/>
                  </a:cubicBezTo>
                  <a:cubicBezTo>
                    <a:pt x="3238" y="1128"/>
                    <a:pt x="3255" y="1127"/>
                    <a:pt x="3270" y="1127"/>
                  </a:cubicBezTo>
                  <a:close/>
                  <a:moveTo>
                    <a:pt x="4789" y="1143"/>
                  </a:moveTo>
                  <a:cubicBezTo>
                    <a:pt x="4864" y="1143"/>
                    <a:pt x="4890" y="1185"/>
                    <a:pt x="4874" y="1269"/>
                  </a:cubicBezTo>
                  <a:cubicBezTo>
                    <a:pt x="4866" y="1312"/>
                    <a:pt x="4812" y="1346"/>
                    <a:pt x="4780" y="1384"/>
                  </a:cubicBezTo>
                  <a:cubicBezTo>
                    <a:pt x="4742" y="1318"/>
                    <a:pt x="4705" y="1252"/>
                    <a:pt x="4658" y="1169"/>
                  </a:cubicBezTo>
                  <a:cubicBezTo>
                    <a:pt x="4712" y="1151"/>
                    <a:pt x="4756" y="1143"/>
                    <a:pt x="4789" y="1143"/>
                  </a:cubicBezTo>
                  <a:close/>
                  <a:moveTo>
                    <a:pt x="2631" y="1488"/>
                  </a:moveTo>
                  <a:cubicBezTo>
                    <a:pt x="2741" y="1488"/>
                    <a:pt x="2809" y="1557"/>
                    <a:pt x="2834" y="1696"/>
                  </a:cubicBezTo>
                  <a:cubicBezTo>
                    <a:pt x="2820" y="1697"/>
                    <a:pt x="2807" y="1698"/>
                    <a:pt x="2794" y="1698"/>
                  </a:cubicBezTo>
                  <a:cubicBezTo>
                    <a:pt x="2652" y="1698"/>
                    <a:pt x="2577" y="1630"/>
                    <a:pt x="2572" y="1494"/>
                  </a:cubicBezTo>
                  <a:cubicBezTo>
                    <a:pt x="2593" y="1490"/>
                    <a:pt x="2612" y="1488"/>
                    <a:pt x="2631" y="1488"/>
                  </a:cubicBezTo>
                  <a:close/>
                  <a:moveTo>
                    <a:pt x="3366" y="1500"/>
                  </a:moveTo>
                  <a:cubicBezTo>
                    <a:pt x="3475" y="1500"/>
                    <a:pt x="3540" y="1562"/>
                    <a:pt x="3559" y="1686"/>
                  </a:cubicBezTo>
                  <a:cubicBezTo>
                    <a:pt x="3523" y="1697"/>
                    <a:pt x="3491" y="1703"/>
                    <a:pt x="3462" y="1703"/>
                  </a:cubicBezTo>
                  <a:cubicBezTo>
                    <a:pt x="3363" y="1703"/>
                    <a:pt x="3307" y="1638"/>
                    <a:pt x="3295" y="1508"/>
                  </a:cubicBezTo>
                  <a:cubicBezTo>
                    <a:pt x="3321" y="1503"/>
                    <a:pt x="3344" y="1500"/>
                    <a:pt x="3366" y="1500"/>
                  </a:cubicBezTo>
                  <a:close/>
                  <a:moveTo>
                    <a:pt x="2243" y="1475"/>
                  </a:moveTo>
                  <a:cubicBezTo>
                    <a:pt x="2376" y="1475"/>
                    <a:pt x="2448" y="1552"/>
                    <a:pt x="2458" y="1703"/>
                  </a:cubicBezTo>
                  <a:lnTo>
                    <a:pt x="2227" y="1703"/>
                  </a:lnTo>
                  <a:cubicBezTo>
                    <a:pt x="2216" y="1660"/>
                    <a:pt x="2202" y="1623"/>
                    <a:pt x="2200" y="1586"/>
                  </a:cubicBezTo>
                  <a:cubicBezTo>
                    <a:pt x="2196" y="1550"/>
                    <a:pt x="2204" y="1511"/>
                    <a:pt x="2208" y="1477"/>
                  </a:cubicBezTo>
                  <a:cubicBezTo>
                    <a:pt x="2220" y="1476"/>
                    <a:pt x="2232" y="1475"/>
                    <a:pt x="2243" y="1475"/>
                  </a:cubicBezTo>
                  <a:close/>
                  <a:moveTo>
                    <a:pt x="3004" y="1499"/>
                  </a:moveTo>
                  <a:cubicBezTo>
                    <a:pt x="3110" y="1499"/>
                    <a:pt x="3176" y="1566"/>
                    <a:pt x="3202" y="1702"/>
                  </a:cubicBezTo>
                  <a:cubicBezTo>
                    <a:pt x="3183" y="1704"/>
                    <a:pt x="3165" y="1705"/>
                    <a:pt x="3148" y="1705"/>
                  </a:cubicBezTo>
                  <a:cubicBezTo>
                    <a:pt x="3015" y="1705"/>
                    <a:pt x="2944" y="1640"/>
                    <a:pt x="2932" y="1508"/>
                  </a:cubicBezTo>
                  <a:cubicBezTo>
                    <a:pt x="2958" y="1502"/>
                    <a:pt x="2982" y="1499"/>
                    <a:pt x="3004" y="1499"/>
                  </a:cubicBezTo>
                  <a:close/>
                  <a:moveTo>
                    <a:pt x="4094" y="1512"/>
                  </a:moveTo>
                  <a:cubicBezTo>
                    <a:pt x="4203" y="1512"/>
                    <a:pt x="4266" y="1579"/>
                    <a:pt x="4285" y="1713"/>
                  </a:cubicBezTo>
                  <a:cubicBezTo>
                    <a:pt x="4269" y="1714"/>
                    <a:pt x="4253" y="1715"/>
                    <a:pt x="4238" y="1715"/>
                  </a:cubicBezTo>
                  <a:cubicBezTo>
                    <a:pt x="4108" y="1715"/>
                    <a:pt x="4039" y="1650"/>
                    <a:pt x="4031" y="1519"/>
                  </a:cubicBezTo>
                  <a:cubicBezTo>
                    <a:pt x="4053" y="1514"/>
                    <a:pt x="4074" y="1512"/>
                    <a:pt x="4094" y="1512"/>
                  </a:cubicBezTo>
                  <a:close/>
                  <a:moveTo>
                    <a:pt x="3747" y="1507"/>
                  </a:moveTo>
                  <a:cubicBezTo>
                    <a:pt x="3846" y="1507"/>
                    <a:pt x="3902" y="1576"/>
                    <a:pt x="3916" y="1716"/>
                  </a:cubicBezTo>
                  <a:cubicBezTo>
                    <a:pt x="3908" y="1717"/>
                    <a:pt x="3899" y="1717"/>
                    <a:pt x="3891" y="1717"/>
                  </a:cubicBezTo>
                  <a:cubicBezTo>
                    <a:pt x="3756" y="1717"/>
                    <a:pt x="3675" y="1653"/>
                    <a:pt x="3646" y="1526"/>
                  </a:cubicBezTo>
                  <a:cubicBezTo>
                    <a:pt x="3684" y="1513"/>
                    <a:pt x="3717" y="1507"/>
                    <a:pt x="3747" y="1507"/>
                  </a:cubicBezTo>
                  <a:close/>
                  <a:moveTo>
                    <a:pt x="4430" y="1507"/>
                  </a:moveTo>
                  <a:cubicBezTo>
                    <a:pt x="4560" y="1507"/>
                    <a:pt x="4630" y="1582"/>
                    <a:pt x="4640" y="1730"/>
                  </a:cubicBezTo>
                  <a:cubicBezTo>
                    <a:pt x="4636" y="1730"/>
                    <a:pt x="4632" y="1731"/>
                    <a:pt x="4629" y="1731"/>
                  </a:cubicBezTo>
                  <a:cubicBezTo>
                    <a:pt x="4476" y="1731"/>
                    <a:pt x="4399" y="1657"/>
                    <a:pt x="4401" y="1508"/>
                  </a:cubicBezTo>
                  <a:cubicBezTo>
                    <a:pt x="4411" y="1507"/>
                    <a:pt x="4421" y="1507"/>
                    <a:pt x="4430" y="1507"/>
                  </a:cubicBezTo>
                  <a:close/>
                  <a:moveTo>
                    <a:pt x="4762" y="1472"/>
                  </a:moveTo>
                  <a:cubicBezTo>
                    <a:pt x="4902" y="1564"/>
                    <a:pt x="4863" y="1648"/>
                    <a:pt x="4828" y="1733"/>
                  </a:cubicBezTo>
                  <a:cubicBezTo>
                    <a:pt x="4805" y="1734"/>
                    <a:pt x="4784" y="1736"/>
                    <a:pt x="4762" y="1738"/>
                  </a:cubicBezTo>
                  <a:lnTo>
                    <a:pt x="4762" y="1472"/>
                  </a:lnTo>
                  <a:close/>
                  <a:moveTo>
                    <a:pt x="3755" y="1866"/>
                  </a:moveTo>
                  <a:cubicBezTo>
                    <a:pt x="3884" y="1866"/>
                    <a:pt x="3955" y="1929"/>
                    <a:pt x="3966" y="2055"/>
                  </a:cubicBezTo>
                  <a:cubicBezTo>
                    <a:pt x="3940" y="2062"/>
                    <a:pt x="3916" y="2065"/>
                    <a:pt x="3893" y="2065"/>
                  </a:cubicBezTo>
                  <a:cubicBezTo>
                    <a:pt x="3792" y="2065"/>
                    <a:pt x="3727" y="1999"/>
                    <a:pt x="3697" y="1870"/>
                  </a:cubicBezTo>
                  <a:cubicBezTo>
                    <a:pt x="3718" y="1867"/>
                    <a:pt x="3737" y="1866"/>
                    <a:pt x="3755" y="1866"/>
                  </a:cubicBezTo>
                  <a:close/>
                  <a:moveTo>
                    <a:pt x="4466" y="1865"/>
                  </a:moveTo>
                  <a:cubicBezTo>
                    <a:pt x="4603" y="1865"/>
                    <a:pt x="4680" y="1929"/>
                    <a:pt x="4696" y="2056"/>
                  </a:cubicBezTo>
                  <a:cubicBezTo>
                    <a:pt x="4668" y="2063"/>
                    <a:pt x="4642" y="2067"/>
                    <a:pt x="4619" y="2067"/>
                  </a:cubicBezTo>
                  <a:cubicBezTo>
                    <a:pt x="4516" y="2067"/>
                    <a:pt x="4456" y="2000"/>
                    <a:pt x="4440" y="1866"/>
                  </a:cubicBezTo>
                  <a:cubicBezTo>
                    <a:pt x="4449" y="1866"/>
                    <a:pt x="4458" y="1865"/>
                    <a:pt x="4466" y="1865"/>
                  </a:cubicBezTo>
                  <a:close/>
                  <a:moveTo>
                    <a:pt x="3430" y="1860"/>
                  </a:moveTo>
                  <a:cubicBezTo>
                    <a:pt x="3538" y="1860"/>
                    <a:pt x="3592" y="1928"/>
                    <a:pt x="3595" y="2064"/>
                  </a:cubicBezTo>
                  <a:cubicBezTo>
                    <a:pt x="3575" y="2067"/>
                    <a:pt x="3557" y="2068"/>
                    <a:pt x="3539" y="2068"/>
                  </a:cubicBezTo>
                  <a:cubicBezTo>
                    <a:pt x="3423" y="2068"/>
                    <a:pt x="3359" y="2003"/>
                    <a:pt x="3344" y="1872"/>
                  </a:cubicBezTo>
                  <a:cubicBezTo>
                    <a:pt x="3376" y="1864"/>
                    <a:pt x="3405" y="1860"/>
                    <a:pt x="3430" y="1860"/>
                  </a:cubicBezTo>
                  <a:close/>
                  <a:moveTo>
                    <a:pt x="4141" y="1869"/>
                  </a:moveTo>
                  <a:cubicBezTo>
                    <a:pt x="4252" y="1869"/>
                    <a:pt x="4317" y="1935"/>
                    <a:pt x="4338" y="2067"/>
                  </a:cubicBezTo>
                  <a:cubicBezTo>
                    <a:pt x="4320" y="2069"/>
                    <a:pt x="4303" y="2070"/>
                    <a:pt x="4286" y="2070"/>
                  </a:cubicBezTo>
                  <a:cubicBezTo>
                    <a:pt x="4162" y="2070"/>
                    <a:pt x="4092" y="2005"/>
                    <a:pt x="4076" y="1876"/>
                  </a:cubicBezTo>
                  <a:cubicBezTo>
                    <a:pt x="4099" y="1871"/>
                    <a:pt x="4121" y="1869"/>
                    <a:pt x="4141" y="1869"/>
                  </a:cubicBezTo>
                  <a:close/>
                  <a:moveTo>
                    <a:pt x="2278" y="1838"/>
                  </a:moveTo>
                  <a:cubicBezTo>
                    <a:pt x="2420" y="1838"/>
                    <a:pt x="2502" y="1919"/>
                    <a:pt x="2521" y="2083"/>
                  </a:cubicBezTo>
                  <a:lnTo>
                    <a:pt x="2277" y="2083"/>
                  </a:lnTo>
                  <a:cubicBezTo>
                    <a:pt x="2269" y="2000"/>
                    <a:pt x="2259" y="1921"/>
                    <a:pt x="2251" y="1839"/>
                  </a:cubicBezTo>
                  <a:cubicBezTo>
                    <a:pt x="2260" y="1838"/>
                    <a:pt x="2269" y="1838"/>
                    <a:pt x="2278" y="1838"/>
                  </a:cubicBezTo>
                  <a:close/>
                  <a:moveTo>
                    <a:pt x="3094" y="1828"/>
                  </a:moveTo>
                  <a:cubicBezTo>
                    <a:pt x="3216" y="1828"/>
                    <a:pt x="3259" y="1909"/>
                    <a:pt x="3250" y="2073"/>
                  </a:cubicBezTo>
                  <a:cubicBezTo>
                    <a:pt x="3204" y="2073"/>
                    <a:pt x="3147" y="2084"/>
                    <a:pt x="3100" y="2084"/>
                  </a:cubicBezTo>
                  <a:cubicBezTo>
                    <a:pt x="3070" y="2084"/>
                    <a:pt x="3043" y="2080"/>
                    <a:pt x="3025" y="2065"/>
                  </a:cubicBezTo>
                  <a:cubicBezTo>
                    <a:pt x="2979" y="2025"/>
                    <a:pt x="2985" y="1921"/>
                    <a:pt x="2969" y="1848"/>
                  </a:cubicBezTo>
                  <a:cubicBezTo>
                    <a:pt x="3018" y="1835"/>
                    <a:pt x="3059" y="1828"/>
                    <a:pt x="3094" y="1828"/>
                  </a:cubicBezTo>
                  <a:close/>
                  <a:moveTo>
                    <a:pt x="2732" y="1820"/>
                  </a:moveTo>
                  <a:cubicBezTo>
                    <a:pt x="2852" y="1820"/>
                    <a:pt x="2893" y="1908"/>
                    <a:pt x="2886" y="2071"/>
                  </a:cubicBezTo>
                  <a:cubicBezTo>
                    <a:pt x="2811" y="2079"/>
                    <a:pt x="2734" y="2087"/>
                    <a:pt x="2633" y="2097"/>
                  </a:cubicBezTo>
                  <a:lnTo>
                    <a:pt x="2633" y="1835"/>
                  </a:lnTo>
                  <a:cubicBezTo>
                    <a:pt x="2670" y="1825"/>
                    <a:pt x="2703" y="1820"/>
                    <a:pt x="2732" y="1820"/>
                  </a:cubicBezTo>
                  <a:close/>
                  <a:moveTo>
                    <a:pt x="2363" y="2220"/>
                  </a:moveTo>
                  <a:cubicBezTo>
                    <a:pt x="2478" y="2220"/>
                    <a:pt x="2545" y="2281"/>
                    <a:pt x="2562" y="2404"/>
                  </a:cubicBezTo>
                  <a:cubicBezTo>
                    <a:pt x="2528" y="2413"/>
                    <a:pt x="2497" y="2418"/>
                    <a:pt x="2470" y="2418"/>
                  </a:cubicBezTo>
                  <a:cubicBezTo>
                    <a:pt x="2370" y="2418"/>
                    <a:pt x="2324" y="2353"/>
                    <a:pt x="2330" y="2222"/>
                  </a:cubicBezTo>
                  <a:cubicBezTo>
                    <a:pt x="2342" y="2221"/>
                    <a:pt x="2353" y="2220"/>
                    <a:pt x="2363" y="2220"/>
                  </a:cubicBezTo>
                  <a:close/>
                  <a:moveTo>
                    <a:pt x="2708" y="2220"/>
                  </a:moveTo>
                  <a:cubicBezTo>
                    <a:pt x="2838" y="2220"/>
                    <a:pt x="2912" y="2282"/>
                    <a:pt x="2932" y="2406"/>
                  </a:cubicBezTo>
                  <a:cubicBezTo>
                    <a:pt x="2901" y="2415"/>
                    <a:pt x="2872" y="2419"/>
                    <a:pt x="2846" y="2419"/>
                  </a:cubicBezTo>
                  <a:cubicBezTo>
                    <a:pt x="2746" y="2419"/>
                    <a:pt x="2687" y="2353"/>
                    <a:pt x="2669" y="2222"/>
                  </a:cubicBezTo>
                  <a:cubicBezTo>
                    <a:pt x="2683" y="2221"/>
                    <a:pt x="2696" y="2220"/>
                    <a:pt x="2708" y="2220"/>
                  </a:cubicBezTo>
                  <a:close/>
                  <a:moveTo>
                    <a:pt x="3412" y="2206"/>
                  </a:moveTo>
                  <a:lnTo>
                    <a:pt x="3412" y="2206"/>
                  </a:lnTo>
                  <a:cubicBezTo>
                    <a:pt x="3559" y="2210"/>
                    <a:pt x="3642" y="2279"/>
                    <a:pt x="3656" y="2412"/>
                  </a:cubicBezTo>
                  <a:cubicBezTo>
                    <a:pt x="3625" y="2420"/>
                    <a:pt x="3596" y="2424"/>
                    <a:pt x="3571" y="2424"/>
                  </a:cubicBezTo>
                  <a:cubicBezTo>
                    <a:pt x="3464" y="2424"/>
                    <a:pt x="3411" y="2352"/>
                    <a:pt x="3412" y="2206"/>
                  </a:cubicBezTo>
                  <a:close/>
                  <a:moveTo>
                    <a:pt x="3109" y="2227"/>
                  </a:moveTo>
                  <a:cubicBezTo>
                    <a:pt x="3214" y="2227"/>
                    <a:pt x="3278" y="2291"/>
                    <a:pt x="3302" y="2420"/>
                  </a:cubicBezTo>
                  <a:cubicBezTo>
                    <a:pt x="3280" y="2424"/>
                    <a:pt x="3258" y="2425"/>
                    <a:pt x="3238" y="2425"/>
                  </a:cubicBezTo>
                  <a:cubicBezTo>
                    <a:pt x="3116" y="2425"/>
                    <a:pt x="3050" y="2362"/>
                    <a:pt x="3039" y="2235"/>
                  </a:cubicBezTo>
                  <a:cubicBezTo>
                    <a:pt x="3065" y="2229"/>
                    <a:pt x="3088" y="2227"/>
                    <a:pt x="3109" y="2227"/>
                  </a:cubicBezTo>
                  <a:close/>
                  <a:moveTo>
                    <a:pt x="3816" y="2223"/>
                  </a:moveTo>
                  <a:cubicBezTo>
                    <a:pt x="3937" y="2223"/>
                    <a:pt x="4007" y="2293"/>
                    <a:pt x="4026" y="2432"/>
                  </a:cubicBezTo>
                  <a:cubicBezTo>
                    <a:pt x="4012" y="2434"/>
                    <a:pt x="3998" y="2434"/>
                    <a:pt x="3985" y="2434"/>
                  </a:cubicBezTo>
                  <a:cubicBezTo>
                    <a:pt x="3847" y="2434"/>
                    <a:pt x="3774" y="2365"/>
                    <a:pt x="3764" y="2227"/>
                  </a:cubicBezTo>
                  <a:cubicBezTo>
                    <a:pt x="3782" y="2224"/>
                    <a:pt x="3800" y="2223"/>
                    <a:pt x="3816" y="2223"/>
                  </a:cubicBezTo>
                  <a:close/>
                  <a:moveTo>
                    <a:pt x="4191" y="2224"/>
                  </a:moveTo>
                  <a:cubicBezTo>
                    <a:pt x="4313" y="2224"/>
                    <a:pt x="4374" y="2294"/>
                    <a:pt x="4373" y="2434"/>
                  </a:cubicBezTo>
                  <a:cubicBezTo>
                    <a:pt x="4360" y="2435"/>
                    <a:pt x="4346" y="2436"/>
                    <a:pt x="4334" y="2436"/>
                  </a:cubicBezTo>
                  <a:cubicBezTo>
                    <a:pt x="4211" y="2436"/>
                    <a:pt x="4142" y="2367"/>
                    <a:pt x="4123" y="2230"/>
                  </a:cubicBezTo>
                  <a:cubicBezTo>
                    <a:pt x="4148" y="2226"/>
                    <a:pt x="4170" y="2224"/>
                    <a:pt x="4191" y="2224"/>
                  </a:cubicBezTo>
                  <a:close/>
                  <a:moveTo>
                    <a:pt x="4562" y="2229"/>
                  </a:moveTo>
                  <a:cubicBezTo>
                    <a:pt x="4680" y="2229"/>
                    <a:pt x="4742" y="2308"/>
                    <a:pt x="4747" y="2466"/>
                  </a:cubicBezTo>
                  <a:cubicBezTo>
                    <a:pt x="4743" y="2466"/>
                    <a:pt x="4740" y="2466"/>
                    <a:pt x="4736" y="2466"/>
                  </a:cubicBezTo>
                  <a:cubicBezTo>
                    <a:pt x="4586" y="2466"/>
                    <a:pt x="4506" y="2390"/>
                    <a:pt x="4497" y="2236"/>
                  </a:cubicBezTo>
                  <a:cubicBezTo>
                    <a:pt x="4520" y="2232"/>
                    <a:pt x="4542" y="2229"/>
                    <a:pt x="4562" y="2229"/>
                  </a:cubicBezTo>
                  <a:close/>
                  <a:moveTo>
                    <a:pt x="4572" y="2577"/>
                  </a:moveTo>
                  <a:cubicBezTo>
                    <a:pt x="4710" y="2577"/>
                    <a:pt x="4782" y="2635"/>
                    <a:pt x="4788" y="2751"/>
                  </a:cubicBezTo>
                  <a:cubicBezTo>
                    <a:pt x="4768" y="2755"/>
                    <a:pt x="4749" y="2756"/>
                    <a:pt x="4731" y="2756"/>
                  </a:cubicBezTo>
                  <a:cubicBezTo>
                    <a:pt x="4626" y="2756"/>
                    <a:pt x="4560" y="2697"/>
                    <a:pt x="4535" y="2579"/>
                  </a:cubicBezTo>
                  <a:cubicBezTo>
                    <a:pt x="4548" y="2578"/>
                    <a:pt x="4560" y="2577"/>
                    <a:pt x="4572" y="2577"/>
                  </a:cubicBezTo>
                  <a:close/>
                  <a:moveTo>
                    <a:pt x="4263" y="2588"/>
                  </a:moveTo>
                  <a:cubicBezTo>
                    <a:pt x="4361" y="2588"/>
                    <a:pt x="4423" y="2650"/>
                    <a:pt x="4448" y="2773"/>
                  </a:cubicBezTo>
                  <a:cubicBezTo>
                    <a:pt x="4433" y="2774"/>
                    <a:pt x="4419" y="2774"/>
                    <a:pt x="4406" y="2774"/>
                  </a:cubicBezTo>
                  <a:cubicBezTo>
                    <a:pt x="4273" y="2774"/>
                    <a:pt x="4196" y="2717"/>
                    <a:pt x="4176" y="2601"/>
                  </a:cubicBezTo>
                  <a:cubicBezTo>
                    <a:pt x="4207" y="2593"/>
                    <a:pt x="4236" y="2588"/>
                    <a:pt x="4263" y="2588"/>
                  </a:cubicBezTo>
                  <a:close/>
                  <a:moveTo>
                    <a:pt x="6712" y="167"/>
                  </a:moveTo>
                  <a:cubicBezTo>
                    <a:pt x="6907" y="167"/>
                    <a:pt x="6926" y="224"/>
                    <a:pt x="6936" y="491"/>
                  </a:cubicBezTo>
                  <a:cubicBezTo>
                    <a:pt x="6961" y="1109"/>
                    <a:pt x="6987" y="1728"/>
                    <a:pt x="7012" y="2347"/>
                  </a:cubicBezTo>
                  <a:cubicBezTo>
                    <a:pt x="7024" y="2643"/>
                    <a:pt x="7013" y="2661"/>
                    <a:pt x="6715" y="2683"/>
                  </a:cubicBezTo>
                  <a:cubicBezTo>
                    <a:pt x="6226" y="2721"/>
                    <a:pt x="5736" y="2750"/>
                    <a:pt x="5247" y="2780"/>
                  </a:cubicBezTo>
                  <a:cubicBezTo>
                    <a:pt x="5233" y="2781"/>
                    <a:pt x="5219" y="2781"/>
                    <a:pt x="5206" y="2781"/>
                  </a:cubicBezTo>
                  <a:cubicBezTo>
                    <a:pt x="5142" y="2781"/>
                    <a:pt x="5076" y="2773"/>
                    <a:pt x="5004" y="2770"/>
                  </a:cubicBezTo>
                  <a:cubicBezTo>
                    <a:pt x="4881" y="1954"/>
                    <a:pt x="5069" y="1152"/>
                    <a:pt x="5001" y="311"/>
                  </a:cubicBezTo>
                  <a:cubicBezTo>
                    <a:pt x="5110" y="290"/>
                    <a:pt x="5204" y="260"/>
                    <a:pt x="5299" y="253"/>
                  </a:cubicBezTo>
                  <a:cubicBezTo>
                    <a:pt x="5730" y="223"/>
                    <a:pt x="6160" y="198"/>
                    <a:pt x="6592" y="172"/>
                  </a:cubicBezTo>
                  <a:cubicBezTo>
                    <a:pt x="6638" y="169"/>
                    <a:pt x="6678" y="167"/>
                    <a:pt x="6712" y="167"/>
                  </a:cubicBezTo>
                  <a:close/>
                  <a:moveTo>
                    <a:pt x="3497" y="2576"/>
                  </a:moveTo>
                  <a:cubicBezTo>
                    <a:pt x="3625" y="2576"/>
                    <a:pt x="3693" y="2646"/>
                    <a:pt x="3701" y="2785"/>
                  </a:cubicBezTo>
                  <a:cubicBezTo>
                    <a:pt x="3676" y="2789"/>
                    <a:pt x="3653" y="2792"/>
                    <a:pt x="3631" y="2792"/>
                  </a:cubicBezTo>
                  <a:cubicBezTo>
                    <a:pt x="3516" y="2792"/>
                    <a:pt x="3462" y="2720"/>
                    <a:pt x="3468" y="2578"/>
                  </a:cubicBezTo>
                  <a:cubicBezTo>
                    <a:pt x="3478" y="2577"/>
                    <a:pt x="3487" y="2576"/>
                    <a:pt x="3497" y="2576"/>
                  </a:cubicBezTo>
                  <a:close/>
                  <a:moveTo>
                    <a:pt x="3865" y="2578"/>
                  </a:moveTo>
                  <a:cubicBezTo>
                    <a:pt x="3993" y="2578"/>
                    <a:pt x="4062" y="2648"/>
                    <a:pt x="4072" y="2786"/>
                  </a:cubicBezTo>
                  <a:cubicBezTo>
                    <a:pt x="4047" y="2790"/>
                    <a:pt x="4023" y="2792"/>
                    <a:pt x="4002" y="2792"/>
                  </a:cubicBezTo>
                  <a:cubicBezTo>
                    <a:pt x="3881" y="2792"/>
                    <a:pt x="3824" y="2721"/>
                    <a:pt x="3831" y="2580"/>
                  </a:cubicBezTo>
                  <a:cubicBezTo>
                    <a:pt x="3843" y="2579"/>
                    <a:pt x="3854" y="2578"/>
                    <a:pt x="3865" y="2578"/>
                  </a:cubicBezTo>
                  <a:close/>
                  <a:moveTo>
                    <a:pt x="2439" y="2584"/>
                  </a:moveTo>
                  <a:cubicBezTo>
                    <a:pt x="2545" y="2584"/>
                    <a:pt x="2603" y="2657"/>
                    <a:pt x="2611" y="2802"/>
                  </a:cubicBezTo>
                  <a:cubicBezTo>
                    <a:pt x="2609" y="2802"/>
                    <a:pt x="2606" y="2802"/>
                    <a:pt x="2604" y="2802"/>
                  </a:cubicBezTo>
                  <a:cubicBezTo>
                    <a:pt x="2457" y="2802"/>
                    <a:pt x="2372" y="2735"/>
                    <a:pt x="2349" y="2598"/>
                  </a:cubicBezTo>
                  <a:cubicBezTo>
                    <a:pt x="2382" y="2589"/>
                    <a:pt x="2412" y="2584"/>
                    <a:pt x="2439" y="2584"/>
                  </a:cubicBezTo>
                  <a:close/>
                  <a:moveTo>
                    <a:pt x="2859" y="2553"/>
                  </a:moveTo>
                  <a:cubicBezTo>
                    <a:pt x="2999" y="2553"/>
                    <a:pt x="2991" y="2667"/>
                    <a:pt x="2973" y="2800"/>
                  </a:cubicBezTo>
                  <a:cubicBezTo>
                    <a:pt x="2926" y="2815"/>
                    <a:pt x="2884" y="2823"/>
                    <a:pt x="2849" y="2823"/>
                  </a:cubicBezTo>
                  <a:cubicBezTo>
                    <a:pt x="2766" y="2823"/>
                    <a:pt x="2717" y="2777"/>
                    <a:pt x="2719" y="2661"/>
                  </a:cubicBezTo>
                  <a:cubicBezTo>
                    <a:pt x="2719" y="2624"/>
                    <a:pt x="2779" y="2561"/>
                    <a:pt x="2817" y="2556"/>
                  </a:cubicBezTo>
                  <a:cubicBezTo>
                    <a:pt x="2832" y="2554"/>
                    <a:pt x="2847" y="2553"/>
                    <a:pt x="2859" y="2553"/>
                  </a:cubicBezTo>
                  <a:close/>
                  <a:moveTo>
                    <a:pt x="3319" y="2563"/>
                  </a:moveTo>
                  <a:cubicBezTo>
                    <a:pt x="3331" y="2669"/>
                    <a:pt x="3425" y="2794"/>
                    <a:pt x="3247" y="2821"/>
                  </a:cubicBezTo>
                  <a:cubicBezTo>
                    <a:pt x="3231" y="2824"/>
                    <a:pt x="3217" y="2825"/>
                    <a:pt x="3204" y="2825"/>
                  </a:cubicBezTo>
                  <a:cubicBezTo>
                    <a:pt x="3065" y="2825"/>
                    <a:pt x="3085" y="2693"/>
                    <a:pt x="3085" y="2563"/>
                  </a:cubicBezTo>
                  <a:close/>
                  <a:moveTo>
                    <a:pt x="2038" y="324"/>
                  </a:moveTo>
                  <a:lnTo>
                    <a:pt x="2038" y="2907"/>
                  </a:lnTo>
                  <a:cubicBezTo>
                    <a:pt x="1938" y="2916"/>
                    <a:pt x="1837" y="2920"/>
                    <a:pt x="1737" y="2920"/>
                  </a:cubicBezTo>
                  <a:cubicBezTo>
                    <a:pt x="1297" y="2920"/>
                    <a:pt x="851" y="2849"/>
                    <a:pt x="389" y="2849"/>
                  </a:cubicBezTo>
                  <a:cubicBezTo>
                    <a:pt x="325" y="2849"/>
                    <a:pt x="260" y="2850"/>
                    <a:pt x="195" y="2854"/>
                  </a:cubicBezTo>
                  <a:cubicBezTo>
                    <a:pt x="293" y="2275"/>
                    <a:pt x="173" y="1751"/>
                    <a:pt x="153" y="1221"/>
                  </a:cubicBezTo>
                  <a:cubicBezTo>
                    <a:pt x="146" y="1055"/>
                    <a:pt x="160" y="886"/>
                    <a:pt x="179" y="720"/>
                  </a:cubicBezTo>
                  <a:cubicBezTo>
                    <a:pt x="208" y="484"/>
                    <a:pt x="252" y="438"/>
                    <a:pt x="497" y="416"/>
                  </a:cubicBezTo>
                  <a:cubicBezTo>
                    <a:pt x="830" y="385"/>
                    <a:pt x="1164" y="370"/>
                    <a:pt x="1499" y="350"/>
                  </a:cubicBezTo>
                  <a:cubicBezTo>
                    <a:pt x="1665" y="340"/>
                    <a:pt x="1833" y="334"/>
                    <a:pt x="2038" y="324"/>
                  </a:cubicBezTo>
                  <a:close/>
                  <a:moveTo>
                    <a:pt x="6786" y="0"/>
                  </a:moveTo>
                  <a:cubicBezTo>
                    <a:pt x="6778" y="0"/>
                    <a:pt x="6771" y="0"/>
                    <a:pt x="6764" y="0"/>
                  </a:cubicBezTo>
                  <a:cubicBezTo>
                    <a:pt x="6498" y="5"/>
                    <a:pt x="6234" y="43"/>
                    <a:pt x="5969" y="55"/>
                  </a:cubicBezTo>
                  <a:cubicBezTo>
                    <a:pt x="5203" y="91"/>
                    <a:pt x="4436" y="119"/>
                    <a:pt x="3669" y="152"/>
                  </a:cubicBezTo>
                  <a:cubicBezTo>
                    <a:pt x="3668" y="137"/>
                    <a:pt x="3668" y="123"/>
                    <a:pt x="3667" y="109"/>
                  </a:cubicBezTo>
                  <a:cubicBezTo>
                    <a:pt x="2880" y="138"/>
                    <a:pt x="2092" y="163"/>
                    <a:pt x="1305" y="203"/>
                  </a:cubicBezTo>
                  <a:cubicBezTo>
                    <a:pt x="982" y="218"/>
                    <a:pt x="659" y="249"/>
                    <a:pt x="339" y="301"/>
                  </a:cubicBezTo>
                  <a:cubicBezTo>
                    <a:pt x="107" y="338"/>
                    <a:pt x="50" y="429"/>
                    <a:pt x="27" y="664"/>
                  </a:cubicBezTo>
                  <a:cubicBezTo>
                    <a:pt x="22" y="713"/>
                    <a:pt x="26" y="763"/>
                    <a:pt x="25" y="813"/>
                  </a:cubicBezTo>
                  <a:cubicBezTo>
                    <a:pt x="1" y="1440"/>
                    <a:pt x="71" y="2067"/>
                    <a:pt x="6" y="2694"/>
                  </a:cubicBezTo>
                  <a:cubicBezTo>
                    <a:pt x="6" y="2704"/>
                    <a:pt x="7" y="2713"/>
                    <a:pt x="7" y="2724"/>
                  </a:cubicBezTo>
                  <a:cubicBezTo>
                    <a:pt x="16" y="2973"/>
                    <a:pt x="45" y="3015"/>
                    <a:pt x="289" y="3049"/>
                  </a:cubicBezTo>
                  <a:cubicBezTo>
                    <a:pt x="443" y="3070"/>
                    <a:pt x="603" y="3063"/>
                    <a:pt x="759" y="3068"/>
                  </a:cubicBezTo>
                  <a:cubicBezTo>
                    <a:pt x="1457" y="3093"/>
                    <a:pt x="2155" y="3121"/>
                    <a:pt x="2855" y="3138"/>
                  </a:cubicBezTo>
                  <a:cubicBezTo>
                    <a:pt x="2871" y="3138"/>
                    <a:pt x="2886" y="3138"/>
                    <a:pt x="2902" y="3138"/>
                  </a:cubicBezTo>
                  <a:cubicBezTo>
                    <a:pt x="3101" y="3138"/>
                    <a:pt x="3301" y="3112"/>
                    <a:pt x="3501" y="3097"/>
                  </a:cubicBezTo>
                  <a:cubicBezTo>
                    <a:pt x="4040" y="3057"/>
                    <a:pt x="4579" y="3014"/>
                    <a:pt x="5119" y="2975"/>
                  </a:cubicBezTo>
                  <a:cubicBezTo>
                    <a:pt x="5707" y="2932"/>
                    <a:pt x="6296" y="2898"/>
                    <a:pt x="6884" y="2848"/>
                  </a:cubicBezTo>
                  <a:cubicBezTo>
                    <a:pt x="7175" y="2824"/>
                    <a:pt x="7238" y="2743"/>
                    <a:pt x="7231" y="2448"/>
                  </a:cubicBezTo>
                  <a:cubicBezTo>
                    <a:pt x="7223" y="2084"/>
                    <a:pt x="7206" y="1720"/>
                    <a:pt x="7188" y="1356"/>
                  </a:cubicBezTo>
                  <a:cubicBezTo>
                    <a:pt x="7172" y="1012"/>
                    <a:pt x="7154" y="667"/>
                    <a:pt x="7124" y="324"/>
                  </a:cubicBezTo>
                  <a:cubicBezTo>
                    <a:pt x="7103" y="78"/>
                    <a:pt x="7025" y="0"/>
                    <a:pt x="6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6"/>
            <p:cNvSpPr/>
            <p:nvPr/>
          </p:nvSpPr>
          <p:spPr>
            <a:xfrm>
              <a:off x="3528125" y="1723650"/>
              <a:ext cx="152075" cy="33400"/>
            </a:xfrm>
            <a:custGeom>
              <a:rect b="b" l="l" r="r" t="t"/>
              <a:pathLst>
                <a:path extrusionOk="0" h="1336" w="6083">
                  <a:moveTo>
                    <a:pt x="5682" y="169"/>
                  </a:moveTo>
                  <a:cubicBezTo>
                    <a:pt x="5836" y="169"/>
                    <a:pt x="5880" y="263"/>
                    <a:pt x="5884" y="507"/>
                  </a:cubicBezTo>
                  <a:cubicBezTo>
                    <a:pt x="5885" y="644"/>
                    <a:pt x="5884" y="781"/>
                    <a:pt x="5884" y="962"/>
                  </a:cubicBezTo>
                  <a:lnTo>
                    <a:pt x="5314" y="962"/>
                  </a:lnTo>
                  <a:cubicBezTo>
                    <a:pt x="5337" y="716"/>
                    <a:pt x="5358" y="482"/>
                    <a:pt x="5380" y="243"/>
                  </a:cubicBezTo>
                  <a:cubicBezTo>
                    <a:pt x="5417" y="228"/>
                    <a:pt x="5451" y="206"/>
                    <a:pt x="5488" y="198"/>
                  </a:cubicBezTo>
                  <a:cubicBezTo>
                    <a:pt x="5567" y="179"/>
                    <a:pt x="5630" y="169"/>
                    <a:pt x="5682" y="169"/>
                  </a:cubicBezTo>
                  <a:close/>
                  <a:moveTo>
                    <a:pt x="5230" y="254"/>
                  </a:moveTo>
                  <a:cubicBezTo>
                    <a:pt x="5202" y="495"/>
                    <a:pt x="5176" y="723"/>
                    <a:pt x="5146" y="981"/>
                  </a:cubicBezTo>
                  <a:cubicBezTo>
                    <a:pt x="4942" y="990"/>
                    <a:pt x="4750" y="1000"/>
                    <a:pt x="4529" y="1011"/>
                  </a:cubicBezTo>
                  <a:lnTo>
                    <a:pt x="4529" y="254"/>
                  </a:lnTo>
                  <a:close/>
                  <a:moveTo>
                    <a:pt x="4349" y="273"/>
                  </a:moveTo>
                  <a:lnTo>
                    <a:pt x="4349" y="989"/>
                  </a:lnTo>
                  <a:cubicBezTo>
                    <a:pt x="4224" y="1009"/>
                    <a:pt x="4120" y="1037"/>
                    <a:pt x="4014" y="1040"/>
                  </a:cubicBezTo>
                  <a:cubicBezTo>
                    <a:pt x="3929" y="1044"/>
                    <a:pt x="3844" y="1045"/>
                    <a:pt x="3757" y="1045"/>
                  </a:cubicBezTo>
                  <a:cubicBezTo>
                    <a:pt x="3633" y="1045"/>
                    <a:pt x="3504" y="1043"/>
                    <a:pt x="3364" y="1043"/>
                  </a:cubicBezTo>
                  <a:lnTo>
                    <a:pt x="3364" y="273"/>
                  </a:lnTo>
                  <a:close/>
                  <a:moveTo>
                    <a:pt x="3217" y="280"/>
                  </a:moveTo>
                  <a:lnTo>
                    <a:pt x="3217" y="280"/>
                  </a:lnTo>
                  <a:cubicBezTo>
                    <a:pt x="3199" y="556"/>
                    <a:pt x="3184" y="791"/>
                    <a:pt x="3168" y="1050"/>
                  </a:cubicBezTo>
                  <a:cubicBezTo>
                    <a:pt x="2878" y="1068"/>
                    <a:pt x="2578" y="1087"/>
                    <a:pt x="2245" y="1108"/>
                  </a:cubicBezTo>
                  <a:lnTo>
                    <a:pt x="2245" y="340"/>
                  </a:lnTo>
                  <a:cubicBezTo>
                    <a:pt x="2554" y="321"/>
                    <a:pt x="2880" y="300"/>
                    <a:pt x="3217" y="280"/>
                  </a:cubicBezTo>
                  <a:close/>
                  <a:moveTo>
                    <a:pt x="2060" y="348"/>
                  </a:moveTo>
                  <a:lnTo>
                    <a:pt x="2060" y="1128"/>
                  </a:lnTo>
                  <a:lnTo>
                    <a:pt x="1289" y="1128"/>
                  </a:lnTo>
                  <a:cubicBezTo>
                    <a:pt x="1270" y="862"/>
                    <a:pt x="1253" y="613"/>
                    <a:pt x="1234" y="348"/>
                  </a:cubicBezTo>
                  <a:close/>
                  <a:moveTo>
                    <a:pt x="791" y="300"/>
                  </a:moveTo>
                  <a:cubicBezTo>
                    <a:pt x="861" y="300"/>
                    <a:pt x="931" y="300"/>
                    <a:pt x="1001" y="302"/>
                  </a:cubicBezTo>
                  <a:cubicBezTo>
                    <a:pt x="1093" y="303"/>
                    <a:pt x="1138" y="366"/>
                    <a:pt x="1138" y="459"/>
                  </a:cubicBezTo>
                  <a:lnTo>
                    <a:pt x="1138" y="1132"/>
                  </a:lnTo>
                  <a:lnTo>
                    <a:pt x="229" y="1132"/>
                  </a:lnTo>
                  <a:lnTo>
                    <a:pt x="229" y="304"/>
                  </a:lnTo>
                  <a:cubicBezTo>
                    <a:pt x="423" y="303"/>
                    <a:pt x="608" y="300"/>
                    <a:pt x="791" y="300"/>
                  </a:cubicBezTo>
                  <a:close/>
                  <a:moveTo>
                    <a:pt x="5675" y="0"/>
                  </a:moveTo>
                  <a:cubicBezTo>
                    <a:pt x="5634" y="0"/>
                    <a:pt x="5590" y="4"/>
                    <a:pt x="5543" y="10"/>
                  </a:cubicBezTo>
                  <a:cubicBezTo>
                    <a:pt x="5357" y="34"/>
                    <a:pt x="5171" y="60"/>
                    <a:pt x="4985" y="66"/>
                  </a:cubicBezTo>
                  <a:cubicBezTo>
                    <a:pt x="4394" y="84"/>
                    <a:pt x="3803" y="96"/>
                    <a:pt x="3213" y="106"/>
                  </a:cubicBezTo>
                  <a:cubicBezTo>
                    <a:pt x="2435" y="121"/>
                    <a:pt x="1658" y="127"/>
                    <a:pt x="880" y="144"/>
                  </a:cubicBezTo>
                  <a:cubicBezTo>
                    <a:pt x="619" y="150"/>
                    <a:pt x="359" y="180"/>
                    <a:pt x="91" y="199"/>
                  </a:cubicBezTo>
                  <a:cubicBezTo>
                    <a:pt x="59" y="579"/>
                    <a:pt x="32" y="917"/>
                    <a:pt x="1" y="1285"/>
                  </a:cubicBezTo>
                  <a:cubicBezTo>
                    <a:pt x="77" y="1301"/>
                    <a:pt x="169" y="1335"/>
                    <a:pt x="260" y="1335"/>
                  </a:cubicBezTo>
                  <a:cubicBezTo>
                    <a:pt x="262" y="1335"/>
                    <a:pt x="263" y="1335"/>
                    <a:pt x="265" y="1335"/>
                  </a:cubicBezTo>
                  <a:cubicBezTo>
                    <a:pt x="933" y="1328"/>
                    <a:pt x="1602" y="1326"/>
                    <a:pt x="2271" y="1297"/>
                  </a:cubicBezTo>
                  <a:cubicBezTo>
                    <a:pt x="3421" y="1247"/>
                    <a:pt x="4571" y="1180"/>
                    <a:pt x="5721" y="1120"/>
                  </a:cubicBezTo>
                  <a:cubicBezTo>
                    <a:pt x="5760" y="1118"/>
                    <a:pt x="5800" y="1118"/>
                    <a:pt x="5839" y="1114"/>
                  </a:cubicBezTo>
                  <a:cubicBezTo>
                    <a:pt x="5986" y="1099"/>
                    <a:pt x="6078" y="1024"/>
                    <a:pt x="6080" y="868"/>
                  </a:cubicBezTo>
                  <a:cubicBezTo>
                    <a:pt x="6083" y="730"/>
                    <a:pt x="6082" y="593"/>
                    <a:pt x="6076" y="455"/>
                  </a:cubicBezTo>
                  <a:cubicBezTo>
                    <a:pt x="6061" y="140"/>
                    <a:pt x="5939" y="0"/>
                    <a:pt x="5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6"/>
            <p:cNvSpPr/>
            <p:nvPr/>
          </p:nvSpPr>
          <p:spPr>
            <a:xfrm>
              <a:off x="3776050" y="1701050"/>
              <a:ext cx="7100" cy="102450"/>
            </a:xfrm>
            <a:custGeom>
              <a:rect b="b" l="l" r="r" t="t"/>
              <a:pathLst>
                <a:path extrusionOk="0" h="4098" w="284">
                  <a:moveTo>
                    <a:pt x="247" y="1"/>
                  </a:moveTo>
                  <a:cubicBezTo>
                    <a:pt x="238" y="1"/>
                    <a:pt x="226" y="5"/>
                    <a:pt x="198" y="9"/>
                  </a:cubicBezTo>
                  <a:cubicBezTo>
                    <a:pt x="129" y="1367"/>
                    <a:pt x="0" y="2730"/>
                    <a:pt x="144" y="4098"/>
                  </a:cubicBezTo>
                  <a:cubicBezTo>
                    <a:pt x="186" y="3082"/>
                    <a:pt x="229" y="2067"/>
                    <a:pt x="268" y="1052"/>
                  </a:cubicBezTo>
                  <a:cubicBezTo>
                    <a:pt x="279" y="767"/>
                    <a:pt x="280" y="481"/>
                    <a:pt x="282" y="195"/>
                  </a:cubicBezTo>
                  <a:cubicBezTo>
                    <a:pt x="284" y="137"/>
                    <a:pt x="274" y="79"/>
                    <a:pt x="269" y="21"/>
                  </a:cubicBezTo>
                  <a:cubicBezTo>
                    <a:pt x="268" y="13"/>
                    <a:pt x="259" y="4"/>
                    <a:pt x="252" y="1"/>
                  </a:cubicBezTo>
                  <a:cubicBezTo>
                    <a:pt x="250" y="1"/>
                    <a:pt x="248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6"/>
            <p:cNvSpPr/>
            <p:nvPr/>
          </p:nvSpPr>
          <p:spPr>
            <a:xfrm>
              <a:off x="3778050" y="1820950"/>
              <a:ext cx="1275" cy="4500"/>
            </a:xfrm>
            <a:custGeom>
              <a:rect b="b" l="l" r="r" t="t"/>
              <a:pathLst>
                <a:path extrusionOk="0" h="180" w="51">
                  <a:moveTo>
                    <a:pt x="0" y="0"/>
                  </a:moveTo>
                  <a:lnTo>
                    <a:pt x="0" y="179"/>
                  </a:lnTo>
                  <a:cubicBezTo>
                    <a:pt x="17" y="179"/>
                    <a:pt x="33" y="179"/>
                    <a:pt x="50" y="180"/>
                  </a:cubicBezTo>
                  <a:lnTo>
                    <a:pt x="50" y="2"/>
                  </a:lnTo>
                  <a:cubicBezTo>
                    <a:pt x="33" y="2"/>
                    <a:pt x="17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6"/>
            <p:cNvSpPr/>
            <p:nvPr/>
          </p:nvSpPr>
          <p:spPr>
            <a:xfrm>
              <a:off x="3627775" y="1804550"/>
              <a:ext cx="22300" cy="21275"/>
            </a:xfrm>
            <a:custGeom>
              <a:rect b="b" l="l" r="r" t="t"/>
              <a:pathLst>
                <a:path extrusionOk="0" h="851" w="892">
                  <a:moveTo>
                    <a:pt x="469" y="122"/>
                  </a:moveTo>
                  <a:cubicBezTo>
                    <a:pt x="624" y="122"/>
                    <a:pt x="769" y="295"/>
                    <a:pt x="771" y="484"/>
                  </a:cubicBezTo>
                  <a:cubicBezTo>
                    <a:pt x="773" y="649"/>
                    <a:pt x="662" y="736"/>
                    <a:pt x="450" y="737"/>
                  </a:cubicBezTo>
                  <a:cubicBezTo>
                    <a:pt x="226" y="737"/>
                    <a:pt x="124" y="663"/>
                    <a:pt x="119" y="497"/>
                  </a:cubicBezTo>
                  <a:cubicBezTo>
                    <a:pt x="113" y="318"/>
                    <a:pt x="286" y="129"/>
                    <a:pt x="460" y="122"/>
                  </a:cubicBezTo>
                  <a:cubicBezTo>
                    <a:pt x="463" y="122"/>
                    <a:pt x="466" y="122"/>
                    <a:pt x="469" y="122"/>
                  </a:cubicBezTo>
                  <a:close/>
                  <a:moveTo>
                    <a:pt x="444" y="1"/>
                  </a:moveTo>
                  <a:cubicBezTo>
                    <a:pt x="194" y="1"/>
                    <a:pt x="0" y="225"/>
                    <a:pt x="4" y="511"/>
                  </a:cubicBezTo>
                  <a:cubicBezTo>
                    <a:pt x="8" y="746"/>
                    <a:pt x="144" y="849"/>
                    <a:pt x="451" y="850"/>
                  </a:cubicBezTo>
                  <a:cubicBezTo>
                    <a:pt x="737" y="850"/>
                    <a:pt x="890" y="728"/>
                    <a:pt x="890" y="497"/>
                  </a:cubicBezTo>
                  <a:cubicBezTo>
                    <a:pt x="892" y="224"/>
                    <a:pt x="699" y="6"/>
                    <a:pt x="454" y="1"/>
                  </a:cubicBezTo>
                  <a:cubicBezTo>
                    <a:pt x="450" y="1"/>
                    <a:pt x="447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6"/>
            <p:cNvSpPr/>
            <p:nvPr/>
          </p:nvSpPr>
          <p:spPr>
            <a:xfrm>
              <a:off x="3511350" y="1808075"/>
              <a:ext cx="19250" cy="20600"/>
            </a:xfrm>
            <a:custGeom>
              <a:rect b="b" l="l" r="r" t="t"/>
              <a:pathLst>
                <a:path extrusionOk="0" h="824" w="770">
                  <a:moveTo>
                    <a:pt x="390" y="118"/>
                  </a:moveTo>
                  <a:cubicBezTo>
                    <a:pt x="391" y="118"/>
                    <a:pt x="391" y="118"/>
                    <a:pt x="392" y="118"/>
                  </a:cubicBezTo>
                  <a:cubicBezTo>
                    <a:pt x="531" y="119"/>
                    <a:pt x="689" y="307"/>
                    <a:pt x="687" y="470"/>
                  </a:cubicBezTo>
                  <a:cubicBezTo>
                    <a:pt x="685" y="609"/>
                    <a:pt x="550" y="744"/>
                    <a:pt x="422" y="744"/>
                  </a:cubicBezTo>
                  <a:cubicBezTo>
                    <a:pt x="415" y="744"/>
                    <a:pt x="407" y="744"/>
                    <a:pt x="399" y="743"/>
                  </a:cubicBezTo>
                  <a:cubicBezTo>
                    <a:pt x="271" y="725"/>
                    <a:pt x="153" y="562"/>
                    <a:pt x="162" y="414"/>
                  </a:cubicBezTo>
                  <a:cubicBezTo>
                    <a:pt x="173" y="250"/>
                    <a:pt x="273" y="118"/>
                    <a:pt x="390" y="118"/>
                  </a:cubicBezTo>
                  <a:close/>
                  <a:moveTo>
                    <a:pt x="356" y="0"/>
                  </a:moveTo>
                  <a:cubicBezTo>
                    <a:pt x="354" y="0"/>
                    <a:pt x="352" y="0"/>
                    <a:pt x="350" y="0"/>
                  </a:cubicBezTo>
                  <a:cubicBezTo>
                    <a:pt x="172" y="4"/>
                    <a:pt x="1" y="221"/>
                    <a:pt x="3" y="444"/>
                  </a:cubicBezTo>
                  <a:cubicBezTo>
                    <a:pt x="5" y="635"/>
                    <a:pt x="208" y="820"/>
                    <a:pt x="418" y="823"/>
                  </a:cubicBezTo>
                  <a:cubicBezTo>
                    <a:pt x="421" y="824"/>
                    <a:pt x="424" y="824"/>
                    <a:pt x="427" y="824"/>
                  </a:cubicBezTo>
                  <a:cubicBezTo>
                    <a:pt x="637" y="824"/>
                    <a:pt x="759" y="699"/>
                    <a:pt x="763" y="477"/>
                  </a:cubicBezTo>
                  <a:cubicBezTo>
                    <a:pt x="769" y="215"/>
                    <a:pt x="584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6"/>
            <p:cNvSpPr/>
            <p:nvPr/>
          </p:nvSpPr>
          <p:spPr>
            <a:xfrm>
              <a:off x="3411650" y="1548950"/>
              <a:ext cx="385950" cy="340025"/>
            </a:xfrm>
            <a:custGeom>
              <a:rect b="b" l="l" r="r" t="t"/>
              <a:pathLst>
                <a:path extrusionOk="0" h="13601" w="15438">
                  <a:moveTo>
                    <a:pt x="1620" y="1725"/>
                  </a:moveTo>
                  <a:lnTo>
                    <a:pt x="1620" y="1725"/>
                  </a:lnTo>
                  <a:cubicBezTo>
                    <a:pt x="1697" y="1952"/>
                    <a:pt x="1657" y="2139"/>
                    <a:pt x="1498" y="2285"/>
                  </a:cubicBezTo>
                  <a:cubicBezTo>
                    <a:pt x="1383" y="1903"/>
                    <a:pt x="1388" y="1886"/>
                    <a:pt x="1620" y="1725"/>
                  </a:cubicBezTo>
                  <a:close/>
                  <a:moveTo>
                    <a:pt x="8365" y="325"/>
                  </a:moveTo>
                  <a:cubicBezTo>
                    <a:pt x="8472" y="1055"/>
                    <a:pt x="8576" y="1772"/>
                    <a:pt x="8687" y="2529"/>
                  </a:cubicBezTo>
                  <a:lnTo>
                    <a:pt x="8416" y="2529"/>
                  </a:lnTo>
                  <a:cubicBezTo>
                    <a:pt x="8311" y="1813"/>
                    <a:pt x="8206" y="1099"/>
                    <a:pt x="8099" y="366"/>
                  </a:cubicBezTo>
                  <a:cubicBezTo>
                    <a:pt x="8198" y="351"/>
                    <a:pt x="8262" y="341"/>
                    <a:pt x="8365" y="325"/>
                  </a:cubicBezTo>
                  <a:close/>
                  <a:moveTo>
                    <a:pt x="7986" y="408"/>
                  </a:moveTo>
                  <a:cubicBezTo>
                    <a:pt x="8004" y="445"/>
                    <a:pt x="8036" y="485"/>
                    <a:pt x="8042" y="528"/>
                  </a:cubicBezTo>
                  <a:cubicBezTo>
                    <a:pt x="8131" y="1143"/>
                    <a:pt x="8211" y="1758"/>
                    <a:pt x="8305" y="2372"/>
                  </a:cubicBezTo>
                  <a:cubicBezTo>
                    <a:pt x="8332" y="2549"/>
                    <a:pt x="8288" y="2657"/>
                    <a:pt x="8079" y="2705"/>
                  </a:cubicBezTo>
                  <a:cubicBezTo>
                    <a:pt x="7974" y="2009"/>
                    <a:pt x="7877" y="1337"/>
                    <a:pt x="7772" y="666"/>
                  </a:cubicBezTo>
                  <a:cubicBezTo>
                    <a:pt x="7746" y="499"/>
                    <a:pt x="7817" y="429"/>
                    <a:pt x="7986" y="408"/>
                  </a:cubicBezTo>
                  <a:close/>
                  <a:moveTo>
                    <a:pt x="8725" y="297"/>
                  </a:moveTo>
                  <a:cubicBezTo>
                    <a:pt x="8845" y="1118"/>
                    <a:pt x="8962" y="1922"/>
                    <a:pt x="9086" y="2765"/>
                  </a:cubicBezTo>
                  <a:cubicBezTo>
                    <a:pt x="8858" y="2706"/>
                    <a:pt x="8779" y="2596"/>
                    <a:pt x="8754" y="2402"/>
                  </a:cubicBezTo>
                  <a:cubicBezTo>
                    <a:pt x="8676" y="1807"/>
                    <a:pt x="8576" y="1216"/>
                    <a:pt x="8488" y="622"/>
                  </a:cubicBezTo>
                  <a:cubicBezTo>
                    <a:pt x="8474" y="527"/>
                    <a:pt x="8472" y="429"/>
                    <a:pt x="8462" y="310"/>
                  </a:cubicBezTo>
                  <a:cubicBezTo>
                    <a:pt x="8553" y="307"/>
                    <a:pt x="8625" y="302"/>
                    <a:pt x="8725" y="297"/>
                  </a:cubicBezTo>
                  <a:close/>
                  <a:moveTo>
                    <a:pt x="1309" y="2068"/>
                  </a:moveTo>
                  <a:cubicBezTo>
                    <a:pt x="1461" y="2408"/>
                    <a:pt x="1453" y="2484"/>
                    <a:pt x="1208" y="2844"/>
                  </a:cubicBezTo>
                  <a:cubicBezTo>
                    <a:pt x="1081" y="2333"/>
                    <a:pt x="1081" y="2327"/>
                    <a:pt x="1309" y="2068"/>
                  </a:cubicBezTo>
                  <a:close/>
                  <a:moveTo>
                    <a:pt x="11244" y="1991"/>
                  </a:moveTo>
                  <a:cubicBezTo>
                    <a:pt x="11419" y="2259"/>
                    <a:pt x="11463" y="2532"/>
                    <a:pt x="11388" y="2904"/>
                  </a:cubicBezTo>
                  <a:cubicBezTo>
                    <a:pt x="11343" y="2616"/>
                    <a:pt x="11297" y="2328"/>
                    <a:pt x="11244" y="1991"/>
                  </a:cubicBezTo>
                  <a:close/>
                  <a:moveTo>
                    <a:pt x="5981" y="1295"/>
                  </a:moveTo>
                  <a:cubicBezTo>
                    <a:pt x="6060" y="1875"/>
                    <a:pt x="6139" y="2446"/>
                    <a:pt x="6219" y="3038"/>
                  </a:cubicBezTo>
                  <a:cubicBezTo>
                    <a:pt x="6131" y="3053"/>
                    <a:pt x="6060" y="3065"/>
                    <a:pt x="5953" y="3082"/>
                  </a:cubicBezTo>
                  <a:cubicBezTo>
                    <a:pt x="5871" y="2494"/>
                    <a:pt x="5791" y="1925"/>
                    <a:pt x="5705" y="1319"/>
                  </a:cubicBezTo>
                  <a:lnTo>
                    <a:pt x="5707" y="1319"/>
                  </a:lnTo>
                  <a:cubicBezTo>
                    <a:pt x="5821" y="1310"/>
                    <a:pt x="5887" y="1304"/>
                    <a:pt x="5981" y="1295"/>
                  </a:cubicBezTo>
                  <a:close/>
                  <a:moveTo>
                    <a:pt x="3389" y="1047"/>
                  </a:moveTo>
                  <a:cubicBezTo>
                    <a:pt x="3486" y="1738"/>
                    <a:pt x="3580" y="2407"/>
                    <a:pt x="3682" y="3116"/>
                  </a:cubicBezTo>
                  <a:cubicBezTo>
                    <a:pt x="3571" y="3087"/>
                    <a:pt x="3491" y="3067"/>
                    <a:pt x="3392" y="3042"/>
                  </a:cubicBezTo>
                  <a:cubicBezTo>
                    <a:pt x="3294" y="2373"/>
                    <a:pt x="3199" y="1732"/>
                    <a:pt x="3100" y="1062"/>
                  </a:cubicBezTo>
                  <a:cubicBezTo>
                    <a:pt x="3202" y="1056"/>
                    <a:pt x="3283" y="1053"/>
                    <a:pt x="3389" y="1047"/>
                  </a:cubicBezTo>
                  <a:close/>
                  <a:moveTo>
                    <a:pt x="5622" y="1333"/>
                  </a:moveTo>
                  <a:cubicBezTo>
                    <a:pt x="5703" y="1926"/>
                    <a:pt x="5782" y="2497"/>
                    <a:pt x="5864" y="3096"/>
                  </a:cubicBezTo>
                  <a:cubicBezTo>
                    <a:pt x="5766" y="3123"/>
                    <a:pt x="5702" y="3141"/>
                    <a:pt x="5602" y="3169"/>
                  </a:cubicBezTo>
                  <a:cubicBezTo>
                    <a:pt x="5517" y="2566"/>
                    <a:pt x="5435" y="1987"/>
                    <a:pt x="5351" y="1388"/>
                  </a:cubicBezTo>
                  <a:cubicBezTo>
                    <a:pt x="5445" y="1369"/>
                    <a:pt x="5517" y="1355"/>
                    <a:pt x="5622" y="1333"/>
                  </a:cubicBezTo>
                  <a:close/>
                  <a:moveTo>
                    <a:pt x="7683" y="573"/>
                  </a:moveTo>
                  <a:cubicBezTo>
                    <a:pt x="7789" y="1308"/>
                    <a:pt x="7890" y="2021"/>
                    <a:pt x="7993" y="2733"/>
                  </a:cubicBezTo>
                  <a:cubicBezTo>
                    <a:pt x="8020" y="2918"/>
                    <a:pt x="7866" y="3024"/>
                    <a:pt x="7843" y="3187"/>
                  </a:cubicBezTo>
                  <a:cubicBezTo>
                    <a:pt x="7824" y="3182"/>
                    <a:pt x="7804" y="3178"/>
                    <a:pt x="7784" y="3173"/>
                  </a:cubicBezTo>
                  <a:cubicBezTo>
                    <a:pt x="7722" y="2759"/>
                    <a:pt x="7658" y="2345"/>
                    <a:pt x="7598" y="1930"/>
                  </a:cubicBezTo>
                  <a:cubicBezTo>
                    <a:pt x="7545" y="1560"/>
                    <a:pt x="7494" y="1188"/>
                    <a:pt x="7446" y="816"/>
                  </a:cubicBezTo>
                  <a:cubicBezTo>
                    <a:pt x="7425" y="648"/>
                    <a:pt x="7431" y="648"/>
                    <a:pt x="7683" y="573"/>
                  </a:cubicBezTo>
                  <a:close/>
                  <a:moveTo>
                    <a:pt x="3014" y="1050"/>
                  </a:moveTo>
                  <a:cubicBezTo>
                    <a:pt x="3077" y="1473"/>
                    <a:pt x="3140" y="1880"/>
                    <a:pt x="3200" y="2285"/>
                  </a:cubicBezTo>
                  <a:cubicBezTo>
                    <a:pt x="3229" y="2490"/>
                    <a:pt x="3245" y="2696"/>
                    <a:pt x="3284" y="2898"/>
                  </a:cubicBezTo>
                  <a:cubicBezTo>
                    <a:pt x="3319" y="3074"/>
                    <a:pt x="3249" y="3153"/>
                    <a:pt x="3052" y="3188"/>
                  </a:cubicBezTo>
                  <a:cubicBezTo>
                    <a:pt x="2949" y="2494"/>
                    <a:pt x="2846" y="1809"/>
                    <a:pt x="2738" y="1084"/>
                  </a:cubicBezTo>
                  <a:cubicBezTo>
                    <a:pt x="2844" y="1071"/>
                    <a:pt x="2918" y="1062"/>
                    <a:pt x="3014" y="1050"/>
                  </a:cubicBezTo>
                  <a:close/>
                  <a:moveTo>
                    <a:pt x="8510" y="2668"/>
                  </a:moveTo>
                  <a:cubicBezTo>
                    <a:pt x="8516" y="2668"/>
                    <a:pt x="8521" y="2668"/>
                    <a:pt x="8526" y="2668"/>
                  </a:cubicBezTo>
                  <a:cubicBezTo>
                    <a:pt x="8756" y="2685"/>
                    <a:pt x="9019" y="2942"/>
                    <a:pt x="9015" y="3147"/>
                  </a:cubicBezTo>
                  <a:cubicBezTo>
                    <a:pt x="9012" y="3411"/>
                    <a:pt x="8680" y="3737"/>
                    <a:pt x="8417" y="3737"/>
                  </a:cubicBezTo>
                  <a:cubicBezTo>
                    <a:pt x="8416" y="3737"/>
                    <a:pt x="8416" y="3737"/>
                    <a:pt x="8415" y="3737"/>
                  </a:cubicBezTo>
                  <a:cubicBezTo>
                    <a:pt x="8185" y="3733"/>
                    <a:pt x="7958" y="3512"/>
                    <a:pt x="7953" y="3286"/>
                  </a:cubicBezTo>
                  <a:cubicBezTo>
                    <a:pt x="7948" y="3022"/>
                    <a:pt x="8272" y="2668"/>
                    <a:pt x="8510" y="2668"/>
                  </a:cubicBezTo>
                  <a:close/>
                  <a:moveTo>
                    <a:pt x="5849" y="3230"/>
                  </a:moveTo>
                  <a:cubicBezTo>
                    <a:pt x="5862" y="3483"/>
                    <a:pt x="5872" y="3709"/>
                    <a:pt x="5884" y="3961"/>
                  </a:cubicBezTo>
                  <a:cubicBezTo>
                    <a:pt x="5785" y="3950"/>
                    <a:pt x="5714" y="3941"/>
                    <a:pt x="5640" y="3933"/>
                  </a:cubicBezTo>
                  <a:cubicBezTo>
                    <a:pt x="5610" y="3724"/>
                    <a:pt x="5583" y="3532"/>
                    <a:pt x="5554" y="3325"/>
                  </a:cubicBezTo>
                  <a:cubicBezTo>
                    <a:pt x="5651" y="3294"/>
                    <a:pt x="5730" y="3268"/>
                    <a:pt x="5849" y="3230"/>
                  </a:cubicBezTo>
                  <a:close/>
                  <a:moveTo>
                    <a:pt x="10835" y="1185"/>
                  </a:moveTo>
                  <a:cubicBezTo>
                    <a:pt x="10971" y="1311"/>
                    <a:pt x="11077" y="1451"/>
                    <a:pt x="11106" y="1649"/>
                  </a:cubicBezTo>
                  <a:cubicBezTo>
                    <a:pt x="11189" y="2233"/>
                    <a:pt x="11281" y="2817"/>
                    <a:pt x="11365" y="3401"/>
                  </a:cubicBezTo>
                  <a:cubicBezTo>
                    <a:pt x="11395" y="3612"/>
                    <a:pt x="11312" y="3799"/>
                    <a:pt x="11246" y="3988"/>
                  </a:cubicBezTo>
                  <a:lnTo>
                    <a:pt x="11178" y="3988"/>
                  </a:lnTo>
                  <a:cubicBezTo>
                    <a:pt x="11040" y="3060"/>
                    <a:pt x="10902" y="2132"/>
                    <a:pt x="10766" y="1204"/>
                  </a:cubicBezTo>
                  <a:lnTo>
                    <a:pt x="10835" y="1185"/>
                  </a:lnTo>
                  <a:close/>
                  <a:moveTo>
                    <a:pt x="6338" y="3173"/>
                  </a:moveTo>
                  <a:cubicBezTo>
                    <a:pt x="6430" y="3456"/>
                    <a:pt x="6394" y="3723"/>
                    <a:pt x="6388" y="3999"/>
                  </a:cubicBezTo>
                  <a:lnTo>
                    <a:pt x="6067" y="3999"/>
                  </a:lnTo>
                  <a:cubicBezTo>
                    <a:pt x="6036" y="3742"/>
                    <a:pt x="6005" y="3491"/>
                    <a:pt x="5971" y="3206"/>
                  </a:cubicBezTo>
                  <a:cubicBezTo>
                    <a:pt x="6100" y="3194"/>
                    <a:pt x="6212" y="3185"/>
                    <a:pt x="6338" y="3173"/>
                  </a:cubicBezTo>
                  <a:close/>
                  <a:moveTo>
                    <a:pt x="3438" y="3189"/>
                  </a:moveTo>
                  <a:cubicBezTo>
                    <a:pt x="3480" y="3189"/>
                    <a:pt x="3529" y="3202"/>
                    <a:pt x="3557" y="3226"/>
                  </a:cubicBezTo>
                  <a:cubicBezTo>
                    <a:pt x="3826" y="3460"/>
                    <a:pt x="3939" y="3670"/>
                    <a:pt x="3699" y="4010"/>
                  </a:cubicBezTo>
                  <a:cubicBezTo>
                    <a:pt x="3646" y="4088"/>
                    <a:pt x="3539" y="4127"/>
                    <a:pt x="3508" y="4149"/>
                  </a:cubicBezTo>
                  <a:cubicBezTo>
                    <a:pt x="3195" y="4145"/>
                    <a:pt x="2976" y="3958"/>
                    <a:pt x="2967" y="3749"/>
                  </a:cubicBezTo>
                  <a:cubicBezTo>
                    <a:pt x="2952" y="3476"/>
                    <a:pt x="3172" y="3204"/>
                    <a:pt x="3423" y="3190"/>
                  </a:cubicBezTo>
                  <a:cubicBezTo>
                    <a:pt x="3428" y="3189"/>
                    <a:pt x="3433" y="3189"/>
                    <a:pt x="3438" y="3189"/>
                  </a:cubicBezTo>
                  <a:close/>
                  <a:moveTo>
                    <a:pt x="10340" y="815"/>
                  </a:moveTo>
                  <a:lnTo>
                    <a:pt x="10340" y="815"/>
                  </a:lnTo>
                  <a:cubicBezTo>
                    <a:pt x="10541" y="881"/>
                    <a:pt x="10648" y="967"/>
                    <a:pt x="10674" y="1149"/>
                  </a:cubicBezTo>
                  <a:cubicBezTo>
                    <a:pt x="10811" y="2125"/>
                    <a:pt x="10950" y="3099"/>
                    <a:pt x="11099" y="4072"/>
                  </a:cubicBezTo>
                  <a:cubicBezTo>
                    <a:pt x="11127" y="4259"/>
                    <a:pt x="11076" y="4394"/>
                    <a:pt x="10898" y="4545"/>
                  </a:cubicBezTo>
                  <a:cubicBezTo>
                    <a:pt x="10710" y="3285"/>
                    <a:pt x="10526" y="2065"/>
                    <a:pt x="10340" y="815"/>
                  </a:cubicBezTo>
                  <a:close/>
                  <a:moveTo>
                    <a:pt x="1078" y="2540"/>
                  </a:moveTo>
                  <a:cubicBezTo>
                    <a:pt x="1095" y="2842"/>
                    <a:pt x="1103" y="3093"/>
                    <a:pt x="1124" y="3343"/>
                  </a:cubicBezTo>
                  <a:cubicBezTo>
                    <a:pt x="1139" y="3546"/>
                    <a:pt x="1156" y="3751"/>
                    <a:pt x="1196" y="3951"/>
                  </a:cubicBezTo>
                  <a:cubicBezTo>
                    <a:pt x="1250" y="4218"/>
                    <a:pt x="1326" y="4478"/>
                    <a:pt x="1409" y="4808"/>
                  </a:cubicBezTo>
                  <a:cubicBezTo>
                    <a:pt x="934" y="4332"/>
                    <a:pt x="748" y="3035"/>
                    <a:pt x="1078" y="2540"/>
                  </a:cubicBezTo>
                  <a:close/>
                  <a:moveTo>
                    <a:pt x="9942" y="591"/>
                  </a:moveTo>
                  <a:lnTo>
                    <a:pt x="9942" y="591"/>
                  </a:lnTo>
                  <a:cubicBezTo>
                    <a:pt x="10156" y="617"/>
                    <a:pt x="10243" y="703"/>
                    <a:pt x="10269" y="892"/>
                  </a:cubicBezTo>
                  <a:cubicBezTo>
                    <a:pt x="10438" y="2094"/>
                    <a:pt x="10617" y="3294"/>
                    <a:pt x="10799" y="4494"/>
                  </a:cubicBezTo>
                  <a:cubicBezTo>
                    <a:pt x="10825" y="4662"/>
                    <a:pt x="10783" y="4780"/>
                    <a:pt x="10586" y="4902"/>
                  </a:cubicBezTo>
                  <a:cubicBezTo>
                    <a:pt x="10369" y="3448"/>
                    <a:pt x="10158" y="2028"/>
                    <a:pt x="9942" y="591"/>
                  </a:cubicBezTo>
                  <a:close/>
                  <a:moveTo>
                    <a:pt x="9644" y="479"/>
                  </a:moveTo>
                  <a:cubicBezTo>
                    <a:pt x="9831" y="479"/>
                    <a:pt x="9853" y="516"/>
                    <a:pt x="9885" y="736"/>
                  </a:cubicBezTo>
                  <a:cubicBezTo>
                    <a:pt x="9966" y="1281"/>
                    <a:pt x="10042" y="1827"/>
                    <a:pt x="10123" y="2372"/>
                  </a:cubicBezTo>
                  <a:cubicBezTo>
                    <a:pt x="10239" y="3161"/>
                    <a:pt x="10356" y="3949"/>
                    <a:pt x="10475" y="4736"/>
                  </a:cubicBezTo>
                  <a:cubicBezTo>
                    <a:pt x="10500" y="4908"/>
                    <a:pt x="10531" y="5077"/>
                    <a:pt x="10260" y="5157"/>
                  </a:cubicBezTo>
                  <a:cubicBezTo>
                    <a:pt x="10026" y="3590"/>
                    <a:pt x="9794" y="2035"/>
                    <a:pt x="9562" y="480"/>
                  </a:cubicBezTo>
                  <a:cubicBezTo>
                    <a:pt x="9592" y="479"/>
                    <a:pt x="9619" y="479"/>
                    <a:pt x="9644" y="479"/>
                  </a:cubicBezTo>
                  <a:close/>
                  <a:moveTo>
                    <a:pt x="6666" y="1048"/>
                  </a:moveTo>
                  <a:cubicBezTo>
                    <a:pt x="6869" y="2495"/>
                    <a:pt x="7069" y="3914"/>
                    <a:pt x="7270" y="5345"/>
                  </a:cubicBezTo>
                  <a:cubicBezTo>
                    <a:pt x="7217" y="5362"/>
                    <a:pt x="7172" y="5370"/>
                    <a:pt x="7136" y="5370"/>
                  </a:cubicBezTo>
                  <a:cubicBezTo>
                    <a:pt x="7026" y="5370"/>
                    <a:pt x="6983" y="5300"/>
                    <a:pt x="6967" y="5179"/>
                  </a:cubicBezTo>
                  <a:cubicBezTo>
                    <a:pt x="6906" y="4709"/>
                    <a:pt x="6836" y="4241"/>
                    <a:pt x="6770" y="3773"/>
                  </a:cubicBezTo>
                  <a:cubicBezTo>
                    <a:pt x="6655" y="2942"/>
                    <a:pt x="6541" y="2112"/>
                    <a:pt x="6425" y="1281"/>
                  </a:cubicBezTo>
                  <a:cubicBezTo>
                    <a:pt x="6420" y="1243"/>
                    <a:pt x="6425" y="1204"/>
                    <a:pt x="6425" y="1148"/>
                  </a:cubicBezTo>
                  <a:cubicBezTo>
                    <a:pt x="6491" y="1120"/>
                    <a:pt x="6558" y="1092"/>
                    <a:pt x="6666" y="1048"/>
                  </a:cubicBezTo>
                  <a:close/>
                  <a:moveTo>
                    <a:pt x="5259" y="1363"/>
                  </a:moveTo>
                  <a:cubicBezTo>
                    <a:pt x="5302" y="1658"/>
                    <a:pt x="5345" y="1939"/>
                    <a:pt x="5383" y="2219"/>
                  </a:cubicBezTo>
                  <a:cubicBezTo>
                    <a:pt x="5419" y="2472"/>
                    <a:pt x="5456" y="2726"/>
                    <a:pt x="5481" y="2980"/>
                  </a:cubicBezTo>
                  <a:cubicBezTo>
                    <a:pt x="5489" y="3062"/>
                    <a:pt x="5459" y="3147"/>
                    <a:pt x="5451" y="3230"/>
                  </a:cubicBezTo>
                  <a:cubicBezTo>
                    <a:pt x="5444" y="3295"/>
                    <a:pt x="5427" y="3364"/>
                    <a:pt x="5442" y="3426"/>
                  </a:cubicBezTo>
                  <a:cubicBezTo>
                    <a:pt x="5498" y="3652"/>
                    <a:pt x="5573" y="3875"/>
                    <a:pt x="5626" y="4102"/>
                  </a:cubicBezTo>
                  <a:cubicBezTo>
                    <a:pt x="5667" y="4284"/>
                    <a:pt x="5688" y="4471"/>
                    <a:pt x="5714" y="4655"/>
                  </a:cubicBezTo>
                  <a:cubicBezTo>
                    <a:pt x="5747" y="4887"/>
                    <a:pt x="5777" y="5118"/>
                    <a:pt x="5811" y="5370"/>
                  </a:cubicBezTo>
                  <a:lnTo>
                    <a:pt x="5542" y="5370"/>
                  </a:lnTo>
                  <a:cubicBezTo>
                    <a:pt x="5357" y="4044"/>
                    <a:pt x="5174" y="2722"/>
                    <a:pt x="4986" y="1377"/>
                  </a:cubicBezTo>
                  <a:cubicBezTo>
                    <a:pt x="5087" y="1373"/>
                    <a:pt x="5159" y="1369"/>
                    <a:pt x="5259" y="1363"/>
                  </a:cubicBezTo>
                  <a:close/>
                  <a:moveTo>
                    <a:pt x="7007" y="896"/>
                  </a:moveTo>
                  <a:cubicBezTo>
                    <a:pt x="7219" y="2398"/>
                    <a:pt x="7427" y="3874"/>
                    <a:pt x="7638" y="5370"/>
                  </a:cubicBezTo>
                  <a:lnTo>
                    <a:pt x="7366" y="5370"/>
                  </a:lnTo>
                  <a:cubicBezTo>
                    <a:pt x="7159" y="3918"/>
                    <a:pt x="6952" y="2469"/>
                    <a:pt x="6743" y="1010"/>
                  </a:cubicBezTo>
                  <a:cubicBezTo>
                    <a:pt x="6829" y="973"/>
                    <a:pt x="6898" y="943"/>
                    <a:pt x="7007" y="896"/>
                  </a:cubicBezTo>
                  <a:close/>
                  <a:moveTo>
                    <a:pt x="5863" y="4133"/>
                  </a:moveTo>
                  <a:cubicBezTo>
                    <a:pt x="5957" y="4133"/>
                    <a:pt x="6014" y="4178"/>
                    <a:pt x="6029" y="4289"/>
                  </a:cubicBezTo>
                  <a:cubicBezTo>
                    <a:pt x="6079" y="4639"/>
                    <a:pt x="6124" y="4988"/>
                    <a:pt x="6177" y="5372"/>
                  </a:cubicBezTo>
                  <a:lnTo>
                    <a:pt x="5908" y="5372"/>
                  </a:lnTo>
                  <a:cubicBezTo>
                    <a:pt x="5851" y="4961"/>
                    <a:pt x="5795" y="4558"/>
                    <a:pt x="5738" y="4152"/>
                  </a:cubicBezTo>
                  <a:cubicBezTo>
                    <a:pt x="5785" y="4140"/>
                    <a:pt x="5827" y="4133"/>
                    <a:pt x="5863" y="4133"/>
                  </a:cubicBezTo>
                  <a:close/>
                  <a:moveTo>
                    <a:pt x="6300" y="4154"/>
                  </a:moveTo>
                  <a:cubicBezTo>
                    <a:pt x="6364" y="4154"/>
                    <a:pt x="6378" y="4194"/>
                    <a:pt x="6393" y="4295"/>
                  </a:cubicBezTo>
                  <a:cubicBezTo>
                    <a:pt x="6447" y="4641"/>
                    <a:pt x="6488" y="4990"/>
                    <a:pt x="6539" y="5375"/>
                  </a:cubicBezTo>
                  <a:lnTo>
                    <a:pt x="6273" y="5375"/>
                  </a:lnTo>
                  <a:cubicBezTo>
                    <a:pt x="6217" y="4980"/>
                    <a:pt x="6161" y="4588"/>
                    <a:pt x="6105" y="4197"/>
                  </a:cubicBezTo>
                  <a:cubicBezTo>
                    <a:pt x="6199" y="4171"/>
                    <a:pt x="6259" y="4154"/>
                    <a:pt x="6300" y="4154"/>
                  </a:cubicBezTo>
                  <a:close/>
                  <a:moveTo>
                    <a:pt x="6331" y="1194"/>
                  </a:moveTo>
                  <a:cubicBezTo>
                    <a:pt x="6523" y="2592"/>
                    <a:pt x="6711" y="3964"/>
                    <a:pt x="6901" y="5357"/>
                  </a:cubicBezTo>
                  <a:cubicBezTo>
                    <a:pt x="6802" y="5366"/>
                    <a:pt x="6738" y="5370"/>
                    <a:pt x="6641" y="5379"/>
                  </a:cubicBezTo>
                  <a:cubicBezTo>
                    <a:pt x="6600" y="5110"/>
                    <a:pt x="6555" y="4852"/>
                    <a:pt x="6525" y="4591"/>
                  </a:cubicBezTo>
                  <a:cubicBezTo>
                    <a:pt x="6503" y="4394"/>
                    <a:pt x="6486" y="4207"/>
                    <a:pt x="6542" y="3993"/>
                  </a:cubicBezTo>
                  <a:cubicBezTo>
                    <a:pt x="6607" y="3739"/>
                    <a:pt x="6532" y="3449"/>
                    <a:pt x="6513" y="3174"/>
                  </a:cubicBezTo>
                  <a:cubicBezTo>
                    <a:pt x="6511" y="3141"/>
                    <a:pt x="6479" y="3086"/>
                    <a:pt x="6455" y="3082"/>
                  </a:cubicBezTo>
                  <a:cubicBezTo>
                    <a:pt x="6273" y="3054"/>
                    <a:pt x="6293" y="2911"/>
                    <a:pt x="6275" y="2787"/>
                  </a:cubicBezTo>
                  <a:cubicBezTo>
                    <a:pt x="6205" y="2290"/>
                    <a:pt x="6135" y="1794"/>
                    <a:pt x="6062" y="1275"/>
                  </a:cubicBezTo>
                  <a:cubicBezTo>
                    <a:pt x="6152" y="1248"/>
                    <a:pt x="6230" y="1224"/>
                    <a:pt x="6331" y="1194"/>
                  </a:cubicBezTo>
                  <a:close/>
                  <a:moveTo>
                    <a:pt x="1429" y="2729"/>
                  </a:moveTo>
                  <a:cubicBezTo>
                    <a:pt x="1570" y="3456"/>
                    <a:pt x="1634" y="4135"/>
                    <a:pt x="1743" y="4821"/>
                  </a:cubicBezTo>
                  <a:cubicBezTo>
                    <a:pt x="1674" y="4817"/>
                    <a:pt x="1632" y="4815"/>
                    <a:pt x="1563" y="4811"/>
                  </a:cubicBezTo>
                  <a:lnTo>
                    <a:pt x="1563" y="4811"/>
                  </a:lnTo>
                  <a:cubicBezTo>
                    <a:pt x="1741" y="4978"/>
                    <a:pt x="1842" y="5157"/>
                    <a:pt x="1791" y="5423"/>
                  </a:cubicBezTo>
                  <a:cubicBezTo>
                    <a:pt x="1588" y="5306"/>
                    <a:pt x="1508" y="5159"/>
                    <a:pt x="1483" y="4956"/>
                  </a:cubicBezTo>
                  <a:cubicBezTo>
                    <a:pt x="1421" y="4447"/>
                    <a:pt x="1350" y="3939"/>
                    <a:pt x="1266" y="3433"/>
                  </a:cubicBezTo>
                  <a:cubicBezTo>
                    <a:pt x="1226" y="3195"/>
                    <a:pt x="1276" y="2988"/>
                    <a:pt x="1429" y="2729"/>
                  </a:cubicBezTo>
                  <a:close/>
                  <a:moveTo>
                    <a:pt x="9177" y="345"/>
                  </a:moveTo>
                  <a:lnTo>
                    <a:pt x="9177" y="345"/>
                  </a:lnTo>
                  <a:cubicBezTo>
                    <a:pt x="9458" y="389"/>
                    <a:pt x="9463" y="388"/>
                    <a:pt x="9495" y="608"/>
                  </a:cubicBezTo>
                  <a:cubicBezTo>
                    <a:pt x="9671" y="1787"/>
                    <a:pt x="9845" y="2965"/>
                    <a:pt x="10020" y="4145"/>
                  </a:cubicBezTo>
                  <a:cubicBezTo>
                    <a:pt x="10065" y="4457"/>
                    <a:pt x="10100" y="4770"/>
                    <a:pt x="10160" y="5079"/>
                  </a:cubicBezTo>
                  <a:cubicBezTo>
                    <a:pt x="10194" y="5260"/>
                    <a:pt x="10125" y="5354"/>
                    <a:pt x="9939" y="5441"/>
                  </a:cubicBezTo>
                  <a:cubicBezTo>
                    <a:pt x="9684" y="3739"/>
                    <a:pt x="9433" y="2059"/>
                    <a:pt x="9177" y="345"/>
                  </a:cubicBezTo>
                  <a:close/>
                  <a:moveTo>
                    <a:pt x="1724" y="2219"/>
                  </a:moveTo>
                  <a:cubicBezTo>
                    <a:pt x="1895" y="3367"/>
                    <a:pt x="2056" y="4466"/>
                    <a:pt x="2221" y="5583"/>
                  </a:cubicBezTo>
                  <a:cubicBezTo>
                    <a:pt x="2022" y="5570"/>
                    <a:pt x="1923" y="5508"/>
                    <a:pt x="1899" y="5325"/>
                  </a:cubicBezTo>
                  <a:cubicBezTo>
                    <a:pt x="1783" y="4454"/>
                    <a:pt x="1661" y="3586"/>
                    <a:pt x="1530" y="2717"/>
                  </a:cubicBezTo>
                  <a:cubicBezTo>
                    <a:pt x="1503" y="2530"/>
                    <a:pt x="1554" y="2394"/>
                    <a:pt x="1724" y="2219"/>
                  </a:cubicBezTo>
                  <a:close/>
                  <a:moveTo>
                    <a:pt x="1973" y="1454"/>
                  </a:moveTo>
                  <a:cubicBezTo>
                    <a:pt x="2184" y="2871"/>
                    <a:pt x="2393" y="4278"/>
                    <a:pt x="2607" y="5715"/>
                  </a:cubicBezTo>
                  <a:lnTo>
                    <a:pt x="2606" y="5715"/>
                  </a:lnTo>
                  <a:cubicBezTo>
                    <a:pt x="2493" y="5695"/>
                    <a:pt x="2419" y="5682"/>
                    <a:pt x="2329" y="5665"/>
                  </a:cubicBezTo>
                  <a:cubicBezTo>
                    <a:pt x="2247" y="5128"/>
                    <a:pt x="2163" y="4593"/>
                    <a:pt x="2083" y="4059"/>
                  </a:cubicBezTo>
                  <a:cubicBezTo>
                    <a:pt x="1968" y="3310"/>
                    <a:pt x="1858" y="2559"/>
                    <a:pt x="1743" y="1808"/>
                  </a:cubicBezTo>
                  <a:cubicBezTo>
                    <a:pt x="1709" y="1577"/>
                    <a:pt x="1708" y="1577"/>
                    <a:pt x="1973" y="1454"/>
                  </a:cubicBezTo>
                  <a:close/>
                  <a:moveTo>
                    <a:pt x="8971" y="314"/>
                  </a:moveTo>
                  <a:cubicBezTo>
                    <a:pt x="9092" y="314"/>
                    <a:pt x="9100" y="351"/>
                    <a:pt x="9122" y="502"/>
                  </a:cubicBezTo>
                  <a:cubicBezTo>
                    <a:pt x="9241" y="1312"/>
                    <a:pt x="9359" y="2122"/>
                    <a:pt x="9478" y="2933"/>
                  </a:cubicBezTo>
                  <a:cubicBezTo>
                    <a:pt x="9592" y="3713"/>
                    <a:pt x="9709" y="4494"/>
                    <a:pt x="9824" y="5274"/>
                  </a:cubicBezTo>
                  <a:cubicBezTo>
                    <a:pt x="9834" y="5342"/>
                    <a:pt x="9843" y="5411"/>
                    <a:pt x="9846" y="5480"/>
                  </a:cubicBezTo>
                  <a:cubicBezTo>
                    <a:pt x="9853" y="5620"/>
                    <a:pt x="9788" y="5701"/>
                    <a:pt x="9614" y="5715"/>
                  </a:cubicBezTo>
                  <a:cubicBezTo>
                    <a:pt x="9347" y="3926"/>
                    <a:pt x="9081" y="2135"/>
                    <a:pt x="8811" y="323"/>
                  </a:cubicBezTo>
                  <a:cubicBezTo>
                    <a:pt x="8879" y="318"/>
                    <a:pt x="8931" y="314"/>
                    <a:pt x="8971" y="314"/>
                  </a:cubicBezTo>
                  <a:close/>
                  <a:moveTo>
                    <a:pt x="2629" y="1117"/>
                  </a:moveTo>
                  <a:cubicBezTo>
                    <a:pt x="2646" y="1155"/>
                    <a:pt x="2667" y="1178"/>
                    <a:pt x="2670" y="1204"/>
                  </a:cubicBezTo>
                  <a:cubicBezTo>
                    <a:pt x="2769" y="1866"/>
                    <a:pt x="2871" y="2528"/>
                    <a:pt x="2958" y="3191"/>
                  </a:cubicBezTo>
                  <a:cubicBezTo>
                    <a:pt x="2974" y="3300"/>
                    <a:pt x="2939" y="3422"/>
                    <a:pt x="2906" y="3531"/>
                  </a:cubicBezTo>
                  <a:cubicBezTo>
                    <a:pt x="2846" y="3733"/>
                    <a:pt x="2844" y="3915"/>
                    <a:pt x="3009" y="4076"/>
                  </a:cubicBezTo>
                  <a:cubicBezTo>
                    <a:pt x="3056" y="4121"/>
                    <a:pt x="3102" y="4187"/>
                    <a:pt x="3112" y="4248"/>
                  </a:cubicBezTo>
                  <a:cubicBezTo>
                    <a:pt x="3189" y="4731"/>
                    <a:pt x="3257" y="5217"/>
                    <a:pt x="3331" y="5723"/>
                  </a:cubicBezTo>
                  <a:lnTo>
                    <a:pt x="3065" y="5723"/>
                  </a:lnTo>
                  <a:cubicBezTo>
                    <a:pt x="2838" y="4220"/>
                    <a:pt x="2612" y="2723"/>
                    <a:pt x="2380" y="1197"/>
                  </a:cubicBezTo>
                  <a:cubicBezTo>
                    <a:pt x="2480" y="1165"/>
                    <a:pt x="2552" y="1142"/>
                    <a:pt x="2629" y="1117"/>
                  </a:cubicBezTo>
                  <a:close/>
                  <a:moveTo>
                    <a:pt x="2310" y="1270"/>
                  </a:moveTo>
                  <a:cubicBezTo>
                    <a:pt x="2530" y="2747"/>
                    <a:pt x="2750" y="4223"/>
                    <a:pt x="2969" y="5699"/>
                  </a:cubicBezTo>
                  <a:cubicBezTo>
                    <a:pt x="2884" y="5714"/>
                    <a:pt x="2826" y="5724"/>
                    <a:pt x="2786" y="5724"/>
                  </a:cubicBezTo>
                  <a:cubicBezTo>
                    <a:pt x="2702" y="5724"/>
                    <a:pt x="2694" y="5680"/>
                    <a:pt x="2673" y="5547"/>
                  </a:cubicBezTo>
                  <a:cubicBezTo>
                    <a:pt x="2493" y="4369"/>
                    <a:pt x="2316" y="3191"/>
                    <a:pt x="2138" y="2012"/>
                  </a:cubicBezTo>
                  <a:cubicBezTo>
                    <a:pt x="2115" y="1856"/>
                    <a:pt x="2100" y="1699"/>
                    <a:pt x="2071" y="1544"/>
                  </a:cubicBezTo>
                  <a:cubicBezTo>
                    <a:pt x="2036" y="1366"/>
                    <a:pt x="2109" y="1283"/>
                    <a:pt x="2310" y="1270"/>
                  </a:cubicBezTo>
                  <a:close/>
                  <a:moveTo>
                    <a:pt x="3485" y="4279"/>
                  </a:moveTo>
                  <a:lnTo>
                    <a:pt x="3485" y="4281"/>
                  </a:lnTo>
                  <a:cubicBezTo>
                    <a:pt x="3559" y="4790"/>
                    <a:pt x="3627" y="5263"/>
                    <a:pt x="3699" y="5764"/>
                  </a:cubicBezTo>
                  <a:cubicBezTo>
                    <a:pt x="3591" y="5751"/>
                    <a:pt x="3519" y="5742"/>
                    <a:pt x="3426" y="5730"/>
                  </a:cubicBezTo>
                  <a:cubicBezTo>
                    <a:pt x="3354" y="5249"/>
                    <a:pt x="3284" y="4776"/>
                    <a:pt x="3210" y="4279"/>
                  </a:cubicBezTo>
                  <a:close/>
                  <a:moveTo>
                    <a:pt x="3497" y="1048"/>
                  </a:moveTo>
                  <a:cubicBezTo>
                    <a:pt x="3592" y="1061"/>
                    <a:pt x="3659" y="1069"/>
                    <a:pt x="3757" y="1084"/>
                  </a:cubicBezTo>
                  <a:cubicBezTo>
                    <a:pt x="3977" y="2632"/>
                    <a:pt x="4197" y="4181"/>
                    <a:pt x="4417" y="5726"/>
                  </a:cubicBezTo>
                  <a:cubicBezTo>
                    <a:pt x="4324" y="5751"/>
                    <a:pt x="4265" y="5767"/>
                    <a:pt x="4226" y="5767"/>
                  </a:cubicBezTo>
                  <a:cubicBezTo>
                    <a:pt x="4162" y="5767"/>
                    <a:pt x="4151" y="5726"/>
                    <a:pt x="4134" y="5616"/>
                  </a:cubicBezTo>
                  <a:cubicBezTo>
                    <a:pt x="4052" y="5090"/>
                    <a:pt x="3978" y="4563"/>
                    <a:pt x="3906" y="4035"/>
                  </a:cubicBezTo>
                  <a:cubicBezTo>
                    <a:pt x="3897" y="3969"/>
                    <a:pt x="3904" y="3895"/>
                    <a:pt x="3926" y="3832"/>
                  </a:cubicBezTo>
                  <a:cubicBezTo>
                    <a:pt x="3975" y="3688"/>
                    <a:pt x="3936" y="3562"/>
                    <a:pt x="3878" y="3433"/>
                  </a:cubicBezTo>
                  <a:cubicBezTo>
                    <a:pt x="3841" y="3354"/>
                    <a:pt x="3797" y="3273"/>
                    <a:pt x="3784" y="3187"/>
                  </a:cubicBezTo>
                  <a:cubicBezTo>
                    <a:pt x="3685" y="2535"/>
                    <a:pt x="3591" y="1881"/>
                    <a:pt x="3498" y="1228"/>
                  </a:cubicBezTo>
                  <a:cubicBezTo>
                    <a:pt x="3491" y="1180"/>
                    <a:pt x="3497" y="1131"/>
                    <a:pt x="3497" y="1048"/>
                  </a:cubicBezTo>
                  <a:close/>
                  <a:moveTo>
                    <a:pt x="3846" y="1131"/>
                  </a:moveTo>
                  <a:lnTo>
                    <a:pt x="3846" y="1131"/>
                  </a:lnTo>
                  <a:cubicBezTo>
                    <a:pt x="4128" y="1154"/>
                    <a:pt x="4134" y="1154"/>
                    <a:pt x="4163" y="1361"/>
                  </a:cubicBezTo>
                  <a:cubicBezTo>
                    <a:pt x="4300" y="2316"/>
                    <a:pt x="4434" y="3272"/>
                    <a:pt x="4568" y="4227"/>
                  </a:cubicBezTo>
                  <a:cubicBezTo>
                    <a:pt x="4620" y="4598"/>
                    <a:pt x="4674" y="4968"/>
                    <a:pt x="4725" y="5338"/>
                  </a:cubicBezTo>
                  <a:cubicBezTo>
                    <a:pt x="4743" y="5472"/>
                    <a:pt x="4755" y="5608"/>
                    <a:pt x="4773" y="5770"/>
                  </a:cubicBezTo>
                  <a:lnTo>
                    <a:pt x="4518" y="5770"/>
                  </a:lnTo>
                  <a:cubicBezTo>
                    <a:pt x="4293" y="4223"/>
                    <a:pt x="4071" y="2681"/>
                    <a:pt x="3846" y="1131"/>
                  </a:cubicBezTo>
                  <a:close/>
                  <a:moveTo>
                    <a:pt x="3826" y="4126"/>
                  </a:moveTo>
                  <a:cubicBezTo>
                    <a:pt x="3905" y="4691"/>
                    <a:pt x="3980" y="5218"/>
                    <a:pt x="4054" y="5736"/>
                  </a:cubicBezTo>
                  <a:cubicBezTo>
                    <a:pt x="3993" y="5764"/>
                    <a:pt x="3945" y="5777"/>
                    <a:pt x="3907" y="5777"/>
                  </a:cubicBezTo>
                  <a:cubicBezTo>
                    <a:pt x="3817" y="5777"/>
                    <a:pt x="3782" y="5705"/>
                    <a:pt x="3767" y="5594"/>
                  </a:cubicBezTo>
                  <a:cubicBezTo>
                    <a:pt x="3708" y="5167"/>
                    <a:pt x="3644" y="4740"/>
                    <a:pt x="3579" y="4301"/>
                  </a:cubicBezTo>
                  <a:cubicBezTo>
                    <a:pt x="3652" y="4250"/>
                    <a:pt x="3720" y="4201"/>
                    <a:pt x="3826" y="4126"/>
                  </a:cubicBezTo>
                  <a:close/>
                  <a:moveTo>
                    <a:pt x="4234" y="1244"/>
                  </a:moveTo>
                  <a:lnTo>
                    <a:pt x="4234" y="1244"/>
                  </a:lnTo>
                  <a:cubicBezTo>
                    <a:pt x="4518" y="1275"/>
                    <a:pt x="4524" y="1278"/>
                    <a:pt x="4557" y="1517"/>
                  </a:cubicBezTo>
                  <a:cubicBezTo>
                    <a:pt x="4633" y="2063"/>
                    <a:pt x="4705" y="2609"/>
                    <a:pt x="4780" y="3155"/>
                  </a:cubicBezTo>
                  <a:cubicBezTo>
                    <a:pt x="4901" y="4021"/>
                    <a:pt x="5024" y="4889"/>
                    <a:pt x="5150" y="5783"/>
                  </a:cubicBezTo>
                  <a:lnTo>
                    <a:pt x="4877" y="5783"/>
                  </a:lnTo>
                  <a:cubicBezTo>
                    <a:pt x="4662" y="4264"/>
                    <a:pt x="4448" y="2759"/>
                    <a:pt x="4234" y="1244"/>
                  </a:cubicBezTo>
                  <a:close/>
                  <a:moveTo>
                    <a:pt x="5627" y="5464"/>
                  </a:moveTo>
                  <a:cubicBezTo>
                    <a:pt x="5847" y="5464"/>
                    <a:pt x="5851" y="5483"/>
                    <a:pt x="5853" y="5798"/>
                  </a:cubicBezTo>
                  <a:cubicBezTo>
                    <a:pt x="5786" y="5814"/>
                    <a:pt x="5734" y="5824"/>
                    <a:pt x="5694" y="5824"/>
                  </a:cubicBezTo>
                  <a:cubicBezTo>
                    <a:pt x="5577" y="5824"/>
                    <a:pt x="5569" y="5736"/>
                    <a:pt x="5596" y="5464"/>
                  </a:cubicBezTo>
                  <a:cubicBezTo>
                    <a:pt x="5607" y="5464"/>
                    <a:pt x="5617" y="5464"/>
                    <a:pt x="5627" y="5464"/>
                  </a:cubicBezTo>
                  <a:close/>
                  <a:moveTo>
                    <a:pt x="9175" y="3373"/>
                  </a:moveTo>
                  <a:cubicBezTo>
                    <a:pt x="9296" y="4185"/>
                    <a:pt x="9410" y="4960"/>
                    <a:pt x="9529" y="5761"/>
                  </a:cubicBezTo>
                  <a:cubicBezTo>
                    <a:pt x="9441" y="5783"/>
                    <a:pt x="9364" y="5803"/>
                    <a:pt x="9268" y="5827"/>
                  </a:cubicBezTo>
                  <a:cubicBezTo>
                    <a:pt x="9162" y="5123"/>
                    <a:pt x="9059" y="4445"/>
                    <a:pt x="8956" y="3765"/>
                  </a:cubicBezTo>
                  <a:cubicBezTo>
                    <a:pt x="8930" y="3595"/>
                    <a:pt x="9033" y="3500"/>
                    <a:pt x="9175" y="3373"/>
                  </a:cubicBezTo>
                  <a:close/>
                  <a:moveTo>
                    <a:pt x="4611" y="1338"/>
                  </a:moveTo>
                  <a:lnTo>
                    <a:pt x="4611" y="1338"/>
                  </a:lnTo>
                  <a:cubicBezTo>
                    <a:pt x="4727" y="1353"/>
                    <a:pt x="4800" y="1362"/>
                    <a:pt x="4900" y="1374"/>
                  </a:cubicBezTo>
                  <a:cubicBezTo>
                    <a:pt x="5103" y="2848"/>
                    <a:pt x="5306" y="4315"/>
                    <a:pt x="5515" y="5834"/>
                  </a:cubicBezTo>
                  <a:cubicBezTo>
                    <a:pt x="5391" y="5809"/>
                    <a:pt x="5319" y="5795"/>
                    <a:pt x="5240" y="5780"/>
                  </a:cubicBezTo>
                  <a:cubicBezTo>
                    <a:pt x="5030" y="4298"/>
                    <a:pt x="4823" y="2833"/>
                    <a:pt x="4611" y="1338"/>
                  </a:cubicBezTo>
                  <a:close/>
                  <a:moveTo>
                    <a:pt x="6191" y="5500"/>
                  </a:moveTo>
                  <a:cubicBezTo>
                    <a:pt x="6205" y="5582"/>
                    <a:pt x="6217" y="5630"/>
                    <a:pt x="6222" y="5677"/>
                  </a:cubicBezTo>
                  <a:cubicBezTo>
                    <a:pt x="6225" y="5725"/>
                    <a:pt x="6223" y="5774"/>
                    <a:pt x="6223" y="5839"/>
                  </a:cubicBezTo>
                  <a:lnTo>
                    <a:pt x="5981" y="5839"/>
                  </a:lnTo>
                  <a:cubicBezTo>
                    <a:pt x="5962" y="5727"/>
                    <a:pt x="5945" y="5625"/>
                    <a:pt x="5923" y="5500"/>
                  </a:cubicBezTo>
                  <a:close/>
                  <a:moveTo>
                    <a:pt x="8865" y="3745"/>
                  </a:moveTo>
                  <a:cubicBezTo>
                    <a:pt x="8970" y="4452"/>
                    <a:pt x="9073" y="5131"/>
                    <a:pt x="9177" y="5837"/>
                  </a:cubicBezTo>
                  <a:cubicBezTo>
                    <a:pt x="9086" y="5846"/>
                    <a:pt x="9005" y="5856"/>
                    <a:pt x="8900" y="5868"/>
                  </a:cubicBezTo>
                  <a:cubicBezTo>
                    <a:pt x="8802" y="5196"/>
                    <a:pt x="8708" y="4545"/>
                    <a:pt x="8608" y="3863"/>
                  </a:cubicBezTo>
                  <a:cubicBezTo>
                    <a:pt x="8699" y="3821"/>
                    <a:pt x="8767" y="3790"/>
                    <a:pt x="8865" y="3745"/>
                  </a:cubicBezTo>
                  <a:close/>
                  <a:moveTo>
                    <a:pt x="7558" y="5449"/>
                  </a:moveTo>
                  <a:cubicBezTo>
                    <a:pt x="7578" y="5449"/>
                    <a:pt x="7602" y="5451"/>
                    <a:pt x="7636" y="5451"/>
                  </a:cubicBezTo>
                  <a:cubicBezTo>
                    <a:pt x="7661" y="5593"/>
                    <a:pt x="7685" y="5732"/>
                    <a:pt x="7710" y="5874"/>
                  </a:cubicBezTo>
                  <a:cubicBezTo>
                    <a:pt x="7699" y="5875"/>
                    <a:pt x="7687" y="5875"/>
                    <a:pt x="7677" y="5875"/>
                  </a:cubicBezTo>
                  <a:cubicBezTo>
                    <a:pt x="7506" y="5875"/>
                    <a:pt x="7416" y="5752"/>
                    <a:pt x="7409" y="5504"/>
                  </a:cubicBezTo>
                  <a:cubicBezTo>
                    <a:pt x="7454" y="5483"/>
                    <a:pt x="7489" y="5463"/>
                    <a:pt x="7526" y="5453"/>
                  </a:cubicBezTo>
                  <a:cubicBezTo>
                    <a:pt x="7536" y="5450"/>
                    <a:pt x="7546" y="5449"/>
                    <a:pt x="7558" y="5449"/>
                  </a:cubicBezTo>
                  <a:close/>
                  <a:moveTo>
                    <a:pt x="8246" y="3875"/>
                  </a:moveTo>
                  <a:lnTo>
                    <a:pt x="8246" y="3875"/>
                  </a:lnTo>
                  <a:cubicBezTo>
                    <a:pt x="8359" y="3887"/>
                    <a:pt x="8434" y="3894"/>
                    <a:pt x="8524" y="3903"/>
                  </a:cubicBezTo>
                  <a:cubicBezTo>
                    <a:pt x="8619" y="4563"/>
                    <a:pt x="8713" y="5213"/>
                    <a:pt x="8810" y="5884"/>
                  </a:cubicBezTo>
                  <a:lnTo>
                    <a:pt x="8541" y="5884"/>
                  </a:lnTo>
                  <a:cubicBezTo>
                    <a:pt x="8445" y="5234"/>
                    <a:pt x="8348" y="4574"/>
                    <a:pt x="8246" y="3875"/>
                  </a:cubicBezTo>
                  <a:close/>
                  <a:moveTo>
                    <a:pt x="7281" y="5486"/>
                  </a:moveTo>
                  <a:cubicBezTo>
                    <a:pt x="7306" y="5621"/>
                    <a:pt x="7326" y="5733"/>
                    <a:pt x="7354" y="5886"/>
                  </a:cubicBezTo>
                  <a:lnTo>
                    <a:pt x="7075" y="5886"/>
                  </a:lnTo>
                  <a:cubicBezTo>
                    <a:pt x="7057" y="5763"/>
                    <a:pt x="7040" y="5650"/>
                    <a:pt x="7019" y="5505"/>
                  </a:cubicBezTo>
                  <a:cubicBezTo>
                    <a:pt x="7111" y="5499"/>
                    <a:pt x="7189" y="5493"/>
                    <a:pt x="7281" y="5486"/>
                  </a:cubicBezTo>
                  <a:close/>
                  <a:moveTo>
                    <a:pt x="6563" y="5507"/>
                  </a:moveTo>
                  <a:cubicBezTo>
                    <a:pt x="6574" y="5637"/>
                    <a:pt x="6583" y="5756"/>
                    <a:pt x="6594" y="5893"/>
                  </a:cubicBezTo>
                  <a:cubicBezTo>
                    <a:pt x="6489" y="5873"/>
                    <a:pt x="6424" y="5861"/>
                    <a:pt x="6348" y="5846"/>
                  </a:cubicBezTo>
                  <a:cubicBezTo>
                    <a:pt x="6326" y="5737"/>
                    <a:pt x="6306" y="5635"/>
                    <a:pt x="6281" y="5507"/>
                  </a:cubicBezTo>
                  <a:close/>
                  <a:moveTo>
                    <a:pt x="6920" y="5500"/>
                  </a:moveTo>
                  <a:cubicBezTo>
                    <a:pt x="6936" y="5624"/>
                    <a:pt x="6952" y="5743"/>
                    <a:pt x="6967" y="5856"/>
                  </a:cubicBezTo>
                  <a:cubicBezTo>
                    <a:pt x="6894" y="5881"/>
                    <a:pt x="6840" y="5895"/>
                    <a:pt x="6801" y="5895"/>
                  </a:cubicBezTo>
                  <a:cubicBezTo>
                    <a:pt x="6690" y="5895"/>
                    <a:pt x="6687" y="5785"/>
                    <a:pt x="6658" y="5500"/>
                  </a:cubicBezTo>
                  <a:close/>
                  <a:moveTo>
                    <a:pt x="7826" y="3489"/>
                  </a:moveTo>
                  <a:lnTo>
                    <a:pt x="7826" y="3489"/>
                  </a:lnTo>
                  <a:cubicBezTo>
                    <a:pt x="8056" y="3690"/>
                    <a:pt x="8179" y="3896"/>
                    <a:pt x="8205" y="4182"/>
                  </a:cubicBezTo>
                  <a:cubicBezTo>
                    <a:pt x="8249" y="4651"/>
                    <a:pt x="8338" y="5116"/>
                    <a:pt x="8406" y="5582"/>
                  </a:cubicBezTo>
                  <a:cubicBezTo>
                    <a:pt x="8421" y="5679"/>
                    <a:pt x="8424" y="5776"/>
                    <a:pt x="8436" y="5907"/>
                  </a:cubicBezTo>
                  <a:lnTo>
                    <a:pt x="8172" y="5907"/>
                  </a:lnTo>
                  <a:cubicBezTo>
                    <a:pt x="8058" y="5107"/>
                    <a:pt x="7943" y="4314"/>
                    <a:pt x="7826" y="3489"/>
                  </a:cubicBezTo>
                  <a:close/>
                  <a:moveTo>
                    <a:pt x="7349" y="739"/>
                  </a:moveTo>
                  <a:cubicBezTo>
                    <a:pt x="7591" y="2457"/>
                    <a:pt x="7833" y="4166"/>
                    <a:pt x="8080" y="5918"/>
                  </a:cubicBezTo>
                  <a:cubicBezTo>
                    <a:pt x="7961" y="5912"/>
                    <a:pt x="7895" y="5908"/>
                    <a:pt x="7810" y="5903"/>
                  </a:cubicBezTo>
                  <a:cubicBezTo>
                    <a:pt x="7755" y="5545"/>
                    <a:pt x="7702" y="5196"/>
                    <a:pt x="7652" y="4846"/>
                  </a:cubicBezTo>
                  <a:cubicBezTo>
                    <a:pt x="7476" y="3625"/>
                    <a:pt x="7302" y="2405"/>
                    <a:pt x="7128" y="1185"/>
                  </a:cubicBezTo>
                  <a:cubicBezTo>
                    <a:pt x="7120" y="1126"/>
                    <a:pt x="7120" y="1066"/>
                    <a:pt x="7107" y="1009"/>
                  </a:cubicBezTo>
                  <a:cubicBezTo>
                    <a:pt x="7072" y="843"/>
                    <a:pt x="7159" y="774"/>
                    <a:pt x="7349" y="739"/>
                  </a:cubicBezTo>
                  <a:close/>
                  <a:moveTo>
                    <a:pt x="3369" y="7312"/>
                  </a:moveTo>
                  <a:cubicBezTo>
                    <a:pt x="3409" y="7660"/>
                    <a:pt x="3300" y="7946"/>
                    <a:pt x="3285" y="8268"/>
                  </a:cubicBezTo>
                  <a:cubicBezTo>
                    <a:pt x="2925" y="8310"/>
                    <a:pt x="2586" y="8357"/>
                    <a:pt x="2247" y="8389"/>
                  </a:cubicBezTo>
                  <a:cubicBezTo>
                    <a:pt x="1905" y="8420"/>
                    <a:pt x="1561" y="8438"/>
                    <a:pt x="1219" y="8458"/>
                  </a:cubicBezTo>
                  <a:cubicBezTo>
                    <a:pt x="1182" y="8460"/>
                    <a:pt x="1145" y="8461"/>
                    <a:pt x="1108" y="8461"/>
                  </a:cubicBezTo>
                  <a:cubicBezTo>
                    <a:pt x="1067" y="8461"/>
                    <a:pt x="1025" y="8460"/>
                    <a:pt x="984" y="8457"/>
                  </a:cubicBezTo>
                  <a:cubicBezTo>
                    <a:pt x="859" y="8447"/>
                    <a:pt x="780" y="8381"/>
                    <a:pt x="779" y="8251"/>
                  </a:cubicBezTo>
                  <a:cubicBezTo>
                    <a:pt x="775" y="7930"/>
                    <a:pt x="777" y="7608"/>
                    <a:pt x="777" y="7312"/>
                  </a:cubicBezTo>
                  <a:close/>
                  <a:moveTo>
                    <a:pt x="235" y="6732"/>
                  </a:moveTo>
                  <a:lnTo>
                    <a:pt x="235" y="6732"/>
                  </a:lnTo>
                  <a:cubicBezTo>
                    <a:pt x="451" y="6984"/>
                    <a:pt x="635" y="7171"/>
                    <a:pt x="599" y="7500"/>
                  </a:cubicBezTo>
                  <a:cubicBezTo>
                    <a:pt x="563" y="7829"/>
                    <a:pt x="591" y="8164"/>
                    <a:pt x="591" y="8534"/>
                  </a:cubicBezTo>
                  <a:cubicBezTo>
                    <a:pt x="507" y="8603"/>
                    <a:pt x="419" y="8676"/>
                    <a:pt x="295" y="8778"/>
                  </a:cubicBezTo>
                  <a:cubicBezTo>
                    <a:pt x="231" y="8087"/>
                    <a:pt x="128" y="7441"/>
                    <a:pt x="235" y="6732"/>
                  </a:cubicBezTo>
                  <a:close/>
                  <a:moveTo>
                    <a:pt x="12540" y="7589"/>
                  </a:moveTo>
                  <a:cubicBezTo>
                    <a:pt x="12778" y="7886"/>
                    <a:pt x="12825" y="9655"/>
                    <a:pt x="12649" y="10459"/>
                  </a:cubicBezTo>
                  <a:cubicBezTo>
                    <a:pt x="12584" y="10465"/>
                    <a:pt x="12511" y="10471"/>
                    <a:pt x="12423" y="10478"/>
                  </a:cubicBezTo>
                  <a:cubicBezTo>
                    <a:pt x="12461" y="9520"/>
                    <a:pt x="12499" y="8583"/>
                    <a:pt x="12540" y="7589"/>
                  </a:cubicBezTo>
                  <a:close/>
                  <a:moveTo>
                    <a:pt x="12113" y="7186"/>
                  </a:moveTo>
                  <a:cubicBezTo>
                    <a:pt x="12217" y="7186"/>
                    <a:pt x="12261" y="7249"/>
                    <a:pt x="12272" y="7399"/>
                  </a:cubicBezTo>
                  <a:cubicBezTo>
                    <a:pt x="12294" y="7721"/>
                    <a:pt x="12296" y="8047"/>
                    <a:pt x="12275" y="8370"/>
                  </a:cubicBezTo>
                  <a:cubicBezTo>
                    <a:pt x="12223" y="9163"/>
                    <a:pt x="12154" y="9956"/>
                    <a:pt x="12091" y="10749"/>
                  </a:cubicBezTo>
                  <a:cubicBezTo>
                    <a:pt x="12089" y="10788"/>
                    <a:pt x="12077" y="10826"/>
                    <a:pt x="12065" y="10884"/>
                  </a:cubicBezTo>
                  <a:cubicBezTo>
                    <a:pt x="11986" y="10903"/>
                    <a:pt x="11904" y="10923"/>
                    <a:pt x="11778" y="10954"/>
                  </a:cubicBezTo>
                  <a:cubicBezTo>
                    <a:pt x="11824" y="9698"/>
                    <a:pt x="11869" y="8473"/>
                    <a:pt x="11914" y="7229"/>
                  </a:cubicBezTo>
                  <a:cubicBezTo>
                    <a:pt x="11997" y="7201"/>
                    <a:pt x="12062" y="7186"/>
                    <a:pt x="12113" y="7186"/>
                  </a:cubicBezTo>
                  <a:close/>
                  <a:moveTo>
                    <a:pt x="15069" y="4701"/>
                  </a:moveTo>
                  <a:cubicBezTo>
                    <a:pt x="15082" y="4847"/>
                    <a:pt x="15099" y="4950"/>
                    <a:pt x="15101" y="5055"/>
                  </a:cubicBezTo>
                  <a:cubicBezTo>
                    <a:pt x="15121" y="6277"/>
                    <a:pt x="15158" y="7500"/>
                    <a:pt x="15152" y="8722"/>
                  </a:cubicBezTo>
                  <a:cubicBezTo>
                    <a:pt x="15148" y="9588"/>
                    <a:pt x="15095" y="10454"/>
                    <a:pt x="15042" y="11319"/>
                  </a:cubicBezTo>
                  <a:cubicBezTo>
                    <a:pt x="15020" y="11672"/>
                    <a:pt x="14942" y="12020"/>
                    <a:pt x="14883" y="12369"/>
                  </a:cubicBezTo>
                  <a:cubicBezTo>
                    <a:pt x="14872" y="12443"/>
                    <a:pt x="14837" y="12514"/>
                    <a:pt x="14797" y="12634"/>
                  </a:cubicBezTo>
                  <a:cubicBezTo>
                    <a:pt x="14607" y="12434"/>
                    <a:pt x="14444" y="12268"/>
                    <a:pt x="14286" y="12095"/>
                  </a:cubicBezTo>
                  <a:cubicBezTo>
                    <a:pt x="13874" y="11645"/>
                    <a:pt x="13466" y="11191"/>
                    <a:pt x="13051" y="10743"/>
                  </a:cubicBezTo>
                  <a:cubicBezTo>
                    <a:pt x="12945" y="10628"/>
                    <a:pt x="12892" y="10522"/>
                    <a:pt x="12916" y="10354"/>
                  </a:cubicBezTo>
                  <a:cubicBezTo>
                    <a:pt x="13031" y="9538"/>
                    <a:pt x="12941" y="8722"/>
                    <a:pt x="12894" y="7906"/>
                  </a:cubicBezTo>
                  <a:cubicBezTo>
                    <a:pt x="12888" y="7787"/>
                    <a:pt x="12905" y="7708"/>
                    <a:pt x="12985" y="7618"/>
                  </a:cubicBezTo>
                  <a:cubicBezTo>
                    <a:pt x="13127" y="7455"/>
                    <a:pt x="13253" y="7278"/>
                    <a:pt x="13377" y="7099"/>
                  </a:cubicBezTo>
                  <a:cubicBezTo>
                    <a:pt x="13904" y="6338"/>
                    <a:pt x="14428" y="5574"/>
                    <a:pt x="14954" y="4812"/>
                  </a:cubicBezTo>
                  <a:cubicBezTo>
                    <a:pt x="14974" y="4783"/>
                    <a:pt x="15006" y="4761"/>
                    <a:pt x="15069" y="4701"/>
                  </a:cubicBezTo>
                  <a:close/>
                  <a:moveTo>
                    <a:pt x="11310" y="5919"/>
                  </a:moveTo>
                  <a:cubicBezTo>
                    <a:pt x="11404" y="5919"/>
                    <a:pt x="11499" y="5925"/>
                    <a:pt x="11597" y="5940"/>
                  </a:cubicBezTo>
                  <a:cubicBezTo>
                    <a:pt x="11608" y="6013"/>
                    <a:pt x="11622" y="6060"/>
                    <a:pt x="11622" y="6108"/>
                  </a:cubicBezTo>
                  <a:cubicBezTo>
                    <a:pt x="11598" y="7399"/>
                    <a:pt x="11581" y="8691"/>
                    <a:pt x="11545" y="9982"/>
                  </a:cubicBezTo>
                  <a:cubicBezTo>
                    <a:pt x="11521" y="10799"/>
                    <a:pt x="11471" y="11616"/>
                    <a:pt x="11431" y="12433"/>
                  </a:cubicBezTo>
                  <a:cubicBezTo>
                    <a:pt x="11422" y="12590"/>
                    <a:pt x="11409" y="12747"/>
                    <a:pt x="11389" y="12903"/>
                  </a:cubicBezTo>
                  <a:cubicBezTo>
                    <a:pt x="11367" y="13075"/>
                    <a:pt x="11315" y="13147"/>
                    <a:pt x="11166" y="13147"/>
                  </a:cubicBezTo>
                  <a:cubicBezTo>
                    <a:pt x="11144" y="13147"/>
                    <a:pt x="11119" y="13145"/>
                    <a:pt x="11093" y="13142"/>
                  </a:cubicBezTo>
                  <a:cubicBezTo>
                    <a:pt x="10889" y="13119"/>
                    <a:pt x="10686" y="13111"/>
                    <a:pt x="10482" y="13111"/>
                  </a:cubicBezTo>
                  <a:cubicBezTo>
                    <a:pt x="10125" y="13111"/>
                    <a:pt x="9768" y="13136"/>
                    <a:pt x="9412" y="13148"/>
                  </a:cubicBezTo>
                  <a:cubicBezTo>
                    <a:pt x="8368" y="13185"/>
                    <a:pt x="7325" y="13235"/>
                    <a:pt x="6281" y="13265"/>
                  </a:cubicBezTo>
                  <a:cubicBezTo>
                    <a:pt x="5238" y="13294"/>
                    <a:pt x="4193" y="13305"/>
                    <a:pt x="3150" y="13328"/>
                  </a:cubicBezTo>
                  <a:cubicBezTo>
                    <a:pt x="2914" y="13332"/>
                    <a:pt x="2679" y="13362"/>
                    <a:pt x="2443" y="13362"/>
                  </a:cubicBezTo>
                  <a:cubicBezTo>
                    <a:pt x="2439" y="13362"/>
                    <a:pt x="2435" y="13362"/>
                    <a:pt x="2431" y="13362"/>
                  </a:cubicBezTo>
                  <a:cubicBezTo>
                    <a:pt x="2173" y="13362"/>
                    <a:pt x="2141" y="13323"/>
                    <a:pt x="2128" y="13053"/>
                  </a:cubicBezTo>
                  <a:cubicBezTo>
                    <a:pt x="2088" y="12265"/>
                    <a:pt x="2069" y="11476"/>
                    <a:pt x="2011" y="10691"/>
                  </a:cubicBezTo>
                  <a:cubicBezTo>
                    <a:pt x="1965" y="10083"/>
                    <a:pt x="1871" y="9480"/>
                    <a:pt x="1799" y="8874"/>
                  </a:cubicBezTo>
                  <a:cubicBezTo>
                    <a:pt x="1790" y="8797"/>
                    <a:pt x="1790" y="8720"/>
                    <a:pt x="1783" y="8621"/>
                  </a:cubicBezTo>
                  <a:cubicBezTo>
                    <a:pt x="1871" y="8607"/>
                    <a:pt x="1945" y="8591"/>
                    <a:pt x="2019" y="8583"/>
                  </a:cubicBezTo>
                  <a:cubicBezTo>
                    <a:pt x="2410" y="8540"/>
                    <a:pt x="2802" y="8504"/>
                    <a:pt x="3193" y="8457"/>
                  </a:cubicBezTo>
                  <a:cubicBezTo>
                    <a:pt x="3439" y="8426"/>
                    <a:pt x="3465" y="8383"/>
                    <a:pt x="3489" y="8138"/>
                  </a:cubicBezTo>
                  <a:cubicBezTo>
                    <a:pt x="3508" y="7943"/>
                    <a:pt x="3547" y="7749"/>
                    <a:pt x="3563" y="7552"/>
                  </a:cubicBezTo>
                  <a:cubicBezTo>
                    <a:pt x="3588" y="7244"/>
                    <a:pt x="3510" y="7152"/>
                    <a:pt x="3204" y="7149"/>
                  </a:cubicBezTo>
                  <a:cubicBezTo>
                    <a:pt x="3176" y="7149"/>
                    <a:pt x="3148" y="7149"/>
                    <a:pt x="3119" y="7149"/>
                  </a:cubicBezTo>
                  <a:cubicBezTo>
                    <a:pt x="2743" y="7149"/>
                    <a:pt x="2367" y="7163"/>
                    <a:pt x="1992" y="7169"/>
                  </a:cubicBezTo>
                  <a:cubicBezTo>
                    <a:pt x="1960" y="7170"/>
                    <a:pt x="1928" y="7170"/>
                    <a:pt x="1896" y="7170"/>
                  </a:cubicBezTo>
                  <a:cubicBezTo>
                    <a:pt x="1831" y="7170"/>
                    <a:pt x="1766" y="7169"/>
                    <a:pt x="1697" y="7169"/>
                  </a:cubicBezTo>
                  <a:cubicBezTo>
                    <a:pt x="1629" y="6866"/>
                    <a:pt x="1664" y="6592"/>
                    <a:pt x="1704" y="6323"/>
                  </a:cubicBezTo>
                  <a:cubicBezTo>
                    <a:pt x="1715" y="6257"/>
                    <a:pt x="1804" y="6193"/>
                    <a:pt x="1870" y="6146"/>
                  </a:cubicBezTo>
                  <a:cubicBezTo>
                    <a:pt x="1915" y="6114"/>
                    <a:pt x="1981" y="6106"/>
                    <a:pt x="2040" y="6102"/>
                  </a:cubicBezTo>
                  <a:cubicBezTo>
                    <a:pt x="2485" y="6072"/>
                    <a:pt x="2929" y="6020"/>
                    <a:pt x="3374" y="6020"/>
                  </a:cubicBezTo>
                  <a:cubicBezTo>
                    <a:pt x="3389" y="6020"/>
                    <a:pt x="3403" y="6020"/>
                    <a:pt x="3417" y="6020"/>
                  </a:cubicBezTo>
                  <a:cubicBezTo>
                    <a:pt x="4255" y="6027"/>
                    <a:pt x="5091" y="6065"/>
                    <a:pt x="5929" y="6097"/>
                  </a:cubicBezTo>
                  <a:cubicBezTo>
                    <a:pt x="6588" y="6124"/>
                    <a:pt x="7246" y="6175"/>
                    <a:pt x="7905" y="6187"/>
                  </a:cubicBezTo>
                  <a:cubicBezTo>
                    <a:pt x="7929" y="6187"/>
                    <a:pt x="7952" y="6187"/>
                    <a:pt x="7976" y="6187"/>
                  </a:cubicBezTo>
                  <a:cubicBezTo>
                    <a:pt x="8365" y="6187"/>
                    <a:pt x="8755" y="6143"/>
                    <a:pt x="9144" y="6125"/>
                  </a:cubicBezTo>
                  <a:cubicBezTo>
                    <a:pt x="9319" y="6115"/>
                    <a:pt x="9496" y="6127"/>
                    <a:pt x="9670" y="6110"/>
                  </a:cubicBezTo>
                  <a:cubicBezTo>
                    <a:pt x="9964" y="6082"/>
                    <a:pt x="10255" y="6039"/>
                    <a:pt x="10548" y="6001"/>
                  </a:cubicBezTo>
                  <a:cubicBezTo>
                    <a:pt x="10798" y="5968"/>
                    <a:pt x="11047" y="5919"/>
                    <a:pt x="11310" y="5919"/>
                  </a:cubicBezTo>
                  <a:close/>
                  <a:moveTo>
                    <a:pt x="8740" y="1"/>
                  </a:moveTo>
                  <a:cubicBezTo>
                    <a:pt x="8598" y="1"/>
                    <a:pt x="8453" y="8"/>
                    <a:pt x="8306" y="22"/>
                  </a:cubicBezTo>
                  <a:cubicBezTo>
                    <a:pt x="7893" y="63"/>
                    <a:pt x="7535" y="252"/>
                    <a:pt x="7180" y="446"/>
                  </a:cubicBezTo>
                  <a:cubicBezTo>
                    <a:pt x="6658" y="731"/>
                    <a:pt x="6123" y="973"/>
                    <a:pt x="5535" y="1094"/>
                  </a:cubicBezTo>
                  <a:cubicBezTo>
                    <a:pt x="5374" y="1128"/>
                    <a:pt x="5215" y="1146"/>
                    <a:pt x="5058" y="1146"/>
                  </a:cubicBezTo>
                  <a:cubicBezTo>
                    <a:pt x="4848" y="1146"/>
                    <a:pt x="4639" y="1113"/>
                    <a:pt x="4430" y="1043"/>
                  </a:cubicBezTo>
                  <a:cubicBezTo>
                    <a:pt x="4272" y="991"/>
                    <a:pt x="4110" y="946"/>
                    <a:pt x="3947" y="908"/>
                  </a:cubicBezTo>
                  <a:cubicBezTo>
                    <a:pt x="3700" y="849"/>
                    <a:pt x="3457" y="818"/>
                    <a:pt x="3219" y="818"/>
                  </a:cubicBezTo>
                  <a:cubicBezTo>
                    <a:pt x="2689" y="818"/>
                    <a:pt x="2186" y="969"/>
                    <a:pt x="1717" y="1295"/>
                  </a:cubicBezTo>
                  <a:cubicBezTo>
                    <a:pt x="862" y="1890"/>
                    <a:pt x="495" y="2704"/>
                    <a:pt x="631" y="3746"/>
                  </a:cubicBezTo>
                  <a:cubicBezTo>
                    <a:pt x="706" y="4321"/>
                    <a:pt x="976" y="4811"/>
                    <a:pt x="1252" y="5300"/>
                  </a:cubicBezTo>
                  <a:cubicBezTo>
                    <a:pt x="1365" y="5500"/>
                    <a:pt x="1547" y="5642"/>
                    <a:pt x="1764" y="5733"/>
                  </a:cubicBezTo>
                  <a:cubicBezTo>
                    <a:pt x="1836" y="5763"/>
                    <a:pt x="1900" y="5811"/>
                    <a:pt x="2005" y="5871"/>
                  </a:cubicBezTo>
                  <a:cubicBezTo>
                    <a:pt x="1502" y="5984"/>
                    <a:pt x="1435" y="6068"/>
                    <a:pt x="1429" y="6526"/>
                  </a:cubicBezTo>
                  <a:cubicBezTo>
                    <a:pt x="1427" y="6664"/>
                    <a:pt x="1427" y="6802"/>
                    <a:pt x="1420" y="6940"/>
                  </a:cubicBezTo>
                  <a:cubicBezTo>
                    <a:pt x="1416" y="7012"/>
                    <a:pt x="1397" y="7085"/>
                    <a:pt x="1385" y="7157"/>
                  </a:cubicBezTo>
                  <a:cubicBezTo>
                    <a:pt x="1260" y="7137"/>
                    <a:pt x="1148" y="7094"/>
                    <a:pt x="1047" y="7094"/>
                  </a:cubicBezTo>
                  <a:cubicBezTo>
                    <a:pt x="1029" y="7094"/>
                    <a:pt x="1010" y="7096"/>
                    <a:pt x="993" y="7099"/>
                  </a:cubicBezTo>
                  <a:cubicBezTo>
                    <a:pt x="952" y="7107"/>
                    <a:pt x="915" y="7111"/>
                    <a:pt x="880" y="7111"/>
                  </a:cubicBezTo>
                  <a:cubicBezTo>
                    <a:pt x="700" y="7111"/>
                    <a:pt x="589" y="7009"/>
                    <a:pt x="498" y="6839"/>
                  </a:cubicBezTo>
                  <a:cubicBezTo>
                    <a:pt x="436" y="6723"/>
                    <a:pt x="373" y="6588"/>
                    <a:pt x="167" y="6580"/>
                  </a:cubicBezTo>
                  <a:cubicBezTo>
                    <a:pt x="138" y="6676"/>
                    <a:pt x="96" y="6773"/>
                    <a:pt x="82" y="6873"/>
                  </a:cubicBezTo>
                  <a:cubicBezTo>
                    <a:pt x="0" y="7513"/>
                    <a:pt x="71" y="8153"/>
                    <a:pt x="82" y="8793"/>
                  </a:cubicBezTo>
                  <a:cubicBezTo>
                    <a:pt x="84" y="8832"/>
                    <a:pt x="96" y="8872"/>
                    <a:pt x="109" y="8908"/>
                  </a:cubicBezTo>
                  <a:cubicBezTo>
                    <a:pt x="144" y="9003"/>
                    <a:pt x="193" y="9053"/>
                    <a:pt x="258" y="9053"/>
                  </a:cubicBezTo>
                  <a:cubicBezTo>
                    <a:pt x="294" y="9053"/>
                    <a:pt x="334" y="9037"/>
                    <a:pt x="380" y="9005"/>
                  </a:cubicBezTo>
                  <a:cubicBezTo>
                    <a:pt x="531" y="8898"/>
                    <a:pt x="665" y="8767"/>
                    <a:pt x="818" y="8638"/>
                  </a:cubicBezTo>
                  <a:lnTo>
                    <a:pt x="1472" y="8638"/>
                  </a:lnTo>
                  <a:cubicBezTo>
                    <a:pt x="1496" y="8723"/>
                    <a:pt x="1522" y="8787"/>
                    <a:pt x="1530" y="8855"/>
                  </a:cubicBezTo>
                  <a:cubicBezTo>
                    <a:pt x="1595" y="9412"/>
                    <a:pt x="1674" y="9969"/>
                    <a:pt x="1713" y="10529"/>
                  </a:cubicBezTo>
                  <a:cubicBezTo>
                    <a:pt x="1768" y="11365"/>
                    <a:pt x="1803" y="12203"/>
                    <a:pt x="1829" y="13041"/>
                  </a:cubicBezTo>
                  <a:cubicBezTo>
                    <a:pt x="1843" y="13500"/>
                    <a:pt x="2010" y="13572"/>
                    <a:pt x="2418" y="13597"/>
                  </a:cubicBezTo>
                  <a:cubicBezTo>
                    <a:pt x="2469" y="13600"/>
                    <a:pt x="2519" y="13601"/>
                    <a:pt x="2570" y="13601"/>
                  </a:cubicBezTo>
                  <a:cubicBezTo>
                    <a:pt x="2677" y="13601"/>
                    <a:pt x="2784" y="13595"/>
                    <a:pt x="2892" y="13591"/>
                  </a:cubicBezTo>
                  <a:cubicBezTo>
                    <a:pt x="3127" y="13580"/>
                    <a:pt x="3363" y="13555"/>
                    <a:pt x="3598" y="13550"/>
                  </a:cubicBezTo>
                  <a:cubicBezTo>
                    <a:pt x="4870" y="13526"/>
                    <a:pt x="6143" y="13516"/>
                    <a:pt x="7414" y="13485"/>
                  </a:cubicBezTo>
                  <a:cubicBezTo>
                    <a:pt x="8341" y="13462"/>
                    <a:pt x="9266" y="13411"/>
                    <a:pt x="10193" y="13384"/>
                  </a:cubicBezTo>
                  <a:cubicBezTo>
                    <a:pt x="10233" y="13382"/>
                    <a:pt x="10273" y="13382"/>
                    <a:pt x="10313" y="13382"/>
                  </a:cubicBezTo>
                  <a:cubicBezTo>
                    <a:pt x="10567" y="13382"/>
                    <a:pt x="10822" y="13403"/>
                    <a:pt x="11077" y="13421"/>
                  </a:cubicBezTo>
                  <a:cubicBezTo>
                    <a:pt x="11101" y="13422"/>
                    <a:pt x="11125" y="13423"/>
                    <a:pt x="11147" y="13423"/>
                  </a:cubicBezTo>
                  <a:cubicBezTo>
                    <a:pt x="11461" y="13423"/>
                    <a:pt x="11636" y="13268"/>
                    <a:pt x="11684" y="12933"/>
                  </a:cubicBezTo>
                  <a:cubicBezTo>
                    <a:pt x="11703" y="12796"/>
                    <a:pt x="11716" y="12659"/>
                    <a:pt x="11722" y="12521"/>
                  </a:cubicBezTo>
                  <a:cubicBezTo>
                    <a:pt x="11741" y="12137"/>
                    <a:pt x="11760" y="11752"/>
                    <a:pt x="11771" y="11368"/>
                  </a:cubicBezTo>
                  <a:cubicBezTo>
                    <a:pt x="11775" y="11230"/>
                    <a:pt x="11839" y="11181"/>
                    <a:pt x="11968" y="11169"/>
                  </a:cubicBezTo>
                  <a:cubicBezTo>
                    <a:pt x="12324" y="11135"/>
                    <a:pt x="12323" y="11130"/>
                    <a:pt x="12387" y="10777"/>
                  </a:cubicBezTo>
                  <a:cubicBezTo>
                    <a:pt x="12393" y="10740"/>
                    <a:pt x="12411" y="10705"/>
                    <a:pt x="12424" y="10666"/>
                  </a:cubicBezTo>
                  <a:cubicBezTo>
                    <a:pt x="12615" y="10704"/>
                    <a:pt x="12781" y="10727"/>
                    <a:pt x="12918" y="10893"/>
                  </a:cubicBezTo>
                  <a:cubicBezTo>
                    <a:pt x="13362" y="11435"/>
                    <a:pt x="13823" y="11961"/>
                    <a:pt x="14286" y="12485"/>
                  </a:cubicBezTo>
                  <a:cubicBezTo>
                    <a:pt x="14416" y="12633"/>
                    <a:pt x="14561" y="12772"/>
                    <a:pt x="14719" y="12886"/>
                  </a:cubicBezTo>
                  <a:cubicBezTo>
                    <a:pt x="14775" y="12927"/>
                    <a:pt x="14828" y="12946"/>
                    <a:pt x="14876" y="12946"/>
                  </a:cubicBezTo>
                  <a:cubicBezTo>
                    <a:pt x="14968" y="12946"/>
                    <a:pt x="15041" y="12875"/>
                    <a:pt x="15081" y="12748"/>
                  </a:cubicBezTo>
                  <a:cubicBezTo>
                    <a:pt x="15095" y="12702"/>
                    <a:pt x="15098" y="12652"/>
                    <a:pt x="15106" y="12603"/>
                  </a:cubicBezTo>
                  <a:cubicBezTo>
                    <a:pt x="15143" y="12362"/>
                    <a:pt x="15144" y="12114"/>
                    <a:pt x="15287" y="11898"/>
                  </a:cubicBezTo>
                  <a:cubicBezTo>
                    <a:pt x="15327" y="11837"/>
                    <a:pt x="15331" y="11746"/>
                    <a:pt x="15333" y="11669"/>
                  </a:cubicBezTo>
                  <a:cubicBezTo>
                    <a:pt x="15363" y="10841"/>
                    <a:pt x="15399" y="10013"/>
                    <a:pt x="15413" y="9185"/>
                  </a:cubicBezTo>
                  <a:cubicBezTo>
                    <a:pt x="15438" y="7655"/>
                    <a:pt x="15363" y="6127"/>
                    <a:pt x="15293" y="4601"/>
                  </a:cubicBezTo>
                  <a:cubicBezTo>
                    <a:pt x="15288" y="4489"/>
                    <a:pt x="15337" y="4336"/>
                    <a:pt x="15187" y="4294"/>
                  </a:cubicBezTo>
                  <a:cubicBezTo>
                    <a:pt x="15169" y="4288"/>
                    <a:pt x="15153" y="4286"/>
                    <a:pt x="15138" y="4286"/>
                  </a:cubicBezTo>
                  <a:cubicBezTo>
                    <a:pt x="15029" y="4286"/>
                    <a:pt x="14982" y="4410"/>
                    <a:pt x="14926" y="4490"/>
                  </a:cubicBezTo>
                  <a:cubicBezTo>
                    <a:pt x="14362" y="5312"/>
                    <a:pt x="13803" y="6137"/>
                    <a:pt x="13242" y="6959"/>
                  </a:cubicBezTo>
                  <a:cubicBezTo>
                    <a:pt x="13114" y="7144"/>
                    <a:pt x="12983" y="7328"/>
                    <a:pt x="12858" y="7507"/>
                  </a:cubicBezTo>
                  <a:cubicBezTo>
                    <a:pt x="12732" y="7473"/>
                    <a:pt x="12630" y="7444"/>
                    <a:pt x="12506" y="7410"/>
                  </a:cubicBezTo>
                  <a:cubicBezTo>
                    <a:pt x="12473" y="7095"/>
                    <a:pt x="12273" y="6970"/>
                    <a:pt x="11977" y="6970"/>
                  </a:cubicBezTo>
                  <a:cubicBezTo>
                    <a:pt x="11952" y="6970"/>
                    <a:pt x="11926" y="6971"/>
                    <a:pt x="11899" y="6973"/>
                  </a:cubicBezTo>
                  <a:cubicBezTo>
                    <a:pt x="11899" y="6878"/>
                    <a:pt x="11898" y="6810"/>
                    <a:pt x="11899" y="6742"/>
                  </a:cubicBezTo>
                  <a:cubicBezTo>
                    <a:pt x="11903" y="6515"/>
                    <a:pt x="11917" y="6288"/>
                    <a:pt x="11911" y="6062"/>
                  </a:cubicBezTo>
                  <a:cubicBezTo>
                    <a:pt x="11903" y="5771"/>
                    <a:pt x="11803" y="5669"/>
                    <a:pt x="11519" y="5669"/>
                  </a:cubicBezTo>
                  <a:cubicBezTo>
                    <a:pt x="11517" y="5669"/>
                    <a:pt x="11516" y="5669"/>
                    <a:pt x="11514" y="5669"/>
                  </a:cubicBezTo>
                  <a:cubicBezTo>
                    <a:pt x="11319" y="5669"/>
                    <a:pt x="11121" y="5688"/>
                    <a:pt x="10926" y="5713"/>
                  </a:cubicBezTo>
                  <a:cubicBezTo>
                    <a:pt x="10654" y="5748"/>
                    <a:pt x="10384" y="5794"/>
                    <a:pt x="10067" y="5843"/>
                  </a:cubicBezTo>
                  <a:cubicBezTo>
                    <a:pt x="10299" y="5607"/>
                    <a:pt x="10491" y="5385"/>
                    <a:pt x="10711" y="5192"/>
                  </a:cubicBezTo>
                  <a:cubicBezTo>
                    <a:pt x="11209" y="4754"/>
                    <a:pt x="11550" y="4227"/>
                    <a:pt x="11678" y="3573"/>
                  </a:cubicBezTo>
                  <a:cubicBezTo>
                    <a:pt x="11713" y="3399"/>
                    <a:pt x="11733" y="3223"/>
                    <a:pt x="11752" y="3047"/>
                  </a:cubicBezTo>
                  <a:cubicBezTo>
                    <a:pt x="11832" y="2338"/>
                    <a:pt x="11670" y="1679"/>
                    <a:pt x="11218" y="1134"/>
                  </a:cubicBezTo>
                  <a:cubicBezTo>
                    <a:pt x="10561" y="343"/>
                    <a:pt x="9712" y="1"/>
                    <a:pt x="8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6"/>
            <p:cNvSpPr/>
            <p:nvPr/>
          </p:nvSpPr>
          <p:spPr>
            <a:xfrm>
              <a:off x="3491475" y="1778025"/>
              <a:ext cx="180975" cy="78475"/>
            </a:xfrm>
            <a:custGeom>
              <a:rect b="b" l="l" r="r" t="t"/>
              <a:pathLst>
                <a:path extrusionOk="0" h="3139" w="7239">
                  <a:moveTo>
                    <a:pt x="2585" y="341"/>
                  </a:moveTo>
                  <a:cubicBezTo>
                    <a:pt x="2659" y="341"/>
                    <a:pt x="2662" y="405"/>
                    <a:pt x="2659" y="587"/>
                  </a:cubicBezTo>
                  <a:cubicBezTo>
                    <a:pt x="2644" y="589"/>
                    <a:pt x="2631" y="589"/>
                    <a:pt x="2618" y="589"/>
                  </a:cubicBezTo>
                  <a:cubicBezTo>
                    <a:pt x="2498" y="589"/>
                    <a:pt x="2427" y="521"/>
                    <a:pt x="2405" y="385"/>
                  </a:cubicBezTo>
                  <a:cubicBezTo>
                    <a:pt x="2490" y="358"/>
                    <a:pt x="2547" y="341"/>
                    <a:pt x="2585" y="341"/>
                  </a:cubicBezTo>
                  <a:close/>
                  <a:moveTo>
                    <a:pt x="2196" y="321"/>
                  </a:moveTo>
                  <a:cubicBezTo>
                    <a:pt x="2363" y="386"/>
                    <a:pt x="2310" y="494"/>
                    <a:pt x="2321" y="595"/>
                  </a:cubicBezTo>
                  <a:cubicBezTo>
                    <a:pt x="2207" y="568"/>
                    <a:pt x="2165" y="476"/>
                    <a:pt x="2196" y="321"/>
                  </a:cubicBezTo>
                  <a:close/>
                  <a:moveTo>
                    <a:pt x="2944" y="356"/>
                  </a:moveTo>
                  <a:cubicBezTo>
                    <a:pt x="3030" y="356"/>
                    <a:pt x="3032" y="426"/>
                    <a:pt x="3011" y="625"/>
                  </a:cubicBezTo>
                  <a:cubicBezTo>
                    <a:pt x="2871" y="625"/>
                    <a:pt x="2787" y="549"/>
                    <a:pt x="2761" y="395"/>
                  </a:cubicBezTo>
                  <a:cubicBezTo>
                    <a:pt x="2845" y="371"/>
                    <a:pt x="2903" y="356"/>
                    <a:pt x="2944" y="356"/>
                  </a:cubicBezTo>
                  <a:close/>
                  <a:moveTo>
                    <a:pt x="3274" y="364"/>
                  </a:moveTo>
                  <a:cubicBezTo>
                    <a:pt x="3292" y="364"/>
                    <a:pt x="3306" y="367"/>
                    <a:pt x="3314" y="375"/>
                  </a:cubicBezTo>
                  <a:cubicBezTo>
                    <a:pt x="3368" y="434"/>
                    <a:pt x="3387" y="524"/>
                    <a:pt x="3435" y="635"/>
                  </a:cubicBezTo>
                  <a:lnTo>
                    <a:pt x="3160" y="635"/>
                  </a:lnTo>
                  <a:cubicBezTo>
                    <a:pt x="3145" y="555"/>
                    <a:pt x="3133" y="481"/>
                    <a:pt x="3118" y="385"/>
                  </a:cubicBezTo>
                  <a:cubicBezTo>
                    <a:pt x="3171" y="381"/>
                    <a:pt x="3233" y="364"/>
                    <a:pt x="3274" y="364"/>
                  </a:cubicBezTo>
                  <a:close/>
                  <a:moveTo>
                    <a:pt x="4343" y="416"/>
                  </a:moveTo>
                  <a:cubicBezTo>
                    <a:pt x="4450" y="416"/>
                    <a:pt x="4506" y="473"/>
                    <a:pt x="4497" y="619"/>
                  </a:cubicBezTo>
                  <a:cubicBezTo>
                    <a:pt x="4458" y="632"/>
                    <a:pt x="4424" y="639"/>
                    <a:pt x="4393" y="639"/>
                  </a:cubicBezTo>
                  <a:cubicBezTo>
                    <a:pt x="4295" y="639"/>
                    <a:pt x="4239" y="570"/>
                    <a:pt x="4225" y="432"/>
                  </a:cubicBezTo>
                  <a:cubicBezTo>
                    <a:pt x="4269" y="422"/>
                    <a:pt x="4308" y="416"/>
                    <a:pt x="4343" y="416"/>
                  </a:cubicBezTo>
                  <a:close/>
                  <a:moveTo>
                    <a:pt x="3486" y="390"/>
                  </a:moveTo>
                  <a:lnTo>
                    <a:pt x="3486" y="390"/>
                  </a:lnTo>
                  <a:cubicBezTo>
                    <a:pt x="3653" y="394"/>
                    <a:pt x="3743" y="478"/>
                    <a:pt x="3753" y="638"/>
                  </a:cubicBezTo>
                  <a:cubicBezTo>
                    <a:pt x="3681" y="642"/>
                    <a:pt x="3609" y="645"/>
                    <a:pt x="3525" y="649"/>
                  </a:cubicBezTo>
                  <a:cubicBezTo>
                    <a:pt x="3512" y="560"/>
                    <a:pt x="3501" y="487"/>
                    <a:pt x="3486" y="390"/>
                  </a:cubicBezTo>
                  <a:close/>
                  <a:moveTo>
                    <a:pt x="3984" y="396"/>
                  </a:moveTo>
                  <a:cubicBezTo>
                    <a:pt x="3997" y="396"/>
                    <a:pt x="4009" y="398"/>
                    <a:pt x="4016" y="405"/>
                  </a:cubicBezTo>
                  <a:cubicBezTo>
                    <a:pt x="4078" y="459"/>
                    <a:pt x="4115" y="539"/>
                    <a:pt x="4188" y="644"/>
                  </a:cubicBezTo>
                  <a:cubicBezTo>
                    <a:pt x="4056" y="656"/>
                    <a:pt x="3982" y="662"/>
                    <a:pt x="3891" y="670"/>
                  </a:cubicBezTo>
                  <a:cubicBezTo>
                    <a:pt x="3875" y="583"/>
                    <a:pt x="3860" y="511"/>
                    <a:pt x="3844" y="418"/>
                  </a:cubicBezTo>
                  <a:cubicBezTo>
                    <a:pt x="3894" y="413"/>
                    <a:pt x="3947" y="396"/>
                    <a:pt x="3984" y="396"/>
                  </a:cubicBezTo>
                  <a:close/>
                  <a:moveTo>
                    <a:pt x="4653" y="449"/>
                  </a:moveTo>
                  <a:cubicBezTo>
                    <a:pt x="4771" y="449"/>
                    <a:pt x="4837" y="513"/>
                    <a:pt x="4854" y="639"/>
                  </a:cubicBezTo>
                  <a:cubicBezTo>
                    <a:pt x="4772" y="660"/>
                    <a:pt x="4717" y="674"/>
                    <a:pt x="4680" y="674"/>
                  </a:cubicBezTo>
                  <a:cubicBezTo>
                    <a:pt x="4605" y="674"/>
                    <a:pt x="4602" y="618"/>
                    <a:pt x="4595" y="454"/>
                  </a:cubicBezTo>
                  <a:cubicBezTo>
                    <a:pt x="4615" y="451"/>
                    <a:pt x="4635" y="449"/>
                    <a:pt x="4653" y="449"/>
                  </a:cubicBezTo>
                  <a:close/>
                  <a:moveTo>
                    <a:pt x="2487" y="737"/>
                  </a:moveTo>
                  <a:cubicBezTo>
                    <a:pt x="2633" y="737"/>
                    <a:pt x="2709" y="806"/>
                    <a:pt x="2715" y="946"/>
                  </a:cubicBezTo>
                  <a:cubicBezTo>
                    <a:pt x="2696" y="949"/>
                    <a:pt x="2679" y="951"/>
                    <a:pt x="2663" y="951"/>
                  </a:cubicBezTo>
                  <a:cubicBezTo>
                    <a:pt x="2545" y="951"/>
                    <a:pt x="2476" y="880"/>
                    <a:pt x="2454" y="738"/>
                  </a:cubicBezTo>
                  <a:cubicBezTo>
                    <a:pt x="2465" y="737"/>
                    <a:pt x="2476" y="737"/>
                    <a:pt x="2487" y="737"/>
                  </a:cubicBezTo>
                  <a:close/>
                  <a:moveTo>
                    <a:pt x="2262" y="714"/>
                  </a:moveTo>
                  <a:cubicBezTo>
                    <a:pt x="2352" y="714"/>
                    <a:pt x="2371" y="790"/>
                    <a:pt x="2370" y="876"/>
                  </a:cubicBezTo>
                  <a:cubicBezTo>
                    <a:pt x="2370" y="905"/>
                    <a:pt x="2335" y="955"/>
                    <a:pt x="2315" y="956"/>
                  </a:cubicBezTo>
                  <a:cubicBezTo>
                    <a:pt x="2313" y="956"/>
                    <a:pt x="2310" y="956"/>
                    <a:pt x="2308" y="956"/>
                  </a:cubicBezTo>
                  <a:cubicBezTo>
                    <a:pt x="2268" y="956"/>
                    <a:pt x="2207" y="938"/>
                    <a:pt x="2201" y="915"/>
                  </a:cubicBezTo>
                  <a:cubicBezTo>
                    <a:pt x="2184" y="857"/>
                    <a:pt x="2195" y="790"/>
                    <a:pt x="2195" y="725"/>
                  </a:cubicBezTo>
                  <a:cubicBezTo>
                    <a:pt x="2221" y="718"/>
                    <a:pt x="2243" y="714"/>
                    <a:pt x="2262" y="714"/>
                  </a:cubicBezTo>
                  <a:close/>
                  <a:moveTo>
                    <a:pt x="2885" y="746"/>
                  </a:moveTo>
                  <a:cubicBezTo>
                    <a:pt x="3006" y="746"/>
                    <a:pt x="3072" y="817"/>
                    <a:pt x="3082" y="958"/>
                  </a:cubicBezTo>
                  <a:cubicBezTo>
                    <a:pt x="3049" y="968"/>
                    <a:pt x="3019" y="973"/>
                    <a:pt x="2993" y="973"/>
                  </a:cubicBezTo>
                  <a:cubicBezTo>
                    <a:pt x="2889" y="973"/>
                    <a:pt x="2833" y="899"/>
                    <a:pt x="2825" y="751"/>
                  </a:cubicBezTo>
                  <a:cubicBezTo>
                    <a:pt x="2847" y="748"/>
                    <a:pt x="2866" y="746"/>
                    <a:pt x="2885" y="746"/>
                  </a:cubicBezTo>
                  <a:close/>
                  <a:moveTo>
                    <a:pt x="3200" y="754"/>
                  </a:moveTo>
                  <a:cubicBezTo>
                    <a:pt x="3349" y="754"/>
                    <a:pt x="3432" y="823"/>
                    <a:pt x="3445" y="961"/>
                  </a:cubicBezTo>
                  <a:cubicBezTo>
                    <a:pt x="3416" y="969"/>
                    <a:pt x="3389" y="973"/>
                    <a:pt x="3365" y="973"/>
                  </a:cubicBezTo>
                  <a:cubicBezTo>
                    <a:pt x="3262" y="973"/>
                    <a:pt x="3200" y="901"/>
                    <a:pt x="3178" y="755"/>
                  </a:cubicBezTo>
                  <a:cubicBezTo>
                    <a:pt x="3185" y="754"/>
                    <a:pt x="3193" y="754"/>
                    <a:pt x="3200" y="754"/>
                  </a:cubicBezTo>
                  <a:close/>
                  <a:moveTo>
                    <a:pt x="3670" y="745"/>
                  </a:moveTo>
                  <a:cubicBezTo>
                    <a:pt x="3795" y="745"/>
                    <a:pt x="3828" y="840"/>
                    <a:pt x="3816" y="981"/>
                  </a:cubicBezTo>
                  <a:cubicBezTo>
                    <a:pt x="3739" y="995"/>
                    <a:pt x="3683" y="1004"/>
                    <a:pt x="3644" y="1004"/>
                  </a:cubicBezTo>
                  <a:cubicBezTo>
                    <a:pt x="3547" y="1004"/>
                    <a:pt x="3552" y="946"/>
                    <a:pt x="3584" y="757"/>
                  </a:cubicBezTo>
                  <a:cubicBezTo>
                    <a:pt x="3617" y="749"/>
                    <a:pt x="3645" y="745"/>
                    <a:pt x="3670" y="745"/>
                  </a:cubicBezTo>
                  <a:close/>
                  <a:moveTo>
                    <a:pt x="4332" y="797"/>
                  </a:moveTo>
                  <a:cubicBezTo>
                    <a:pt x="4455" y="797"/>
                    <a:pt x="4523" y="869"/>
                    <a:pt x="4537" y="1013"/>
                  </a:cubicBezTo>
                  <a:cubicBezTo>
                    <a:pt x="4531" y="1013"/>
                    <a:pt x="4525" y="1013"/>
                    <a:pt x="4519" y="1013"/>
                  </a:cubicBezTo>
                  <a:cubicBezTo>
                    <a:pt x="4368" y="1013"/>
                    <a:pt x="4294" y="942"/>
                    <a:pt x="4295" y="799"/>
                  </a:cubicBezTo>
                  <a:cubicBezTo>
                    <a:pt x="4308" y="797"/>
                    <a:pt x="4320" y="797"/>
                    <a:pt x="4332" y="797"/>
                  </a:cubicBezTo>
                  <a:close/>
                  <a:moveTo>
                    <a:pt x="4042" y="759"/>
                  </a:moveTo>
                  <a:cubicBezTo>
                    <a:pt x="4043" y="759"/>
                    <a:pt x="4045" y="760"/>
                    <a:pt x="4046" y="760"/>
                  </a:cubicBezTo>
                  <a:cubicBezTo>
                    <a:pt x="4190" y="763"/>
                    <a:pt x="4177" y="874"/>
                    <a:pt x="4185" y="1003"/>
                  </a:cubicBezTo>
                  <a:cubicBezTo>
                    <a:pt x="4107" y="1011"/>
                    <a:pt x="4028" y="1018"/>
                    <a:pt x="3941" y="1026"/>
                  </a:cubicBezTo>
                  <a:cubicBezTo>
                    <a:pt x="3927" y="937"/>
                    <a:pt x="3916" y="871"/>
                    <a:pt x="3903" y="789"/>
                  </a:cubicBezTo>
                  <a:cubicBezTo>
                    <a:pt x="3955" y="778"/>
                    <a:pt x="3999" y="759"/>
                    <a:pt x="4042" y="759"/>
                  </a:cubicBezTo>
                  <a:close/>
                  <a:moveTo>
                    <a:pt x="4878" y="787"/>
                  </a:moveTo>
                  <a:lnTo>
                    <a:pt x="4878" y="1044"/>
                  </a:lnTo>
                  <a:cubicBezTo>
                    <a:pt x="4735" y="1039"/>
                    <a:pt x="4656" y="953"/>
                    <a:pt x="4640" y="787"/>
                  </a:cubicBezTo>
                  <a:close/>
                  <a:moveTo>
                    <a:pt x="2879" y="1091"/>
                  </a:moveTo>
                  <a:cubicBezTo>
                    <a:pt x="3036" y="1093"/>
                    <a:pt x="3123" y="1170"/>
                    <a:pt x="3138" y="1322"/>
                  </a:cubicBezTo>
                  <a:cubicBezTo>
                    <a:pt x="3109" y="1330"/>
                    <a:pt x="3082" y="1334"/>
                    <a:pt x="3057" y="1334"/>
                  </a:cubicBezTo>
                  <a:cubicBezTo>
                    <a:pt x="2944" y="1334"/>
                    <a:pt x="2885" y="1253"/>
                    <a:pt x="2879" y="1091"/>
                  </a:cubicBezTo>
                  <a:close/>
                  <a:moveTo>
                    <a:pt x="2209" y="1096"/>
                  </a:moveTo>
                  <a:cubicBezTo>
                    <a:pt x="2333" y="1096"/>
                    <a:pt x="2405" y="1181"/>
                    <a:pt x="2422" y="1347"/>
                  </a:cubicBezTo>
                  <a:lnTo>
                    <a:pt x="2201" y="1347"/>
                  </a:lnTo>
                  <a:lnTo>
                    <a:pt x="2201" y="1096"/>
                  </a:lnTo>
                  <a:cubicBezTo>
                    <a:pt x="2203" y="1096"/>
                    <a:pt x="2206" y="1096"/>
                    <a:pt x="2209" y="1096"/>
                  </a:cubicBezTo>
                  <a:close/>
                  <a:moveTo>
                    <a:pt x="4019" y="1147"/>
                  </a:moveTo>
                  <a:cubicBezTo>
                    <a:pt x="4143" y="1147"/>
                    <a:pt x="4212" y="1219"/>
                    <a:pt x="4226" y="1362"/>
                  </a:cubicBezTo>
                  <a:cubicBezTo>
                    <a:pt x="4218" y="1362"/>
                    <a:pt x="4211" y="1362"/>
                    <a:pt x="4204" y="1362"/>
                  </a:cubicBezTo>
                  <a:cubicBezTo>
                    <a:pt x="4059" y="1362"/>
                    <a:pt x="3984" y="1292"/>
                    <a:pt x="3981" y="1149"/>
                  </a:cubicBezTo>
                  <a:cubicBezTo>
                    <a:pt x="3994" y="1147"/>
                    <a:pt x="4007" y="1147"/>
                    <a:pt x="4019" y="1147"/>
                  </a:cubicBezTo>
                  <a:close/>
                  <a:moveTo>
                    <a:pt x="2643" y="1073"/>
                  </a:moveTo>
                  <a:cubicBezTo>
                    <a:pt x="2720" y="1073"/>
                    <a:pt x="2769" y="1112"/>
                    <a:pt x="2781" y="1224"/>
                  </a:cubicBezTo>
                  <a:cubicBezTo>
                    <a:pt x="2790" y="1297"/>
                    <a:pt x="2780" y="1356"/>
                    <a:pt x="2686" y="1365"/>
                  </a:cubicBezTo>
                  <a:cubicBezTo>
                    <a:pt x="2672" y="1366"/>
                    <a:pt x="2660" y="1367"/>
                    <a:pt x="2648" y="1367"/>
                  </a:cubicBezTo>
                  <a:cubicBezTo>
                    <a:pt x="2551" y="1367"/>
                    <a:pt x="2529" y="1315"/>
                    <a:pt x="2514" y="1097"/>
                  </a:cubicBezTo>
                  <a:cubicBezTo>
                    <a:pt x="2562" y="1083"/>
                    <a:pt x="2606" y="1073"/>
                    <a:pt x="2643" y="1073"/>
                  </a:cubicBezTo>
                  <a:close/>
                  <a:moveTo>
                    <a:pt x="3783" y="1123"/>
                  </a:moveTo>
                  <a:cubicBezTo>
                    <a:pt x="3871" y="1123"/>
                    <a:pt x="3866" y="1186"/>
                    <a:pt x="3831" y="1370"/>
                  </a:cubicBezTo>
                  <a:cubicBezTo>
                    <a:pt x="3696" y="1365"/>
                    <a:pt x="3622" y="1294"/>
                    <a:pt x="3609" y="1155"/>
                  </a:cubicBezTo>
                  <a:cubicBezTo>
                    <a:pt x="3689" y="1135"/>
                    <a:pt x="3745" y="1123"/>
                    <a:pt x="3783" y="1123"/>
                  </a:cubicBezTo>
                  <a:close/>
                  <a:moveTo>
                    <a:pt x="4401" y="1161"/>
                  </a:moveTo>
                  <a:cubicBezTo>
                    <a:pt x="4513" y="1161"/>
                    <a:pt x="4575" y="1231"/>
                    <a:pt x="4585" y="1371"/>
                  </a:cubicBezTo>
                  <a:cubicBezTo>
                    <a:pt x="4582" y="1371"/>
                    <a:pt x="4580" y="1371"/>
                    <a:pt x="4577" y="1371"/>
                  </a:cubicBezTo>
                  <a:cubicBezTo>
                    <a:pt x="4429" y="1371"/>
                    <a:pt x="4351" y="1303"/>
                    <a:pt x="4342" y="1166"/>
                  </a:cubicBezTo>
                  <a:cubicBezTo>
                    <a:pt x="4363" y="1163"/>
                    <a:pt x="4383" y="1161"/>
                    <a:pt x="4401" y="1161"/>
                  </a:cubicBezTo>
                  <a:close/>
                  <a:moveTo>
                    <a:pt x="3270" y="1127"/>
                  </a:moveTo>
                  <a:cubicBezTo>
                    <a:pt x="3417" y="1127"/>
                    <a:pt x="3491" y="1206"/>
                    <a:pt x="3493" y="1368"/>
                  </a:cubicBezTo>
                  <a:cubicBezTo>
                    <a:pt x="3429" y="1370"/>
                    <a:pt x="3363" y="1373"/>
                    <a:pt x="3276" y="1378"/>
                  </a:cubicBezTo>
                  <a:cubicBezTo>
                    <a:pt x="3256" y="1290"/>
                    <a:pt x="3239" y="1212"/>
                    <a:pt x="3220" y="1130"/>
                  </a:cubicBezTo>
                  <a:cubicBezTo>
                    <a:pt x="3238" y="1128"/>
                    <a:pt x="3255" y="1127"/>
                    <a:pt x="3270" y="1127"/>
                  </a:cubicBezTo>
                  <a:close/>
                  <a:moveTo>
                    <a:pt x="4789" y="1143"/>
                  </a:moveTo>
                  <a:cubicBezTo>
                    <a:pt x="4864" y="1143"/>
                    <a:pt x="4890" y="1185"/>
                    <a:pt x="4874" y="1269"/>
                  </a:cubicBezTo>
                  <a:cubicBezTo>
                    <a:pt x="4866" y="1312"/>
                    <a:pt x="4812" y="1346"/>
                    <a:pt x="4780" y="1384"/>
                  </a:cubicBezTo>
                  <a:cubicBezTo>
                    <a:pt x="4742" y="1318"/>
                    <a:pt x="4705" y="1252"/>
                    <a:pt x="4658" y="1169"/>
                  </a:cubicBezTo>
                  <a:cubicBezTo>
                    <a:pt x="4712" y="1151"/>
                    <a:pt x="4756" y="1143"/>
                    <a:pt x="4789" y="1143"/>
                  </a:cubicBezTo>
                  <a:close/>
                  <a:moveTo>
                    <a:pt x="2631" y="1488"/>
                  </a:moveTo>
                  <a:cubicBezTo>
                    <a:pt x="2741" y="1488"/>
                    <a:pt x="2809" y="1557"/>
                    <a:pt x="2834" y="1696"/>
                  </a:cubicBezTo>
                  <a:cubicBezTo>
                    <a:pt x="2820" y="1697"/>
                    <a:pt x="2807" y="1698"/>
                    <a:pt x="2794" y="1698"/>
                  </a:cubicBezTo>
                  <a:cubicBezTo>
                    <a:pt x="2652" y="1698"/>
                    <a:pt x="2577" y="1630"/>
                    <a:pt x="2572" y="1494"/>
                  </a:cubicBezTo>
                  <a:cubicBezTo>
                    <a:pt x="2593" y="1490"/>
                    <a:pt x="2612" y="1488"/>
                    <a:pt x="2631" y="1488"/>
                  </a:cubicBezTo>
                  <a:close/>
                  <a:moveTo>
                    <a:pt x="3366" y="1500"/>
                  </a:moveTo>
                  <a:cubicBezTo>
                    <a:pt x="3475" y="1500"/>
                    <a:pt x="3540" y="1562"/>
                    <a:pt x="3559" y="1686"/>
                  </a:cubicBezTo>
                  <a:cubicBezTo>
                    <a:pt x="3523" y="1697"/>
                    <a:pt x="3491" y="1703"/>
                    <a:pt x="3462" y="1703"/>
                  </a:cubicBezTo>
                  <a:cubicBezTo>
                    <a:pt x="3363" y="1703"/>
                    <a:pt x="3307" y="1638"/>
                    <a:pt x="3295" y="1508"/>
                  </a:cubicBezTo>
                  <a:cubicBezTo>
                    <a:pt x="3321" y="1503"/>
                    <a:pt x="3344" y="1500"/>
                    <a:pt x="3366" y="1500"/>
                  </a:cubicBezTo>
                  <a:close/>
                  <a:moveTo>
                    <a:pt x="2243" y="1475"/>
                  </a:moveTo>
                  <a:cubicBezTo>
                    <a:pt x="2376" y="1475"/>
                    <a:pt x="2448" y="1552"/>
                    <a:pt x="2458" y="1703"/>
                  </a:cubicBezTo>
                  <a:lnTo>
                    <a:pt x="2227" y="1703"/>
                  </a:lnTo>
                  <a:cubicBezTo>
                    <a:pt x="2216" y="1660"/>
                    <a:pt x="2202" y="1623"/>
                    <a:pt x="2200" y="1586"/>
                  </a:cubicBezTo>
                  <a:cubicBezTo>
                    <a:pt x="2196" y="1550"/>
                    <a:pt x="2204" y="1511"/>
                    <a:pt x="2208" y="1477"/>
                  </a:cubicBezTo>
                  <a:cubicBezTo>
                    <a:pt x="2220" y="1476"/>
                    <a:pt x="2232" y="1475"/>
                    <a:pt x="2243" y="1475"/>
                  </a:cubicBezTo>
                  <a:close/>
                  <a:moveTo>
                    <a:pt x="3004" y="1499"/>
                  </a:moveTo>
                  <a:cubicBezTo>
                    <a:pt x="3110" y="1499"/>
                    <a:pt x="3176" y="1566"/>
                    <a:pt x="3202" y="1702"/>
                  </a:cubicBezTo>
                  <a:cubicBezTo>
                    <a:pt x="3183" y="1704"/>
                    <a:pt x="3165" y="1705"/>
                    <a:pt x="3148" y="1705"/>
                  </a:cubicBezTo>
                  <a:cubicBezTo>
                    <a:pt x="3015" y="1705"/>
                    <a:pt x="2944" y="1640"/>
                    <a:pt x="2932" y="1508"/>
                  </a:cubicBezTo>
                  <a:cubicBezTo>
                    <a:pt x="2958" y="1502"/>
                    <a:pt x="2982" y="1499"/>
                    <a:pt x="3004" y="1499"/>
                  </a:cubicBezTo>
                  <a:close/>
                  <a:moveTo>
                    <a:pt x="4094" y="1512"/>
                  </a:moveTo>
                  <a:cubicBezTo>
                    <a:pt x="4203" y="1512"/>
                    <a:pt x="4266" y="1579"/>
                    <a:pt x="4285" y="1713"/>
                  </a:cubicBezTo>
                  <a:cubicBezTo>
                    <a:pt x="4269" y="1714"/>
                    <a:pt x="4253" y="1715"/>
                    <a:pt x="4238" y="1715"/>
                  </a:cubicBezTo>
                  <a:cubicBezTo>
                    <a:pt x="4108" y="1715"/>
                    <a:pt x="4039" y="1650"/>
                    <a:pt x="4031" y="1519"/>
                  </a:cubicBezTo>
                  <a:cubicBezTo>
                    <a:pt x="4053" y="1514"/>
                    <a:pt x="4074" y="1512"/>
                    <a:pt x="4094" y="1512"/>
                  </a:cubicBezTo>
                  <a:close/>
                  <a:moveTo>
                    <a:pt x="3747" y="1507"/>
                  </a:moveTo>
                  <a:cubicBezTo>
                    <a:pt x="3846" y="1507"/>
                    <a:pt x="3902" y="1576"/>
                    <a:pt x="3916" y="1716"/>
                  </a:cubicBezTo>
                  <a:cubicBezTo>
                    <a:pt x="3908" y="1717"/>
                    <a:pt x="3899" y="1717"/>
                    <a:pt x="3891" y="1717"/>
                  </a:cubicBezTo>
                  <a:cubicBezTo>
                    <a:pt x="3756" y="1717"/>
                    <a:pt x="3675" y="1653"/>
                    <a:pt x="3646" y="1526"/>
                  </a:cubicBezTo>
                  <a:cubicBezTo>
                    <a:pt x="3684" y="1513"/>
                    <a:pt x="3717" y="1507"/>
                    <a:pt x="3747" y="1507"/>
                  </a:cubicBezTo>
                  <a:close/>
                  <a:moveTo>
                    <a:pt x="4430" y="1507"/>
                  </a:moveTo>
                  <a:cubicBezTo>
                    <a:pt x="4560" y="1507"/>
                    <a:pt x="4630" y="1582"/>
                    <a:pt x="4640" y="1730"/>
                  </a:cubicBezTo>
                  <a:cubicBezTo>
                    <a:pt x="4636" y="1730"/>
                    <a:pt x="4632" y="1731"/>
                    <a:pt x="4629" y="1731"/>
                  </a:cubicBezTo>
                  <a:cubicBezTo>
                    <a:pt x="4476" y="1731"/>
                    <a:pt x="4399" y="1657"/>
                    <a:pt x="4401" y="1508"/>
                  </a:cubicBezTo>
                  <a:cubicBezTo>
                    <a:pt x="4411" y="1507"/>
                    <a:pt x="4421" y="1507"/>
                    <a:pt x="4430" y="1507"/>
                  </a:cubicBezTo>
                  <a:close/>
                  <a:moveTo>
                    <a:pt x="4762" y="1472"/>
                  </a:moveTo>
                  <a:cubicBezTo>
                    <a:pt x="4902" y="1564"/>
                    <a:pt x="4863" y="1648"/>
                    <a:pt x="4828" y="1733"/>
                  </a:cubicBezTo>
                  <a:cubicBezTo>
                    <a:pt x="4805" y="1734"/>
                    <a:pt x="4784" y="1736"/>
                    <a:pt x="4762" y="1738"/>
                  </a:cubicBezTo>
                  <a:lnTo>
                    <a:pt x="4762" y="1472"/>
                  </a:lnTo>
                  <a:close/>
                  <a:moveTo>
                    <a:pt x="3755" y="1866"/>
                  </a:moveTo>
                  <a:cubicBezTo>
                    <a:pt x="3884" y="1866"/>
                    <a:pt x="3955" y="1929"/>
                    <a:pt x="3966" y="2055"/>
                  </a:cubicBezTo>
                  <a:cubicBezTo>
                    <a:pt x="3940" y="2062"/>
                    <a:pt x="3916" y="2065"/>
                    <a:pt x="3893" y="2065"/>
                  </a:cubicBezTo>
                  <a:cubicBezTo>
                    <a:pt x="3792" y="2065"/>
                    <a:pt x="3727" y="1999"/>
                    <a:pt x="3697" y="1870"/>
                  </a:cubicBezTo>
                  <a:cubicBezTo>
                    <a:pt x="3718" y="1867"/>
                    <a:pt x="3737" y="1866"/>
                    <a:pt x="3755" y="1866"/>
                  </a:cubicBezTo>
                  <a:close/>
                  <a:moveTo>
                    <a:pt x="4466" y="1865"/>
                  </a:moveTo>
                  <a:cubicBezTo>
                    <a:pt x="4603" y="1865"/>
                    <a:pt x="4680" y="1929"/>
                    <a:pt x="4696" y="2056"/>
                  </a:cubicBezTo>
                  <a:cubicBezTo>
                    <a:pt x="4668" y="2063"/>
                    <a:pt x="4642" y="2067"/>
                    <a:pt x="4619" y="2067"/>
                  </a:cubicBezTo>
                  <a:cubicBezTo>
                    <a:pt x="4516" y="2067"/>
                    <a:pt x="4456" y="2000"/>
                    <a:pt x="4440" y="1866"/>
                  </a:cubicBezTo>
                  <a:cubicBezTo>
                    <a:pt x="4449" y="1866"/>
                    <a:pt x="4458" y="1865"/>
                    <a:pt x="4466" y="1865"/>
                  </a:cubicBezTo>
                  <a:close/>
                  <a:moveTo>
                    <a:pt x="3430" y="1860"/>
                  </a:moveTo>
                  <a:cubicBezTo>
                    <a:pt x="3538" y="1860"/>
                    <a:pt x="3592" y="1928"/>
                    <a:pt x="3595" y="2064"/>
                  </a:cubicBezTo>
                  <a:cubicBezTo>
                    <a:pt x="3575" y="2067"/>
                    <a:pt x="3557" y="2068"/>
                    <a:pt x="3539" y="2068"/>
                  </a:cubicBezTo>
                  <a:cubicBezTo>
                    <a:pt x="3423" y="2068"/>
                    <a:pt x="3359" y="2003"/>
                    <a:pt x="3344" y="1872"/>
                  </a:cubicBezTo>
                  <a:cubicBezTo>
                    <a:pt x="3376" y="1864"/>
                    <a:pt x="3405" y="1860"/>
                    <a:pt x="3430" y="1860"/>
                  </a:cubicBezTo>
                  <a:close/>
                  <a:moveTo>
                    <a:pt x="4141" y="1869"/>
                  </a:moveTo>
                  <a:cubicBezTo>
                    <a:pt x="4252" y="1869"/>
                    <a:pt x="4317" y="1935"/>
                    <a:pt x="4338" y="2067"/>
                  </a:cubicBezTo>
                  <a:cubicBezTo>
                    <a:pt x="4320" y="2069"/>
                    <a:pt x="4303" y="2070"/>
                    <a:pt x="4286" y="2070"/>
                  </a:cubicBezTo>
                  <a:cubicBezTo>
                    <a:pt x="4162" y="2070"/>
                    <a:pt x="4092" y="2005"/>
                    <a:pt x="4076" y="1876"/>
                  </a:cubicBezTo>
                  <a:cubicBezTo>
                    <a:pt x="4099" y="1871"/>
                    <a:pt x="4121" y="1869"/>
                    <a:pt x="4141" y="1869"/>
                  </a:cubicBezTo>
                  <a:close/>
                  <a:moveTo>
                    <a:pt x="2278" y="1838"/>
                  </a:moveTo>
                  <a:cubicBezTo>
                    <a:pt x="2420" y="1838"/>
                    <a:pt x="2502" y="1919"/>
                    <a:pt x="2521" y="2083"/>
                  </a:cubicBezTo>
                  <a:lnTo>
                    <a:pt x="2277" y="2083"/>
                  </a:lnTo>
                  <a:cubicBezTo>
                    <a:pt x="2269" y="2000"/>
                    <a:pt x="2259" y="1921"/>
                    <a:pt x="2251" y="1839"/>
                  </a:cubicBezTo>
                  <a:cubicBezTo>
                    <a:pt x="2260" y="1838"/>
                    <a:pt x="2269" y="1838"/>
                    <a:pt x="2278" y="1838"/>
                  </a:cubicBezTo>
                  <a:close/>
                  <a:moveTo>
                    <a:pt x="3094" y="1828"/>
                  </a:moveTo>
                  <a:cubicBezTo>
                    <a:pt x="3216" y="1828"/>
                    <a:pt x="3259" y="1909"/>
                    <a:pt x="3250" y="2073"/>
                  </a:cubicBezTo>
                  <a:cubicBezTo>
                    <a:pt x="3204" y="2073"/>
                    <a:pt x="3147" y="2084"/>
                    <a:pt x="3100" y="2084"/>
                  </a:cubicBezTo>
                  <a:cubicBezTo>
                    <a:pt x="3070" y="2084"/>
                    <a:pt x="3043" y="2080"/>
                    <a:pt x="3025" y="2065"/>
                  </a:cubicBezTo>
                  <a:cubicBezTo>
                    <a:pt x="2979" y="2025"/>
                    <a:pt x="2985" y="1921"/>
                    <a:pt x="2969" y="1848"/>
                  </a:cubicBezTo>
                  <a:cubicBezTo>
                    <a:pt x="3018" y="1835"/>
                    <a:pt x="3059" y="1828"/>
                    <a:pt x="3094" y="1828"/>
                  </a:cubicBezTo>
                  <a:close/>
                  <a:moveTo>
                    <a:pt x="2732" y="1820"/>
                  </a:moveTo>
                  <a:cubicBezTo>
                    <a:pt x="2852" y="1820"/>
                    <a:pt x="2893" y="1908"/>
                    <a:pt x="2886" y="2071"/>
                  </a:cubicBezTo>
                  <a:cubicBezTo>
                    <a:pt x="2811" y="2079"/>
                    <a:pt x="2734" y="2087"/>
                    <a:pt x="2633" y="2097"/>
                  </a:cubicBezTo>
                  <a:lnTo>
                    <a:pt x="2633" y="1835"/>
                  </a:lnTo>
                  <a:cubicBezTo>
                    <a:pt x="2670" y="1825"/>
                    <a:pt x="2703" y="1820"/>
                    <a:pt x="2732" y="1820"/>
                  </a:cubicBezTo>
                  <a:close/>
                  <a:moveTo>
                    <a:pt x="2363" y="2220"/>
                  </a:moveTo>
                  <a:cubicBezTo>
                    <a:pt x="2478" y="2220"/>
                    <a:pt x="2545" y="2281"/>
                    <a:pt x="2562" y="2404"/>
                  </a:cubicBezTo>
                  <a:cubicBezTo>
                    <a:pt x="2528" y="2413"/>
                    <a:pt x="2497" y="2418"/>
                    <a:pt x="2470" y="2418"/>
                  </a:cubicBezTo>
                  <a:cubicBezTo>
                    <a:pt x="2370" y="2418"/>
                    <a:pt x="2324" y="2353"/>
                    <a:pt x="2330" y="2222"/>
                  </a:cubicBezTo>
                  <a:cubicBezTo>
                    <a:pt x="2342" y="2221"/>
                    <a:pt x="2353" y="2220"/>
                    <a:pt x="2363" y="2220"/>
                  </a:cubicBezTo>
                  <a:close/>
                  <a:moveTo>
                    <a:pt x="2708" y="2220"/>
                  </a:moveTo>
                  <a:cubicBezTo>
                    <a:pt x="2838" y="2220"/>
                    <a:pt x="2912" y="2282"/>
                    <a:pt x="2932" y="2406"/>
                  </a:cubicBezTo>
                  <a:cubicBezTo>
                    <a:pt x="2901" y="2415"/>
                    <a:pt x="2872" y="2419"/>
                    <a:pt x="2846" y="2419"/>
                  </a:cubicBezTo>
                  <a:cubicBezTo>
                    <a:pt x="2746" y="2419"/>
                    <a:pt x="2687" y="2353"/>
                    <a:pt x="2669" y="2222"/>
                  </a:cubicBezTo>
                  <a:cubicBezTo>
                    <a:pt x="2683" y="2221"/>
                    <a:pt x="2696" y="2220"/>
                    <a:pt x="2708" y="2220"/>
                  </a:cubicBezTo>
                  <a:close/>
                  <a:moveTo>
                    <a:pt x="3412" y="2206"/>
                  </a:moveTo>
                  <a:lnTo>
                    <a:pt x="3412" y="2206"/>
                  </a:lnTo>
                  <a:cubicBezTo>
                    <a:pt x="3559" y="2210"/>
                    <a:pt x="3642" y="2279"/>
                    <a:pt x="3656" y="2412"/>
                  </a:cubicBezTo>
                  <a:cubicBezTo>
                    <a:pt x="3625" y="2420"/>
                    <a:pt x="3596" y="2424"/>
                    <a:pt x="3571" y="2424"/>
                  </a:cubicBezTo>
                  <a:cubicBezTo>
                    <a:pt x="3464" y="2424"/>
                    <a:pt x="3411" y="2352"/>
                    <a:pt x="3412" y="2206"/>
                  </a:cubicBezTo>
                  <a:close/>
                  <a:moveTo>
                    <a:pt x="3109" y="2227"/>
                  </a:moveTo>
                  <a:cubicBezTo>
                    <a:pt x="3214" y="2227"/>
                    <a:pt x="3278" y="2291"/>
                    <a:pt x="3302" y="2420"/>
                  </a:cubicBezTo>
                  <a:cubicBezTo>
                    <a:pt x="3280" y="2424"/>
                    <a:pt x="3258" y="2425"/>
                    <a:pt x="3238" y="2425"/>
                  </a:cubicBezTo>
                  <a:cubicBezTo>
                    <a:pt x="3116" y="2425"/>
                    <a:pt x="3050" y="2362"/>
                    <a:pt x="3039" y="2235"/>
                  </a:cubicBezTo>
                  <a:cubicBezTo>
                    <a:pt x="3065" y="2229"/>
                    <a:pt x="3088" y="2227"/>
                    <a:pt x="3109" y="2227"/>
                  </a:cubicBezTo>
                  <a:close/>
                  <a:moveTo>
                    <a:pt x="3816" y="2223"/>
                  </a:moveTo>
                  <a:cubicBezTo>
                    <a:pt x="3937" y="2223"/>
                    <a:pt x="4007" y="2293"/>
                    <a:pt x="4026" y="2432"/>
                  </a:cubicBezTo>
                  <a:cubicBezTo>
                    <a:pt x="4012" y="2434"/>
                    <a:pt x="3998" y="2434"/>
                    <a:pt x="3985" y="2434"/>
                  </a:cubicBezTo>
                  <a:cubicBezTo>
                    <a:pt x="3847" y="2434"/>
                    <a:pt x="3774" y="2365"/>
                    <a:pt x="3764" y="2227"/>
                  </a:cubicBezTo>
                  <a:cubicBezTo>
                    <a:pt x="3782" y="2224"/>
                    <a:pt x="3800" y="2223"/>
                    <a:pt x="3816" y="2223"/>
                  </a:cubicBezTo>
                  <a:close/>
                  <a:moveTo>
                    <a:pt x="4191" y="2224"/>
                  </a:moveTo>
                  <a:cubicBezTo>
                    <a:pt x="4313" y="2224"/>
                    <a:pt x="4374" y="2294"/>
                    <a:pt x="4373" y="2434"/>
                  </a:cubicBezTo>
                  <a:cubicBezTo>
                    <a:pt x="4360" y="2435"/>
                    <a:pt x="4346" y="2436"/>
                    <a:pt x="4334" y="2436"/>
                  </a:cubicBezTo>
                  <a:cubicBezTo>
                    <a:pt x="4211" y="2436"/>
                    <a:pt x="4142" y="2367"/>
                    <a:pt x="4123" y="2230"/>
                  </a:cubicBezTo>
                  <a:cubicBezTo>
                    <a:pt x="4148" y="2226"/>
                    <a:pt x="4170" y="2224"/>
                    <a:pt x="4191" y="2224"/>
                  </a:cubicBezTo>
                  <a:close/>
                  <a:moveTo>
                    <a:pt x="4562" y="2229"/>
                  </a:moveTo>
                  <a:cubicBezTo>
                    <a:pt x="4680" y="2229"/>
                    <a:pt x="4742" y="2308"/>
                    <a:pt x="4747" y="2466"/>
                  </a:cubicBezTo>
                  <a:cubicBezTo>
                    <a:pt x="4743" y="2466"/>
                    <a:pt x="4740" y="2466"/>
                    <a:pt x="4736" y="2466"/>
                  </a:cubicBezTo>
                  <a:cubicBezTo>
                    <a:pt x="4586" y="2466"/>
                    <a:pt x="4506" y="2390"/>
                    <a:pt x="4497" y="2236"/>
                  </a:cubicBezTo>
                  <a:cubicBezTo>
                    <a:pt x="4520" y="2232"/>
                    <a:pt x="4542" y="2229"/>
                    <a:pt x="4562" y="2229"/>
                  </a:cubicBezTo>
                  <a:close/>
                  <a:moveTo>
                    <a:pt x="4572" y="2577"/>
                  </a:moveTo>
                  <a:cubicBezTo>
                    <a:pt x="4710" y="2577"/>
                    <a:pt x="4782" y="2635"/>
                    <a:pt x="4788" y="2751"/>
                  </a:cubicBezTo>
                  <a:cubicBezTo>
                    <a:pt x="4768" y="2755"/>
                    <a:pt x="4749" y="2756"/>
                    <a:pt x="4731" y="2756"/>
                  </a:cubicBezTo>
                  <a:cubicBezTo>
                    <a:pt x="4626" y="2756"/>
                    <a:pt x="4560" y="2697"/>
                    <a:pt x="4535" y="2579"/>
                  </a:cubicBezTo>
                  <a:cubicBezTo>
                    <a:pt x="4548" y="2578"/>
                    <a:pt x="4560" y="2577"/>
                    <a:pt x="4572" y="2577"/>
                  </a:cubicBezTo>
                  <a:close/>
                  <a:moveTo>
                    <a:pt x="4263" y="2588"/>
                  </a:moveTo>
                  <a:cubicBezTo>
                    <a:pt x="4361" y="2588"/>
                    <a:pt x="4423" y="2650"/>
                    <a:pt x="4448" y="2773"/>
                  </a:cubicBezTo>
                  <a:cubicBezTo>
                    <a:pt x="4433" y="2774"/>
                    <a:pt x="4419" y="2774"/>
                    <a:pt x="4406" y="2774"/>
                  </a:cubicBezTo>
                  <a:cubicBezTo>
                    <a:pt x="4273" y="2774"/>
                    <a:pt x="4196" y="2717"/>
                    <a:pt x="4176" y="2601"/>
                  </a:cubicBezTo>
                  <a:cubicBezTo>
                    <a:pt x="4207" y="2593"/>
                    <a:pt x="4236" y="2588"/>
                    <a:pt x="4263" y="2588"/>
                  </a:cubicBezTo>
                  <a:close/>
                  <a:moveTo>
                    <a:pt x="6712" y="167"/>
                  </a:moveTo>
                  <a:cubicBezTo>
                    <a:pt x="6907" y="167"/>
                    <a:pt x="6926" y="224"/>
                    <a:pt x="6936" y="491"/>
                  </a:cubicBezTo>
                  <a:cubicBezTo>
                    <a:pt x="6961" y="1109"/>
                    <a:pt x="6987" y="1728"/>
                    <a:pt x="7012" y="2347"/>
                  </a:cubicBezTo>
                  <a:cubicBezTo>
                    <a:pt x="7024" y="2643"/>
                    <a:pt x="7013" y="2661"/>
                    <a:pt x="6715" y="2683"/>
                  </a:cubicBezTo>
                  <a:cubicBezTo>
                    <a:pt x="6226" y="2721"/>
                    <a:pt x="5736" y="2750"/>
                    <a:pt x="5247" y="2780"/>
                  </a:cubicBezTo>
                  <a:cubicBezTo>
                    <a:pt x="5233" y="2781"/>
                    <a:pt x="5219" y="2781"/>
                    <a:pt x="5206" y="2781"/>
                  </a:cubicBezTo>
                  <a:cubicBezTo>
                    <a:pt x="5142" y="2781"/>
                    <a:pt x="5076" y="2773"/>
                    <a:pt x="5004" y="2770"/>
                  </a:cubicBezTo>
                  <a:cubicBezTo>
                    <a:pt x="4881" y="1954"/>
                    <a:pt x="5069" y="1152"/>
                    <a:pt x="5001" y="311"/>
                  </a:cubicBezTo>
                  <a:cubicBezTo>
                    <a:pt x="5110" y="290"/>
                    <a:pt x="5204" y="260"/>
                    <a:pt x="5299" y="253"/>
                  </a:cubicBezTo>
                  <a:cubicBezTo>
                    <a:pt x="5730" y="223"/>
                    <a:pt x="6160" y="198"/>
                    <a:pt x="6592" y="172"/>
                  </a:cubicBezTo>
                  <a:cubicBezTo>
                    <a:pt x="6638" y="169"/>
                    <a:pt x="6678" y="167"/>
                    <a:pt x="6712" y="167"/>
                  </a:cubicBezTo>
                  <a:close/>
                  <a:moveTo>
                    <a:pt x="3497" y="2576"/>
                  </a:moveTo>
                  <a:cubicBezTo>
                    <a:pt x="3625" y="2576"/>
                    <a:pt x="3693" y="2646"/>
                    <a:pt x="3701" y="2785"/>
                  </a:cubicBezTo>
                  <a:cubicBezTo>
                    <a:pt x="3676" y="2789"/>
                    <a:pt x="3653" y="2792"/>
                    <a:pt x="3631" y="2792"/>
                  </a:cubicBezTo>
                  <a:cubicBezTo>
                    <a:pt x="3516" y="2792"/>
                    <a:pt x="3462" y="2720"/>
                    <a:pt x="3468" y="2578"/>
                  </a:cubicBezTo>
                  <a:cubicBezTo>
                    <a:pt x="3478" y="2577"/>
                    <a:pt x="3487" y="2576"/>
                    <a:pt x="3497" y="2576"/>
                  </a:cubicBezTo>
                  <a:close/>
                  <a:moveTo>
                    <a:pt x="3865" y="2578"/>
                  </a:moveTo>
                  <a:cubicBezTo>
                    <a:pt x="3993" y="2578"/>
                    <a:pt x="4062" y="2648"/>
                    <a:pt x="4072" y="2786"/>
                  </a:cubicBezTo>
                  <a:cubicBezTo>
                    <a:pt x="4047" y="2790"/>
                    <a:pt x="4023" y="2792"/>
                    <a:pt x="4002" y="2792"/>
                  </a:cubicBezTo>
                  <a:cubicBezTo>
                    <a:pt x="3881" y="2792"/>
                    <a:pt x="3824" y="2721"/>
                    <a:pt x="3831" y="2580"/>
                  </a:cubicBezTo>
                  <a:cubicBezTo>
                    <a:pt x="3843" y="2579"/>
                    <a:pt x="3854" y="2578"/>
                    <a:pt x="3865" y="2578"/>
                  </a:cubicBezTo>
                  <a:close/>
                  <a:moveTo>
                    <a:pt x="2439" y="2584"/>
                  </a:moveTo>
                  <a:cubicBezTo>
                    <a:pt x="2545" y="2584"/>
                    <a:pt x="2603" y="2657"/>
                    <a:pt x="2611" y="2802"/>
                  </a:cubicBezTo>
                  <a:cubicBezTo>
                    <a:pt x="2609" y="2802"/>
                    <a:pt x="2606" y="2802"/>
                    <a:pt x="2604" y="2802"/>
                  </a:cubicBezTo>
                  <a:cubicBezTo>
                    <a:pt x="2457" y="2802"/>
                    <a:pt x="2372" y="2735"/>
                    <a:pt x="2349" y="2598"/>
                  </a:cubicBezTo>
                  <a:cubicBezTo>
                    <a:pt x="2382" y="2589"/>
                    <a:pt x="2412" y="2584"/>
                    <a:pt x="2439" y="2584"/>
                  </a:cubicBezTo>
                  <a:close/>
                  <a:moveTo>
                    <a:pt x="2859" y="2553"/>
                  </a:moveTo>
                  <a:cubicBezTo>
                    <a:pt x="2999" y="2553"/>
                    <a:pt x="2991" y="2667"/>
                    <a:pt x="2973" y="2800"/>
                  </a:cubicBezTo>
                  <a:cubicBezTo>
                    <a:pt x="2926" y="2815"/>
                    <a:pt x="2884" y="2823"/>
                    <a:pt x="2849" y="2823"/>
                  </a:cubicBezTo>
                  <a:cubicBezTo>
                    <a:pt x="2766" y="2823"/>
                    <a:pt x="2717" y="2777"/>
                    <a:pt x="2719" y="2661"/>
                  </a:cubicBezTo>
                  <a:cubicBezTo>
                    <a:pt x="2719" y="2624"/>
                    <a:pt x="2779" y="2561"/>
                    <a:pt x="2817" y="2556"/>
                  </a:cubicBezTo>
                  <a:cubicBezTo>
                    <a:pt x="2832" y="2554"/>
                    <a:pt x="2847" y="2553"/>
                    <a:pt x="2859" y="2553"/>
                  </a:cubicBezTo>
                  <a:close/>
                  <a:moveTo>
                    <a:pt x="3319" y="2563"/>
                  </a:moveTo>
                  <a:cubicBezTo>
                    <a:pt x="3331" y="2669"/>
                    <a:pt x="3425" y="2794"/>
                    <a:pt x="3247" y="2821"/>
                  </a:cubicBezTo>
                  <a:cubicBezTo>
                    <a:pt x="3231" y="2824"/>
                    <a:pt x="3217" y="2825"/>
                    <a:pt x="3204" y="2825"/>
                  </a:cubicBezTo>
                  <a:cubicBezTo>
                    <a:pt x="3065" y="2825"/>
                    <a:pt x="3085" y="2693"/>
                    <a:pt x="3085" y="2563"/>
                  </a:cubicBezTo>
                  <a:close/>
                  <a:moveTo>
                    <a:pt x="2038" y="324"/>
                  </a:moveTo>
                  <a:lnTo>
                    <a:pt x="2038" y="2907"/>
                  </a:lnTo>
                  <a:cubicBezTo>
                    <a:pt x="1938" y="2916"/>
                    <a:pt x="1837" y="2920"/>
                    <a:pt x="1737" y="2920"/>
                  </a:cubicBezTo>
                  <a:cubicBezTo>
                    <a:pt x="1297" y="2920"/>
                    <a:pt x="851" y="2849"/>
                    <a:pt x="389" y="2849"/>
                  </a:cubicBezTo>
                  <a:cubicBezTo>
                    <a:pt x="325" y="2849"/>
                    <a:pt x="260" y="2850"/>
                    <a:pt x="195" y="2854"/>
                  </a:cubicBezTo>
                  <a:cubicBezTo>
                    <a:pt x="293" y="2275"/>
                    <a:pt x="173" y="1751"/>
                    <a:pt x="153" y="1221"/>
                  </a:cubicBezTo>
                  <a:cubicBezTo>
                    <a:pt x="146" y="1055"/>
                    <a:pt x="160" y="886"/>
                    <a:pt x="179" y="720"/>
                  </a:cubicBezTo>
                  <a:cubicBezTo>
                    <a:pt x="208" y="484"/>
                    <a:pt x="252" y="438"/>
                    <a:pt x="497" y="416"/>
                  </a:cubicBezTo>
                  <a:cubicBezTo>
                    <a:pt x="830" y="385"/>
                    <a:pt x="1164" y="370"/>
                    <a:pt x="1499" y="350"/>
                  </a:cubicBezTo>
                  <a:cubicBezTo>
                    <a:pt x="1665" y="340"/>
                    <a:pt x="1833" y="334"/>
                    <a:pt x="2038" y="324"/>
                  </a:cubicBezTo>
                  <a:close/>
                  <a:moveTo>
                    <a:pt x="6786" y="0"/>
                  </a:moveTo>
                  <a:cubicBezTo>
                    <a:pt x="6778" y="0"/>
                    <a:pt x="6771" y="0"/>
                    <a:pt x="6764" y="0"/>
                  </a:cubicBezTo>
                  <a:cubicBezTo>
                    <a:pt x="6498" y="5"/>
                    <a:pt x="6234" y="43"/>
                    <a:pt x="5969" y="55"/>
                  </a:cubicBezTo>
                  <a:cubicBezTo>
                    <a:pt x="5203" y="91"/>
                    <a:pt x="4436" y="119"/>
                    <a:pt x="3669" y="152"/>
                  </a:cubicBezTo>
                  <a:cubicBezTo>
                    <a:pt x="3668" y="137"/>
                    <a:pt x="3668" y="123"/>
                    <a:pt x="3667" y="109"/>
                  </a:cubicBezTo>
                  <a:cubicBezTo>
                    <a:pt x="2880" y="138"/>
                    <a:pt x="2092" y="163"/>
                    <a:pt x="1305" y="203"/>
                  </a:cubicBezTo>
                  <a:cubicBezTo>
                    <a:pt x="982" y="218"/>
                    <a:pt x="659" y="249"/>
                    <a:pt x="339" y="301"/>
                  </a:cubicBezTo>
                  <a:cubicBezTo>
                    <a:pt x="107" y="338"/>
                    <a:pt x="50" y="429"/>
                    <a:pt x="27" y="664"/>
                  </a:cubicBezTo>
                  <a:cubicBezTo>
                    <a:pt x="22" y="713"/>
                    <a:pt x="26" y="763"/>
                    <a:pt x="25" y="813"/>
                  </a:cubicBezTo>
                  <a:cubicBezTo>
                    <a:pt x="1" y="1440"/>
                    <a:pt x="71" y="2067"/>
                    <a:pt x="6" y="2694"/>
                  </a:cubicBezTo>
                  <a:cubicBezTo>
                    <a:pt x="6" y="2704"/>
                    <a:pt x="7" y="2713"/>
                    <a:pt x="7" y="2724"/>
                  </a:cubicBezTo>
                  <a:cubicBezTo>
                    <a:pt x="16" y="2973"/>
                    <a:pt x="45" y="3015"/>
                    <a:pt x="289" y="3049"/>
                  </a:cubicBezTo>
                  <a:cubicBezTo>
                    <a:pt x="443" y="3070"/>
                    <a:pt x="603" y="3063"/>
                    <a:pt x="759" y="3068"/>
                  </a:cubicBezTo>
                  <a:cubicBezTo>
                    <a:pt x="1457" y="3093"/>
                    <a:pt x="2155" y="3121"/>
                    <a:pt x="2855" y="3138"/>
                  </a:cubicBezTo>
                  <a:cubicBezTo>
                    <a:pt x="2871" y="3138"/>
                    <a:pt x="2886" y="3138"/>
                    <a:pt x="2902" y="3138"/>
                  </a:cubicBezTo>
                  <a:cubicBezTo>
                    <a:pt x="3101" y="3138"/>
                    <a:pt x="3301" y="3112"/>
                    <a:pt x="3501" y="3097"/>
                  </a:cubicBezTo>
                  <a:cubicBezTo>
                    <a:pt x="4040" y="3057"/>
                    <a:pt x="4579" y="3014"/>
                    <a:pt x="5119" y="2975"/>
                  </a:cubicBezTo>
                  <a:cubicBezTo>
                    <a:pt x="5707" y="2932"/>
                    <a:pt x="6296" y="2898"/>
                    <a:pt x="6884" y="2848"/>
                  </a:cubicBezTo>
                  <a:cubicBezTo>
                    <a:pt x="7175" y="2824"/>
                    <a:pt x="7238" y="2743"/>
                    <a:pt x="7231" y="2448"/>
                  </a:cubicBezTo>
                  <a:cubicBezTo>
                    <a:pt x="7223" y="2084"/>
                    <a:pt x="7206" y="1720"/>
                    <a:pt x="7188" y="1356"/>
                  </a:cubicBezTo>
                  <a:cubicBezTo>
                    <a:pt x="7172" y="1012"/>
                    <a:pt x="7154" y="667"/>
                    <a:pt x="7124" y="324"/>
                  </a:cubicBezTo>
                  <a:cubicBezTo>
                    <a:pt x="7103" y="78"/>
                    <a:pt x="7025" y="0"/>
                    <a:pt x="6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6"/>
            <p:cNvSpPr/>
            <p:nvPr/>
          </p:nvSpPr>
          <p:spPr>
            <a:xfrm>
              <a:off x="3528125" y="1723650"/>
              <a:ext cx="152075" cy="33400"/>
            </a:xfrm>
            <a:custGeom>
              <a:rect b="b" l="l" r="r" t="t"/>
              <a:pathLst>
                <a:path extrusionOk="0" h="1336" w="6083">
                  <a:moveTo>
                    <a:pt x="5682" y="169"/>
                  </a:moveTo>
                  <a:cubicBezTo>
                    <a:pt x="5836" y="169"/>
                    <a:pt x="5880" y="263"/>
                    <a:pt x="5884" y="507"/>
                  </a:cubicBezTo>
                  <a:cubicBezTo>
                    <a:pt x="5885" y="644"/>
                    <a:pt x="5884" y="781"/>
                    <a:pt x="5884" y="962"/>
                  </a:cubicBezTo>
                  <a:lnTo>
                    <a:pt x="5314" y="962"/>
                  </a:lnTo>
                  <a:cubicBezTo>
                    <a:pt x="5337" y="716"/>
                    <a:pt x="5358" y="482"/>
                    <a:pt x="5380" y="243"/>
                  </a:cubicBezTo>
                  <a:cubicBezTo>
                    <a:pt x="5417" y="228"/>
                    <a:pt x="5451" y="206"/>
                    <a:pt x="5488" y="198"/>
                  </a:cubicBezTo>
                  <a:cubicBezTo>
                    <a:pt x="5567" y="179"/>
                    <a:pt x="5630" y="169"/>
                    <a:pt x="5682" y="169"/>
                  </a:cubicBezTo>
                  <a:close/>
                  <a:moveTo>
                    <a:pt x="5230" y="254"/>
                  </a:moveTo>
                  <a:cubicBezTo>
                    <a:pt x="5202" y="495"/>
                    <a:pt x="5176" y="723"/>
                    <a:pt x="5146" y="981"/>
                  </a:cubicBezTo>
                  <a:cubicBezTo>
                    <a:pt x="4942" y="990"/>
                    <a:pt x="4750" y="1000"/>
                    <a:pt x="4529" y="1011"/>
                  </a:cubicBezTo>
                  <a:lnTo>
                    <a:pt x="4529" y="254"/>
                  </a:lnTo>
                  <a:close/>
                  <a:moveTo>
                    <a:pt x="4349" y="273"/>
                  </a:moveTo>
                  <a:lnTo>
                    <a:pt x="4349" y="989"/>
                  </a:lnTo>
                  <a:cubicBezTo>
                    <a:pt x="4224" y="1009"/>
                    <a:pt x="4120" y="1037"/>
                    <a:pt x="4014" y="1040"/>
                  </a:cubicBezTo>
                  <a:cubicBezTo>
                    <a:pt x="3929" y="1044"/>
                    <a:pt x="3844" y="1045"/>
                    <a:pt x="3757" y="1045"/>
                  </a:cubicBezTo>
                  <a:cubicBezTo>
                    <a:pt x="3633" y="1045"/>
                    <a:pt x="3504" y="1043"/>
                    <a:pt x="3364" y="1043"/>
                  </a:cubicBezTo>
                  <a:lnTo>
                    <a:pt x="3364" y="273"/>
                  </a:lnTo>
                  <a:close/>
                  <a:moveTo>
                    <a:pt x="3217" y="280"/>
                  </a:moveTo>
                  <a:lnTo>
                    <a:pt x="3217" y="280"/>
                  </a:lnTo>
                  <a:cubicBezTo>
                    <a:pt x="3199" y="556"/>
                    <a:pt x="3184" y="791"/>
                    <a:pt x="3168" y="1050"/>
                  </a:cubicBezTo>
                  <a:cubicBezTo>
                    <a:pt x="2878" y="1068"/>
                    <a:pt x="2578" y="1087"/>
                    <a:pt x="2245" y="1108"/>
                  </a:cubicBezTo>
                  <a:lnTo>
                    <a:pt x="2245" y="340"/>
                  </a:lnTo>
                  <a:cubicBezTo>
                    <a:pt x="2554" y="321"/>
                    <a:pt x="2880" y="300"/>
                    <a:pt x="3217" y="280"/>
                  </a:cubicBezTo>
                  <a:close/>
                  <a:moveTo>
                    <a:pt x="2060" y="348"/>
                  </a:moveTo>
                  <a:lnTo>
                    <a:pt x="2060" y="1128"/>
                  </a:lnTo>
                  <a:lnTo>
                    <a:pt x="1289" y="1128"/>
                  </a:lnTo>
                  <a:cubicBezTo>
                    <a:pt x="1270" y="862"/>
                    <a:pt x="1253" y="613"/>
                    <a:pt x="1234" y="348"/>
                  </a:cubicBezTo>
                  <a:close/>
                  <a:moveTo>
                    <a:pt x="791" y="300"/>
                  </a:moveTo>
                  <a:cubicBezTo>
                    <a:pt x="861" y="300"/>
                    <a:pt x="931" y="300"/>
                    <a:pt x="1001" y="302"/>
                  </a:cubicBezTo>
                  <a:cubicBezTo>
                    <a:pt x="1093" y="303"/>
                    <a:pt x="1138" y="366"/>
                    <a:pt x="1138" y="459"/>
                  </a:cubicBezTo>
                  <a:lnTo>
                    <a:pt x="1138" y="1132"/>
                  </a:lnTo>
                  <a:lnTo>
                    <a:pt x="229" y="1132"/>
                  </a:lnTo>
                  <a:lnTo>
                    <a:pt x="229" y="304"/>
                  </a:lnTo>
                  <a:cubicBezTo>
                    <a:pt x="423" y="303"/>
                    <a:pt x="608" y="300"/>
                    <a:pt x="791" y="300"/>
                  </a:cubicBezTo>
                  <a:close/>
                  <a:moveTo>
                    <a:pt x="5675" y="0"/>
                  </a:moveTo>
                  <a:cubicBezTo>
                    <a:pt x="5634" y="0"/>
                    <a:pt x="5590" y="4"/>
                    <a:pt x="5543" y="10"/>
                  </a:cubicBezTo>
                  <a:cubicBezTo>
                    <a:pt x="5357" y="34"/>
                    <a:pt x="5171" y="60"/>
                    <a:pt x="4985" y="66"/>
                  </a:cubicBezTo>
                  <a:cubicBezTo>
                    <a:pt x="4394" y="84"/>
                    <a:pt x="3803" y="96"/>
                    <a:pt x="3213" y="106"/>
                  </a:cubicBezTo>
                  <a:cubicBezTo>
                    <a:pt x="2435" y="121"/>
                    <a:pt x="1658" y="127"/>
                    <a:pt x="880" y="144"/>
                  </a:cubicBezTo>
                  <a:cubicBezTo>
                    <a:pt x="619" y="150"/>
                    <a:pt x="359" y="180"/>
                    <a:pt x="91" y="199"/>
                  </a:cubicBezTo>
                  <a:cubicBezTo>
                    <a:pt x="59" y="579"/>
                    <a:pt x="32" y="917"/>
                    <a:pt x="1" y="1285"/>
                  </a:cubicBezTo>
                  <a:cubicBezTo>
                    <a:pt x="77" y="1301"/>
                    <a:pt x="169" y="1335"/>
                    <a:pt x="260" y="1335"/>
                  </a:cubicBezTo>
                  <a:cubicBezTo>
                    <a:pt x="262" y="1335"/>
                    <a:pt x="263" y="1335"/>
                    <a:pt x="265" y="1335"/>
                  </a:cubicBezTo>
                  <a:cubicBezTo>
                    <a:pt x="933" y="1328"/>
                    <a:pt x="1602" y="1326"/>
                    <a:pt x="2271" y="1297"/>
                  </a:cubicBezTo>
                  <a:cubicBezTo>
                    <a:pt x="3421" y="1247"/>
                    <a:pt x="4571" y="1180"/>
                    <a:pt x="5721" y="1120"/>
                  </a:cubicBezTo>
                  <a:cubicBezTo>
                    <a:pt x="5760" y="1118"/>
                    <a:pt x="5800" y="1118"/>
                    <a:pt x="5839" y="1114"/>
                  </a:cubicBezTo>
                  <a:cubicBezTo>
                    <a:pt x="5986" y="1099"/>
                    <a:pt x="6078" y="1024"/>
                    <a:pt x="6080" y="868"/>
                  </a:cubicBezTo>
                  <a:cubicBezTo>
                    <a:pt x="6083" y="730"/>
                    <a:pt x="6082" y="593"/>
                    <a:pt x="6076" y="455"/>
                  </a:cubicBezTo>
                  <a:cubicBezTo>
                    <a:pt x="6061" y="140"/>
                    <a:pt x="5939" y="0"/>
                    <a:pt x="5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6"/>
            <p:cNvSpPr/>
            <p:nvPr/>
          </p:nvSpPr>
          <p:spPr>
            <a:xfrm>
              <a:off x="3776050" y="1701050"/>
              <a:ext cx="7100" cy="102450"/>
            </a:xfrm>
            <a:custGeom>
              <a:rect b="b" l="l" r="r" t="t"/>
              <a:pathLst>
                <a:path extrusionOk="0" h="4098" w="284">
                  <a:moveTo>
                    <a:pt x="247" y="1"/>
                  </a:moveTo>
                  <a:cubicBezTo>
                    <a:pt x="238" y="1"/>
                    <a:pt x="226" y="5"/>
                    <a:pt x="198" y="9"/>
                  </a:cubicBezTo>
                  <a:cubicBezTo>
                    <a:pt x="129" y="1367"/>
                    <a:pt x="0" y="2730"/>
                    <a:pt x="144" y="4098"/>
                  </a:cubicBezTo>
                  <a:cubicBezTo>
                    <a:pt x="186" y="3082"/>
                    <a:pt x="229" y="2067"/>
                    <a:pt x="268" y="1052"/>
                  </a:cubicBezTo>
                  <a:cubicBezTo>
                    <a:pt x="279" y="767"/>
                    <a:pt x="280" y="481"/>
                    <a:pt x="282" y="195"/>
                  </a:cubicBezTo>
                  <a:cubicBezTo>
                    <a:pt x="284" y="137"/>
                    <a:pt x="274" y="79"/>
                    <a:pt x="269" y="21"/>
                  </a:cubicBezTo>
                  <a:cubicBezTo>
                    <a:pt x="268" y="13"/>
                    <a:pt x="259" y="4"/>
                    <a:pt x="252" y="1"/>
                  </a:cubicBezTo>
                  <a:cubicBezTo>
                    <a:pt x="250" y="1"/>
                    <a:pt x="248" y="1"/>
                    <a:pt x="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6"/>
            <p:cNvSpPr/>
            <p:nvPr/>
          </p:nvSpPr>
          <p:spPr>
            <a:xfrm>
              <a:off x="3778050" y="1820950"/>
              <a:ext cx="1275" cy="4500"/>
            </a:xfrm>
            <a:custGeom>
              <a:rect b="b" l="l" r="r" t="t"/>
              <a:pathLst>
                <a:path extrusionOk="0" h="180" w="51">
                  <a:moveTo>
                    <a:pt x="0" y="0"/>
                  </a:moveTo>
                  <a:lnTo>
                    <a:pt x="0" y="179"/>
                  </a:lnTo>
                  <a:cubicBezTo>
                    <a:pt x="17" y="179"/>
                    <a:pt x="33" y="179"/>
                    <a:pt x="50" y="180"/>
                  </a:cubicBezTo>
                  <a:lnTo>
                    <a:pt x="50" y="2"/>
                  </a:lnTo>
                  <a:cubicBezTo>
                    <a:pt x="33" y="2"/>
                    <a:pt x="17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6"/>
            <p:cNvSpPr/>
            <p:nvPr/>
          </p:nvSpPr>
          <p:spPr>
            <a:xfrm>
              <a:off x="3627775" y="1804550"/>
              <a:ext cx="22300" cy="21275"/>
            </a:xfrm>
            <a:custGeom>
              <a:rect b="b" l="l" r="r" t="t"/>
              <a:pathLst>
                <a:path extrusionOk="0" h="851" w="892">
                  <a:moveTo>
                    <a:pt x="469" y="122"/>
                  </a:moveTo>
                  <a:cubicBezTo>
                    <a:pt x="624" y="122"/>
                    <a:pt x="769" y="295"/>
                    <a:pt x="771" y="484"/>
                  </a:cubicBezTo>
                  <a:cubicBezTo>
                    <a:pt x="773" y="649"/>
                    <a:pt x="662" y="736"/>
                    <a:pt x="450" y="737"/>
                  </a:cubicBezTo>
                  <a:cubicBezTo>
                    <a:pt x="226" y="737"/>
                    <a:pt x="124" y="663"/>
                    <a:pt x="119" y="497"/>
                  </a:cubicBezTo>
                  <a:cubicBezTo>
                    <a:pt x="113" y="318"/>
                    <a:pt x="286" y="129"/>
                    <a:pt x="460" y="122"/>
                  </a:cubicBezTo>
                  <a:cubicBezTo>
                    <a:pt x="463" y="122"/>
                    <a:pt x="466" y="122"/>
                    <a:pt x="469" y="122"/>
                  </a:cubicBezTo>
                  <a:close/>
                  <a:moveTo>
                    <a:pt x="444" y="1"/>
                  </a:moveTo>
                  <a:cubicBezTo>
                    <a:pt x="194" y="1"/>
                    <a:pt x="0" y="225"/>
                    <a:pt x="4" y="511"/>
                  </a:cubicBezTo>
                  <a:cubicBezTo>
                    <a:pt x="8" y="746"/>
                    <a:pt x="144" y="849"/>
                    <a:pt x="451" y="850"/>
                  </a:cubicBezTo>
                  <a:cubicBezTo>
                    <a:pt x="737" y="850"/>
                    <a:pt x="890" y="728"/>
                    <a:pt x="890" y="497"/>
                  </a:cubicBezTo>
                  <a:cubicBezTo>
                    <a:pt x="892" y="224"/>
                    <a:pt x="699" y="6"/>
                    <a:pt x="454" y="1"/>
                  </a:cubicBezTo>
                  <a:cubicBezTo>
                    <a:pt x="450" y="1"/>
                    <a:pt x="447" y="1"/>
                    <a:pt x="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6"/>
            <p:cNvSpPr/>
            <p:nvPr/>
          </p:nvSpPr>
          <p:spPr>
            <a:xfrm>
              <a:off x="3511350" y="1808075"/>
              <a:ext cx="19250" cy="20600"/>
            </a:xfrm>
            <a:custGeom>
              <a:rect b="b" l="l" r="r" t="t"/>
              <a:pathLst>
                <a:path extrusionOk="0" h="824" w="770">
                  <a:moveTo>
                    <a:pt x="390" y="118"/>
                  </a:moveTo>
                  <a:cubicBezTo>
                    <a:pt x="391" y="118"/>
                    <a:pt x="391" y="118"/>
                    <a:pt x="392" y="118"/>
                  </a:cubicBezTo>
                  <a:cubicBezTo>
                    <a:pt x="531" y="119"/>
                    <a:pt x="689" y="307"/>
                    <a:pt x="687" y="470"/>
                  </a:cubicBezTo>
                  <a:cubicBezTo>
                    <a:pt x="685" y="609"/>
                    <a:pt x="550" y="744"/>
                    <a:pt x="422" y="744"/>
                  </a:cubicBezTo>
                  <a:cubicBezTo>
                    <a:pt x="415" y="744"/>
                    <a:pt x="407" y="744"/>
                    <a:pt x="399" y="743"/>
                  </a:cubicBezTo>
                  <a:cubicBezTo>
                    <a:pt x="271" y="725"/>
                    <a:pt x="153" y="562"/>
                    <a:pt x="162" y="414"/>
                  </a:cubicBezTo>
                  <a:cubicBezTo>
                    <a:pt x="173" y="250"/>
                    <a:pt x="273" y="118"/>
                    <a:pt x="390" y="118"/>
                  </a:cubicBezTo>
                  <a:close/>
                  <a:moveTo>
                    <a:pt x="356" y="0"/>
                  </a:moveTo>
                  <a:cubicBezTo>
                    <a:pt x="354" y="0"/>
                    <a:pt x="352" y="0"/>
                    <a:pt x="350" y="0"/>
                  </a:cubicBezTo>
                  <a:cubicBezTo>
                    <a:pt x="172" y="4"/>
                    <a:pt x="1" y="221"/>
                    <a:pt x="3" y="444"/>
                  </a:cubicBezTo>
                  <a:cubicBezTo>
                    <a:pt x="5" y="635"/>
                    <a:pt x="208" y="820"/>
                    <a:pt x="418" y="823"/>
                  </a:cubicBezTo>
                  <a:cubicBezTo>
                    <a:pt x="421" y="824"/>
                    <a:pt x="424" y="824"/>
                    <a:pt x="427" y="824"/>
                  </a:cubicBezTo>
                  <a:cubicBezTo>
                    <a:pt x="637" y="824"/>
                    <a:pt x="759" y="699"/>
                    <a:pt x="763" y="477"/>
                  </a:cubicBezTo>
                  <a:cubicBezTo>
                    <a:pt x="769" y="215"/>
                    <a:pt x="584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7" name="Google Shape;1967;p36"/>
          <p:cNvGrpSpPr/>
          <p:nvPr/>
        </p:nvGrpSpPr>
        <p:grpSpPr>
          <a:xfrm rot="1049790">
            <a:off x="253856" y="76315"/>
            <a:ext cx="1057059" cy="735584"/>
            <a:chOff x="4563375" y="2218900"/>
            <a:chExt cx="689525" cy="479825"/>
          </a:xfrm>
        </p:grpSpPr>
        <p:sp>
          <p:nvSpPr>
            <p:cNvPr id="1968" name="Google Shape;1968;p36"/>
            <p:cNvSpPr/>
            <p:nvPr/>
          </p:nvSpPr>
          <p:spPr>
            <a:xfrm>
              <a:off x="4563375" y="2218900"/>
              <a:ext cx="689525" cy="479825"/>
            </a:xfrm>
            <a:custGeom>
              <a:rect b="b" l="l" r="r" t="t"/>
              <a:pathLst>
                <a:path extrusionOk="0" h="19193" w="27581">
                  <a:moveTo>
                    <a:pt x="1860" y="12695"/>
                  </a:moveTo>
                  <a:cubicBezTo>
                    <a:pt x="1922" y="12695"/>
                    <a:pt x="1984" y="12696"/>
                    <a:pt x="2046" y="12698"/>
                  </a:cubicBezTo>
                  <a:cubicBezTo>
                    <a:pt x="2099" y="13310"/>
                    <a:pt x="2022" y="13943"/>
                    <a:pt x="1905" y="14552"/>
                  </a:cubicBezTo>
                  <a:cubicBezTo>
                    <a:pt x="1550" y="14419"/>
                    <a:pt x="1217" y="14226"/>
                    <a:pt x="945" y="13962"/>
                  </a:cubicBezTo>
                  <a:cubicBezTo>
                    <a:pt x="883" y="13901"/>
                    <a:pt x="814" y="13876"/>
                    <a:pt x="747" y="13876"/>
                  </a:cubicBezTo>
                  <a:cubicBezTo>
                    <a:pt x="726" y="13876"/>
                    <a:pt x="705" y="13878"/>
                    <a:pt x="684" y="13883"/>
                  </a:cubicBezTo>
                  <a:cubicBezTo>
                    <a:pt x="696" y="13802"/>
                    <a:pt x="712" y="13722"/>
                    <a:pt x="725" y="13645"/>
                  </a:cubicBezTo>
                  <a:cubicBezTo>
                    <a:pt x="776" y="13361"/>
                    <a:pt x="831" y="13075"/>
                    <a:pt x="895" y="12793"/>
                  </a:cubicBezTo>
                  <a:cubicBezTo>
                    <a:pt x="907" y="12792"/>
                    <a:pt x="920" y="12791"/>
                    <a:pt x="932" y="12787"/>
                  </a:cubicBezTo>
                  <a:cubicBezTo>
                    <a:pt x="1238" y="12722"/>
                    <a:pt x="1548" y="12695"/>
                    <a:pt x="1860" y="12695"/>
                  </a:cubicBezTo>
                  <a:close/>
                  <a:moveTo>
                    <a:pt x="2641" y="12747"/>
                  </a:moveTo>
                  <a:lnTo>
                    <a:pt x="2641" y="12747"/>
                  </a:lnTo>
                  <a:cubicBezTo>
                    <a:pt x="3072" y="12803"/>
                    <a:pt x="3500" y="12898"/>
                    <a:pt x="3913" y="13010"/>
                  </a:cubicBezTo>
                  <a:cubicBezTo>
                    <a:pt x="3582" y="13341"/>
                    <a:pt x="3286" y="13713"/>
                    <a:pt x="2854" y="13915"/>
                  </a:cubicBezTo>
                  <a:cubicBezTo>
                    <a:pt x="2710" y="13983"/>
                    <a:pt x="2678" y="14111"/>
                    <a:pt x="2714" y="14226"/>
                  </a:cubicBezTo>
                  <a:cubicBezTo>
                    <a:pt x="2709" y="14247"/>
                    <a:pt x="2707" y="14269"/>
                    <a:pt x="2707" y="14293"/>
                  </a:cubicBezTo>
                  <a:cubicBezTo>
                    <a:pt x="2706" y="14487"/>
                    <a:pt x="2695" y="14684"/>
                    <a:pt x="2685" y="14880"/>
                  </a:cubicBezTo>
                  <a:cubicBezTo>
                    <a:pt x="2657" y="14805"/>
                    <a:pt x="2592" y="14743"/>
                    <a:pt x="2487" y="14722"/>
                  </a:cubicBezTo>
                  <a:cubicBezTo>
                    <a:pt x="2484" y="14721"/>
                    <a:pt x="2482" y="14721"/>
                    <a:pt x="2478" y="14719"/>
                  </a:cubicBezTo>
                  <a:cubicBezTo>
                    <a:pt x="2602" y="14071"/>
                    <a:pt x="2681" y="13404"/>
                    <a:pt x="2641" y="12747"/>
                  </a:cubicBezTo>
                  <a:close/>
                  <a:moveTo>
                    <a:pt x="8254" y="11498"/>
                  </a:moveTo>
                  <a:cubicBezTo>
                    <a:pt x="8349" y="12473"/>
                    <a:pt x="8580" y="13452"/>
                    <a:pt x="9032" y="14312"/>
                  </a:cubicBezTo>
                  <a:cubicBezTo>
                    <a:pt x="9003" y="14328"/>
                    <a:pt x="8975" y="14350"/>
                    <a:pt x="8951" y="14381"/>
                  </a:cubicBezTo>
                  <a:lnTo>
                    <a:pt x="8951" y="14380"/>
                  </a:lnTo>
                  <a:cubicBezTo>
                    <a:pt x="8571" y="14860"/>
                    <a:pt x="8146" y="15325"/>
                    <a:pt x="7660" y="15704"/>
                  </a:cubicBezTo>
                  <a:cubicBezTo>
                    <a:pt x="7507" y="15283"/>
                    <a:pt x="7377" y="14856"/>
                    <a:pt x="7180" y="14454"/>
                  </a:cubicBezTo>
                  <a:cubicBezTo>
                    <a:pt x="7526" y="13995"/>
                    <a:pt x="7694" y="13408"/>
                    <a:pt x="7840" y="12863"/>
                  </a:cubicBezTo>
                  <a:cubicBezTo>
                    <a:pt x="7920" y="12561"/>
                    <a:pt x="7992" y="12257"/>
                    <a:pt x="8081" y="11958"/>
                  </a:cubicBezTo>
                  <a:cubicBezTo>
                    <a:pt x="8124" y="11812"/>
                    <a:pt x="8183" y="11637"/>
                    <a:pt x="8254" y="11498"/>
                  </a:cubicBezTo>
                  <a:close/>
                  <a:moveTo>
                    <a:pt x="6731" y="14901"/>
                  </a:moveTo>
                  <a:cubicBezTo>
                    <a:pt x="6898" y="15273"/>
                    <a:pt x="7018" y="15664"/>
                    <a:pt x="7158" y="16048"/>
                  </a:cubicBezTo>
                  <a:cubicBezTo>
                    <a:pt x="6970" y="16161"/>
                    <a:pt x="6773" y="16261"/>
                    <a:pt x="6566" y="16342"/>
                  </a:cubicBezTo>
                  <a:cubicBezTo>
                    <a:pt x="6095" y="16528"/>
                    <a:pt x="5607" y="16607"/>
                    <a:pt x="5118" y="16607"/>
                  </a:cubicBezTo>
                  <a:cubicBezTo>
                    <a:pt x="4555" y="16607"/>
                    <a:pt x="3990" y="16502"/>
                    <a:pt x="3444" y="16336"/>
                  </a:cubicBezTo>
                  <a:cubicBezTo>
                    <a:pt x="3412" y="16326"/>
                    <a:pt x="3381" y="16321"/>
                    <a:pt x="3353" y="16321"/>
                  </a:cubicBezTo>
                  <a:cubicBezTo>
                    <a:pt x="3326" y="16321"/>
                    <a:pt x="3301" y="16325"/>
                    <a:pt x="3278" y="16333"/>
                  </a:cubicBezTo>
                  <a:cubicBezTo>
                    <a:pt x="3233" y="16039"/>
                    <a:pt x="3248" y="15729"/>
                    <a:pt x="3256" y="15439"/>
                  </a:cubicBezTo>
                  <a:cubicBezTo>
                    <a:pt x="3258" y="15352"/>
                    <a:pt x="3262" y="15264"/>
                    <a:pt x="3266" y="15177"/>
                  </a:cubicBezTo>
                  <a:cubicBezTo>
                    <a:pt x="3761" y="15346"/>
                    <a:pt x="4320" y="15453"/>
                    <a:pt x="4873" y="15453"/>
                  </a:cubicBezTo>
                  <a:cubicBezTo>
                    <a:pt x="5545" y="15453"/>
                    <a:pt x="6208" y="15296"/>
                    <a:pt x="6731" y="14901"/>
                  </a:cubicBezTo>
                  <a:close/>
                  <a:moveTo>
                    <a:pt x="6725" y="16918"/>
                  </a:moveTo>
                  <a:cubicBezTo>
                    <a:pt x="6726" y="16925"/>
                    <a:pt x="6728" y="16932"/>
                    <a:pt x="6731" y="16939"/>
                  </a:cubicBezTo>
                  <a:cubicBezTo>
                    <a:pt x="6657" y="16960"/>
                    <a:pt x="6584" y="16978"/>
                    <a:pt x="6510" y="16994"/>
                  </a:cubicBezTo>
                  <a:cubicBezTo>
                    <a:pt x="6566" y="16976"/>
                    <a:pt x="6622" y="16956"/>
                    <a:pt x="6678" y="16936"/>
                  </a:cubicBezTo>
                  <a:cubicBezTo>
                    <a:pt x="6694" y="16930"/>
                    <a:pt x="6709" y="16924"/>
                    <a:pt x="6725" y="16918"/>
                  </a:cubicBezTo>
                  <a:close/>
                  <a:moveTo>
                    <a:pt x="17850" y="555"/>
                  </a:moveTo>
                  <a:cubicBezTo>
                    <a:pt x="18445" y="555"/>
                    <a:pt x="19040" y="595"/>
                    <a:pt x="19626" y="669"/>
                  </a:cubicBezTo>
                  <a:cubicBezTo>
                    <a:pt x="21185" y="866"/>
                    <a:pt x="22752" y="1364"/>
                    <a:pt x="24038" y="2283"/>
                  </a:cubicBezTo>
                  <a:cubicBezTo>
                    <a:pt x="24633" y="2708"/>
                    <a:pt x="25150" y="3248"/>
                    <a:pt x="25535" y="3868"/>
                  </a:cubicBezTo>
                  <a:cubicBezTo>
                    <a:pt x="25974" y="4573"/>
                    <a:pt x="26256" y="5391"/>
                    <a:pt x="26485" y="6182"/>
                  </a:cubicBezTo>
                  <a:cubicBezTo>
                    <a:pt x="27409" y="9379"/>
                    <a:pt x="27058" y="13118"/>
                    <a:pt x="24894" y="15753"/>
                  </a:cubicBezTo>
                  <a:cubicBezTo>
                    <a:pt x="24351" y="16413"/>
                    <a:pt x="23706" y="16982"/>
                    <a:pt x="22990" y="17446"/>
                  </a:cubicBezTo>
                  <a:cubicBezTo>
                    <a:pt x="22430" y="17808"/>
                    <a:pt x="21902" y="18081"/>
                    <a:pt x="21291" y="18257"/>
                  </a:cubicBezTo>
                  <a:cubicBezTo>
                    <a:pt x="20310" y="18542"/>
                    <a:pt x="19271" y="18634"/>
                    <a:pt x="18245" y="18634"/>
                  </a:cubicBezTo>
                  <a:cubicBezTo>
                    <a:pt x="17979" y="18634"/>
                    <a:pt x="17714" y="18628"/>
                    <a:pt x="17450" y="18617"/>
                  </a:cubicBezTo>
                  <a:cubicBezTo>
                    <a:pt x="16001" y="18558"/>
                    <a:pt x="14541" y="18319"/>
                    <a:pt x="13175" y="17820"/>
                  </a:cubicBezTo>
                  <a:cubicBezTo>
                    <a:pt x="12058" y="17413"/>
                    <a:pt x="10903" y="16764"/>
                    <a:pt x="10292" y="15714"/>
                  </a:cubicBezTo>
                  <a:cubicBezTo>
                    <a:pt x="10219" y="15587"/>
                    <a:pt x="10152" y="15447"/>
                    <a:pt x="10104" y="15324"/>
                  </a:cubicBezTo>
                  <a:cubicBezTo>
                    <a:pt x="10076" y="15249"/>
                    <a:pt x="10051" y="15174"/>
                    <a:pt x="10028" y="15098"/>
                  </a:cubicBezTo>
                  <a:cubicBezTo>
                    <a:pt x="10015" y="15055"/>
                    <a:pt x="10004" y="15010"/>
                    <a:pt x="9992" y="14965"/>
                  </a:cubicBezTo>
                  <a:cubicBezTo>
                    <a:pt x="9990" y="14953"/>
                    <a:pt x="9987" y="14941"/>
                    <a:pt x="9982" y="14929"/>
                  </a:cubicBezTo>
                  <a:cubicBezTo>
                    <a:pt x="9983" y="14927"/>
                    <a:pt x="9984" y="14924"/>
                    <a:pt x="9984" y="14921"/>
                  </a:cubicBezTo>
                  <a:cubicBezTo>
                    <a:pt x="10007" y="14804"/>
                    <a:pt x="9963" y="14710"/>
                    <a:pt x="9890" y="14649"/>
                  </a:cubicBezTo>
                  <a:cubicBezTo>
                    <a:pt x="9886" y="14642"/>
                    <a:pt x="9881" y="14634"/>
                    <a:pt x="9877" y="14627"/>
                  </a:cubicBezTo>
                  <a:cubicBezTo>
                    <a:pt x="8815" y="13122"/>
                    <a:pt x="8663" y="11118"/>
                    <a:pt x="8797" y="9335"/>
                  </a:cubicBezTo>
                  <a:cubicBezTo>
                    <a:pt x="8937" y="7458"/>
                    <a:pt x="9500" y="5610"/>
                    <a:pt x="10555" y="4042"/>
                  </a:cubicBezTo>
                  <a:cubicBezTo>
                    <a:pt x="11113" y="3212"/>
                    <a:pt x="11824" y="2472"/>
                    <a:pt x="12649" y="1904"/>
                  </a:cubicBezTo>
                  <a:cubicBezTo>
                    <a:pt x="13347" y="1424"/>
                    <a:pt x="14114" y="1112"/>
                    <a:pt x="14932" y="905"/>
                  </a:cubicBezTo>
                  <a:cubicBezTo>
                    <a:pt x="15882" y="664"/>
                    <a:pt x="16867" y="555"/>
                    <a:pt x="17850" y="555"/>
                  </a:cubicBezTo>
                  <a:close/>
                  <a:moveTo>
                    <a:pt x="17847" y="1"/>
                  </a:moveTo>
                  <a:cubicBezTo>
                    <a:pt x="16387" y="1"/>
                    <a:pt x="14875" y="212"/>
                    <a:pt x="13529" y="784"/>
                  </a:cubicBezTo>
                  <a:cubicBezTo>
                    <a:pt x="11656" y="1576"/>
                    <a:pt x="10218" y="3223"/>
                    <a:pt x="9348" y="5027"/>
                  </a:cubicBezTo>
                  <a:cubicBezTo>
                    <a:pt x="8615" y="6549"/>
                    <a:pt x="8254" y="8245"/>
                    <a:pt x="8206" y="9933"/>
                  </a:cubicBezTo>
                  <a:cubicBezTo>
                    <a:pt x="8195" y="9941"/>
                    <a:pt x="8185" y="9948"/>
                    <a:pt x="8174" y="9956"/>
                  </a:cubicBezTo>
                  <a:cubicBezTo>
                    <a:pt x="7624" y="10409"/>
                    <a:pt x="7333" y="11045"/>
                    <a:pt x="7146" y="11717"/>
                  </a:cubicBezTo>
                  <a:cubicBezTo>
                    <a:pt x="6964" y="12365"/>
                    <a:pt x="6868" y="13048"/>
                    <a:pt x="6513" y="13633"/>
                  </a:cubicBezTo>
                  <a:cubicBezTo>
                    <a:pt x="6194" y="14158"/>
                    <a:pt x="5671" y="14315"/>
                    <a:pt x="5097" y="14315"/>
                  </a:cubicBezTo>
                  <a:cubicBezTo>
                    <a:pt x="5058" y="14315"/>
                    <a:pt x="5019" y="14315"/>
                    <a:pt x="4980" y="14313"/>
                  </a:cubicBezTo>
                  <a:cubicBezTo>
                    <a:pt x="5022" y="14266"/>
                    <a:pt x="5046" y="14200"/>
                    <a:pt x="5038" y="14113"/>
                  </a:cubicBezTo>
                  <a:cubicBezTo>
                    <a:pt x="5006" y="13778"/>
                    <a:pt x="5055" y="13484"/>
                    <a:pt x="5108" y="13159"/>
                  </a:cubicBezTo>
                  <a:cubicBezTo>
                    <a:pt x="5155" y="12866"/>
                    <a:pt x="5137" y="12603"/>
                    <a:pt x="4929" y="12374"/>
                  </a:cubicBezTo>
                  <a:cubicBezTo>
                    <a:pt x="4678" y="12100"/>
                    <a:pt x="4242" y="11984"/>
                    <a:pt x="3894" y="11911"/>
                  </a:cubicBezTo>
                  <a:cubicBezTo>
                    <a:pt x="3425" y="11814"/>
                    <a:pt x="2947" y="11753"/>
                    <a:pt x="2470" y="11721"/>
                  </a:cubicBezTo>
                  <a:cubicBezTo>
                    <a:pt x="2321" y="11711"/>
                    <a:pt x="2168" y="11704"/>
                    <a:pt x="2016" y="11704"/>
                  </a:cubicBezTo>
                  <a:cubicBezTo>
                    <a:pt x="1721" y="11704"/>
                    <a:pt x="1424" y="11729"/>
                    <a:pt x="1143" y="11806"/>
                  </a:cubicBezTo>
                  <a:cubicBezTo>
                    <a:pt x="880" y="11878"/>
                    <a:pt x="566" y="11943"/>
                    <a:pt x="441" y="12219"/>
                  </a:cubicBezTo>
                  <a:cubicBezTo>
                    <a:pt x="300" y="12527"/>
                    <a:pt x="269" y="12898"/>
                    <a:pt x="199" y="13229"/>
                  </a:cubicBezTo>
                  <a:cubicBezTo>
                    <a:pt x="112" y="13647"/>
                    <a:pt x="0" y="14118"/>
                    <a:pt x="119" y="14541"/>
                  </a:cubicBezTo>
                  <a:cubicBezTo>
                    <a:pt x="264" y="15060"/>
                    <a:pt x="803" y="15330"/>
                    <a:pt x="1264" y="15513"/>
                  </a:cubicBezTo>
                  <a:cubicBezTo>
                    <a:pt x="1715" y="15691"/>
                    <a:pt x="2191" y="15789"/>
                    <a:pt x="2651" y="15940"/>
                  </a:cubicBezTo>
                  <a:cubicBezTo>
                    <a:pt x="2658" y="16196"/>
                    <a:pt x="2684" y="16452"/>
                    <a:pt x="2746" y="16702"/>
                  </a:cubicBezTo>
                  <a:cubicBezTo>
                    <a:pt x="2949" y="17534"/>
                    <a:pt x="3888" y="17683"/>
                    <a:pt x="4615" y="17725"/>
                  </a:cubicBezTo>
                  <a:cubicBezTo>
                    <a:pt x="4781" y="17735"/>
                    <a:pt x="4949" y="17740"/>
                    <a:pt x="5118" y="17740"/>
                  </a:cubicBezTo>
                  <a:cubicBezTo>
                    <a:pt x="5814" y="17740"/>
                    <a:pt x="6526" y="17652"/>
                    <a:pt x="7174" y="17429"/>
                  </a:cubicBezTo>
                  <a:cubicBezTo>
                    <a:pt x="8063" y="17123"/>
                    <a:pt x="8829" y="16553"/>
                    <a:pt x="9363" y="15780"/>
                  </a:cubicBezTo>
                  <a:cubicBezTo>
                    <a:pt x="9435" y="15675"/>
                    <a:pt x="9500" y="15567"/>
                    <a:pt x="9561" y="15455"/>
                  </a:cubicBezTo>
                  <a:cubicBezTo>
                    <a:pt x="9587" y="15525"/>
                    <a:pt x="9615" y="15595"/>
                    <a:pt x="9644" y="15663"/>
                  </a:cubicBezTo>
                  <a:cubicBezTo>
                    <a:pt x="9754" y="15924"/>
                    <a:pt x="9904" y="16166"/>
                    <a:pt x="10075" y="16390"/>
                  </a:cubicBezTo>
                  <a:cubicBezTo>
                    <a:pt x="10457" y="16890"/>
                    <a:pt x="10943" y="17291"/>
                    <a:pt x="11475" y="17623"/>
                  </a:cubicBezTo>
                  <a:cubicBezTo>
                    <a:pt x="12675" y="18369"/>
                    <a:pt x="14091" y="18756"/>
                    <a:pt x="15475" y="18977"/>
                  </a:cubicBezTo>
                  <a:cubicBezTo>
                    <a:pt x="16353" y="19117"/>
                    <a:pt x="17245" y="19192"/>
                    <a:pt x="18136" y="19192"/>
                  </a:cubicBezTo>
                  <a:cubicBezTo>
                    <a:pt x="18688" y="19192"/>
                    <a:pt x="19240" y="19163"/>
                    <a:pt x="19788" y="19104"/>
                  </a:cubicBezTo>
                  <a:cubicBezTo>
                    <a:pt x="20386" y="19037"/>
                    <a:pt x="20984" y="18935"/>
                    <a:pt x="21561" y="18759"/>
                  </a:cubicBezTo>
                  <a:cubicBezTo>
                    <a:pt x="22203" y="18564"/>
                    <a:pt x="22801" y="18237"/>
                    <a:pt x="23359" y="17870"/>
                  </a:cubicBezTo>
                  <a:cubicBezTo>
                    <a:pt x="24792" y="16930"/>
                    <a:pt x="25913" y="15575"/>
                    <a:pt x="26609" y="14014"/>
                  </a:cubicBezTo>
                  <a:cubicBezTo>
                    <a:pt x="27304" y="12453"/>
                    <a:pt x="27581" y="10730"/>
                    <a:pt x="27511" y="9028"/>
                  </a:cubicBezTo>
                  <a:cubicBezTo>
                    <a:pt x="27439" y="7294"/>
                    <a:pt x="27011" y="5537"/>
                    <a:pt x="26238" y="3982"/>
                  </a:cubicBezTo>
                  <a:cubicBezTo>
                    <a:pt x="25547" y="2592"/>
                    <a:pt x="24260" y="1597"/>
                    <a:pt x="22864" y="980"/>
                  </a:cubicBezTo>
                  <a:cubicBezTo>
                    <a:pt x="21357" y="313"/>
                    <a:pt x="19695" y="25"/>
                    <a:pt x="18053" y="2"/>
                  </a:cubicBezTo>
                  <a:cubicBezTo>
                    <a:pt x="17985" y="1"/>
                    <a:pt x="17916" y="1"/>
                    <a:pt x="17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6"/>
            <p:cNvSpPr/>
            <p:nvPr/>
          </p:nvSpPr>
          <p:spPr>
            <a:xfrm>
              <a:off x="4949475" y="2256875"/>
              <a:ext cx="200650" cy="151075"/>
            </a:xfrm>
            <a:custGeom>
              <a:rect b="b" l="l" r="r" t="t"/>
              <a:pathLst>
                <a:path extrusionOk="0" h="6043" w="8026">
                  <a:moveTo>
                    <a:pt x="3239" y="519"/>
                  </a:moveTo>
                  <a:cubicBezTo>
                    <a:pt x="3413" y="519"/>
                    <a:pt x="3588" y="524"/>
                    <a:pt x="3761" y="532"/>
                  </a:cubicBezTo>
                  <a:cubicBezTo>
                    <a:pt x="3568" y="531"/>
                    <a:pt x="3374" y="525"/>
                    <a:pt x="3180" y="520"/>
                  </a:cubicBezTo>
                  <a:cubicBezTo>
                    <a:pt x="3200" y="520"/>
                    <a:pt x="3219" y="519"/>
                    <a:pt x="3239" y="519"/>
                  </a:cubicBezTo>
                  <a:close/>
                  <a:moveTo>
                    <a:pt x="3285" y="0"/>
                  </a:moveTo>
                  <a:cubicBezTo>
                    <a:pt x="3041" y="0"/>
                    <a:pt x="2798" y="9"/>
                    <a:pt x="2558" y="24"/>
                  </a:cubicBezTo>
                  <a:cubicBezTo>
                    <a:pt x="2091" y="54"/>
                    <a:pt x="1534" y="78"/>
                    <a:pt x="1096" y="298"/>
                  </a:cubicBezTo>
                  <a:cubicBezTo>
                    <a:pt x="790" y="322"/>
                    <a:pt x="487" y="378"/>
                    <a:pt x="209" y="433"/>
                  </a:cubicBezTo>
                  <a:cubicBezTo>
                    <a:pt x="93" y="456"/>
                    <a:pt x="1" y="584"/>
                    <a:pt x="7" y="699"/>
                  </a:cubicBezTo>
                  <a:cubicBezTo>
                    <a:pt x="45" y="1572"/>
                    <a:pt x="325" y="2427"/>
                    <a:pt x="640" y="3236"/>
                  </a:cubicBezTo>
                  <a:cubicBezTo>
                    <a:pt x="960" y="4056"/>
                    <a:pt x="1342" y="4855"/>
                    <a:pt x="1771" y="5623"/>
                  </a:cubicBezTo>
                  <a:cubicBezTo>
                    <a:pt x="1775" y="5706"/>
                    <a:pt x="1821" y="5782"/>
                    <a:pt x="1887" y="5833"/>
                  </a:cubicBezTo>
                  <a:cubicBezTo>
                    <a:pt x="1911" y="5972"/>
                    <a:pt x="2032" y="6042"/>
                    <a:pt x="2154" y="6042"/>
                  </a:cubicBezTo>
                  <a:cubicBezTo>
                    <a:pt x="2273" y="6042"/>
                    <a:pt x="2392" y="5976"/>
                    <a:pt x="2425" y="5844"/>
                  </a:cubicBezTo>
                  <a:cubicBezTo>
                    <a:pt x="4259" y="4594"/>
                    <a:pt x="6004" y="3216"/>
                    <a:pt x="7839" y="1967"/>
                  </a:cubicBezTo>
                  <a:cubicBezTo>
                    <a:pt x="7965" y="1880"/>
                    <a:pt x="8025" y="1676"/>
                    <a:pt x="7890" y="1562"/>
                  </a:cubicBezTo>
                  <a:lnTo>
                    <a:pt x="7891" y="1562"/>
                  </a:lnTo>
                  <a:cubicBezTo>
                    <a:pt x="7157" y="944"/>
                    <a:pt x="6318" y="493"/>
                    <a:pt x="5388" y="250"/>
                  </a:cubicBezTo>
                  <a:cubicBezTo>
                    <a:pt x="4708" y="72"/>
                    <a:pt x="3993" y="0"/>
                    <a:pt x="32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6"/>
            <p:cNvSpPr/>
            <p:nvPr/>
          </p:nvSpPr>
          <p:spPr>
            <a:xfrm>
              <a:off x="5038950" y="2385575"/>
              <a:ext cx="176725" cy="163750"/>
            </a:xfrm>
            <a:custGeom>
              <a:rect b="b" l="l" r="r" t="t"/>
              <a:pathLst>
                <a:path extrusionOk="0" h="6550" w="7069">
                  <a:moveTo>
                    <a:pt x="3871" y="1369"/>
                  </a:moveTo>
                  <a:cubicBezTo>
                    <a:pt x="3660" y="1497"/>
                    <a:pt x="3449" y="1623"/>
                    <a:pt x="3231" y="1740"/>
                  </a:cubicBezTo>
                  <a:cubicBezTo>
                    <a:pt x="2928" y="1903"/>
                    <a:pt x="2585" y="2079"/>
                    <a:pt x="2228" y="2205"/>
                  </a:cubicBezTo>
                  <a:cubicBezTo>
                    <a:pt x="2784" y="1947"/>
                    <a:pt x="3329" y="1659"/>
                    <a:pt x="3871" y="1369"/>
                  </a:cubicBezTo>
                  <a:close/>
                  <a:moveTo>
                    <a:pt x="4994" y="4943"/>
                  </a:moveTo>
                  <a:lnTo>
                    <a:pt x="4994" y="4943"/>
                  </a:lnTo>
                  <a:cubicBezTo>
                    <a:pt x="5013" y="4949"/>
                    <a:pt x="5031" y="4952"/>
                    <a:pt x="5049" y="4957"/>
                  </a:cubicBezTo>
                  <a:cubicBezTo>
                    <a:pt x="5041" y="4973"/>
                    <a:pt x="5032" y="4988"/>
                    <a:pt x="5023" y="5002"/>
                  </a:cubicBezTo>
                  <a:cubicBezTo>
                    <a:pt x="5018" y="4988"/>
                    <a:pt x="5011" y="4973"/>
                    <a:pt x="5003" y="4958"/>
                  </a:cubicBezTo>
                  <a:cubicBezTo>
                    <a:pt x="5000" y="4953"/>
                    <a:pt x="4998" y="4949"/>
                    <a:pt x="4994" y="4943"/>
                  </a:cubicBezTo>
                  <a:close/>
                  <a:moveTo>
                    <a:pt x="5718" y="4906"/>
                  </a:moveTo>
                  <a:lnTo>
                    <a:pt x="5718" y="4906"/>
                  </a:lnTo>
                  <a:cubicBezTo>
                    <a:pt x="5543" y="5285"/>
                    <a:pt x="5312" y="5640"/>
                    <a:pt x="5024" y="5952"/>
                  </a:cubicBezTo>
                  <a:cubicBezTo>
                    <a:pt x="4976" y="5918"/>
                    <a:pt x="4927" y="5883"/>
                    <a:pt x="4878" y="5849"/>
                  </a:cubicBezTo>
                  <a:cubicBezTo>
                    <a:pt x="4890" y="5847"/>
                    <a:pt x="4902" y="5844"/>
                    <a:pt x="4914" y="5841"/>
                  </a:cubicBezTo>
                  <a:cubicBezTo>
                    <a:pt x="5243" y="5761"/>
                    <a:pt x="5443" y="5404"/>
                    <a:pt x="5582" y="5127"/>
                  </a:cubicBezTo>
                  <a:cubicBezTo>
                    <a:pt x="5617" y="5060"/>
                    <a:pt x="5650" y="4991"/>
                    <a:pt x="5682" y="4921"/>
                  </a:cubicBezTo>
                  <a:cubicBezTo>
                    <a:pt x="5694" y="4917"/>
                    <a:pt x="5706" y="4911"/>
                    <a:pt x="5718" y="4906"/>
                  </a:cubicBezTo>
                  <a:close/>
                  <a:moveTo>
                    <a:pt x="5434" y="1"/>
                  </a:moveTo>
                  <a:cubicBezTo>
                    <a:pt x="5384" y="1"/>
                    <a:pt x="5334" y="13"/>
                    <a:pt x="5293" y="34"/>
                  </a:cubicBezTo>
                  <a:cubicBezTo>
                    <a:pt x="3688" y="839"/>
                    <a:pt x="2151" y="1830"/>
                    <a:pt x="425" y="2363"/>
                  </a:cubicBezTo>
                  <a:cubicBezTo>
                    <a:pt x="378" y="2377"/>
                    <a:pt x="343" y="2400"/>
                    <a:pt x="315" y="2427"/>
                  </a:cubicBezTo>
                  <a:cubicBezTo>
                    <a:pt x="139" y="2461"/>
                    <a:pt x="0" y="2695"/>
                    <a:pt x="164" y="2866"/>
                  </a:cubicBezTo>
                  <a:cubicBezTo>
                    <a:pt x="1551" y="4322"/>
                    <a:pt x="3310" y="5340"/>
                    <a:pt x="4924" y="6513"/>
                  </a:cubicBezTo>
                  <a:cubicBezTo>
                    <a:pt x="4960" y="6538"/>
                    <a:pt x="5002" y="6549"/>
                    <a:pt x="5045" y="6549"/>
                  </a:cubicBezTo>
                  <a:cubicBezTo>
                    <a:pt x="5116" y="6549"/>
                    <a:pt x="5189" y="6519"/>
                    <a:pt x="5237" y="6473"/>
                  </a:cubicBezTo>
                  <a:cubicBezTo>
                    <a:pt x="6969" y="4796"/>
                    <a:pt x="7068" y="1947"/>
                    <a:pt x="5604" y="75"/>
                  </a:cubicBezTo>
                  <a:cubicBezTo>
                    <a:pt x="5563" y="22"/>
                    <a:pt x="5499" y="1"/>
                    <a:pt x="5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6"/>
            <p:cNvSpPr/>
            <p:nvPr/>
          </p:nvSpPr>
          <p:spPr>
            <a:xfrm>
              <a:off x="4974675" y="2502675"/>
              <a:ext cx="148725" cy="152125"/>
            </a:xfrm>
            <a:custGeom>
              <a:rect b="b" l="l" r="r" t="t"/>
              <a:pathLst>
                <a:path extrusionOk="0" h="6085" w="5949">
                  <a:moveTo>
                    <a:pt x="609" y="659"/>
                  </a:moveTo>
                  <a:lnTo>
                    <a:pt x="609" y="659"/>
                  </a:lnTo>
                  <a:cubicBezTo>
                    <a:pt x="624" y="670"/>
                    <a:pt x="639" y="681"/>
                    <a:pt x="654" y="691"/>
                  </a:cubicBezTo>
                  <a:cubicBezTo>
                    <a:pt x="669" y="840"/>
                    <a:pt x="684" y="989"/>
                    <a:pt x="700" y="1138"/>
                  </a:cubicBezTo>
                  <a:cubicBezTo>
                    <a:pt x="693" y="1144"/>
                    <a:pt x="688" y="1151"/>
                    <a:pt x="683" y="1158"/>
                  </a:cubicBezTo>
                  <a:cubicBezTo>
                    <a:pt x="661" y="991"/>
                    <a:pt x="637" y="825"/>
                    <a:pt x="609" y="659"/>
                  </a:cubicBezTo>
                  <a:close/>
                  <a:moveTo>
                    <a:pt x="5229" y="4371"/>
                  </a:moveTo>
                  <a:lnTo>
                    <a:pt x="5229" y="4371"/>
                  </a:lnTo>
                  <a:cubicBezTo>
                    <a:pt x="5259" y="4403"/>
                    <a:pt x="5289" y="4434"/>
                    <a:pt x="5318" y="4464"/>
                  </a:cubicBezTo>
                  <a:cubicBezTo>
                    <a:pt x="5308" y="4476"/>
                    <a:pt x="5297" y="4486"/>
                    <a:pt x="5286" y="4496"/>
                  </a:cubicBezTo>
                  <a:cubicBezTo>
                    <a:pt x="5277" y="4452"/>
                    <a:pt x="5257" y="4410"/>
                    <a:pt x="5229" y="4371"/>
                  </a:cubicBezTo>
                  <a:close/>
                  <a:moveTo>
                    <a:pt x="457" y="0"/>
                  </a:moveTo>
                  <a:cubicBezTo>
                    <a:pt x="398" y="0"/>
                    <a:pt x="342" y="21"/>
                    <a:pt x="296" y="54"/>
                  </a:cubicBezTo>
                  <a:cubicBezTo>
                    <a:pt x="294" y="54"/>
                    <a:pt x="291" y="54"/>
                    <a:pt x="289" y="54"/>
                  </a:cubicBezTo>
                  <a:cubicBezTo>
                    <a:pt x="145" y="54"/>
                    <a:pt x="0" y="159"/>
                    <a:pt x="33" y="342"/>
                  </a:cubicBezTo>
                  <a:cubicBezTo>
                    <a:pt x="346" y="2049"/>
                    <a:pt x="390" y="3787"/>
                    <a:pt x="565" y="5511"/>
                  </a:cubicBezTo>
                  <a:cubicBezTo>
                    <a:pt x="574" y="5599"/>
                    <a:pt x="644" y="5677"/>
                    <a:pt x="724" y="5709"/>
                  </a:cubicBezTo>
                  <a:cubicBezTo>
                    <a:pt x="1328" y="5958"/>
                    <a:pt x="1968" y="6084"/>
                    <a:pt x="2600" y="6084"/>
                  </a:cubicBezTo>
                  <a:cubicBezTo>
                    <a:pt x="3831" y="6084"/>
                    <a:pt x="5032" y="5604"/>
                    <a:pt x="5878" y="4613"/>
                  </a:cubicBezTo>
                  <a:cubicBezTo>
                    <a:pt x="5946" y="4533"/>
                    <a:pt x="5949" y="4376"/>
                    <a:pt x="5872" y="4299"/>
                  </a:cubicBezTo>
                  <a:cubicBezTo>
                    <a:pt x="5041" y="3453"/>
                    <a:pt x="4283" y="2542"/>
                    <a:pt x="3413" y="1734"/>
                  </a:cubicBezTo>
                  <a:cubicBezTo>
                    <a:pt x="2650" y="1023"/>
                    <a:pt x="1749" y="337"/>
                    <a:pt x="711" y="109"/>
                  </a:cubicBezTo>
                  <a:cubicBezTo>
                    <a:pt x="673" y="85"/>
                    <a:pt x="635" y="62"/>
                    <a:pt x="596" y="39"/>
                  </a:cubicBezTo>
                  <a:cubicBezTo>
                    <a:pt x="549" y="12"/>
                    <a:pt x="502" y="0"/>
                    <a:pt x="4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6"/>
            <p:cNvSpPr/>
            <p:nvPr/>
          </p:nvSpPr>
          <p:spPr>
            <a:xfrm>
              <a:off x="4814175" y="2483450"/>
              <a:ext cx="135100" cy="162725"/>
            </a:xfrm>
            <a:custGeom>
              <a:rect b="b" l="l" r="r" t="t"/>
              <a:pathLst>
                <a:path extrusionOk="0" h="6509" w="5404">
                  <a:moveTo>
                    <a:pt x="4869" y="0"/>
                  </a:moveTo>
                  <a:cubicBezTo>
                    <a:pt x="4851" y="0"/>
                    <a:pt x="4833" y="2"/>
                    <a:pt x="4816" y="4"/>
                  </a:cubicBezTo>
                  <a:cubicBezTo>
                    <a:pt x="3986" y="121"/>
                    <a:pt x="3301" y="698"/>
                    <a:pt x="2622" y="1141"/>
                  </a:cubicBezTo>
                  <a:cubicBezTo>
                    <a:pt x="1851" y="1646"/>
                    <a:pt x="994" y="2006"/>
                    <a:pt x="225" y="2515"/>
                  </a:cubicBezTo>
                  <a:cubicBezTo>
                    <a:pt x="144" y="2568"/>
                    <a:pt x="107" y="2641"/>
                    <a:pt x="100" y="2717"/>
                  </a:cubicBezTo>
                  <a:cubicBezTo>
                    <a:pt x="35" y="2771"/>
                    <a:pt x="0" y="2858"/>
                    <a:pt x="37" y="2966"/>
                  </a:cubicBezTo>
                  <a:cubicBezTo>
                    <a:pt x="221" y="3506"/>
                    <a:pt x="541" y="4005"/>
                    <a:pt x="878" y="4460"/>
                  </a:cubicBezTo>
                  <a:cubicBezTo>
                    <a:pt x="1284" y="5012"/>
                    <a:pt x="1756" y="5535"/>
                    <a:pt x="2340" y="5903"/>
                  </a:cubicBezTo>
                  <a:cubicBezTo>
                    <a:pt x="2516" y="6014"/>
                    <a:pt x="2707" y="6103"/>
                    <a:pt x="2905" y="6159"/>
                  </a:cubicBezTo>
                  <a:cubicBezTo>
                    <a:pt x="3222" y="6339"/>
                    <a:pt x="3574" y="6509"/>
                    <a:pt x="3914" y="6509"/>
                  </a:cubicBezTo>
                  <a:cubicBezTo>
                    <a:pt x="4083" y="6509"/>
                    <a:pt x="4249" y="6467"/>
                    <a:pt x="4406" y="6363"/>
                  </a:cubicBezTo>
                  <a:cubicBezTo>
                    <a:pt x="4935" y="6011"/>
                    <a:pt x="5020" y="5233"/>
                    <a:pt x="5094" y="4660"/>
                  </a:cubicBezTo>
                  <a:cubicBezTo>
                    <a:pt x="5127" y="4401"/>
                    <a:pt x="5137" y="4137"/>
                    <a:pt x="5185" y="3880"/>
                  </a:cubicBezTo>
                  <a:cubicBezTo>
                    <a:pt x="5262" y="3474"/>
                    <a:pt x="5313" y="3062"/>
                    <a:pt x="5346" y="2650"/>
                  </a:cubicBezTo>
                  <a:cubicBezTo>
                    <a:pt x="5404" y="1926"/>
                    <a:pt x="5401" y="1150"/>
                    <a:pt x="5183" y="450"/>
                  </a:cubicBezTo>
                  <a:cubicBezTo>
                    <a:pt x="5175" y="365"/>
                    <a:pt x="5167" y="282"/>
                    <a:pt x="5155" y="197"/>
                  </a:cubicBezTo>
                  <a:cubicBezTo>
                    <a:pt x="5136" y="56"/>
                    <a:pt x="4993" y="0"/>
                    <a:pt x="4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6"/>
            <p:cNvSpPr/>
            <p:nvPr/>
          </p:nvSpPr>
          <p:spPr>
            <a:xfrm>
              <a:off x="4812075" y="2298250"/>
              <a:ext cx="124425" cy="174650"/>
            </a:xfrm>
            <a:custGeom>
              <a:rect b="b" l="l" r="r" t="t"/>
              <a:pathLst>
                <a:path extrusionOk="0" h="6986" w="4977">
                  <a:moveTo>
                    <a:pt x="951" y="6190"/>
                  </a:moveTo>
                  <a:cubicBezTo>
                    <a:pt x="977" y="6197"/>
                    <a:pt x="1003" y="6202"/>
                    <a:pt x="1028" y="6202"/>
                  </a:cubicBezTo>
                  <a:cubicBezTo>
                    <a:pt x="996" y="6218"/>
                    <a:pt x="964" y="6234"/>
                    <a:pt x="932" y="6250"/>
                  </a:cubicBezTo>
                  <a:cubicBezTo>
                    <a:pt x="934" y="6246"/>
                    <a:pt x="935" y="6242"/>
                    <a:pt x="938" y="6237"/>
                  </a:cubicBezTo>
                  <a:cubicBezTo>
                    <a:pt x="942" y="6221"/>
                    <a:pt x="947" y="6206"/>
                    <a:pt x="951" y="6190"/>
                  </a:cubicBezTo>
                  <a:close/>
                  <a:moveTo>
                    <a:pt x="2519" y="0"/>
                  </a:moveTo>
                  <a:cubicBezTo>
                    <a:pt x="2465" y="0"/>
                    <a:pt x="2410" y="17"/>
                    <a:pt x="2360" y="46"/>
                  </a:cubicBezTo>
                  <a:cubicBezTo>
                    <a:pt x="190" y="1354"/>
                    <a:pt x="1" y="4288"/>
                    <a:pt x="141" y="6553"/>
                  </a:cubicBezTo>
                  <a:cubicBezTo>
                    <a:pt x="150" y="6675"/>
                    <a:pt x="224" y="6745"/>
                    <a:pt x="313" y="6768"/>
                  </a:cubicBezTo>
                  <a:cubicBezTo>
                    <a:pt x="319" y="6811"/>
                    <a:pt x="335" y="6851"/>
                    <a:pt x="358" y="6885"/>
                  </a:cubicBezTo>
                  <a:cubicBezTo>
                    <a:pt x="410" y="6955"/>
                    <a:pt x="481" y="6986"/>
                    <a:pt x="555" y="6986"/>
                  </a:cubicBezTo>
                  <a:cubicBezTo>
                    <a:pt x="609" y="6986"/>
                    <a:pt x="665" y="6970"/>
                    <a:pt x="717" y="6941"/>
                  </a:cubicBezTo>
                  <a:cubicBezTo>
                    <a:pt x="2012" y="6220"/>
                    <a:pt x="3427" y="5732"/>
                    <a:pt x="4760" y="5087"/>
                  </a:cubicBezTo>
                  <a:cubicBezTo>
                    <a:pt x="4876" y="5031"/>
                    <a:pt x="4976" y="4887"/>
                    <a:pt x="4908" y="4754"/>
                  </a:cubicBezTo>
                  <a:cubicBezTo>
                    <a:pt x="4123" y="3233"/>
                    <a:pt x="3724" y="1513"/>
                    <a:pt x="2720" y="104"/>
                  </a:cubicBezTo>
                  <a:cubicBezTo>
                    <a:pt x="2669" y="33"/>
                    <a:pt x="2596" y="0"/>
                    <a:pt x="2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6"/>
            <p:cNvSpPr/>
            <p:nvPr/>
          </p:nvSpPr>
          <p:spPr>
            <a:xfrm>
              <a:off x="4968075" y="2435525"/>
              <a:ext cx="30925" cy="31775"/>
            </a:xfrm>
            <a:custGeom>
              <a:rect b="b" l="l" r="r" t="t"/>
              <a:pathLst>
                <a:path extrusionOk="0" h="1271" w="1237">
                  <a:moveTo>
                    <a:pt x="770" y="1"/>
                  </a:moveTo>
                  <a:cubicBezTo>
                    <a:pt x="361" y="1"/>
                    <a:pt x="29" y="240"/>
                    <a:pt x="7" y="680"/>
                  </a:cubicBezTo>
                  <a:cubicBezTo>
                    <a:pt x="0" y="823"/>
                    <a:pt x="38" y="965"/>
                    <a:pt x="99" y="1093"/>
                  </a:cubicBezTo>
                  <a:cubicBezTo>
                    <a:pt x="160" y="1224"/>
                    <a:pt x="270" y="1271"/>
                    <a:pt x="390" y="1271"/>
                  </a:cubicBezTo>
                  <a:cubicBezTo>
                    <a:pt x="478" y="1271"/>
                    <a:pt x="572" y="1245"/>
                    <a:pt x="656" y="1210"/>
                  </a:cubicBezTo>
                  <a:cubicBezTo>
                    <a:pt x="967" y="1082"/>
                    <a:pt x="1236" y="737"/>
                    <a:pt x="1111" y="402"/>
                  </a:cubicBezTo>
                  <a:cubicBezTo>
                    <a:pt x="1130" y="365"/>
                    <a:pt x="1140" y="324"/>
                    <a:pt x="1140" y="284"/>
                  </a:cubicBezTo>
                  <a:cubicBezTo>
                    <a:pt x="1140" y="122"/>
                    <a:pt x="1013" y="17"/>
                    <a:pt x="861" y="5"/>
                  </a:cubicBezTo>
                  <a:cubicBezTo>
                    <a:pt x="830" y="2"/>
                    <a:pt x="800" y="1"/>
                    <a:pt x="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5" name="Google Shape;1975;p36"/>
          <p:cNvGrpSpPr/>
          <p:nvPr/>
        </p:nvGrpSpPr>
        <p:grpSpPr>
          <a:xfrm>
            <a:off x="8591438" y="1576572"/>
            <a:ext cx="782408" cy="751999"/>
            <a:chOff x="2368150" y="525325"/>
            <a:chExt cx="292675" cy="281300"/>
          </a:xfrm>
        </p:grpSpPr>
        <p:sp>
          <p:nvSpPr>
            <p:cNvPr id="1976" name="Google Shape;1976;p36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6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6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6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6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6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6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6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6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6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6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6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6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6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6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6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6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6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6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6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6" name="Google Shape;1996;p36"/>
          <p:cNvSpPr/>
          <p:nvPr/>
        </p:nvSpPr>
        <p:spPr>
          <a:xfrm>
            <a:off x="4741725" y="-96275"/>
            <a:ext cx="515031" cy="489597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36"/>
          <p:cNvSpPr/>
          <p:nvPr/>
        </p:nvSpPr>
        <p:spPr>
          <a:xfrm>
            <a:off x="5926050" y="4775529"/>
            <a:ext cx="229292" cy="271869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8" name="Google Shape;1998;p36"/>
          <p:cNvGrpSpPr/>
          <p:nvPr/>
        </p:nvGrpSpPr>
        <p:grpSpPr>
          <a:xfrm>
            <a:off x="3917044" y="4553080"/>
            <a:ext cx="709415" cy="681815"/>
            <a:chOff x="2368150" y="525325"/>
            <a:chExt cx="292675" cy="281300"/>
          </a:xfrm>
        </p:grpSpPr>
        <p:sp>
          <p:nvSpPr>
            <p:cNvPr id="1999" name="Google Shape;1999;p36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6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6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6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6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6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6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6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6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6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6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6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6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6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6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6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6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6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6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6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p37"/>
          <p:cNvSpPr/>
          <p:nvPr/>
        </p:nvSpPr>
        <p:spPr>
          <a:xfrm>
            <a:off x="-146650" y="3643228"/>
            <a:ext cx="1377997" cy="110275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37"/>
          <p:cNvSpPr/>
          <p:nvPr/>
        </p:nvSpPr>
        <p:spPr>
          <a:xfrm>
            <a:off x="2063177" y="4416450"/>
            <a:ext cx="466871" cy="443815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37"/>
          <p:cNvSpPr/>
          <p:nvPr/>
        </p:nvSpPr>
        <p:spPr>
          <a:xfrm>
            <a:off x="7923650" y="2964975"/>
            <a:ext cx="787600" cy="650025"/>
          </a:xfrm>
          <a:custGeom>
            <a:rect b="b" l="l" r="r" t="t"/>
            <a:pathLst>
              <a:path extrusionOk="0" h="26001" w="31504">
                <a:moveTo>
                  <a:pt x="21580" y="0"/>
                </a:moveTo>
                <a:cubicBezTo>
                  <a:pt x="21437" y="0"/>
                  <a:pt x="21297" y="32"/>
                  <a:pt x="21160" y="99"/>
                </a:cubicBezTo>
                <a:cubicBezTo>
                  <a:pt x="21160" y="99"/>
                  <a:pt x="0" y="14888"/>
                  <a:pt x="2211" y="17388"/>
                </a:cubicBezTo>
                <a:cubicBezTo>
                  <a:pt x="4044" y="19462"/>
                  <a:pt x="23234" y="26001"/>
                  <a:pt x="29481" y="26001"/>
                </a:cubicBezTo>
                <a:cubicBezTo>
                  <a:pt x="30766" y="26001"/>
                  <a:pt x="31503" y="25724"/>
                  <a:pt x="31430" y="25075"/>
                </a:cubicBezTo>
                <a:cubicBezTo>
                  <a:pt x="31014" y="21414"/>
                  <a:pt x="25264" y="0"/>
                  <a:pt x="215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37"/>
          <p:cNvSpPr/>
          <p:nvPr/>
        </p:nvSpPr>
        <p:spPr>
          <a:xfrm rot="10800000">
            <a:off x="2289365" y="-36895"/>
            <a:ext cx="2019659" cy="386096"/>
          </a:xfrm>
          <a:custGeom>
            <a:rect b="b" l="l" r="r" t="t"/>
            <a:pathLst>
              <a:path extrusionOk="0" h="5507" w="28807">
                <a:moveTo>
                  <a:pt x="6640" y="0"/>
                </a:moveTo>
                <a:cubicBezTo>
                  <a:pt x="6124" y="0"/>
                  <a:pt x="5594" y="77"/>
                  <a:pt x="5048" y="255"/>
                </a:cubicBezTo>
                <a:cubicBezTo>
                  <a:pt x="2156" y="1197"/>
                  <a:pt x="701" y="3667"/>
                  <a:pt x="0" y="5507"/>
                </a:cubicBezTo>
                <a:lnTo>
                  <a:pt x="28806" y="5507"/>
                </a:lnTo>
                <a:cubicBezTo>
                  <a:pt x="27464" y="3149"/>
                  <a:pt x="25060" y="1526"/>
                  <a:pt x="22263" y="1526"/>
                </a:cubicBezTo>
                <a:cubicBezTo>
                  <a:pt x="21084" y="1526"/>
                  <a:pt x="19835" y="1815"/>
                  <a:pt x="18567" y="2459"/>
                </a:cubicBezTo>
                <a:cubicBezTo>
                  <a:pt x="17676" y="2911"/>
                  <a:pt x="16833" y="3094"/>
                  <a:pt x="16024" y="3094"/>
                </a:cubicBezTo>
                <a:cubicBezTo>
                  <a:pt x="12688" y="3094"/>
                  <a:pt x="9917" y="0"/>
                  <a:pt x="66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37"/>
          <p:cNvSpPr/>
          <p:nvPr/>
        </p:nvSpPr>
        <p:spPr>
          <a:xfrm>
            <a:off x="7861850" y="-133275"/>
            <a:ext cx="1137838" cy="764017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37"/>
          <p:cNvSpPr/>
          <p:nvPr/>
        </p:nvSpPr>
        <p:spPr>
          <a:xfrm>
            <a:off x="3667225" y="4831082"/>
            <a:ext cx="864518" cy="530247"/>
          </a:xfrm>
          <a:custGeom>
            <a:rect b="b" l="l" r="r" t="t"/>
            <a:pathLst>
              <a:path extrusionOk="0" h="13385" w="21823">
                <a:moveTo>
                  <a:pt x="14231" y="1"/>
                </a:moveTo>
                <a:cubicBezTo>
                  <a:pt x="13760" y="1"/>
                  <a:pt x="13275" y="81"/>
                  <a:pt x="12781" y="255"/>
                </a:cubicBezTo>
                <a:cubicBezTo>
                  <a:pt x="7722" y="2044"/>
                  <a:pt x="1072" y="10340"/>
                  <a:pt x="1072" y="10340"/>
                </a:cubicBezTo>
                <a:lnTo>
                  <a:pt x="1071" y="10339"/>
                </a:lnTo>
                <a:lnTo>
                  <a:pt x="1071" y="10339"/>
                </a:lnTo>
                <a:cubicBezTo>
                  <a:pt x="39" y="11566"/>
                  <a:pt x="0" y="13323"/>
                  <a:pt x="1761" y="13384"/>
                </a:cubicBezTo>
                <a:cubicBezTo>
                  <a:pt x="1786" y="13384"/>
                  <a:pt x="1813" y="13385"/>
                  <a:pt x="1844" y="13385"/>
                </a:cubicBezTo>
                <a:cubicBezTo>
                  <a:pt x="4025" y="13385"/>
                  <a:pt x="21822" y="11223"/>
                  <a:pt x="21822" y="8923"/>
                </a:cubicBezTo>
                <a:cubicBezTo>
                  <a:pt x="21822" y="6820"/>
                  <a:pt x="18580" y="1"/>
                  <a:pt x="142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6" name="Google Shape;2026;p37"/>
          <p:cNvGrpSpPr/>
          <p:nvPr/>
        </p:nvGrpSpPr>
        <p:grpSpPr>
          <a:xfrm>
            <a:off x="8516938" y="1646438"/>
            <a:ext cx="319275" cy="404150"/>
            <a:chOff x="5607100" y="2261100"/>
            <a:chExt cx="319275" cy="404150"/>
          </a:xfrm>
        </p:grpSpPr>
        <p:sp>
          <p:nvSpPr>
            <p:cNvPr id="2027" name="Google Shape;2027;p37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9" name="Google Shape;2029;p37"/>
          <p:cNvGrpSpPr/>
          <p:nvPr/>
        </p:nvGrpSpPr>
        <p:grpSpPr>
          <a:xfrm rot="10800000">
            <a:off x="3867737" y="-248634"/>
            <a:ext cx="1408535" cy="994756"/>
            <a:chOff x="5406025" y="787650"/>
            <a:chExt cx="768725" cy="542900"/>
          </a:xfrm>
        </p:grpSpPr>
        <p:sp>
          <p:nvSpPr>
            <p:cNvPr id="2030" name="Google Shape;2030;p37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8" name="Google Shape;2048;p37"/>
          <p:cNvGrpSpPr/>
          <p:nvPr/>
        </p:nvGrpSpPr>
        <p:grpSpPr>
          <a:xfrm>
            <a:off x="-43" y="0"/>
            <a:ext cx="864514" cy="1102749"/>
            <a:chOff x="2864175" y="994200"/>
            <a:chExt cx="246125" cy="313950"/>
          </a:xfrm>
        </p:grpSpPr>
        <p:sp>
          <p:nvSpPr>
            <p:cNvPr id="2049" name="Google Shape;2049;p37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6" name="Google Shape;2056;p37"/>
          <p:cNvGrpSpPr/>
          <p:nvPr/>
        </p:nvGrpSpPr>
        <p:grpSpPr>
          <a:xfrm>
            <a:off x="3499546" y="4564507"/>
            <a:ext cx="720185" cy="692167"/>
            <a:chOff x="2368150" y="525325"/>
            <a:chExt cx="292675" cy="281300"/>
          </a:xfrm>
        </p:grpSpPr>
        <p:sp>
          <p:nvSpPr>
            <p:cNvPr id="2057" name="Google Shape;2057;p37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7" name="Google Shape;2077;p37"/>
          <p:cNvGrpSpPr/>
          <p:nvPr/>
        </p:nvGrpSpPr>
        <p:grpSpPr>
          <a:xfrm>
            <a:off x="7055894" y="-188438"/>
            <a:ext cx="720177" cy="731791"/>
            <a:chOff x="2754175" y="407125"/>
            <a:chExt cx="281275" cy="285800"/>
          </a:xfrm>
        </p:grpSpPr>
        <p:sp>
          <p:nvSpPr>
            <p:cNvPr id="2078" name="Google Shape;2078;p37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8" name="Google Shape;2098;p37"/>
          <p:cNvGrpSpPr/>
          <p:nvPr/>
        </p:nvGrpSpPr>
        <p:grpSpPr>
          <a:xfrm rot="-1315145">
            <a:off x="384921" y="3090938"/>
            <a:ext cx="864530" cy="979217"/>
            <a:chOff x="1545250" y="1474350"/>
            <a:chExt cx="385575" cy="436750"/>
          </a:xfrm>
        </p:grpSpPr>
        <p:sp>
          <p:nvSpPr>
            <p:cNvPr id="2099" name="Google Shape;2099;p37"/>
            <p:cNvSpPr/>
            <p:nvPr/>
          </p:nvSpPr>
          <p:spPr>
            <a:xfrm>
              <a:off x="1551075" y="1477650"/>
              <a:ext cx="374675" cy="428400"/>
            </a:xfrm>
            <a:custGeom>
              <a:rect b="b" l="l" r="r" t="t"/>
              <a:pathLst>
                <a:path extrusionOk="0" h="17136" w="14987">
                  <a:moveTo>
                    <a:pt x="12804" y="1"/>
                  </a:moveTo>
                  <a:lnTo>
                    <a:pt x="7780" y="1211"/>
                  </a:lnTo>
                  <a:lnTo>
                    <a:pt x="4029" y="2132"/>
                  </a:lnTo>
                  <a:lnTo>
                    <a:pt x="1812" y="2620"/>
                  </a:lnTo>
                  <a:lnTo>
                    <a:pt x="195" y="2887"/>
                  </a:lnTo>
                  <a:cubicBezTo>
                    <a:pt x="195" y="2887"/>
                    <a:pt x="190" y="2886"/>
                    <a:pt x="181" y="2886"/>
                  </a:cubicBezTo>
                  <a:cubicBezTo>
                    <a:pt x="135" y="2886"/>
                    <a:pt x="1" y="2913"/>
                    <a:pt x="112" y="3238"/>
                  </a:cubicBezTo>
                  <a:lnTo>
                    <a:pt x="111" y="3238"/>
                  </a:lnTo>
                  <a:lnTo>
                    <a:pt x="813" y="5306"/>
                  </a:lnTo>
                  <a:lnTo>
                    <a:pt x="726" y="10932"/>
                  </a:lnTo>
                  <a:lnTo>
                    <a:pt x="744" y="15540"/>
                  </a:lnTo>
                  <a:cubicBezTo>
                    <a:pt x="744" y="15540"/>
                    <a:pt x="746" y="16206"/>
                    <a:pt x="908" y="16345"/>
                  </a:cubicBezTo>
                  <a:cubicBezTo>
                    <a:pt x="1070" y="16484"/>
                    <a:pt x="1143" y="16528"/>
                    <a:pt x="1143" y="16528"/>
                  </a:cubicBezTo>
                  <a:lnTo>
                    <a:pt x="3494" y="16742"/>
                  </a:lnTo>
                  <a:lnTo>
                    <a:pt x="8463" y="16882"/>
                  </a:lnTo>
                  <a:lnTo>
                    <a:pt x="9970" y="16951"/>
                  </a:lnTo>
                  <a:cubicBezTo>
                    <a:pt x="9970" y="16951"/>
                    <a:pt x="12606" y="17135"/>
                    <a:pt x="12816" y="17135"/>
                  </a:cubicBezTo>
                  <a:lnTo>
                    <a:pt x="14289" y="17135"/>
                  </a:lnTo>
                  <a:lnTo>
                    <a:pt x="14674" y="16951"/>
                  </a:lnTo>
                  <a:lnTo>
                    <a:pt x="14986" y="8746"/>
                  </a:lnTo>
                  <a:lnTo>
                    <a:pt x="14986" y="5322"/>
                  </a:lnTo>
                  <a:lnTo>
                    <a:pt x="14740" y="5105"/>
                  </a:lnTo>
                  <a:lnTo>
                    <a:pt x="13298" y="5167"/>
                  </a:lnTo>
                  <a:lnTo>
                    <a:pt x="7975" y="5167"/>
                  </a:lnTo>
                  <a:lnTo>
                    <a:pt x="2126" y="5212"/>
                  </a:lnTo>
                  <a:lnTo>
                    <a:pt x="3026" y="4920"/>
                  </a:lnTo>
                  <a:lnTo>
                    <a:pt x="6231" y="4188"/>
                  </a:lnTo>
                  <a:lnTo>
                    <a:pt x="9035" y="3410"/>
                  </a:lnTo>
                  <a:lnTo>
                    <a:pt x="10913" y="2829"/>
                  </a:lnTo>
                  <a:lnTo>
                    <a:pt x="13502" y="2040"/>
                  </a:lnTo>
                  <a:lnTo>
                    <a:pt x="13627" y="1881"/>
                  </a:lnTo>
                  <a:lnTo>
                    <a:pt x="13264" y="181"/>
                  </a:lnTo>
                  <a:lnTo>
                    <a:pt x="12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1545250" y="1474350"/>
              <a:ext cx="385575" cy="436750"/>
            </a:xfrm>
            <a:custGeom>
              <a:rect b="b" l="l" r="r" t="t"/>
              <a:pathLst>
                <a:path extrusionOk="0" h="17470" w="15423">
                  <a:moveTo>
                    <a:pt x="13321" y="453"/>
                  </a:moveTo>
                  <a:cubicBezTo>
                    <a:pt x="13355" y="453"/>
                    <a:pt x="13390" y="504"/>
                    <a:pt x="13497" y="589"/>
                  </a:cubicBezTo>
                  <a:cubicBezTo>
                    <a:pt x="12991" y="710"/>
                    <a:pt x="12577" y="817"/>
                    <a:pt x="12078" y="872"/>
                  </a:cubicBezTo>
                  <a:cubicBezTo>
                    <a:pt x="12256" y="709"/>
                    <a:pt x="13064" y="457"/>
                    <a:pt x="13321" y="453"/>
                  </a:cubicBezTo>
                  <a:close/>
                  <a:moveTo>
                    <a:pt x="13421" y="750"/>
                  </a:moveTo>
                  <a:cubicBezTo>
                    <a:pt x="13428" y="778"/>
                    <a:pt x="13436" y="805"/>
                    <a:pt x="13443" y="833"/>
                  </a:cubicBezTo>
                  <a:cubicBezTo>
                    <a:pt x="13259" y="1013"/>
                    <a:pt x="12990" y="985"/>
                    <a:pt x="12765" y="1061"/>
                  </a:cubicBezTo>
                  <a:cubicBezTo>
                    <a:pt x="12718" y="1077"/>
                    <a:pt x="12687" y="1086"/>
                    <a:pt x="12656" y="1086"/>
                  </a:cubicBezTo>
                  <a:cubicBezTo>
                    <a:pt x="12595" y="1086"/>
                    <a:pt x="12536" y="1052"/>
                    <a:pt x="12368" y="971"/>
                  </a:cubicBezTo>
                  <a:cubicBezTo>
                    <a:pt x="12763" y="888"/>
                    <a:pt x="13091" y="819"/>
                    <a:pt x="13421" y="750"/>
                  </a:cubicBezTo>
                  <a:close/>
                  <a:moveTo>
                    <a:pt x="13468" y="996"/>
                  </a:moveTo>
                  <a:cubicBezTo>
                    <a:pt x="13494" y="1123"/>
                    <a:pt x="13515" y="1223"/>
                    <a:pt x="13535" y="1317"/>
                  </a:cubicBezTo>
                  <a:cubicBezTo>
                    <a:pt x="13344" y="1401"/>
                    <a:pt x="13230" y="1449"/>
                    <a:pt x="13135" y="1449"/>
                  </a:cubicBezTo>
                  <a:cubicBezTo>
                    <a:pt x="13009" y="1449"/>
                    <a:pt x="12918" y="1366"/>
                    <a:pt x="12728" y="1176"/>
                  </a:cubicBezTo>
                  <a:cubicBezTo>
                    <a:pt x="12977" y="1116"/>
                    <a:pt x="13208" y="1060"/>
                    <a:pt x="13468" y="996"/>
                  </a:cubicBezTo>
                  <a:close/>
                  <a:moveTo>
                    <a:pt x="13437" y="1541"/>
                  </a:moveTo>
                  <a:cubicBezTo>
                    <a:pt x="13506" y="1541"/>
                    <a:pt x="13539" y="1590"/>
                    <a:pt x="13538" y="1688"/>
                  </a:cubicBezTo>
                  <a:cubicBezTo>
                    <a:pt x="13462" y="1649"/>
                    <a:pt x="13396" y="1613"/>
                    <a:pt x="13318" y="1573"/>
                  </a:cubicBezTo>
                  <a:cubicBezTo>
                    <a:pt x="13365" y="1551"/>
                    <a:pt x="13405" y="1541"/>
                    <a:pt x="13437" y="1541"/>
                  </a:cubicBezTo>
                  <a:close/>
                  <a:moveTo>
                    <a:pt x="9366" y="1172"/>
                  </a:moveTo>
                  <a:cubicBezTo>
                    <a:pt x="9410" y="1172"/>
                    <a:pt x="9455" y="1175"/>
                    <a:pt x="9500" y="1181"/>
                  </a:cubicBezTo>
                  <a:cubicBezTo>
                    <a:pt x="9507" y="1220"/>
                    <a:pt x="9514" y="1260"/>
                    <a:pt x="9523" y="1299"/>
                  </a:cubicBezTo>
                  <a:cubicBezTo>
                    <a:pt x="9009" y="1455"/>
                    <a:pt x="8498" y="1621"/>
                    <a:pt x="7980" y="1758"/>
                  </a:cubicBezTo>
                  <a:cubicBezTo>
                    <a:pt x="7966" y="1762"/>
                    <a:pt x="7953" y="1763"/>
                    <a:pt x="7938" y="1763"/>
                  </a:cubicBezTo>
                  <a:cubicBezTo>
                    <a:pt x="7843" y="1763"/>
                    <a:pt x="7729" y="1690"/>
                    <a:pt x="7630" y="1631"/>
                  </a:cubicBezTo>
                  <a:cubicBezTo>
                    <a:pt x="7924" y="1433"/>
                    <a:pt x="8252" y="1405"/>
                    <a:pt x="8565" y="1339"/>
                  </a:cubicBezTo>
                  <a:cubicBezTo>
                    <a:pt x="8830" y="1284"/>
                    <a:pt x="9092" y="1172"/>
                    <a:pt x="9366" y="1172"/>
                  </a:cubicBezTo>
                  <a:close/>
                  <a:moveTo>
                    <a:pt x="9671" y="1471"/>
                  </a:moveTo>
                  <a:cubicBezTo>
                    <a:pt x="9725" y="1471"/>
                    <a:pt x="9771" y="1475"/>
                    <a:pt x="9806" y="1485"/>
                  </a:cubicBezTo>
                  <a:cubicBezTo>
                    <a:pt x="9185" y="1663"/>
                    <a:pt x="8636" y="1820"/>
                    <a:pt x="8088" y="1977"/>
                  </a:cubicBezTo>
                  <a:cubicBezTo>
                    <a:pt x="8313" y="1751"/>
                    <a:pt x="9245" y="1471"/>
                    <a:pt x="9671" y="1471"/>
                  </a:cubicBezTo>
                  <a:close/>
                  <a:moveTo>
                    <a:pt x="9922" y="1611"/>
                  </a:moveTo>
                  <a:cubicBezTo>
                    <a:pt x="9964" y="1611"/>
                    <a:pt x="10022" y="1668"/>
                    <a:pt x="10094" y="1707"/>
                  </a:cubicBezTo>
                  <a:cubicBezTo>
                    <a:pt x="9890" y="1889"/>
                    <a:pt x="9638" y="1887"/>
                    <a:pt x="9426" y="1981"/>
                  </a:cubicBezTo>
                  <a:cubicBezTo>
                    <a:pt x="9298" y="2037"/>
                    <a:pt x="9178" y="2110"/>
                    <a:pt x="9054" y="2177"/>
                  </a:cubicBezTo>
                  <a:cubicBezTo>
                    <a:pt x="9357" y="2084"/>
                    <a:pt x="9664" y="2001"/>
                    <a:pt x="9964" y="1897"/>
                  </a:cubicBezTo>
                  <a:cubicBezTo>
                    <a:pt x="10046" y="1869"/>
                    <a:pt x="10123" y="1852"/>
                    <a:pt x="10197" y="1852"/>
                  </a:cubicBezTo>
                  <a:cubicBezTo>
                    <a:pt x="10344" y="1852"/>
                    <a:pt x="10477" y="1917"/>
                    <a:pt x="10603" y="2077"/>
                  </a:cubicBezTo>
                  <a:cubicBezTo>
                    <a:pt x="10497" y="2114"/>
                    <a:pt x="10403" y="2153"/>
                    <a:pt x="10307" y="2181"/>
                  </a:cubicBezTo>
                  <a:cubicBezTo>
                    <a:pt x="9894" y="2295"/>
                    <a:pt x="9476" y="2391"/>
                    <a:pt x="9069" y="2521"/>
                  </a:cubicBezTo>
                  <a:cubicBezTo>
                    <a:pt x="9011" y="2540"/>
                    <a:pt x="8958" y="2549"/>
                    <a:pt x="8909" y="2549"/>
                  </a:cubicBezTo>
                  <a:cubicBezTo>
                    <a:pt x="8783" y="2549"/>
                    <a:pt x="8685" y="2486"/>
                    <a:pt x="8591" y="2353"/>
                  </a:cubicBezTo>
                  <a:cubicBezTo>
                    <a:pt x="8690" y="2296"/>
                    <a:pt x="8779" y="2245"/>
                    <a:pt x="8870" y="2194"/>
                  </a:cubicBezTo>
                  <a:lnTo>
                    <a:pt x="8870" y="2194"/>
                  </a:lnTo>
                  <a:cubicBezTo>
                    <a:pt x="8773" y="2207"/>
                    <a:pt x="8672" y="2204"/>
                    <a:pt x="8583" y="2235"/>
                  </a:cubicBezTo>
                  <a:cubicBezTo>
                    <a:pt x="8547" y="2248"/>
                    <a:pt x="8514" y="2254"/>
                    <a:pt x="8485" y="2254"/>
                  </a:cubicBezTo>
                  <a:cubicBezTo>
                    <a:pt x="8380" y="2254"/>
                    <a:pt x="8311" y="2178"/>
                    <a:pt x="8228" y="2054"/>
                  </a:cubicBezTo>
                  <a:cubicBezTo>
                    <a:pt x="8809" y="1901"/>
                    <a:pt x="9360" y="1751"/>
                    <a:pt x="9913" y="1612"/>
                  </a:cubicBezTo>
                  <a:cubicBezTo>
                    <a:pt x="9916" y="1611"/>
                    <a:pt x="9919" y="1611"/>
                    <a:pt x="9922" y="1611"/>
                  </a:cubicBezTo>
                  <a:close/>
                  <a:moveTo>
                    <a:pt x="11489" y="710"/>
                  </a:moveTo>
                  <a:cubicBezTo>
                    <a:pt x="11737" y="710"/>
                    <a:pt x="11963" y="801"/>
                    <a:pt x="12189" y="1050"/>
                  </a:cubicBezTo>
                  <a:cubicBezTo>
                    <a:pt x="12452" y="1339"/>
                    <a:pt x="12853" y="1502"/>
                    <a:pt x="13192" y="1723"/>
                  </a:cubicBezTo>
                  <a:cubicBezTo>
                    <a:pt x="13344" y="1822"/>
                    <a:pt x="13494" y="1925"/>
                    <a:pt x="13710" y="2070"/>
                  </a:cubicBezTo>
                  <a:cubicBezTo>
                    <a:pt x="13093" y="2350"/>
                    <a:pt x="12477" y="2427"/>
                    <a:pt x="11890" y="2649"/>
                  </a:cubicBezTo>
                  <a:cubicBezTo>
                    <a:pt x="11161" y="2082"/>
                    <a:pt x="10312" y="1759"/>
                    <a:pt x="9600" y="1123"/>
                  </a:cubicBezTo>
                  <a:cubicBezTo>
                    <a:pt x="10105" y="1007"/>
                    <a:pt x="10569" y="924"/>
                    <a:pt x="11018" y="792"/>
                  </a:cubicBezTo>
                  <a:cubicBezTo>
                    <a:pt x="11186" y="742"/>
                    <a:pt x="11341" y="710"/>
                    <a:pt x="11489" y="710"/>
                  </a:cubicBezTo>
                  <a:close/>
                  <a:moveTo>
                    <a:pt x="4942" y="2756"/>
                  </a:moveTo>
                  <a:cubicBezTo>
                    <a:pt x="4918" y="2759"/>
                    <a:pt x="4894" y="2763"/>
                    <a:pt x="4871" y="2767"/>
                  </a:cubicBezTo>
                  <a:lnTo>
                    <a:pt x="4881" y="2779"/>
                  </a:lnTo>
                  <a:cubicBezTo>
                    <a:pt x="4902" y="2771"/>
                    <a:pt x="4922" y="2763"/>
                    <a:pt x="4942" y="2756"/>
                  </a:cubicBezTo>
                  <a:close/>
                  <a:moveTo>
                    <a:pt x="4940" y="2263"/>
                  </a:moveTo>
                  <a:cubicBezTo>
                    <a:pt x="4947" y="2284"/>
                    <a:pt x="4953" y="2304"/>
                    <a:pt x="4960" y="2326"/>
                  </a:cubicBezTo>
                  <a:cubicBezTo>
                    <a:pt x="4549" y="2480"/>
                    <a:pt x="4140" y="2641"/>
                    <a:pt x="3726" y="2785"/>
                  </a:cubicBezTo>
                  <a:cubicBezTo>
                    <a:pt x="3702" y="2794"/>
                    <a:pt x="3678" y="2798"/>
                    <a:pt x="3656" y="2798"/>
                  </a:cubicBezTo>
                  <a:cubicBezTo>
                    <a:pt x="3560" y="2798"/>
                    <a:pt x="3486" y="2721"/>
                    <a:pt x="3438" y="2596"/>
                  </a:cubicBezTo>
                  <a:cubicBezTo>
                    <a:pt x="3951" y="2482"/>
                    <a:pt x="4445" y="2372"/>
                    <a:pt x="4940" y="2263"/>
                  </a:cubicBezTo>
                  <a:close/>
                  <a:moveTo>
                    <a:pt x="10730" y="2172"/>
                  </a:moveTo>
                  <a:cubicBezTo>
                    <a:pt x="10738" y="2172"/>
                    <a:pt x="10745" y="2173"/>
                    <a:pt x="10752" y="2176"/>
                  </a:cubicBezTo>
                  <a:cubicBezTo>
                    <a:pt x="10834" y="2209"/>
                    <a:pt x="10914" y="2247"/>
                    <a:pt x="11052" y="2310"/>
                  </a:cubicBezTo>
                  <a:cubicBezTo>
                    <a:pt x="10937" y="2363"/>
                    <a:pt x="10889" y="2396"/>
                    <a:pt x="10834" y="2410"/>
                  </a:cubicBezTo>
                  <a:cubicBezTo>
                    <a:pt x="10352" y="2540"/>
                    <a:pt x="9868" y="2664"/>
                    <a:pt x="9386" y="2797"/>
                  </a:cubicBezTo>
                  <a:cubicBezTo>
                    <a:pt x="9336" y="2811"/>
                    <a:pt x="9289" y="2821"/>
                    <a:pt x="9243" y="2821"/>
                  </a:cubicBezTo>
                  <a:cubicBezTo>
                    <a:pt x="9146" y="2821"/>
                    <a:pt x="9054" y="2778"/>
                    <a:pt x="8954" y="2637"/>
                  </a:cubicBezTo>
                  <a:cubicBezTo>
                    <a:pt x="9553" y="2479"/>
                    <a:pt x="10115" y="2329"/>
                    <a:pt x="10679" y="2181"/>
                  </a:cubicBezTo>
                  <a:cubicBezTo>
                    <a:pt x="10695" y="2177"/>
                    <a:pt x="10713" y="2172"/>
                    <a:pt x="10730" y="2172"/>
                  </a:cubicBezTo>
                  <a:close/>
                  <a:moveTo>
                    <a:pt x="11201" y="2503"/>
                  </a:moveTo>
                  <a:cubicBezTo>
                    <a:pt x="11203" y="2503"/>
                    <a:pt x="11205" y="2503"/>
                    <a:pt x="11208" y="2503"/>
                  </a:cubicBezTo>
                  <a:cubicBezTo>
                    <a:pt x="10617" y="2667"/>
                    <a:pt x="10027" y="2831"/>
                    <a:pt x="9355" y="3018"/>
                  </a:cubicBezTo>
                  <a:cubicBezTo>
                    <a:pt x="9576" y="2817"/>
                    <a:pt x="10654" y="2503"/>
                    <a:pt x="11201" y="2503"/>
                  </a:cubicBezTo>
                  <a:close/>
                  <a:moveTo>
                    <a:pt x="11360" y="2576"/>
                  </a:moveTo>
                  <a:cubicBezTo>
                    <a:pt x="11415" y="2576"/>
                    <a:pt x="11488" y="2621"/>
                    <a:pt x="11616" y="2661"/>
                  </a:cubicBezTo>
                  <a:cubicBezTo>
                    <a:pt x="11248" y="2837"/>
                    <a:pt x="10915" y="2881"/>
                    <a:pt x="10598" y="2972"/>
                  </a:cubicBezTo>
                  <a:cubicBezTo>
                    <a:pt x="10186" y="3089"/>
                    <a:pt x="10005" y="3139"/>
                    <a:pt x="9884" y="3139"/>
                  </a:cubicBezTo>
                  <a:cubicBezTo>
                    <a:pt x="9789" y="3139"/>
                    <a:pt x="9731" y="3108"/>
                    <a:pt x="9629" y="3056"/>
                  </a:cubicBezTo>
                  <a:cubicBezTo>
                    <a:pt x="10212" y="2848"/>
                    <a:pt x="10778" y="2721"/>
                    <a:pt x="11340" y="2578"/>
                  </a:cubicBezTo>
                  <a:cubicBezTo>
                    <a:pt x="11346" y="2576"/>
                    <a:pt x="11353" y="2576"/>
                    <a:pt x="11360" y="2576"/>
                  </a:cubicBezTo>
                  <a:close/>
                  <a:moveTo>
                    <a:pt x="5469" y="2297"/>
                  </a:moveTo>
                  <a:cubicBezTo>
                    <a:pt x="5552" y="2297"/>
                    <a:pt x="5620" y="2343"/>
                    <a:pt x="5679" y="2472"/>
                  </a:cubicBezTo>
                  <a:cubicBezTo>
                    <a:pt x="5431" y="2568"/>
                    <a:pt x="5187" y="2661"/>
                    <a:pt x="4942" y="2756"/>
                  </a:cubicBezTo>
                  <a:lnTo>
                    <a:pt x="4942" y="2756"/>
                  </a:lnTo>
                  <a:cubicBezTo>
                    <a:pt x="5085" y="2733"/>
                    <a:pt x="5230" y="2712"/>
                    <a:pt x="5370" y="2682"/>
                  </a:cubicBezTo>
                  <a:cubicBezTo>
                    <a:pt x="5522" y="2648"/>
                    <a:pt x="5668" y="2599"/>
                    <a:pt x="5817" y="2558"/>
                  </a:cubicBezTo>
                  <a:cubicBezTo>
                    <a:pt x="5825" y="2580"/>
                    <a:pt x="5833" y="2603"/>
                    <a:pt x="5842" y="2626"/>
                  </a:cubicBezTo>
                  <a:cubicBezTo>
                    <a:pt x="5789" y="2659"/>
                    <a:pt x="5742" y="2704"/>
                    <a:pt x="5685" y="2726"/>
                  </a:cubicBezTo>
                  <a:cubicBezTo>
                    <a:pt x="5293" y="2867"/>
                    <a:pt x="4895" y="2991"/>
                    <a:pt x="4508" y="3148"/>
                  </a:cubicBezTo>
                  <a:cubicBezTo>
                    <a:pt x="4420" y="3183"/>
                    <a:pt x="4340" y="3206"/>
                    <a:pt x="4266" y="3206"/>
                  </a:cubicBezTo>
                  <a:cubicBezTo>
                    <a:pt x="4166" y="3206"/>
                    <a:pt x="4076" y="3165"/>
                    <a:pt x="3989" y="3062"/>
                  </a:cubicBezTo>
                  <a:cubicBezTo>
                    <a:pt x="3943" y="3009"/>
                    <a:pt x="3874" y="2975"/>
                    <a:pt x="3781" y="2909"/>
                  </a:cubicBezTo>
                  <a:cubicBezTo>
                    <a:pt x="3850" y="2867"/>
                    <a:pt x="3892" y="2830"/>
                    <a:pt x="3939" y="2814"/>
                  </a:cubicBezTo>
                  <a:cubicBezTo>
                    <a:pt x="4402" y="2651"/>
                    <a:pt x="4868" y="2497"/>
                    <a:pt x="5329" y="2328"/>
                  </a:cubicBezTo>
                  <a:cubicBezTo>
                    <a:pt x="5380" y="2309"/>
                    <a:pt x="5427" y="2297"/>
                    <a:pt x="5469" y="2297"/>
                  </a:cubicBezTo>
                  <a:close/>
                  <a:moveTo>
                    <a:pt x="6769" y="3622"/>
                  </a:moveTo>
                  <a:cubicBezTo>
                    <a:pt x="6764" y="3623"/>
                    <a:pt x="6760" y="3624"/>
                    <a:pt x="6755" y="3625"/>
                  </a:cubicBezTo>
                  <a:lnTo>
                    <a:pt x="6764" y="3631"/>
                  </a:lnTo>
                  <a:cubicBezTo>
                    <a:pt x="6765" y="3628"/>
                    <a:pt x="6767" y="3625"/>
                    <a:pt x="6769" y="3622"/>
                  </a:cubicBezTo>
                  <a:close/>
                  <a:moveTo>
                    <a:pt x="7320" y="1622"/>
                  </a:moveTo>
                  <a:cubicBezTo>
                    <a:pt x="7401" y="1622"/>
                    <a:pt x="7505" y="1695"/>
                    <a:pt x="7577" y="1753"/>
                  </a:cubicBezTo>
                  <a:cubicBezTo>
                    <a:pt x="8031" y="2126"/>
                    <a:pt x="8475" y="2510"/>
                    <a:pt x="8929" y="2883"/>
                  </a:cubicBezTo>
                  <a:cubicBezTo>
                    <a:pt x="9086" y="3012"/>
                    <a:pt x="9261" y="3118"/>
                    <a:pt x="9462" y="3260"/>
                  </a:cubicBezTo>
                  <a:lnTo>
                    <a:pt x="9463" y="3260"/>
                  </a:lnTo>
                  <a:cubicBezTo>
                    <a:pt x="8904" y="3430"/>
                    <a:pt x="8394" y="3588"/>
                    <a:pt x="7880" y="3736"/>
                  </a:cubicBezTo>
                  <a:cubicBezTo>
                    <a:pt x="7860" y="3741"/>
                    <a:pt x="7839" y="3744"/>
                    <a:pt x="7816" y="3744"/>
                  </a:cubicBezTo>
                  <a:cubicBezTo>
                    <a:pt x="7756" y="3744"/>
                    <a:pt x="7689" y="3726"/>
                    <a:pt x="7637" y="3702"/>
                  </a:cubicBezTo>
                  <a:cubicBezTo>
                    <a:pt x="7217" y="3510"/>
                    <a:pt x="5958" y="2499"/>
                    <a:pt x="5646" y="2103"/>
                  </a:cubicBezTo>
                  <a:cubicBezTo>
                    <a:pt x="6193" y="1901"/>
                    <a:pt x="6738" y="1734"/>
                    <a:pt x="7297" y="1624"/>
                  </a:cubicBezTo>
                  <a:cubicBezTo>
                    <a:pt x="7304" y="1622"/>
                    <a:pt x="7312" y="1622"/>
                    <a:pt x="7320" y="1622"/>
                  </a:cubicBezTo>
                  <a:close/>
                  <a:moveTo>
                    <a:pt x="5979" y="2763"/>
                  </a:moveTo>
                  <a:cubicBezTo>
                    <a:pt x="6051" y="2763"/>
                    <a:pt x="6095" y="2811"/>
                    <a:pt x="6220" y="2943"/>
                  </a:cubicBezTo>
                  <a:cubicBezTo>
                    <a:pt x="6152" y="3008"/>
                    <a:pt x="6084" y="3072"/>
                    <a:pt x="6016" y="3136"/>
                  </a:cubicBezTo>
                  <a:cubicBezTo>
                    <a:pt x="6117" y="3101"/>
                    <a:pt x="6221" y="3046"/>
                    <a:pt x="6319" y="3046"/>
                  </a:cubicBezTo>
                  <a:cubicBezTo>
                    <a:pt x="6400" y="3046"/>
                    <a:pt x="6476" y="3083"/>
                    <a:pt x="6544" y="3200"/>
                  </a:cubicBezTo>
                  <a:cubicBezTo>
                    <a:pt x="6439" y="3282"/>
                    <a:pt x="6342" y="3357"/>
                    <a:pt x="6245" y="3433"/>
                  </a:cubicBezTo>
                  <a:cubicBezTo>
                    <a:pt x="6360" y="3399"/>
                    <a:pt x="6473" y="3345"/>
                    <a:pt x="6591" y="3335"/>
                  </a:cubicBezTo>
                  <a:cubicBezTo>
                    <a:pt x="6598" y="3334"/>
                    <a:pt x="6605" y="3334"/>
                    <a:pt x="6611" y="3334"/>
                  </a:cubicBezTo>
                  <a:cubicBezTo>
                    <a:pt x="6699" y="3334"/>
                    <a:pt x="6791" y="3375"/>
                    <a:pt x="6902" y="3400"/>
                  </a:cubicBezTo>
                  <a:cubicBezTo>
                    <a:pt x="6842" y="3500"/>
                    <a:pt x="6804" y="3562"/>
                    <a:pt x="6769" y="3622"/>
                  </a:cubicBezTo>
                  <a:lnTo>
                    <a:pt x="6769" y="3622"/>
                  </a:lnTo>
                  <a:cubicBezTo>
                    <a:pt x="6836" y="3606"/>
                    <a:pt x="6901" y="3592"/>
                    <a:pt x="6967" y="3575"/>
                  </a:cubicBezTo>
                  <a:cubicBezTo>
                    <a:pt x="6991" y="3569"/>
                    <a:pt x="7011" y="3566"/>
                    <a:pt x="7030" y="3566"/>
                  </a:cubicBezTo>
                  <a:cubicBezTo>
                    <a:pt x="7130" y="3566"/>
                    <a:pt x="7156" y="3649"/>
                    <a:pt x="7165" y="3751"/>
                  </a:cubicBezTo>
                  <a:cubicBezTo>
                    <a:pt x="7249" y="3770"/>
                    <a:pt x="7335" y="3789"/>
                    <a:pt x="7419" y="3807"/>
                  </a:cubicBezTo>
                  <a:cubicBezTo>
                    <a:pt x="6845" y="4055"/>
                    <a:pt x="6287" y="4278"/>
                    <a:pt x="5670" y="4320"/>
                  </a:cubicBezTo>
                  <a:cubicBezTo>
                    <a:pt x="5801" y="4251"/>
                    <a:pt x="5932" y="4183"/>
                    <a:pt x="6064" y="4114"/>
                  </a:cubicBezTo>
                  <a:lnTo>
                    <a:pt x="6064" y="4114"/>
                  </a:lnTo>
                  <a:cubicBezTo>
                    <a:pt x="6062" y="4114"/>
                    <a:pt x="6060" y="4114"/>
                    <a:pt x="6058" y="4114"/>
                  </a:cubicBezTo>
                  <a:cubicBezTo>
                    <a:pt x="6046" y="4114"/>
                    <a:pt x="6033" y="4113"/>
                    <a:pt x="6021" y="4113"/>
                  </a:cubicBezTo>
                  <a:cubicBezTo>
                    <a:pt x="6010" y="4113"/>
                    <a:pt x="6000" y="4114"/>
                    <a:pt x="5992" y="4119"/>
                  </a:cubicBezTo>
                  <a:cubicBezTo>
                    <a:pt x="5867" y="4192"/>
                    <a:pt x="5754" y="4224"/>
                    <a:pt x="5647" y="4224"/>
                  </a:cubicBezTo>
                  <a:cubicBezTo>
                    <a:pt x="5405" y="4224"/>
                    <a:pt x="5198" y="4061"/>
                    <a:pt x="4983" y="3838"/>
                  </a:cubicBezTo>
                  <a:cubicBezTo>
                    <a:pt x="5240" y="3752"/>
                    <a:pt x="5475" y="3676"/>
                    <a:pt x="5708" y="3593"/>
                  </a:cubicBezTo>
                  <a:cubicBezTo>
                    <a:pt x="5831" y="3550"/>
                    <a:pt x="5950" y="3495"/>
                    <a:pt x="6070" y="3447"/>
                  </a:cubicBezTo>
                  <a:lnTo>
                    <a:pt x="6070" y="3447"/>
                  </a:lnTo>
                  <a:cubicBezTo>
                    <a:pt x="5743" y="3541"/>
                    <a:pt x="5416" y="3637"/>
                    <a:pt x="5087" y="3729"/>
                  </a:cubicBezTo>
                  <a:cubicBezTo>
                    <a:pt x="5019" y="3748"/>
                    <a:pt x="4967" y="3759"/>
                    <a:pt x="4926" y="3759"/>
                  </a:cubicBezTo>
                  <a:cubicBezTo>
                    <a:pt x="4828" y="3759"/>
                    <a:pt x="4789" y="3696"/>
                    <a:pt x="4729" y="3525"/>
                  </a:cubicBezTo>
                  <a:cubicBezTo>
                    <a:pt x="4708" y="3528"/>
                    <a:pt x="4688" y="3530"/>
                    <a:pt x="4668" y="3530"/>
                  </a:cubicBezTo>
                  <a:cubicBezTo>
                    <a:pt x="4535" y="3530"/>
                    <a:pt x="4436" y="3456"/>
                    <a:pt x="4350" y="3314"/>
                  </a:cubicBezTo>
                  <a:cubicBezTo>
                    <a:pt x="4451" y="3270"/>
                    <a:pt x="4545" y="3220"/>
                    <a:pt x="4643" y="3187"/>
                  </a:cubicBezTo>
                  <a:cubicBezTo>
                    <a:pt x="5035" y="3055"/>
                    <a:pt x="5428" y="2924"/>
                    <a:pt x="5821" y="2799"/>
                  </a:cubicBezTo>
                  <a:cubicBezTo>
                    <a:pt x="5893" y="2777"/>
                    <a:pt x="5940" y="2763"/>
                    <a:pt x="5979" y="2763"/>
                  </a:cubicBezTo>
                  <a:close/>
                  <a:moveTo>
                    <a:pt x="3165" y="2648"/>
                  </a:moveTo>
                  <a:cubicBezTo>
                    <a:pt x="3204" y="2648"/>
                    <a:pt x="3252" y="2664"/>
                    <a:pt x="3281" y="2687"/>
                  </a:cubicBezTo>
                  <a:cubicBezTo>
                    <a:pt x="3964" y="3244"/>
                    <a:pt x="4646" y="3803"/>
                    <a:pt x="5325" y="4364"/>
                  </a:cubicBezTo>
                  <a:cubicBezTo>
                    <a:pt x="5341" y="4376"/>
                    <a:pt x="5341" y="4408"/>
                    <a:pt x="5359" y="4472"/>
                  </a:cubicBezTo>
                  <a:cubicBezTo>
                    <a:pt x="4991" y="4551"/>
                    <a:pt x="4645" y="4626"/>
                    <a:pt x="4296" y="4698"/>
                  </a:cubicBezTo>
                  <a:cubicBezTo>
                    <a:pt x="4259" y="4706"/>
                    <a:pt x="4223" y="4711"/>
                    <a:pt x="4189" y="4711"/>
                  </a:cubicBezTo>
                  <a:cubicBezTo>
                    <a:pt x="4109" y="4711"/>
                    <a:pt x="4036" y="4687"/>
                    <a:pt x="3957" y="4624"/>
                  </a:cubicBezTo>
                  <a:cubicBezTo>
                    <a:pt x="3466" y="4237"/>
                    <a:pt x="2962" y="3864"/>
                    <a:pt x="2464" y="3487"/>
                  </a:cubicBezTo>
                  <a:cubicBezTo>
                    <a:pt x="2233" y="3312"/>
                    <a:pt x="2002" y="3138"/>
                    <a:pt x="1771" y="2965"/>
                  </a:cubicBezTo>
                  <a:cubicBezTo>
                    <a:pt x="1776" y="2937"/>
                    <a:pt x="1782" y="2911"/>
                    <a:pt x="1788" y="2885"/>
                  </a:cubicBezTo>
                  <a:cubicBezTo>
                    <a:pt x="2240" y="2805"/>
                    <a:pt x="2692" y="2724"/>
                    <a:pt x="3144" y="2649"/>
                  </a:cubicBezTo>
                  <a:cubicBezTo>
                    <a:pt x="3151" y="2648"/>
                    <a:pt x="3158" y="2648"/>
                    <a:pt x="3165" y="2648"/>
                  </a:cubicBezTo>
                  <a:close/>
                  <a:moveTo>
                    <a:pt x="1420" y="3004"/>
                  </a:moveTo>
                  <a:cubicBezTo>
                    <a:pt x="1500" y="3004"/>
                    <a:pt x="1594" y="3045"/>
                    <a:pt x="1658" y="3093"/>
                  </a:cubicBezTo>
                  <a:cubicBezTo>
                    <a:pt x="2296" y="3573"/>
                    <a:pt x="2928" y="4060"/>
                    <a:pt x="3558" y="4551"/>
                  </a:cubicBezTo>
                  <a:cubicBezTo>
                    <a:pt x="3629" y="4605"/>
                    <a:pt x="3675" y="4692"/>
                    <a:pt x="3764" y="4804"/>
                  </a:cubicBezTo>
                  <a:cubicBezTo>
                    <a:pt x="2865" y="4974"/>
                    <a:pt x="2018" y="5135"/>
                    <a:pt x="1146" y="5299"/>
                  </a:cubicBezTo>
                  <a:cubicBezTo>
                    <a:pt x="874" y="4591"/>
                    <a:pt x="614" y="3912"/>
                    <a:pt x="345" y="3207"/>
                  </a:cubicBezTo>
                  <a:cubicBezTo>
                    <a:pt x="722" y="3132"/>
                    <a:pt x="1054" y="3057"/>
                    <a:pt x="1389" y="3006"/>
                  </a:cubicBezTo>
                  <a:cubicBezTo>
                    <a:pt x="1399" y="3005"/>
                    <a:pt x="1410" y="3004"/>
                    <a:pt x="1420" y="3004"/>
                  </a:cubicBezTo>
                  <a:close/>
                  <a:moveTo>
                    <a:pt x="9518" y="5478"/>
                  </a:moveTo>
                  <a:cubicBezTo>
                    <a:pt x="9760" y="5478"/>
                    <a:pt x="10058" y="5508"/>
                    <a:pt x="10357" y="5570"/>
                  </a:cubicBezTo>
                  <a:lnTo>
                    <a:pt x="9005" y="5570"/>
                  </a:lnTo>
                  <a:cubicBezTo>
                    <a:pt x="9082" y="5510"/>
                    <a:pt x="9271" y="5478"/>
                    <a:pt x="9518" y="5478"/>
                  </a:cubicBezTo>
                  <a:close/>
                  <a:moveTo>
                    <a:pt x="14155" y="5502"/>
                  </a:moveTo>
                  <a:lnTo>
                    <a:pt x="14155" y="5502"/>
                  </a:lnTo>
                  <a:cubicBezTo>
                    <a:pt x="14049" y="5563"/>
                    <a:pt x="13940" y="5578"/>
                    <a:pt x="13831" y="5578"/>
                  </a:cubicBezTo>
                  <a:cubicBezTo>
                    <a:pt x="13714" y="5578"/>
                    <a:pt x="13596" y="5561"/>
                    <a:pt x="13480" y="5561"/>
                  </a:cubicBezTo>
                  <a:cubicBezTo>
                    <a:pt x="13472" y="5561"/>
                    <a:pt x="13465" y="5561"/>
                    <a:pt x="13457" y="5561"/>
                  </a:cubicBezTo>
                  <a:cubicBezTo>
                    <a:pt x="13365" y="5563"/>
                    <a:pt x="13273" y="5563"/>
                    <a:pt x="13182" y="5563"/>
                  </a:cubicBezTo>
                  <a:cubicBezTo>
                    <a:pt x="13046" y="5563"/>
                    <a:pt x="12914" y="5562"/>
                    <a:pt x="12792" y="5562"/>
                  </a:cubicBezTo>
                  <a:cubicBezTo>
                    <a:pt x="13229" y="5543"/>
                    <a:pt x="13692" y="5523"/>
                    <a:pt x="14155" y="5502"/>
                  </a:cubicBezTo>
                  <a:close/>
                  <a:moveTo>
                    <a:pt x="14144" y="5670"/>
                  </a:moveTo>
                  <a:cubicBezTo>
                    <a:pt x="14069" y="5776"/>
                    <a:pt x="14044" y="5845"/>
                    <a:pt x="14018" y="5845"/>
                  </a:cubicBezTo>
                  <a:cubicBezTo>
                    <a:pt x="13700" y="5849"/>
                    <a:pt x="13382" y="5850"/>
                    <a:pt x="13064" y="5850"/>
                  </a:cubicBezTo>
                  <a:cubicBezTo>
                    <a:pt x="12852" y="5850"/>
                    <a:pt x="12641" y="5850"/>
                    <a:pt x="12429" y="5850"/>
                  </a:cubicBezTo>
                  <a:cubicBezTo>
                    <a:pt x="12403" y="5686"/>
                    <a:pt x="12508" y="5677"/>
                    <a:pt x="12607" y="5676"/>
                  </a:cubicBezTo>
                  <a:cubicBezTo>
                    <a:pt x="12876" y="5671"/>
                    <a:pt x="13143" y="5671"/>
                    <a:pt x="13412" y="5670"/>
                  </a:cubicBezTo>
                  <a:close/>
                  <a:moveTo>
                    <a:pt x="9633" y="5650"/>
                  </a:moveTo>
                  <a:cubicBezTo>
                    <a:pt x="9867" y="5650"/>
                    <a:pt x="10102" y="5652"/>
                    <a:pt x="10337" y="5652"/>
                  </a:cubicBezTo>
                  <a:cubicBezTo>
                    <a:pt x="10347" y="5685"/>
                    <a:pt x="10357" y="5718"/>
                    <a:pt x="10368" y="5751"/>
                  </a:cubicBezTo>
                  <a:cubicBezTo>
                    <a:pt x="10300" y="5800"/>
                    <a:pt x="10232" y="5890"/>
                    <a:pt x="10163" y="5893"/>
                  </a:cubicBezTo>
                  <a:cubicBezTo>
                    <a:pt x="9942" y="5899"/>
                    <a:pt x="9720" y="5901"/>
                    <a:pt x="9499" y="5901"/>
                  </a:cubicBezTo>
                  <a:cubicBezTo>
                    <a:pt x="9258" y="5901"/>
                    <a:pt x="9016" y="5899"/>
                    <a:pt x="8776" y="5899"/>
                  </a:cubicBezTo>
                  <a:cubicBezTo>
                    <a:pt x="8765" y="5873"/>
                    <a:pt x="8754" y="5845"/>
                    <a:pt x="8745" y="5818"/>
                  </a:cubicBezTo>
                  <a:cubicBezTo>
                    <a:pt x="8822" y="5762"/>
                    <a:pt x="8899" y="5662"/>
                    <a:pt x="8980" y="5660"/>
                  </a:cubicBezTo>
                  <a:cubicBezTo>
                    <a:pt x="9197" y="5652"/>
                    <a:pt x="9415" y="5650"/>
                    <a:pt x="9633" y="5650"/>
                  </a:cubicBezTo>
                  <a:close/>
                  <a:moveTo>
                    <a:pt x="6208" y="5453"/>
                  </a:moveTo>
                  <a:cubicBezTo>
                    <a:pt x="6472" y="5453"/>
                    <a:pt x="6736" y="5473"/>
                    <a:pt x="6996" y="5583"/>
                  </a:cubicBezTo>
                  <a:lnTo>
                    <a:pt x="6187" y="5583"/>
                  </a:lnTo>
                  <a:cubicBezTo>
                    <a:pt x="6187" y="5607"/>
                    <a:pt x="6187" y="5632"/>
                    <a:pt x="6185" y="5656"/>
                  </a:cubicBezTo>
                  <a:lnTo>
                    <a:pt x="6967" y="5656"/>
                  </a:lnTo>
                  <a:cubicBezTo>
                    <a:pt x="6943" y="5834"/>
                    <a:pt x="6887" y="5951"/>
                    <a:pt x="6726" y="5951"/>
                  </a:cubicBezTo>
                  <a:cubicBezTo>
                    <a:pt x="6723" y="5951"/>
                    <a:pt x="6719" y="5951"/>
                    <a:pt x="6716" y="5951"/>
                  </a:cubicBezTo>
                  <a:cubicBezTo>
                    <a:pt x="6282" y="5938"/>
                    <a:pt x="5846" y="5917"/>
                    <a:pt x="5412" y="5898"/>
                  </a:cubicBezTo>
                  <a:cubicBezTo>
                    <a:pt x="5387" y="5707"/>
                    <a:pt x="5687" y="5721"/>
                    <a:pt x="5575" y="5530"/>
                  </a:cubicBezTo>
                  <a:cubicBezTo>
                    <a:pt x="5574" y="5527"/>
                    <a:pt x="5649" y="5458"/>
                    <a:pt x="5688" y="5458"/>
                  </a:cubicBezTo>
                  <a:cubicBezTo>
                    <a:pt x="5716" y="5459"/>
                    <a:pt x="5744" y="5459"/>
                    <a:pt x="5773" y="5459"/>
                  </a:cubicBezTo>
                  <a:cubicBezTo>
                    <a:pt x="5918" y="5459"/>
                    <a:pt x="6063" y="5453"/>
                    <a:pt x="6208" y="5453"/>
                  </a:cubicBezTo>
                  <a:close/>
                  <a:moveTo>
                    <a:pt x="13783" y="5986"/>
                  </a:moveTo>
                  <a:lnTo>
                    <a:pt x="13783" y="6016"/>
                  </a:lnTo>
                  <a:lnTo>
                    <a:pt x="12527" y="6016"/>
                  </a:lnTo>
                  <a:lnTo>
                    <a:pt x="12527" y="5986"/>
                  </a:lnTo>
                  <a:close/>
                  <a:moveTo>
                    <a:pt x="5520" y="5976"/>
                  </a:moveTo>
                  <a:cubicBezTo>
                    <a:pt x="5637" y="5976"/>
                    <a:pt x="5757" y="6027"/>
                    <a:pt x="5874" y="6027"/>
                  </a:cubicBezTo>
                  <a:cubicBezTo>
                    <a:pt x="5884" y="6027"/>
                    <a:pt x="5894" y="6027"/>
                    <a:pt x="5905" y="6026"/>
                  </a:cubicBezTo>
                  <a:cubicBezTo>
                    <a:pt x="5992" y="6018"/>
                    <a:pt x="6079" y="6016"/>
                    <a:pt x="6167" y="6016"/>
                  </a:cubicBezTo>
                  <a:cubicBezTo>
                    <a:pt x="6298" y="6016"/>
                    <a:pt x="6430" y="6021"/>
                    <a:pt x="6561" y="6021"/>
                  </a:cubicBezTo>
                  <a:cubicBezTo>
                    <a:pt x="6561" y="6046"/>
                    <a:pt x="6561" y="6071"/>
                    <a:pt x="6561" y="6096"/>
                  </a:cubicBezTo>
                  <a:lnTo>
                    <a:pt x="5273" y="6096"/>
                  </a:lnTo>
                  <a:cubicBezTo>
                    <a:pt x="5351" y="6003"/>
                    <a:pt x="5435" y="5976"/>
                    <a:pt x="5520" y="5976"/>
                  </a:cubicBezTo>
                  <a:close/>
                  <a:moveTo>
                    <a:pt x="9454" y="6090"/>
                  </a:moveTo>
                  <a:cubicBezTo>
                    <a:pt x="9666" y="6090"/>
                    <a:pt x="9891" y="6104"/>
                    <a:pt x="10097" y="6133"/>
                  </a:cubicBezTo>
                  <a:cubicBezTo>
                    <a:pt x="9952" y="6216"/>
                    <a:pt x="9608" y="6258"/>
                    <a:pt x="9247" y="6258"/>
                  </a:cubicBezTo>
                  <a:cubicBezTo>
                    <a:pt x="9026" y="6258"/>
                    <a:pt x="8799" y="6242"/>
                    <a:pt x="8607" y="6210"/>
                  </a:cubicBezTo>
                  <a:cubicBezTo>
                    <a:pt x="8726" y="6135"/>
                    <a:pt x="9070" y="6090"/>
                    <a:pt x="9454" y="6090"/>
                  </a:cubicBezTo>
                  <a:close/>
                  <a:moveTo>
                    <a:pt x="5552" y="6171"/>
                  </a:moveTo>
                  <a:cubicBezTo>
                    <a:pt x="5898" y="6171"/>
                    <a:pt x="6243" y="6175"/>
                    <a:pt x="6590" y="6200"/>
                  </a:cubicBezTo>
                  <a:cubicBezTo>
                    <a:pt x="6106" y="6373"/>
                    <a:pt x="5595" y="6296"/>
                    <a:pt x="5085" y="6388"/>
                  </a:cubicBezTo>
                  <a:cubicBezTo>
                    <a:pt x="5105" y="6191"/>
                    <a:pt x="5219" y="6171"/>
                    <a:pt x="5345" y="6171"/>
                  </a:cubicBezTo>
                  <a:cubicBezTo>
                    <a:pt x="5414" y="6171"/>
                    <a:pt x="5483" y="6171"/>
                    <a:pt x="5552" y="6171"/>
                  </a:cubicBezTo>
                  <a:close/>
                  <a:moveTo>
                    <a:pt x="13069" y="6110"/>
                  </a:moveTo>
                  <a:cubicBezTo>
                    <a:pt x="13289" y="6110"/>
                    <a:pt x="13510" y="6123"/>
                    <a:pt x="13735" y="6177"/>
                  </a:cubicBezTo>
                  <a:cubicBezTo>
                    <a:pt x="13721" y="6327"/>
                    <a:pt x="13664" y="6411"/>
                    <a:pt x="13529" y="6411"/>
                  </a:cubicBezTo>
                  <a:cubicBezTo>
                    <a:pt x="13523" y="6411"/>
                    <a:pt x="13516" y="6411"/>
                    <a:pt x="13510" y="6410"/>
                  </a:cubicBezTo>
                  <a:cubicBezTo>
                    <a:pt x="13062" y="6387"/>
                    <a:pt x="12615" y="6359"/>
                    <a:pt x="12168" y="6333"/>
                  </a:cubicBezTo>
                  <a:cubicBezTo>
                    <a:pt x="12157" y="6312"/>
                    <a:pt x="12147" y="6289"/>
                    <a:pt x="12138" y="6266"/>
                  </a:cubicBezTo>
                  <a:cubicBezTo>
                    <a:pt x="12204" y="6215"/>
                    <a:pt x="12273" y="6121"/>
                    <a:pt x="12338" y="6121"/>
                  </a:cubicBezTo>
                  <a:cubicBezTo>
                    <a:pt x="12338" y="6121"/>
                    <a:pt x="12339" y="6121"/>
                    <a:pt x="12339" y="6121"/>
                  </a:cubicBezTo>
                  <a:cubicBezTo>
                    <a:pt x="12371" y="6122"/>
                    <a:pt x="12403" y="6122"/>
                    <a:pt x="12435" y="6122"/>
                  </a:cubicBezTo>
                  <a:cubicBezTo>
                    <a:pt x="12645" y="6122"/>
                    <a:pt x="12856" y="6110"/>
                    <a:pt x="13069" y="6110"/>
                  </a:cubicBezTo>
                  <a:close/>
                  <a:moveTo>
                    <a:pt x="6249" y="6399"/>
                  </a:moveTo>
                  <a:cubicBezTo>
                    <a:pt x="6320" y="6399"/>
                    <a:pt x="6392" y="6400"/>
                    <a:pt x="6464" y="6402"/>
                  </a:cubicBezTo>
                  <a:cubicBezTo>
                    <a:pt x="6442" y="6453"/>
                    <a:pt x="6439" y="6486"/>
                    <a:pt x="6423" y="6495"/>
                  </a:cubicBezTo>
                  <a:cubicBezTo>
                    <a:pt x="6382" y="6515"/>
                    <a:pt x="6335" y="6538"/>
                    <a:pt x="6290" y="6538"/>
                  </a:cubicBezTo>
                  <a:cubicBezTo>
                    <a:pt x="6179" y="6539"/>
                    <a:pt x="6068" y="6539"/>
                    <a:pt x="5956" y="6539"/>
                  </a:cubicBezTo>
                  <a:cubicBezTo>
                    <a:pt x="5644" y="6539"/>
                    <a:pt x="5333" y="6534"/>
                    <a:pt x="5019" y="6519"/>
                  </a:cubicBezTo>
                  <a:cubicBezTo>
                    <a:pt x="5423" y="6431"/>
                    <a:pt x="5830" y="6399"/>
                    <a:pt x="6249" y="6399"/>
                  </a:cubicBezTo>
                  <a:close/>
                  <a:moveTo>
                    <a:pt x="9162" y="6331"/>
                  </a:moveTo>
                  <a:cubicBezTo>
                    <a:pt x="9452" y="6331"/>
                    <a:pt x="9747" y="6364"/>
                    <a:pt x="9890" y="6431"/>
                  </a:cubicBezTo>
                  <a:cubicBezTo>
                    <a:pt x="9789" y="6506"/>
                    <a:pt x="9527" y="6544"/>
                    <a:pt x="9237" y="6544"/>
                  </a:cubicBezTo>
                  <a:cubicBezTo>
                    <a:pt x="8960" y="6544"/>
                    <a:pt x="8657" y="6509"/>
                    <a:pt x="8444" y="6439"/>
                  </a:cubicBezTo>
                  <a:cubicBezTo>
                    <a:pt x="8557" y="6367"/>
                    <a:pt x="8857" y="6331"/>
                    <a:pt x="9162" y="6331"/>
                  </a:cubicBezTo>
                  <a:close/>
                  <a:moveTo>
                    <a:pt x="12598" y="6482"/>
                  </a:moveTo>
                  <a:cubicBezTo>
                    <a:pt x="12886" y="6482"/>
                    <a:pt x="13173" y="6509"/>
                    <a:pt x="13459" y="6598"/>
                  </a:cubicBezTo>
                  <a:cubicBezTo>
                    <a:pt x="13410" y="6596"/>
                    <a:pt x="13361" y="6596"/>
                    <a:pt x="13312" y="6596"/>
                  </a:cubicBezTo>
                  <a:cubicBezTo>
                    <a:pt x="13126" y="6596"/>
                    <a:pt x="12938" y="6607"/>
                    <a:pt x="12750" y="6607"/>
                  </a:cubicBezTo>
                  <a:cubicBezTo>
                    <a:pt x="12512" y="6607"/>
                    <a:pt x="12273" y="6589"/>
                    <a:pt x="12039" y="6505"/>
                  </a:cubicBezTo>
                  <a:cubicBezTo>
                    <a:pt x="12226" y="6493"/>
                    <a:pt x="12412" y="6482"/>
                    <a:pt x="12598" y="6482"/>
                  </a:cubicBezTo>
                  <a:close/>
                  <a:moveTo>
                    <a:pt x="9088" y="6631"/>
                  </a:moveTo>
                  <a:cubicBezTo>
                    <a:pt x="9299" y="6631"/>
                    <a:pt x="9510" y="6632"/>
                    <a:pt x="9720" y="6632"/>
                  </a:cubicBezTo>
                  <a:cubicBezTo>
                    <a:pt x="9731" y="6802"/>
                    <a:pt x="9657" y="6849"/>
                    <a:pt x="9545" y="6851"/>
                  </a:cubicBezTo>
                  <a:cubicBezTo>
                    <a:pt x="9399" y="6851"/>
                    <a:pt x="9254" y="6851"/>
                    <a:pt x="9108" y="6851"/>
                  </a:cubicBezTo>
                  <a:cubicBezTo>
                    <a:pt x="8816" y="6851"/>
                    <a:pt x="8525" y="6851"/>
                    <a:pt x="8234" y="6851"/>
                  </a:cubicBezTo>
                  <a:cubicBezTo>
                    <a:pt x="8226" y="6824"/>
                    <a:pt x="8216" y="6798"/>
                    <a:pt x="8208" y="6772"/>
                  </a:cubicBezTo>
                  <a:cubicBezTo>
                    <a:pt x="8264" y="6726"/>
                    <a:pt x="8320" y="6639"/>
                    <a:pt x="8377" y="6638"/>
                  </a:cubicBezTo>
                  <a:cubicBezTo>
                    <a:pt x="8614" y="6632"/>
                    <a:pt x="8851" y="6631"/>
                    <a:pt x="9088" y="6631"/>
                  </a:cubicBezTo>
                  <a:close/>
                  <a:moveTo>
                    <a:pt x="11958" y="6708"/>
                  </a:moveTo>
                  <a:cubicBezTo>
                    <a:pt x="11959" y="6708"/>
                    <a:pt x="11959" y="6708"/>
                    <a:pt x="11959" y="6708"/>
                  </a:cubicBezTo>
                  <a:cubicBezTo>
                    <a:pt x="12421" y="6715"/>
                    <a:pt x="12883" y="6737"/>
                    <a:pt x="13346" y="6754"/>
                  </a:cubicBezTo>
                  <a:cubicBezTo>
                    <a:pt x="13346" y="6798"/>
                    <a:pt x="13346" y="6841"/>
                    <a:pt x="13346" y="6885"/>
                  </a:cubicBezTo>
                  <a:lnTo>
                    <a:pt x="13344" y="6885"/>
                  </a:lnTo>
                  <a:cubicBezTo>
                    <a:pt x="13170" y="6915"/>
                    <a:pt x="12995" y="6924"/>
                    <a:pt x="12819" y="6924"/>
                  </a:cubicBezTo>
                  <a:cubicBezTo>
                    <a:pt x="12567" y="6924"/>
                    <a:pt x="12315" y="6906"/>
                    <a:pt x="12063" y="6906"/>
                  </a:cubicBezTo>
                  <a:cubicBezTo>
                    <a:pt x="11983" y="6906"/>
                    <a:pt x="11903" y="6907"/>
                    <a:pt x="11823" y="6912"/>
                  </a:cubicBezTo>
                  <a:cubicBezTo>
                    <a:pt x="11812" y="6884"/>
                    <a:pt x="11801" y="6856"/>
                    <a:pt x="11792" y="6829"/>
                  </a:cubicBezTo>
                  <a:cubicBezTo>
                    <a:pt x="11847" y="6787"/>
                    <a:pt x="11903" y="6708"/>
                    <a:pt x="11958" y="6708"/>
                  </a:cubicBezTo>
                  <a:close/>
                  <a:moveTo>
                    <a:pt x="6300" y="6623"/>
                  </a:moveTo>
                  <a:lnTo>
                    <a:pt x="6300" y="6623"/>
                  </a:lnTo>
                  <a:cubicBezTo>
                    <a:pt x="6260" y="6893"/>
                    <a:pt x="6083" y="6896"/>
                    <a:pt x="5933" y="6908"/>
                  </a:cubicBezTo>
                  <a:cubicBezTo>
                    <a:pt x="5664" y="6929"/>
                    <a:pt x="5394" y="6928"/>
                    <a:pt x="5124" y="6942"/>
                  </a:cubicBezTo>
                  <a:cubicBezTo>
                    <a:pt x="5049" y="6946"/>
                    <a:pt x="4973" y="6952"/>
                    <a:pt x="4893" y="6952"/>
                  </a:cubicBezTo>
                  <a:cubicBezTo>
                    <a:pt x="4810" y="6952"/>
                    <a:pt x="4722" y="6945"/>
                    <a:pt x="4623" y="6921"/>
                  </a:cubicBezTo>
                  <a:cubicBezTo>
                    <a:pt x="4703" y="6845"/>
                    <a:pt x="4778" y="6711"/>
                    <a:pt x="4864" y="6703"/>
                  </a:cubicBezTo>
                  <a:cubicBezTo>
                    <a:pt x="5334" y="6659"/>
                    <a:pt x="5806" y="6647"/>
                    <a:pt x="6300" y="6623"/>
                  </a:cubicBezTo>
                  <a:close/>
                  <a:moveTo>
                    <a:pt x="5472" y="7024"/>
                  </a:moveTo>
                  <a:cubicBezTo>
                    <a:pt x="5673" y="7024"/>
                    <a:pt x="5878" y="7037"/>
                    <a:pt x="6087" y="7059"/>
                  </a:cubicBezTo>
                  <a:cubicBezTo>
                    <a:pt x="6053" y="7086"/>
                    <a:pt x="6020" y="7135"/>
                    <a:pt x="5984" y="7137"/>
                  </a:cubicBezTo>
                  <a:cubicBezTo>
                    <a:pt x="5677" y="7152"/>
                    <a:pt x="5369" y="7164"/>
                    <a:pt x="5061" y="7164"/>
                  </a:cubicBezTo>
                  <a:cubicBezTo>
                    <a:pt x="4876" y="7164"/>
                    <a:pt x="4690" y="7160"/>
                    <a:pt x="4504" y="7149"/>
                  </a:cubicBezTo>
                  <a:cubicBezTo>
                    <a:pt x="4821" y="7059"/>
                    <a:pt x="5142" y="7024"/>
                    <a:pt x="5472" y="7024"/>
                  </a:cubicBezTo>
                  <a:close/>
                  <a:moveTo>
                    <a:pt x="8170" y="6948"/>
                  </a:moveTo>
                  <a:cubicBezTo>
                    <a:pt x="8171" y="6948"/>
                    <a:pt x="8171" y="6948"/>
                    <a:pt x="8172" y="6948"/>
                  </a:cubicBezTo>
                  <a:cubicBezTo>
                    <a:pt x="8619" y="6953"/>
                    <a:pt x="9066" y="6967"/>
                    <a:pt x="9516" y="6978"/>
                  </a:cubicBezTo>
                  <a:cubicBezTo>
                    <a:pt x="9499" y="7175"/>
                    <a:pt x="9409" y="7220"/>
                    <a:pt x="9283" y="7220"/>
                  </a:cubicBezTo>
                  <a:cubicBezTo>
                    <a:pt x="9266" y="7220"/>
                    <a:pt x="9248" y="7220"/>
                    <a:pt x="9230" y="7218"/>
                  </a:cubicBezTo>
                  <a:cubicBezTo>
                    <a:pt x="8829" y="7190"/>
                    <a:pt x="8428" y="7169"/>
                    <a:pt x="8013" y="7144"/>
                  </a:cubicBezTo>
                  <a:cubicBezTo>
                    <a:pt x="8007" y="7018"/>
                    <a:pt x="8063" y="6948"/>
                    <a:pt x="8170" y="6948"/>
                  </a:cubicBezTo>
                  <a:close/>
                  <a:moveTo>
                    <a:pt x="3555" y="5495"/>
                  </a:moveTo>
                  <a:cubicBezTo>
                    <a:pt x="3560" y="5557"/>
                    <a:pt x="3575" y="5596"/>
                    <a:pt x="3562" y="5620"/>
                  </a:cubicBezTo>
                  <a:cubicBezTo>
                    <a:pt x="3262" y="6170"/>
                    <a:pt x="2960" y="6718"/>
                    <a:pt x="2649" y="7280"/>
                  </a:cubicBezTo>
                  <a:lnTo>
                    <a:pt x="1151" y="7280"/>
                  </a:lnTo>
                  <a:lnTo>
                    <a:pt x="1151" y="5638"/>
                  </a:lnTo>
                  <a:cubicBezTo>
                    <a:pt x="1957" y="5480"/>
                    <a:pt x="2753" y="5538"/>
                    <a:pt x="3555" y="5495"/>
                  </a:cubicBezTo>
                  <a:close/>
                  <a:moveTo>
                    <a:pt x="15062" y="5422"/>
                  </a:moveTo>
                  <a:cubicBezTo>
                    <a:pt x="15115" y="6068"/>
                    <a:pt x="15109" y="6686"/>
                    <a:pt x="15048" y="7329"/>
                  </a:cubicBezTo>
                  <a:lnTo>
                    <a:pt x="13280" y="7329"/>
                  </a:lnTo>
                  <a:cubicBezTo>
                    <a:pt x="13686" y="6697"/>
                    <a:pt x="14067" y="6103"/>
                    <a:pt x="14482" y="5456"/>
                  </a:cubicBezTo>
                  <a:cubicBezTo>
                    <a:pt x="14626" y="5448"/>
                    <a:pt x="14828" y="5436"/>
                    <a:pt x="15062" y="5422"/>
                  </a:cubicBezTo>
                  <a:close/>
                  <a:moveTo>
                    <a:pt x="5472" y="7289"/>
                  </a:moveTo>
                  <a:cubicBezTo>
                    <a:pt x="5627" y="7289"/>
                    <a:pt x="5782" y="7306"/>
                    <a:pt x="5937" y="7354"/>
                  </a:cubicBezTo>
                  <a:lnTo>
                    <a:pt x="4599" y="7354"/>
                  </a:lnTo>
                  <a:cubicBezTo>
                    <a:pt x="4888" y="7347"/>
                    <a:pt x="5180" y="7289"/>
                    <a:pt x="5472" y="7289"/>
                  </a:cubicBezTo>
                  <a:close/>
                  <a:moveTo>
                    <a:pt x="5418" y="5437"/>
                  </a:moveTo>
                  <a:lnTo>
                    <a:pt x="5418" y="5437"/>
                  </a:lnTo>
                  <a:cubicBezTo>
                    <a:pt x="5029" y="6164"/>
                    <a:pt x="4545" y="6740"/>
                    <a:pt x="4109" y="7365"/>
                  </a:cubicBezTo>
                  <a:cubicBezTo>
                    <a:pt x="3724" y="7340"/>
                    <a:pt x="3349" y="7315"/>
                    <a:pt x="2927" y="7286"/>
                  </a:cubicBezTo>
                  <a:cubicBezTo>
                    <a:pt x="3245" y="6680"/>
                    <a:pt x="3546" y="6110"/>
                    <a:pt x="3869" y="5498"/>
                  </a:cubicBezTo>
                  <a:cubicBezTo>
                    <a:pt x="4347" y="5480"/>
                    <a:pt x="4845" y="5460"/>
                    <a:pt x="5418" y="5437"/>
                  </a:cubicBezTo>
                  <a:close/>
                  <a:moveTo>
                    <a:pt x="11707" y="6991"/>
                  </a:moveTo>
                  <a:cubicBezTo>
                    <a:pt x="12194" y="7012"/>
                    <a:pt x="12669" y="7034"/>
                    <a:pt x="13172" y="7058"/>
                  </a:cubicBezTo>
                  <a:cubicBezTo>
                    <a:pt x="13140" y="7272"/>
                    <a:pt x="13060" y="7356"/>
                    <a:pt x="12874" y="7359"/>
                  </a:cubicBezTo>
                  <a:cubicBezTo>
                    <a:pt x="12425" y="7363"/>
                    <a:pt x="11976" y="7386"/>
                    <a:pt x="11472" y="7405"/>
                  </a:cubicBezTo>
                  <a:cubicBezTo>
                    <a:pt x="11560" y="7250"/>
                    <a:pt x="11629" y="7129"/>
                    <a:pt x="11707" y="6991"/>
                  </a:cubicBezTo>
                  <a:close/>
                  <a:moveTo>
                    <a:pt x="10905" y="5524"/>
                  </a:moveTo>
                  <a:cubicBezTo>
                    <a:pt x="10910" y="5524"/>
                    <a:pt x="10916" y="5524"/>
                    <a:pt x="10922" y="5524"/>
                  </a:cubicBezTo>
                  <a:cubicBezTo>
                    <a:pt x="11115" y="5530"/>
                    <a:pt x="11308" y="5531"/>
                    <a:pt x="11505" y="5531"/>
                  </a:cubicBezTo>
                  <a:cubicBezTo>
                    <a:pt x="11756" y="5531"/>
                    <a:pt x="12015" y="5529"/>
                    <a:pt x="12288" y="5529"/>
                  </a:cubicBezTo>
                  <a:cubicBezTo>
                    <a:pt x="12040" y="6244"/>
                    <a:pt x="11529" y="6758"/>
                    <a:pt x="11313" y="7430"/>
                  </a:cubicBezTo>
                  <a:lnTo>
                    <a:pt x="9519" y="7430"/>
                  </a:lnTo>
                  <a:cubicBezTo>
                    <a:pt x="9570" y="7329"/>
                    <a:pt x="9603" y="7254"/>
                    <a:pt x="9647" y="7184"/>
                  </a:cubicBezTo>
                  <a:cubicBezTo>
                    <a:pt x="9945" y="6704"/>
                    <a:pt x="10251" y="6228"/>
                    <a:pt x="10542" y="5744"/>
                  </a:cubicBezTo>
                  <a:cubicBezTo>
                    <a:pt x="10632" y="5594"/>
                    <a:pt x="10730" y="5524"/>
                    <a:pt x="10905" y="5524"/>
                  </a:cubicBezTo>
                  <a:close/>
                  <a:moveTo>
                    <a:pt x="8032" y="5502"/>
                  </a:moveTo>
                  <a:cubicBezTo>
                    <a:pt x="8245" y="5502"/>
                    <a:pt x="8462" y="5505"/>
                    <a:pt x="8689" y="5505"/>
                  </a:cubicBezTo>
                  <a:cubicBezTo>
                    <a:pt x="8401" y="6228"/>
                    <a:pt x="7920" y="6790"/>
                    <a:pt x="7530" y="7432"/>
                  </a:cubicBezTo>
                  <a:lnTo>
                    <a:pt x="6181" y="7432"/>
                  </a:lnTo>
                  <a:cubicBezTo>
                    <a:pt x="6214" y="7328"/>
                    <a:pt x="6225" y="7246"/>
                    <a:pt x="6264" y="7180"/>
                  </a:cubicBezTo>
                  <a:cubicBezTo>
                    <a:pt x="6569" y="6679"/>
                    <a:pt x="6876" y="6178"/>
                    <a:pt x="7193" y="5685"/>
                  </a:cubicBezTo>
                  <a:cubicBezTo>
                    <a:pt x="7246" y="5605"/>
                    <a:pt x="7355" y="5517"/>
                    <a:pt x="7442" y="5513"/>
                  </a:cubicBezTo>
                  <a:cubicBezTo>
                    <a:pt x="7637" y="5505"/>
                    <a:pt x="7832" y="5502"/>
                    <a:pt x="8032" y="5502"/>
                  </a:cubicBezTo>
                  <a:close/>
                  <a:moveTo>
                    <a:pt x="8425" y="7298"/>
                  </a:moveTo>
                  <a:cubicBezTo>
                    <a:pt x="8718" y="7298"/>
                    <a:pt x="9011" y="7348"/>
                    <a:pt x="9303" y="7410"/>
                  </a:cubicBezTo>
                  <a:cubicBezTo>
                    <a:pt x="9150" y="7468"/>
                    <a:pt x="8997" y="7488"/>
                    <a:pt x="8844" y="7488"/>
                  </a:cubicBezTo>
                  <a:cubicBezTo>
                    <a:pt x="8508" y="7488"/>
                    <a:pt x="8173" y="7391"/>
                    <a:pt x="7840" y="7391"/>
                  </a:cubicBezTo>
                  <a:cubicBezTo>
                    <a:pt x="7822" y="7391"/>
                    <a:pt x="7804" y="7391"/>
                    <a:pt x="7786" y="7392"/>
                  </a:cubicBezTo>
                  <a:cubicBezTo>
                    <a:pt x="8000" y="7324"/>
                    <a:pt x="8213" y="7298"/>
                    <a:pt x="8425" y="7298"/>
                  </a:cubicBezTo>
                  <a:close/>
                  <a:moveTo>
                    <a:pt x="3561" y="7528"/>
                  </a:moveTo>
                  <a:cubicBezTo>
                    <a:pt x="3638" y="7528"/>
                    <a:pt x="3700" y="7560"/>
                    <a:pt x="3704" y="7689"/>
                  </a:cubicBezTo>
                  <a:cubicBezTo>
                    <a:pt x="3715" y="8176"/>
                    <a:pt x="3707" y="8664"/>
                    <a:pt x="3707" y="9181"/>
                  </a:cubicBezTo>
                  <a:lnTo>
                    <a:pt x="3422" y="9181"/>
                  </a:lnTo>
                  <a:lnTo>
                    <a:pt x="3422" y="7547"/>
                  </a:lnTo>
                  <a:cubicBezTo>
                    <a:pt x="3468" y="7538"/>
                    <a:pt x="3517" y="7528"/>
                    <a:pt x="3561" y="7528"/>
                  </a:cubicBezTo>
                  <a:close/>
                  <a:moveTo>
                    <a:pt x="4129" y="7600"/>
                  </a:moveTo>
                  <a:lnTo>
                    <a:pt x="4129" y="9186"/>
                  </a:lnTo>
                  <a:lnTo>
                    <a:pt x="3852" y="9186"/>
                  </a:lnTo>
                  <a:cubicBezTo>
                    <a:pt x="3830" y="8666"/>
                    <a:pt x="3807" y="8149"/>
                    <a:pt x="3783" y="7600"/>
                  </a:cubicBezTo>
                  <a:close/>
                  <a:moveTo>
                    <a:pt x="5061" y="7580"/>
                  </a:moveTo>
                  <a:lnTo>
                    <a:pt x="5061" y="7580"/>
                  </a:lnTo>
                  <a:cubicBezTo>
                    <a:pt x="5194" y="7588"/>
                    <a:pt x="5286" y="7595"/>
                    <a:pt x="5422" y="7605"/>
                  </a:cubicBezTo>
                  <a:lnTo>
                    <a:pt x="5422" y="9200"/>
                  </a:lnTo>
                  <a:lnTo>
                    <a:pt x="5125" y="9200"/>
                  </a:lnTo>
                  <a:cubicBezTo>
                    <a:pt x="5105" y="8673"/>
                    <a:pt x="5084" y="8153"/>
                    <a:pt x="5061" y="7580"/>
                  </a:cubicBezTo>
                  <a:close/>
                  <a:moveTo>
                    <a:pt x="5837" y="7595"/>
                  </a:moveTo>
                  <a:cubicBezTo>
                    <a:pt x="5864" y="8127"/>
                    <a:pt x="5889" y="8643"/>
                    <a:pt x="5918" y="9206"/>
                  </a:cubicBezTo>
                  <a:lnTo>
                    <a:pt x="5573" y="9206"/>
                  </a:lnTo>
                  <a:cubicBezTo>
                    <a:pt x="5554" y="8680"/>
                    <a:pt x="5536" y="8164"/>
                    <a:pt x="5516" y="7626"/>
                  </a:cubicBezTo>
                  <a:cubicBezTo>
                    <a:pt x="5626" y="7616"/>
                    <a:pt x="5706" y="7608"/>
                    <a:pt x="5837" y="7595"/>
                  </a:cubicBezTo>
                  <a:close/>
                  <a:moveTo>
                    <a:pt x="2975" y="7520"/>
                  </a:moveTo>
                  <a:cubicBezTo>
                    <a:pt x="3067" y="7525"/>
                    <a:pt x="3160" y="7529"/>
                    <a:pt x="3303" y="7536"/>
                  </a:cubicBezTo>
                  <a:cubicBezTo>
                    <a:pt x="3323" y="8078"/>
                    <a:pt x="3307" y="8609"/>
                    <a:pt x="3312" y="9177"/>
                  </a:cubicBezTo>
                  <a:cubicBezTo>
                    <a:pt x="3180" y="9190"/>
                    <a:pt x="3097" y="9198"/>
                    <a:pt x="2975" y="9210"/>
                  </a:cubicBezTo>
                  <a:lnTo>
                    <a:pt x="2975" y="7520"/>
                  </a:lnTo>
                  <a:close/>
                  <a:moveTo>
                    <a:pt x="4391" y="7575"/>
                  </a:moveTo>
                  <a:cubicBezTo>
                    <a:pt x="4439" y="7575"/>
                    <a:pt x="4486" y="7586"/>
                    <a:pt x="4569" y="7597"/>
                  </a:cubicBezTo>
                  <a:lnTo>
                    <a:pt x="4569" y="9192"/>
                  </a:lnTo>
                  <a:cubicBezTo>
                    <a:pt x="4497" y="9199"/>
                    <a:pt x="4408" y="9209"/>
                    <a:pt x="4271" y="9224"/>
                  </a:cubicBezTo>
                  <a:cubicBezTo>
                    <a:pt x="4248" y="8678"/>
                    <a:pt x="4227" y="8158"/>
                    <a:pt x="4203" y="7604"/>
                  </a:cubicBezTo>
                  <a:cubicBezTo>
                    <a:pt x="4297" y="7589"/>
                    <a:pt x="4344" y="7576"/>
                    <a:pt x="4391" y="7575"/>
                  </a:cubicBezTo>
                  <a:close/>
                  <a:moveTo>
                    <a:pt x="4966" y="7587"/>
                  </a:moveTo>
                  <a:cubicBezTo>
                    <a:pt x="4987" y="8115"/>
                    <a:pt x="5008" y="8634"/>
                    <a:pt x="5029" y="9174"/>
                  </a:cubicBezTo>
                  <a:cubicBezTo>
                    <a:pt x="4933" y="9194"/>
                    <a:pt x="4855" y="9210"/>
                    <a:pt x="4729" y="9235"/>
                  </a:cubicBezTo>
                  <a:cubicBezTo>
                    <a:pt x="4703" y="8682"/>
                    <a:pt x="4678" y="8155"/>
                    <a:pt x="4651" y="7587"/>
                  </a:cubicBezTo>
                  <a:close/>
                  <a:moveTo>
                    <a:pt x="6295" y="7645"/>
                  </a:moveTo>
                  <a:cubicBezTo>
                    <a:pt x="6319" y="8182"/>
                    <a:pt x="6340" y="8701"/>
                    <a:pt x="6364" y="9255"/>
                  </a:cubicBezTo>
                  <a:lnTo>
                    <a:pt x="6015" y="9255"/>
                  </a:lnTo>
                  <a:cubicBezTo>
                    <a:pt x="5992" y="8726"/>
                    <a:pt x="5968" y="8208"/>
                    <a:pt x="5943" y="7667"/>
                  </a:cubicBezTo>
                  <a:cubicBezTo>
                    <a:pt x="6064" y="7660"/>
                    <a:pt x="6156" y="7654"/>
                    <a:pt x="6295" y="7645"/>
                  </a:cubicBezTo>
                  <a:close/>
                  <a:moveTo>
                    <a:pt x="8134" y="7680"/>
                  </a:moveTo>
                  <a:lnTo>
                    <a:pt x="8134" y="7680"/>
                  </a:lnTo>
                  <a:cubicBezTo>
                    <a:pt x="8278" y="7706"/>
                    <a:pt x="8379" y="7724"/>
                    <a:pt x="8492" y="7744"/>
                  </a:cubicBezTo>
                  <a:cubicBezTo>
                    <a:pt x="8520" y="8260"/>
                    <a:pt x="8546" y="8755"/>
                    <a:pt x="8575" y="9274"/>
                  </a:cubicBezTo>
                  <a:lnTo>
                    <a:pt x="8229" y="9274"/>
                  </a:lnTo>
                  <a:cubicBezTo>
                    <a:pt x="8199" y="8749"/>
                    <a:pt x="8168" y="8233"/>
                    <a:pt x="8134" y="7680"/>
                  </a:cubicBezTo>
                  <a:close/>
                  <a:moveTo>
                    <a:pt x="9413" y="7749"/>
                  </a:moveTo>
                  <a:cubicBezTo>
                    <a:pt x="9435" y="8264"/>
                    <a:pt x="9455" y="8761"/>
                    <a:pt x="9476" y="9274"/>
                  </a:cubicBezTo>
                  <a:lnTo>
                    <a:pt x="9133" y="9274"/>
                  </a:lnTo>
                  <a:cubicBezTo>
                    <a:pt x="9108" y="8768"/>
                    <a:pt x="9085" y="8281"/>
                    <a:pt x="9059" y="7749"/>
                  </a:cubicBezTo>
                  <a:close/>
                  <a:moveTo>
                    <a:pt x="9884" y="7744"/>
                  </a:moveTo>
                  <a:lnTo>
                    <a:pt x="9884" y="9275"/>
                  </a:lnTo>
                  <a:lnTo>
                    <a:pt x="9583" y="9275"/>
                  </a:lnTo>
                  <a:cubicBezTo>
                    <a:pt x="9558" y="8761"/>
                    <a:pt x="9533" y="8265"/>
                    <a:pt x="9507" y="7744"/>
                  </a:cubicBezTo>
                  <a:close/>
                  <a:moveTo>
                    <a:pt x="11683" y="7655"/>
                  </a:moveTo>
                  <a:cubicBezTo>
                    <a:pt x="11707" y="8208"/>
                    <a:pt x="11731" y="8734"/>
                    <a:pt x="11755" y="9275"/>
                  </a:cubicBezTo>
                  <a:lnTo>
                    <a:pt x="11403" y="9275"/>
                  </a:lnTo>
                  <a:cubicBezTo>
                    <a:pt x="11382" y="8747"/>
                    <a:pt x="11362" y="8239"/>
                    <a:pt x="11342" y="7707"/>
                  </a:cubicBezTo>
                  <a:cubicBezTo>
                    <a:pt x="11449" y="7691"/>
                    <a:pt x="11539" y="7676"/>
                    <a:pt x="11683" y="7655"/>
                  </a:cubicBezTo>
                  <a:close/>
                  <a:moveTo>
                    <a:pt x="8040" y="7668"/>
                  </a:moveTo>
                  <a:cubicBezTo>
                    <a:pt x="8070" y="8237"/>
                    <a:pt x="8096" y="8745"/>
                    <a:pt x="8124" y="9276"/>
                  </a:cubicBezTo>
                  <a:lnTo>
                    <a:pt x="7782" y="9276"/>
                  </a:lnTo>
                  <a:cubicBezTo>
                    <a:pt x="7749" y="8757"/>
                    <a:pt x="7717" y="8249"/>
                    <a:pt x="7681" y="7702"/>
                  </a:cubicBezTo>
                  <a:cubicBezTo>
                    <a:pt x="7799" y="7692"/>
                    <a:pt x="7899" y="7681"/>
                    <a:pt x="8040" y="7668"/>
                  </a:cubicBezTo>
                  <a:close/>
                  <a:moveTo>
                    <a:pt x="8955" y="7714"/>
                  </a:moveTo>
                  <a:cubicBezTo>
                    <a:pt x="8981" y="8246"/>
                    <a:pt x="9005" y="8751"/>
                    <a:pt x="9030" y="9276"/>
                  </a:cubicBezTo>
                  <a:lnTo>
                    <a:pt x="8678" y="9276"/>
                  </a:lnTo>
                  <a:cubicBezTo>
                    <a:pt x="8648" y="8773"/>
                    <a:pt x="8620" y="8278"/>
                    <a:pt x="8589" y="7751"/>
                  </a:cubicBezTo>
                  <a:cubicBezTo>
                    <a:pt x="8703" y="7740"/>
                    <a:pt x="8805" y="7730"/>
                    <a:pt x="8955" y="7714"/>
                  </a:cubicBezTo>
                  <a:close/>
                  <a:moveTo>
                    <a:pt x="12145" y="7648"/>
                  </a:moveTo>
                  <a:cubicBezTo>
                    <a:pt x="12165" y="8197"/>
                    <a:pt x="12184" y="8728"/>
                    <a:pt x="12203" y="9278"/>
                  </a:cubicBezTo>
                  <a:lnTo>
                    <a:pt x="11850" y="9278"/>
                  </a:lnTo>
                  <a:cubicBezTo>
                    <a:pt x="11831" y="8738"/>
                    <a:pt x="11811" y="8215"/>
                    <a:pt x="11791" y="7669"/>
                  </a:cubicBezTo>
                  <a:cubicBezTo>
                    <a:pt x="11908" y="7662"/>
                    <a:pt x="12000" y="7656"/>
                    <a:pt x="12145" y="7648"/>
                  </a:cubicBezTo>
                  <a:close/>
                  <a:moveTo>
                    <a:pt x="2835" y="7522"/>
                  </a:moveTo>
                  <a:lnTo>
                    <a:pt x="2835" y="9207"/>
                  </a:lnTo>
                  <a:cubicBezTo>
                    <a:pt x="2734" y="9219"/>
                    <a:pt x="2641" y="9231"/>
                    <a:pt x="2497" y="9248"/>
                  </a:cubicBezTo>
                  <a:lnTo>
                    <a:pt x="2497" y="7711"/>
                  </a:lnTo>
                  <a:cubicBezTo>
                    <a:pt x="2469" y="7712"/>
                    <a:pt x="2441" y="7712"/>
                    <a:pt x="2413" y="7712"/>
                  </a:cubicBezTo>
                  <a:lnTo>
                    <a:pt x="2413" y="9244"/>
                  </a:lnTo>
                  <a:cubicBezTo>
                    <a:pt x="2287" y="9259"/>
                    <a:pt x="2196" y="9269"/>
                    <a:pt x="2068" y="9284"/>
                  </a:cubicBezTo>
                  <a:lnTo>
                    <a:pt x="2068" y="7522"/>
                  </a:lnTo>
                  <a:close/>
                  <a:moveTo>
                    <a:pt x="7156" y="7695"/>
                  </a:moveTo>
                  <a:cubicBezTo>
                    <a:pt x="7185" y="8224"/>
                    <a:pt x="7211" y="8732"/>
                    <a:pt x="7240" y="9284"/>
                  </a:cubicBezTo>
                  <a:lnTo>
                    <a:pt x="6897" y="9284"/>
                  </a:lnTo>
                  <a:cubicBezTo>
                    <a:pt x="6865" y="8757"/>
                    <a:pt x="6833" y="8239"/>
                    <a:pt x="6798" y="7695"/>
                  </a:cubicBezTo>
                  <a:close/>
                  <a:moveTo>
                    <a:pt x="6711" y="7681"/>
                  </a:moveTo>
                  <a:cubicBezTo>
                    <a:pt x="6736" y="8222"/>
                    <a:pt x="6760" y="8741"/>
                    <a:pt x="6784" y="9254"/>
                  </a:cubicBezTo>
                  <a:cubicBezTo>
                    <a:pt x="6720" y="9277"/>
                    <a:pt x="6665" y="9288"/>
                    <a:pt x="6619" y="9288"/>
                  </a:cubicBezTo>
                  <a:cubicBezTo>
                    <a:pt x="6512" y="9288"/>
                    <a:pt x="6455" y="9224"/>
                    <a:pt x="6453" y="9083"/>
                  </a:cubicBezTo>
                  <a:cubicBezTo>
                    <a:pt x="6447" y="8622"/>
                    <a:pt x="6451" y="8160"/>
                    <a:pt x="6451" y="7681"/>
                  </a:cubicBezTo>
                  <a:close/>
                  <a:moveTo>
                    <a:pt x="10763" y="7683"/>
                  </a:moveTo>
                  <a:cubicBezTo>
                    <a:pt x="10786" y="8210"/>
                    <a:pt x="10810" y="8728"/>
                    <a:pt x="10835" y="9271"/>
                  </a:cubicBezTo>
                  <a:cubicBezTo>
                    <a:pt x="10719" y="9279"/>
                    <a:pt x="10627" y="9286"/>
                    <a:pt x="10496" y="9297"/>
                  </a:cubicBezTo>
                  <a:cubicBezTo>
                    <a:pt x="10481" y="8747"/>
                    <a:pt x="10403" y="8220"/>
                    <a:pt x="10425" y="7683"/>
                  </a:cubicBezTo>
                  <a:close/>
                  <a:moveTo>
                    <a:pt x="10316" y="7660"/>
                  </a:moveTo>
                  <a:cubicBezTo>
                    <a:pt x="10339" y="8209"/>
                    <a:pt x="10360" y="8717"/>
                    <a:pt x="10382" y="9265"/>
                  </a:cubicBezTo>
                  <a:cubicBezTo>
                    <a:pt x="10276" y="9275"/>
                    <a:pt x="10177" y="9285"/>
                    <a:pt x="10049" y="9298"/>
                  </a:cubicBezTo>
                  <a:cubicBezTo>
                    <a:pt x="10018" y="8768"/>
                    <a:pt x="9988" y="8272"/>
                    <a:pt x="9957" y="7746"/>
                  </a:cubicBezTo>
                  <a:cubicBezTo>
                    <a:pt x="10076" y="7718"/>
                    <a:pt x="10174" y="7694"/>
                    <a:pt x="10316" y="7660"/>
                  </a:cubicBezTo>
                  <a:close/>
                  <a:moveTo>
                    <a:pt x="10854" y="7670"/>
                  </a:moveTo>
                  <a:lnTo>
                    <a:pt x="10854" y="7670"/>
                  </a:lnTo>
                  <a:cubicBezTo>
                    <a:pt x="11016" y="7679"/>
                    <a:pt x="11109" y="7682"/>
                    <a:pt x="11231" y="7688"/>
                  </a:cubicBezTo>
                  <a:cubicBezTo>
                    <a:pt x="11257" y="8218"/>
                    <a:pt x="11282" y="8724"/>
                    <a:pt x="11309" y="9265"/>
                  </a:cubicBezTo>
                  <a:cubicBezTo>
                    <a:pt x="11181" y="9276"/>
                    <a:pt x="11081" y="9286"/>
                    <a:pt x="10949" y="9298"/>
                  </a:cubicBezTo>
                  <a:cubicBezTo>
                    <a:pt x="10917" y="8752"/>
                    <a:pt x="10887" y="8234"/>
                    <a:pt x="10854" y="7670"/>
                  </a:cubicBezTo>
                  <a:close/>
                  <a:moveTo>
                    <a:pt x="7589" y="7686"/>
                  </a:moveTo>
                  <a:cubicBezTo>
                    <a:pt x="7618" y="8208"/>
                    <a:pt x="7646" y="8718"/>
                    <a:pt x="7675" y="9257"/>
                  </a:cubicBezTo>
                  <a:cubicBezTo>
                    <a:pt x="7570" y="9272"/>
                    <a:pt x="7481" y="9284"/>
                    <a:pt x="7343" y="9303"/>
                  </a:cubicBezTo>
                  <a:cubicBezTo>
                    <a:pt x="7313" y="8747"/>
                    <a:pt x="7285" y="8221"/>
                    <a:pt x="7255" y="7686"/>
                  </a:cubicBezTo>
                  <a:close/>
                  <a:moveTo>
                    <a:pt x="12590" y="7660"/>
                  </a:moveTo>
                  <a:cubicBezTo>
                    <a:pt x="12641" y="8209"/>
                    <a:pt x="12627" y="8754"/>
                    <a:pt x="12646" y="9316"/>
                  </a:cubicBezTo>
                  <a:cubicBezTo>
                    <a:pt x="12602" y="9321"/>
                    <a:pt x="12561" y="9325"/>
                    <a:pt x="12525" y="9325"/>
                  </a:cubicBezTo>
                  <a:cubicBezTo>
                    <a:pt x="12390" y="9325"/>
                    <a:pt x="12305" y="9278"/>
                    <a:pt x="12300" y="9099"/>
                  </a:cubicBezTo>
                  <a:cubicBezTo>
                    <a:pt x="12283" y="8635"/>
                    <a:pt x="12263" y="8170"/>
                    <a:pt x="12243" y="7660"/>
                  </a:cubicBezTo>
                  <a:close/>
                  <a:moveTo>
                    <a:pt x="12990" y="7593"/>
                  </a:moveTo>
                  <a:cubicBezTo>
                    <a:pt x="13116" y="7882"/>
                    <a:pt x="13056" y="8166"/>
                    <a:pt x="13071" y="8440"/>
                  </a:cubicBezTo>
                  <a:cubicBezTo>
                    <a:pt x="13086" y="8720"/>
                    <a:pt x="13074" y="9000"/>
                    <a:pt x="13074" y="9326"/>
                  </a:cubicBezTo>
                  <a:lnTo>
                    <a:pt x="12764" y="9326"/>
                  </a:lnTo>
                  <a:cubicBezTo>
                    <a:pt x="12739" y="8771"/>
                    <a:pt x="12713" y="8226"/>
                    <a:pt x="12686" y="7658"/>
                  </a:cubicBezTo>
                  <a:cubicBezTo>
                    <a:pt x="12798" y="7635"/>
                    <a:pt x="12888" y="7616"/>
                    <a:pt x="12990" y="7593"/>
                  </a:cubicBezTo>
                  <a:close/>
                  <a:moveTo>
                    <a:pt x="13509" y="7613"/>
                  </a:moveTo>
                  <a:cubicBezTo>
                    <a:pt x="13534" y="8203"/>
                    <a:pt x="13559" y="8783"/>
                    <a:pt x="13584" y="9398"/>
                  </a:cubicBezTo>
                  <a:cubicBezTo>
                    <a:pt x="13450" y="9378"/>
                    <a:pt x="13350" y="9362"/>
                    <a:pt x="13216" y="9342"/>
                  </a:cubicBezTo>
                  <a:cubicBezTo>
                    <a:pt x="13189" y="8772"/>
                    <a:pt x="13161" y="8215"/>
                    <a:pt x="13133" y="7613"/>
                  </a:cubicBezTo>
                  <a:close/>
                  <a:moveTo>
                    <a:pt x="10315" y="9588"/>
                  </a:moveTo>
                  <a:cubicBezTo>
                    <a:pt x="10268" y="9851"/>
                    <a:pt x="10225" y="10090"/>
                    <a:pt x="10182" y="10329"/>
                  </a:cubicBezTo>
                  <a:cubicBezTo>
                    <a:pt x="10156" y="10328"/>
                    <a:pt x="10130" y="10327"/>
                    <a:pt x="10103" y="10327"/>
                  </a:cubicBezTo>
                  <a:cubicBezTo>
                    <a:pt x="10086" y="10090"/>
                    <a:pt x="10068" y="9855"/>
                    <a:pt x="10050" y="9607"/>
                  </a:cubicBezTo>
                  <a:cubicBezTo>
                    <a:pt x="10146" y="9601"/>
                    <a:pt x="10206" y="9597"/>
                    <a:pt x="10315" y="9588"/>
                  </a:cubicBezTo>
                  <a:close/>
                  <a:moveTo>
                    <a:pt x="3720" y="9447"/>
                  </a:moveTo>
                  <a:cubicBezTo>
                    <a:pt x="3787" y="10131"/>
                    <a:pt x="3756" y="10807"/>
                    <a:pt x="3765" y="11484"/>
                  </a:cubicBezTo>
                  <a:lnTo>
                    <a:pt x="3441" y="11484"/>
                  </a:lnTo>
                  <a:lnTo>
                    <a:pt x="3441" y="9447"/>
                  </a:lnTo>
                  <a:close/>
                  <a:moveTo>
                    <a:pt x="4165" y="9462"/>
                  </a:moveTo>
                  <a:lnTo>
                    <a:pt x="4165" y="11492"/>
                  </a:lnTo>
                  <a:cubicBezTo>
                    <a:pt x="4125" y="11498"/>
                    <a:pt x="4078" y="11509"/>
                    <a:pt x="4031" y="11509"/>
                  </a:cubicBezTo>
                  <a:cubicBezTo>
                    <a:pt x="4029" y="11509"/>
                    <a:pt x="4028" y="11509"/>
                    <a:pt x="4027" y="11509"/>
                  </a:cubicBezTo>
                  <a:cubicBezTo>
                    <a:pt x="3994" y="11509"/>
                    <a:pt x="3959" y="11494"/>
                    <a:pt x="3886" y="11476"/>
                  </a:cubicBezTo>
                  <a:lnTo>
                    <a:pt x="3886" y="9462"/>
                  </a:lnTo>
                  <a:close/>
                  <a:moveTo>
                    <a:pt x="3275" y="9455"/>
                  </a:moveTo>
                  <a:cubicBezTo>
                    <a:pt x="3291" y="9516"/>
                    <a:pt x="3316" y="9573"/>
                    <a:pt x="3317" y="9630"/>
                  </a:cubicBezTo>
                  <a:cubicBezTo>
                    <a:pt x="3323" y="10182"/>
                    <a:pt x="3319" y="10735"/>
                    <a:pt x="3330" y="11288"/>
                  </a:cubicBezTo>
                  <a:cubicBezTo>
                    <a:pt x="3335" y="11485"/>
                    <a:pt x="3258" y="11574"/>
                    <a:pt x="3073" y="11574"/>
                  </a:cubicBezTo>
                  <a:cubicBezTo>
                    <a:pt x="3067" y="11574"/>
                    <a:pt x="3061" y="11574"/>
                    <a:pt x="3055" y="11574"/>
                  </a:cubicBezTo>
                  <a:cubicBezTo>
                    <a:pt x="2973" y="11294"/>
                    <a:pt x="2931" y="9957"/>
                    <a:pt x="2994" y="9455"/>
                  </a:cubicBezTo>
                  <a:close/>
                  <a:moveTo>
                    <a:pt x="5018" y="9523"/>
                  </a:moveTo>
                  <a:cubicBezTo>
                    <a:pt x="5067" y="10195"/>
                    <a:pt x="5097" y="10866"/>
                    <a:pt x="5096" y="11537"/>
                  </a:cubicBezTo>
                  <a:cubicBezTo>
                    <a:pt x="5069" y="11550"/>
                    <a:pt x="5043" y="11562"/>
                    <a:pt x="5017" y="11575"/>
                  </a:cubicBezTo>
                  <a:cubicBezTo>
                    <a:pt x="4967" y="11526"/>
                    <a:pt x="4872" y="11476"/>
                    <a:pt x="4873" y="11429"/>
                  </a:cubicBezTo>
                  <a:cubicBezTo>
                    <a:pt x="4885" y="10796"/>
                    <a:pt x="4911" y="10164"/>
                    <a:pt x="4936" y="9532"/>
                  </a:cubicBezTo>
                  <a:cubicBezTo>
                    <a:pt x="4936" y="9530"/>
                    <a:pt x="4959" y="9529"/>
                    <a:pt x="5018" y="9523"/>
                  </a:cubicBezTo>
                  <a:close/>
                  <a:moveTo>
                    <a:pt x="5481" y="9514"/>
                  </a:moveTo>
                  <a:cubicBezTo>
                    <a:pt x="5506" y="10199"/>
                    <a:pt x="5531" y="10865"/>
                    <a:pt x="5555" y="11532"/>
                  </a:cubicBezTo>
                  <a:cubicBezTo>
                    <a:pt x="5498" y="11554"/>
                    <a:pt x="5466" y="11578"/>
                    <a:pt x="5436" y="11578"/>
                  </a:cubicBezTo>
                  <a:cubicBezTo>
                    <a:pt x="5435" y="11578"/>
                    <a:pt x="5434" y="11578"/>
                    <a:pt x="5433" y="11578"/>
                  </a:cubicBezTo>
                  <a:cubicBezTo>
                    <a:pt x="5374" y="11576"/>
                    <a:pt x="5316" y="11560"/>
                    <a:pt x="5216" y="11543"/>
                  </a:cubicBezTo>
                  <a:cubicBezTo>
                    <a:pt x="5191" y="10874"/>
                    <a:pt x="5167" y="10208"/>
                    <a:pt x="5141" y="9514"/>
                  </a:cubicBezTo>
                  <a:close/>
                  <a:moveTo>
                    <a:pt x="5918" y="9536"/>
                  </a:moveTo>
                  <a:cubicBezTo>
                    <a:pt x="5946" y="10214"/>
                    <a:pt x="5974" y="10870"/>
                    <a:pt x="6001" y="11554"/>
                  </a:cubicBezTo>
                  <a:cubicBezTo>
                    <a:pt x="5886" y="11563"/>
                    <a:pt x="5798" y="11570"/>
                    <a:pt x="5663" y="11582"/>
                  </a:cubicBezTo>
                  <a:cubicBezTo>
                    <a:pt x="5638" y="10870"/>
                    <a:pt x="5616" y="10213"/>
                    <a:pt x="5592" y="9536"/>
                  </a:cubicBezTo>
                  <a:close/>
                  <a:moveTo>
                    <a:pt x="4271" y="9474"/>
                  </a:moveTo>
                  <a:lnTo>
                    <a:pt x="4271" y="9474"/>
                  </a:lnTo>
                  <a:cubicBezTo>
                    <a:pt x="4408" y="9492"/>
                    <a:pt x="4500" y="9503"/>
                    <a:pt x="4590" y="9513"/>
                  </a:cubicBezTo>
                  <a:cubicBezTo>
                    <a:pt x="4559" y="10201"/>
                    <a:pt x="4529" y="10865"/>
                    <a:pt x="4496" y="11604"/>
                  </a:cubicBezTo>
                  <a:cubicBezTo>
                    <a:pt x="4410" y="11499"/>
                    <a:pt x="4338" y="11451"/>
                    <a:pt x="4335" y="11401"/>
                  </a:cubicBezTo>
                  <a:cubicBezTo>
                    <a:pt x="4308" y="10768"/>
                    <a:pt x="4291" y="10134"/>
                    <a:pt x="4271" y="9474"/>
                  </a:cubicBezTo>
                  <a:close/>
                  <a:moveTo>
                    <a:pt x="6191" y="9527"/>
                  </a:moveTo>
                  <a:cubicBezTo>
                    <a:pt x="6293" y="9527"/>
                    <a:pt x="6359" y="9563"/>
                    <a:pt x="6365" y="9680"/>
                  </a:cubicBezTo>
                  <a:cubicBezTo>
                    <a:pt x="6401" y="10314"/>
                    <a:pt x="6423" y="10948"/>
                    <a:pt x="6452" y="11608"/>
                  </a:cubicBezTo>
                  <a:cubicBezTo>
                    <a:pt x="6321" y="11593"/>
                    <a:pt x="6240" y="11585"/>
                    <a:pt x="6113" y="11570"/>
                  </a:cubicBezTo>
                  <a:cubicBezTo>
                    <a:pt x="6086" y="10901"/>
                    <a:pt x="6057" y="10234"/>
                    <a:pt x="6028" y="9545"/>
                  </a:cubicBezTo>
                  <a:cubicBezTo>
                    <a:pt x="6089" y="9535"/>
                    <a:pt x="6144" y="9527"/>
                    <a:pt x="6191" y="9527"/>
                  </a:cubicBezTo>
                  <a:close/>
                  <a:moveTo>
                    <a:pt x="6797" y="9569"/>
                  </a:moveTo>
                  <a:cubicBezTo>
                    <a:pt x="6830" y="10265"/>
                    <a:pt x="6861" y="10943"/>
                    <a:pt x="6893" y="11614"/>
                  </a:cubicBezTo>
                  <a:cubicBezTo>
                    <a:pt x="6837" y="11629"/>
                    <a:pt x="6788" y="11636"/>
                    <a:pt x="6746" y="11636"/>
                  </a:cubicBezTo>
                  <a:cubicBezTo>
                    <a:pt x="6621" y="11636"/>
                    <a:pt x="6561" y="11569"/>
                    <a:pt x="6555" y="11419"/>
                  </a:cubicBezTo>
                  <a:cubicBezTo>
                    <a:pt x="6532" y="10820"/>
                    <a:pt x="6504" y="10221"/>
                    <a:pt x="6478" y="9595"/>
                  </a:cubicBezTo>
                  <a:cubicBezTo>
                    <a:pt x="6585" y="9587"/>
                    <a:pt x="6665" y="9580"/>
                    <a:pt x="6797" y="9569"/>
                  </a:cubicBezTo>
                  <a:close/>
                  <a:moveTo>
                    <a:pt x="10464" y="11024"/>
                  </a:moveTo>
                  <a:lnTo>
                    <a:pt x="10464" y="11643"/>
                  </a:lnTo>
                  <a:cubicBezTo>
                    <a:pt x="10450" y="11641"/>
                    <a:pt x="10437" y="11637"/>
                    <a:pt x="10423" y="11633"/>
                  </a:cubicBezTo>
                  <a:lnTo>
                    <a:pt x="10423" y="11025"/>
                  </a:lnTo>
                  <a:cubicBezTo>
                    <a:pt x="10437" y="11025"/>
                    <a:pt x="10450" y="11024"/>
                    <a:pt x="10464" y="11024"/>
                  </a:cubicBezTo>
                  <a:close/>
                  <a:moveTo>
                    <a:pt x="7064" y="9593"/>
                  </a:moveTo>
                  <a:cubicBezTo>
                    <a:pt x="7108" y="9593"/>
                    <a:pt x="7154" y="9601"/>
                    <a:pt x="7229" y="9610"/>
                  </a:cubicBezTo>
                  <a:cubicBezTo>
                    <a:pt x="7307" y="10277"/>
                    <a:pt x="7318" y="10946"/>
                    <a:pt x="7329" y="11645"/>
                  </a:cubicBezTo>
                  <a:lnTo>
                    <a:pt x="7011" y="11645"/>
                  </a:lnTo>
                  <a:cubicBezTo>
                    <a:pt x="6977" y="10968"/>
                    <a:pt x="6943" y="10302"/>
                    <a:pt x="6910" y="9637"/>
                  </a:cubicBezTo>
                  <a:cubicBezTo>
                    <a:pt x="6983" y="9613"/>
                    <a:pt x="7016" y="9594"/>
                    <a:pt x="7049" y="9593"/>
                  </a:cubicBezTo>
                  <a:cubicBezTo>
                    <a:pt x="7054" y="9593"/>
                    <a:pt x="7059" y="9593"/>
                    <a:pt x="7064" y="9593"/>
                  </a:cubicBezTo>
                  <a:close/>
                  <a:moveTo>
                    <a:pt x="12322" y="9604"/>
                  </a:moveTo>
                  <a:cubicBezTo>
                    <a:pt x="12468" y="9630"/>
                    <a:pt x="12559" y="9648"/>
                    <a:pt x="12676" y="9669"/>
                  </a:cubicBezTo>
                  <a:cubicBezTo>
                    <a:pt x="12697" y="10340"/>
                    <a:pt x="12717" y="10997"/>
                    <a:pt x="12738" y="11680"/>
                  </a:cubicBezTo>
                  <a:lnTo>
                    <a:pt x="12413" y="11680"/>
                  </a:lnTo>
                  <a:cubicBezTo>
                    <a:pt x="12383" y="10989"/>
                    <a:pt x="12353" y="10310"/>
                    <a:pt x="12322" y="9604"/>
                  </a:cubicBezTo>
                  <a:close/>
                  <a:moveTo>
                    <a:pt x="7688" y="9611"/>
                  </a:moveTo>
                  <a:cubicBezTo>
                    <a:pt x="7723" y="10293"/>
                    <a:pt x="7756" y="10971"/>
                    <a:pt x="7793" y="11688"/>
                  </a:cubicBezTo>
                  <a:cubicBezTo>
                    <a:pt x="7666" y="11672"/>
                    <a:pt x="7576" y="11660"/>
                    <a:pt x="7459" y="11645"/>
                  </a:cubicBezTo>
                  <a:cubicBezTo>
                    <a:pt x="7425" y="10965"/>
                    <a:pt x="7392" y="10299"/>
                    <a:pt x="7359" y="9611"/>
                  </a:cubicBezTo>
                  <a:close/>
                  <a:moveTo>
                    <a:pt x="8136" y="9604"/>
                  </a:moveTo>
                  <a:cubicBezTo>
                    <a:pt x="8172" y="10300"/>
                    <a:pt x="8208" y="10989"/>
                    <a:pt x="8245" y="11702"/>
                  </a:cubicBezTo>
                  <a:lnTo>
                    <a:pt x="7912" y="11702"/>
                  </a:lnTo>
                  <a:cubicBezTo>
                    <a:pt x="7873" y="11000"/>
                    <a:pt x="7836" y="10312"/>
                    <a:pt x="7796" y="9604"/>
                  </a:cubicBezTo>
                  <a:close/>
                  <a:moveTo>
                    <a:pt x="11870" y="9592"/>
                  </a:moveTo>
                  <a:lnTo>
                    <a:pt x="11870" y="9592"/>
                  </a:lnTo>
                  <a:cubicBezTo>
                    <a:pt x="12015" y="9602"/>
                    <a:pt x="12097" y="9608"/>
                    <a:pt x="12224" y="9617"/>
                  </a:cubicBezTo>
                  <a:cubicBezTo>
                    <a:pt x="12246" y="10308"/>
                    <a:pt x="12268" y="10987"/>
                    <a:pt x="12290" y="11664"/>
                  </a:cubicBezTo>
                  <a:cubicBezTo>
                    <a:pt x="12215" y="11687"/>
                    <a:pt x="12182" y="11704"/>
                    <a:pt x="12149" y="11705"/>
                  </a:cubicBezTo>
                  <a:cubicBezTo>
                    <a:pt x="12146" y="11705"/>
                    <a:pt x="12144" y="11705"/>
                    <a:pt x="12142" y="11705"/>
                  </a:cubicBezTo>
                  <a:cubicBezTo>
                    <a:pt x="12097" y="11705"/>
                    <a:pt x="12050" y="11695"/>
                    <a:pt x="11962" y="11683"/>
                  </a:cubicBezTo>
                  <a:cubicBezTo>
                    <a:pt x="11932" y="10999"/>
                    <a:pt x="11902" y="10320"/>
                    <a:pt x="11870" y="9592"/>
                  </a:cubicBezTo>
                  <a:close/>
                  <a:moveTo>
                    <a:pt x="11720" y="9614"/>
                  </a:moveTo>
                  <a:cubicBezTo>
                    <a:pt x="11735" y="9656"/>
                    <a:pt x="11761" y="9700"/>
                    <a:pt x="11763" y="9745"/>
                  </a:cubicBezTo>
                  <a:cubicBezTo>
                    <a:pt x="11789" y="10321"/>
                    <a:pt x="11810" y="10898"/>
                    <a:pt x="11837" y="11474"/>
                  </a:cubicBezTo>
                  <a:cubicBezTo>
                    <a:pt x="11845" y="11627"/>
                    <a:pt x="11799" y="11707"/>
                    <a:pt x="11659" y="11707"/>
                  </a:cubicBezTo>
                  <a:cubicBezTo>
                    <a:pt x="11618" y="11707"/>
                    <a:pt x="11568" y="11700"/>
                    <a:pt x="11510" y="11686"/>
                  </a:cubicBezTo>
                  <a:cubicBezTo>
                    <a:pt x="11481" y="10998"/>
                    <a:pt x="11453" y="10318"/>
                    <a:pt x="11424" y="9614"/>
                  </a:cubicBezTo>
                  <a:close/>
                  <a:moveTo>
                    <a:pt x="11311" y="9606"/>
                  </a:moveTo>
                  <a:cubicBezTo>
                    <a:pt x="11340" y="10299"/>
                    <a:pt x="11369" y="10991"/>
                    <a:pt x="11399" y="11708"/>
                  </a:cubicBezTo>
                  <a:lnTo>
                    <a:pt x="11067" y="11708"/>
                  </a:lnTo>
                  <a:cubicBezTo>
                    <a:pt x="11049" y="11456"/>
                    <a:pt x="11022" y="11213"/>
                    <a:pt x="11017" y="10970"/>
                  </a:cubicBezTo>
                  <a:cubicBezTo>
                    <a:pt x="11009" y="10531"/>
                    <a:pt x="11015" y="10090"/>
                    <a:pt x="11015" y="9606"/>
                  </a:cubicBezTo>
                  <a:close/>
                  <a:moveTo>
                    <a:pt x="9945" y="9587"/>
                  </a:moveTo>
                  <a:cubicBezTo>
                    <a:pt x="9981" y="10299"/>
                    <a:pt x="10017" y="10986"/>
                    <a:pt x="10053" y="11720"/>
                  </a:cubicBezTo>
                  <a:lnTo>
                    <a:pt x="9713" y="11720"/>
                  </a:lnTo>
                  <a:cubicBezTo>
                    <a:pt x="9675" y="11025"/>
                    <a:pt x="9637" y="10338"/>
                    <a:pt x="9599" y="9624"/>
                  </a:cubicBezTo>
                  <a:cubicBezTo>
                    <a:pt x="9717" y="9612"/>
                    <a:pt x="9807" y="9602"/>
                    <a:pt x="9945" y="9587"/>
                  </a:cubicBezTo>
                  <a:close/>
                  <a:moveTo>
                    <a:pt x="10720" y="9598"/>
                  </a:moveTo>
                  <a:cubicBezTo>
                    <a:pt x="10827" y="9598"/>
                    <a:pt x="10858" y="9675"/>
                    <a:pt x="10861" y="9795"/>
                  </a:cubicBezTo>
                  <a:cubicBezTo>
                    <a:pt x="10878" y="10212"/>
                    <a:pt x="10904" y="10629"/>
                    <a:pt x="10920" y="11047"/>
                  </a:cubicBezTo>
                  <a:cubicBezTo>
                    <a:pt x="10928" y="11254"/>
                    <a:pt x="10921" y="11462"/>
                    <a:pt x="10921" y="11700"/>
                  </a:cubicBezTo>
                  <a:cubicBezTo>
                    <a:pt x="10838" y="11710"/>
                    <a:pt x="10749" y="11719"/>
                    <a:pt x="10619" y="11735"/>
                  </a:cubicBezTo>
                  <a:cubicBezTo>
                    <a:pt x="10564" y="11015"/>
                    <a:pt x="10498" y="10324"/>
                    <a:pt x="10610" y="9617"/>
                  </a:cubicBezTo>
                  <a:lnTo>
                    <a:pt x="10611" y="9617"/>
                  </a:lnTo>
                  <a:cubicBezTo>
                    <a:pt x="10654" y="9604"/>
                    <a:pt x="10690" y="9598"/>
                    <a:pt x="10720" y="9598"/>
                  </a:cubicBezTo>
                  <a:close/>
                  <a:moveTo>
                    <a:pt x="9326" y="9598"/>
                  </a:moveTo>
                  <a:cubicBezTo>
                    <a:pt x="9462" y="9598"/>
                    <a:pt x="9513" y="9681"/>
                    <a:pt x="9519" y="9839"/>
                  </a:cubicBezTo>
                  <a:cubicBezTo>
                    <a:pt x="9539" y="10414"/>
                    <a:pt x="9574" y="10987"/>
                    <a:pt x="9593" y="11562"/>
                  </a:cubicBezTo>
                  <a:cubicBezTo>
                    <a:pt x="9599" y="11741"/>
                    <a:pt x="9593" y="11780"/>
                    <a:pt x="9435" y="11780"/>
                  </a:cubicBezTo>
                  <a:cubicBezTo>
                    <a:pt x="9391" y="11780"/>
                    <a:pt x="9335" y="11777"/>
                    <a:pt x="9263" y="11773"/>
                  </a:cubicBezTo>
                  <a:cubicBezTo>
                    <a:pt x="9227" y="11064"/>
                    <a:pt x="9190" y="10351"/>
                    <a:pt x="9153" y="9629"/>
                  </a:cubicBezTo>
                  <a:cubicBezTo>
                    <a:pt x="9222" y="9608"/>
                    <a:pt x="9279" y="9598"/>
                    <a:pt x="9326" y="9598"/>
                  </a:cubicBezTo>
                  <a:close/>
                  <a:moveTo>
                    <a:pt x="8589" y="9617"/>
                  </a:moveTo>
                  <a:cubicBezTo>
                    <a:pt x="8625" y="10328"/>
                    <a:pt x="8660" y="11024"/>
                    <a:pt x="8698" y="11758"/>
                  </a:cubicBezTo>
                  <a:cubicBezTo>
                    <a:pt x="8629" y="11768"/>
                    <a:pt x="8562" y="11782"/>
                    <a:pt x="8507" y="11782"/>
                  </a:cubicBezTo>
                  <a:cubicBezTo>
                    <a:pt x="8423" y="11782"/>
                    <a:pt x="8363" y="11750"/>
                    <a:pt x="8356" y="11624"/>
                  </a:cubicBezTo>
                  <a:cubicBezTo>
                    <a:pt x="8313" y="10964"/>
                    <a:pt x="8284" y="10303"/>
                    <a:pt x="8249" y="9617"/>
                  </a:cubicBezTo>
                  <a:close/>
                  <a:moveTo>
                    <a:pt x="8696" y="9607"/>
                  </a:moveTo>
                  <a:lnTo>
                    <a:pt x="9046" y="9608"/>
                  </a:lnTo>
                  <a:cubicBezTo>
                    <a:pt x="9081" y="10326"/>
                    <a:pt x="9116" y="11031"/>
                    <a:pt x="9153" y="11779"/>
                  </a:cubicBezTo>
                  <a:cubicBezTo>
                    <a:pt x="9039" y="11786"/>
                    <a:pt x="8940" y="11793"/>
                    <a:pt x="8812" y="11801"/>
                  </a:cubicBezTo>
                  <a:cubicBezTo>
                    <a:pt x="8773" y="11059"/>
                    <a:pt x="8735" y="10352"/>
                    <a:pt x="8696" y="9607"/>
                  </a:cubicBezTo>
                  <a:close/>
                  <a:moveTo>
                    <a:pt x="3761" y="11783"/>
                  </a:moveTo>
                  <a:lnTo>
                    <a:pt x="3761" y="12797"/>
                  </a:lnTo>
                  <a:cubicBezTo>
                    <a:pt x="3736" y="12800"/>
                    <a:pt x="3714" y="12801"/>
                    <a:pt x="3693" y="12801"/>
                  </a:cubicBezTo>
                  <a:cubicBezTo>
                    <a:pt x="3513" y="12801"/>
                    <a:pt x="3450" y="12710"/>
                    <a:pt x="3454" y="12545"/>
                  </a:cubicBezTo>
                  <a:cubicBezTo>
                    <a:pt x="3457" y="12313"/>
                    <a:pt x="3455" y="12080"/>
                    <a:pt x="3455" y="11817"/>
                  </a:cubicBezTo>
                  <a:cubicBezTo>
                    <a:pt x="3550" y="11807"/>
                    <a:pt x="3639" y="11796"/>
                    <a:pt x="3761" y="11783"/>
                  </a:cubicBezTo>
                  <a:close/>
                  <a:moveTo>
                    <a:pt x="4060" y="11829"/>
                  </a:moveTo>
                  <a:cubicBezTo>
                    <a:pt x="4211" y="11829"/>
                    <a:pt x="4218" y="11865"/>
                    <a:pt x="4223" y="12037"/>
                  </a:cubicBezTo>
                  <a:cubicBezTo>
                    <a:pt x="4233" y="12313"/>
                    <a:pt x="4226" y="12590"/>
                    <a:pt x="4226" y="12886"/>
                  </a:cubicBezTo>
                  <a:cubicBezTo>
                    <a:pt x="4041" y="12885"/>
                    <a:pt x="3919" y="12868"/>
                    <a:pt x="3917" y="12701"/>
                  </a:cubicBezTo>
                  <a:cubicBezTo>
                    <a:pt x="3912" y="12412"/>
                    <a:pt x="3914" y="12122"/>
                    <a:pt x="3914" y="11835"/>
                  </a:cubicBezTo>
                  <a:cubicBezTo>
                    <a:pt x="3974" y="11832"/>
                    <a:pt x="4022" y="11829"/>
                    <a:pt x="4060" y="11829"/>
                  </a:cubicBezTo>
                  <a:close/>
                  <a:moveTo>
                    <a:pt x="4483" y="11815"/>
                  </a:moveTo>
                  <a:cubicBezTo>
                    <a:pt x="4586" y="11815"/>
                    <a:pt x="4663" y="11852"/>
                    <a:pt x="4668" y="11994"/>
                  </a:cubicBezTo>
                  <a:cubicBezTo>
                    <a:pt x="4679" y="12310"/>
                    <a:pt x="4671" y="12628"/>
                    <a:pt x="4671" y="12974"/>
                  </a:cubicBezTo>
                  <a:cubicBezTo>
                    <a:pt x="4577" y="12967"/>
                    <a:pt x="4488" y="12960"/>
                    <a:pt x="4371" y="12951"/>
                  </a:cubicBezTo>
                  <a:lnTo>
                    <a:pt x="4371" y="11826"/>
                  </a:lnTo>
                  <a:lnTo>
                    <a:pt x="4371" y="11825"/>
                  </a:lnTo>
                  <a:cubicBezTo>
                    <a:pt x="4410" y="11819"/>
                    <a:pt x="4448" y="11815"/>
                    <a:pt x="4483" y="11815"/>
                  </a:cubicBezTo>
                  <a:close/>
                  <a:moveTo>
                    <a:pt x="5130" y="11889"/>
                  </a:moveTo>
                  <a:lnTo>
                    <a:pt x="5130" y="13026"/>
                  </a:lnTo>
                  <a:lnTo>
                    <a:pt x="4826" y="13026"/>
                  </a:lnTo>
                  <a:lnTo>
                    <a:pt x="4826" y="11889"/>
                  </a:lnTo>
                  <a:close/>
                  <a:moveTo>
                    <a:pt x="5261" y="11866"/>
                  </a:moveTo>
                  <a:cubicBezTo>
                    <a:pt x="5365" y="11879"/>
                    <a:pt x="5447" y="11888"/>
                    <a:pt x="5561" y="11902"/>
                  </a:cubicBezTo>
                  <a:cubicBezTo>
                    <a:pt x="5580" y="12289"/>
                    <a:pt x="5599" y="12665"/>
                    <a:pt x="5617" y="13036"/>
                  </a:cubicBezTo>
                  <a:cubicBezTo>
                    <a:pt x="5522" y="13064"/>
                    <a:pt x="5453" y="13080"/>
                    <a:pt x="5401" y="13080"/>
                  </a:cubicBezTo>
                  <a:cubicBezTo>
                    <a:pt x="5301" y="13080"/>
                    <a:pt x="5272" y="13018"/>
                    <a:pt x="5265" y="12866"/>
                  </a:cubicBezTo>
                  <a:cubicBezTo>
                    <a:pt x="5249" y="12550"/>
                    <a:pt x="5261" y="12231"/>
                    <a:pt x="5261" y="11866"/>
                  </a:cubicBezTo>
                  <a:close/>
                  <a:moveTo>
                    <a:pt x="5983" y="11893"/>
                  </a:moveTo>
                  <a:cubicBezTo>
                    <a:pt x="6071" y="12294"/>
                    <a:pt x="6047" y="12694"/>
                    <a:pt x="6055" y="13115"/>
                  </a:cubicBezTo>
                  <a:lnTo>
                    <a:pt x="5726" y="13115"/>
                  </a:lnTo>
                  <a:lnTo>
                    <a:pt x="5726" y="11893"/>
                  </a:lnTo>
                  <a:close/>
                  <a:moveTo>
                    <a:pt x="9610" y="12122"/>
                  </a:moveTo>
                  <a:cubicBezTo>
                    <a:pt x="9630" y="12452"/>
                    <a:pt x="9650" y="12772"/>
                    <a:pt x="9672" y="13116"/>
                  </a:cubicBezTo>
                  <a:lnTo>
                    <a:pt x="9326" y="13116"/>
                  </a:lnTo>
                  <a:lnTo>
                    <a:pt x="9326" y="12122"/>
                  </a:lnTo>
                  <a:close/>
                  <a:moveTo>
                    <a:pt x="6763" y="11960"/>
                  </a:moveTo>
                  <a:cubicBezTo>
                    <a:pt x="6907" y="11960"/>
                    <a:pt x="6919" y="12001"/>
                    <a:pt x="6927" y="12165"/>
                  </a:cubicBezTo>
                  <a:cubicBezTo>
                    <a:pt x="6940" y="12483"/>
                    <a:pt x="6930" y="12801"/>
                    <a:pt x="6930" y="13152"/>
                  </a:cubicBezTo>
                  <a:lnTo>
                    <a:pt x="6633" y="13152"/>
                  </a:lnTo>
                  <a:cubicBezTo>
                    <a:pt x="6614" y="12745"/>
                    <a:pt x="6595" y="12357"/>
                    <a:pt x="6576" y="11970"/>
                  </a:cubicBezTo>
                  <a:cubicBezTo>
                    <a:pt x="6655" y="11964"/>
                    <a:pt x="6716" y="11960"/>
                    <a:pt x="6763" y="11960"/>
                  </a:cubicBezTo>
                  <a:close/>
                  <a:moveTo>
                    <a:pt x="10062" y="12172"/>
                  </a:moveTo>
                  <a:cubicBezTo>
                    <a:pt x="10081" y="12498"/>
                    <a:pt x="10100" y="12820"/>
                    <a:pt x="10119" y="13140"/>
                  </a:cubicBezTo>
                  <a:cubicBezTo>
                    <a:pt x="10027" y="13150"/>
                    <a:pt x="9961" y="13157"/>
                    <a:pt x="9914" y="13157"/>
                  </a:cubicBezTo>
                  <a:cubicBezTo>
                    <a:pt x="9796" y="13157"/>
                    <a:pt x="9787" y="13112"/>
                    <a:pt x="9770" y="12954"/>
                  </a:cubicBezTo>
                  <a:cubicBezTo>
                    <a:pt x="9751" y="12784"/>
                    <a:pt x="9754" y="12613"/>
                    <a:pt x="9749" y="12440"/>
                  </a:cubicBezTo>
                  <a:cubicBezTo>
                    <a:pt x="9746" y="12358"/>
                    <a:pt x="9749" y="12275"/>
                    <a:pt x="9749" y="12172"/>
                  </a:cubicBezTo>
                  <a:close/>
                  <a:moveTo>
                    <a:pt x="6245" y="11891"/>
                  </a:moveTo>
                  <a:cubicBezTo>
                    <a:pt x="6394" y="11891"/>
                    <a:pt x="6475" y="11956"/>
                    <a:pt x="6477" y="12107"/>
                  </a:cubicBezTo>
                  <a:cubicBezTo>
                    <a:pt x="6483" y="12448"/>
                    <a:pt x="6479" y="12791"/>
                    <a:pt x="6479" y="13158"/>
                  </a:cubicBezTo>
                  <a:lnTo>
                    <a:pt x="6176" y="13158"/>
                  </a:lnTo>
                  <a:lnTo>
                    <a:pt x="6176" y="11895"/>
                  </a:lnTo>
                  <a:cubicBezTo>
                    <a:pt x="6200" y="11892"/>
                    <a:pt x="6224" y="11891"/>
                    <a:pt x="6245" y="11891"/>
                  </a:cubicBezTo>
                  <a:close/>
                  <a:moveTo>
                    <a:pt x="7350" y="11973"/>
                  </a:moveTo>
                  <a:cubicBezTo>
                    <a:pt x="7403" y="12358"/>
                    <a:pt x="7395" y="12742"/>
                    <a:pt x="7407" y="13122"/>
                  </a:cubicBezTo>
                  <a:cubicBezTo>
                    <a:pt x="7299" y="13149"/>
                    <a:pt x="7229" y="13167"/>
                    <a:pt x="7183" y="13167"/>
                  </a:cubicBezTo>
                  <a:cubicBezTo>
                    <a:pt x="7102" y="13167"/>
                    <a:pt x="7093" y="13114"/>
                    <a:pt x="7080" y="12968"/>
                  </a:cubicBezTo>
                  <a:cubicBezTo>
                    <a:pt x="7053" y="12653"/>
                    <a:pt x="7042" y="12337"/>
                    <a:pt x="7021" y="11973"/>
                  </a:cubicBezTo>
                  <a:close/>
                  <a:moveTo>
                    <a:pt x="7470" y="11951"/>
                  </a:moveTo>
                  <a:lnTo>
                    <a:pt x="7470" y="11951"/>
                  </a:lnTo>
                  <a:cubicBezTo>
                    <a:pt x="7605" y="11977"/>
                    <a:pt x="7695" y="11994"/>
                    <a:pt x="7820" y="12019"/>
                  </a:cubicBezTo>
                  <a:lnTo>
                    <a:pt x="7820" y="13173"/>
                  </a:lnTo>
                  <a:lnTo>
                    <a:pt x="7543" y="13173"/>
                  </a:lnTo>
                  <a:cubicBezTo>
                    <a:pt x="7519" y="12771"/>
                    <a:pt x="7495" y="12379"/>
                    <a:pt x="7470" y="11951"/>
                  </a:cubicBezTo>
                  <a:close/>
                  <a:moveTo>
                    <a:pt x="12308" y="12008"/>
                  </a:moveTo>
                  <a:lnTo>
                    <a:pt x="12308" y="13174"/>
                  </a:lnTo>
                  <a:lnTo>
                    <a:pt x="12030" y="13174"/>
                  </a:lnTo>
                  <a:cubicBezTo>
                    <a:pt x="12009" y="12797"/>
                    <a:pt x="11988" y="12428"/>
                    <a:pt x="11967" y="12032"/>
                  </a:cubicBezTo>
                  <a:cubicBezTo>
                    <a:pt x="12087" y="12024"/>
                    <a:pt x="12176" y="12018"/>
                    <a:pt x="12308" y="12008"/>
                  </a:cubicBezTo>
                  <a:close/>
                  <a:moveTo>
                    <a:pt x="12758" y="12011"/>
                  </a:moveTo>
                  <a:lnTo>
                    <a:pt x="12758" y="13153"/>
                  </a:lnTo>
                  <a:cubicBezTo>
                    <a:pt x="12675" y="13171"/>
                    <a:pt x="12616" y="13182"/>
                    <a:pt x="12575" y="13182"/>
                  </a:cubicBezTo>
                  <a:cubicBezTo>
                    <a:pt x="12488" y="13182"/>
                    <a:pt x="12474" y="13133"/>
                    <a:pt x="12468" y="12991"/>
                  </a:cubicBezTo>
                  <a:cubicBezTo>
                    <a:pt x="12453" y="12679"/>
                    <a:pt x="12464" y="12365"/>
                    <a:pt x="12464" y="12025"/>
                  </a:cubicBezTo>
                  <a:cubicBezTo>
                    <a:pt x="12538" y="12021"/>
                    <a:pt x="12628" y="12017"/>
                    <a:pt x="12758" y="12011"/>
                  </a:cubicBezTo>
                  <a:close/>
                  <a:moveTo>
                    <a:pt x="11836" y="12026"/>
                  </a:moveTo>
                  <a:cubicBezTo>
                    <a:pt x="11918" y="12398"/>
                    <a:pt x="11879" y="12763"/>
                    <a:pt x="11910" y="13152"/>
                  </a:cubicBezTo>
                  <a:cubicBezTo>
                    <a:pt x="11799" y="13162"/>
                    <a:pt x="11711" y="13171"/>
                    <a:pt x="11580" y="13184"/>
                  </a:cubicBezTo>
                  <a:cubicBezTo>
                    <a:pt x="11559" y="12795"/>
                    <a:pt x="11539" y="12434"/>
                    <a:pt x="11519" y="12052"/>
                  </a:cubicBezTo>
                  <a:cubicBezTo>
                    <a:pt x="11639" y="12043"/>
                    <a:pt x="11720" y="12036"/>
                    <a:pt x="11836" y="12026"/>
                  </a:cubicBezTo>
                  <a:close/>
                  <a:moveTo>
                    <a:pt x="8384" y="12078"/>
                  </a:moveTo>
                  <a:lnTo>
                    <a:pt x="8384" y="12078"/>
                  </a:lnTo>
                  <a:cubicBezTo>
                    <a:pt x="8522" y="12087"/>
                    <a:pt x="8604" y="12092"/>
                    <a:pt x="8703" y="12096"/>
                  </a:cubicBezTo>
                  <a:cubicBezTo>
                    <a:pt x="8714" y="12216"/>
                    <a:pt x="8726" y="12325"/>
                    <a:pt x="8733" y="12433"/>
                  </a:cubicBezTo>
                  <a:cubicBezTo>
                    <a:pt x="8746" y="12664"/>
                    <a:pt x="8757" y="12895"/>
                    <a:pt x="8770" y="13152"/>
                  </a:cubicBezTo>
                  <a:cubicBezTo>
                    <a:pt x="8660" y="13165"/>
                    <a:pt x="8571" y="13177"/>
                    <a:pt x="8441" y="13192"/>
                  </a:cubicBezTo>
                  <a:cubicBezTo>
                    <a:pt x="8422" y="12820"/>
                    <a:pt x="8404" y="12471"/>
                    <a:pt x="8384" y="12078"/>
                  </a:cubicBezTo>
                  <a:close/>
                  <a:moveTo>
                    <a:pt x="10961" y="12038"/>
                  </a:moveTo>
                  <a:cubicBezTo>
                    <a:pt x="10980" y="12439"/>
                    <a:pt x="10997" y="12813"/>
                    <a:pt x="11014" y="13193"/>
                  </a:cubicBezTo>
                  <a:lnTo>
                    <a:pt x="10684" y="13193"/>
                  </a:lnTo>
                  <a:cubicBezTo>
                    <a:pt x="10665" y="12816"/>
                    <a:pt x="10647" y="12453"/>
                    <a:pt x="10627" y="12059"/>
                  </a:cubicBezTo>
                  <a:cubicBezTo>
                    <a:pt x="10745" y="12051"/>
                    <a:pt x="10833" y="12046"/>
                    <a:pt x="10961" y="12038"/>
                  </a:cubicBezTo>
                  <a:close/>
                  <a:moveTo>
                    <a:pt x="9147" y="12103"/>
                  </a:moveTo>
                  <a:cubicBezTo>
                    <a:pt x="9174" y="12428"/>
                    <a:pt x="9199" y="12740"/>
                    <a:pt x="9228" y="13086"/>
                  </a:cubicBezTo>
                  <a:cubicBezTo>
                    <a:pt x="9125" y="13118"/>
                    <a:pt x="9030" y="13148"/>
                    <a:pt x="8872" y="13198"/>
                  </a:cubicBezTo>
                  <a:lnTo>
                    <a:pt x="8872" y="12124"/>
                  </a:lnTo>
                  <a:cubicBezTo>
                    <a:pt x="8948" y="12118"/>
                    <a:pt x="9028" y="12113"/>
                    <a:pt x="9147" y="12103"/>
                  </a:cubicBezTo>
                  <a:close/>
                  <a:moveTo>
                    <a:pt x="10507" y="12051"/>
                  </a:moveTo>
                  <a:cubicBezTo>
                    <a:pt x="10528" y="12426"/>
                    <a:pt x="10548" y="12797"/>
                    <a:pt x="10572" y="13198"/>
                  </a:cubicBezTo>
                  <a:cubicBezTo>
                    <a:pt x="10444" y="13189"/>
                    <a:pt x="10354" y="13183"/>
                    <a:pt x="10231" y="13173"/>
                  </a:cubicBezTo>
                  <a:cubicBezTo>
                    <a:pt x="10218" y="12851"/>
                    <a:pt x="10196" y="12548"/>
                    <a:pt x="10196" y="12246"/>
                  </a:cubicBezTo>
                  <a:cubicBezTo>
                    <a:pt x="10196" y="12090"/>
                    <a:pt x="10213" y="12090"/>
                    <a:pt x="10507" y="12051"/>
                  </a:cubicBezTo>
                  <a:close/>
                  <a:moveTo>
                    <a:pt x="7924" y="12011"/>
                  </a:moveTo>
                  <a:cubicBezTo>
                    <a:pt x="8062" y="12030"/>
                    <a:pt x="8151" y="12042"/>
                    <a:pt x="8260" y="12057"/>
                  </a:cubicBezTo>
                  <a:cubicBezTo>
                    <a:pt x="8281" y="12425"/>
                    <a:pt x="8300" y="12774"/>
                    <a:pt x="8320" y="13152"/>
                  </a:cubicBezTo>
                  <a:cubicBezTo>
                    <a:pt x="8220" y="13168"/>
                    <a:pt x="8132" y="13183"/>
                    <a:pt x="8000" y="13204"/>
                  </a:cubicBezTo>
                  <a:cubicBezTo>
                    <a:pt x="7975" y="12808"/>
                    <a:pt x="7951" y="12439"/>
                    <a:pt x="7924" y="12011"/>
                  </a:cubicBezTo>
                  <a:close/>
                  <a:moveTo>
                    <a:pt x="11077" y="12032"/>
                  </a:moveTo>
                  <a:lnTo>
                    <a:pt x="11077" y="12032"/>
                  </a:lnTo>
                  <a:cubicBezTo>
                    <a:pt x="11213" y="12040"/>
                    <a:pt x="11294" y="12045"/>
                    <a:pt x="11413" y="12053"/>
                  </a:cubicBezTo>
                  <a:lnTo>
                    <a:pt x="11413" y="13172"/>
                  </a:lnTo>
                  <a:cubicBezTo>
                    <a:pt x="11346" y="13180"/>
                    <a:pt x="11267" y="13191"/>
                    <a:pt x="11136" y="13206"/>
                  </a:cubicBezTo>
                  <a:cubicBezTo>
                    <a:pt x="11116" y="12809"/>
                    <a:pt x="11097" y="12431"/>
                    <a:pt x="11077" y="12032"/>
                  </a:cubicBezTo>
                  <a:close/>
                  <a:moveTo>
                    <a:pt x="13120" y="9645"/>
                  </a:moveTo>
                  <a:cubicBezTo>
                    <a:pt x="13165" y="10859"/>
                    <a:pt x="13210" y="12050"/>
                    <a:pt x="13254" y="13240"/>
                  </a:cubicBezTo>
                  <a:lnTo>
                    <a:pt x="13254" y="13241"/>
                  </a:lnTo>
                  <a:cubicBezTo>
                    <a:pt x="13220" y="13245"/>
                    <a:pt x="13189" y="13248"/>
                    <a:pt x="13160" y="13248"/>
                  </a:cubicBezTo>
                  <a:cubicBezTo>
                    <a:pt x="12980" y="13248"/>
                    <a:pt x="12915" y="13156"/>
                    <a:pt x="12915" y="12983"/>
                  </a:cubicBezTo>
                  <a:cubicBezTo>
                    <a:pt x="12915" y="12811"/>
                    <a:pt x="12908" y="12640"/>
                    <a:pt x="12892" y="12469"/>
                  </a:cubicBezTo>
                  <a:cubicBezTo>
                    <a:pt x="12870" y="12238"/>
                    <a:pt x="12830" y="12006"/>
                    <a:pt x="13191" y="11887"/>
                  </a:cubicBezTo>
                  <a:cubicBezTo>
                    <a:pt x="12783" y="11730"/>
                    <a:pt x="12855" y="11428"/>
                    <a:pt x="12841" y="11159"/>
                  </a:cubicBezTo>
                  <a:cubicBezTo>
                    <a:pt x="12816" y="10671"/>
                    <a:pt x="12795" y="10183"/>
                    <a:pt x="12771" y="9668"/>
                  </a:cubicBezTo>
                  <a:cubicBezTo>
                    <a:pt x="12893" y="9660"/>
                    <a:pt x="12984" y="9654"/>
                    <a:pt x="13120" y="9645"/>
                  </a:cubicBezTo>
                  <a:close/>
                  <a:moveTo>
                    <a:pt x="3621" y="12980"/>
                  </a:moveTo>
                  <a:cubicBezTo>
                    <a:pt x="3718" y="12980"/>
                    <a:pt x="3793" y="13011"/>
                    <a:pt x="3798" y="13150"/>
                  </a:cubicBezTo>
                  <a:cubicBezTo>
                    <a:pt x="3807" y="13525"/>
                    <a:pt x="3800" y="13901"/>
                    <a:pt x="3800" y="14299"/>
                  </a:cubicBezTo>
                  <a:cubicBezTo>
                    <a:pt x="3704" y="14305"/>
                    <a:pt x="3612" y="14310"/>
                    <a:pt x="3494" y="14318"/>
                  </a:cubicBezTo>
                  <a:lnTo>
                    <a:pt x="3494" y="12990"/>
                  </a:lnTo>
                  <a:cubicBezTo>
                    <a:pt x="3538" y="12985"/>
                    <a:pt x="3581" y="12980"/>
                    <a:pt x="3621" y="12980"/>
                  </a:cubicBezTo>
                  <a:close/>
                  <a:moveTo>
                    <a:pt x="4028" y="13066"/>
                  </a:moveTo>
                  <a:cubicBezTo>
                    <a:pt x="4176" y="13066"/>
                    <a:pt x="4268" y="13133"/>
                    <a:pt x="4268" y="13317"/>
                  </a:cubicBezTo>
                  <a:cubicBezTo>
                    <a:pt x="4269" y="13656"/>
                    <a:pt x="4268" y="13996"/>
                    <a:pt x="4268" y="14350"/>
                  </a:cubicBezTo>
                  <a:lnTo>
                    <a:pt x="3953" y="14350"/>
                  </a:lnTo>
                  <a:lnTo>
                    <a:pt x="3953" y="13071"/>
                  </a:lnTo>
                  <a:cubicBezTo>
                    <a:pt x="3980" y="13067"/>
                    <a:pt x="4005" y="13066"/>
                    <a:pt x="4028" y="13066"/>
                  </a:cubicBezTo>
                  <a:close/>
                  <a:moveTo>
                    <a:pt x="3076" y="11735"/>
                  </a:moveTo>
                  <a:cubicBezTo>
                    <a:pt x="3254" y="11735"/>
                    <a:pt x="3345" y="11806"/>
                    <a:pt x="3337" y="12002"/>
                  </a:cubicBezTo>
                  <a:cubicBezTo>
                    <a:pt x="3330" y="12199"/>
                    <a:pt x="3353" y="12397"/>
                    <a:pt x="3335" y="12592"/>
                  </a:cubicBezTo>
                  <a:cubicBezTo>
                    <a:pt x="3326" y="12684"/>
                    <a:pt x="3253" y="12771"/>
                    <a:pt x="3204" y="12870"/>
                  </a:cubicBezTo>
                  <a:cubicBezTo>
                    <a:pt x="3238" y="12929"/>
                    <a:pt x="3332" y="13015"/>
                    <a:pt x="3339" y="13108"/>
                  </a:cubicBezTo>
                  <a:cubicBezTo>
                    <a:pt x="3362" y="13450"/>
                    <a:pt x="3353" y="13794"/>
                    <a:pt x="3364" y="14138"/>
                  </a:cubicBezTo>
                  <a:cubicBezTo>
                    <a:pt x="3369" y="14302"/>
                    <a:pt x="3304" y="14366"/>
                    <a:pt x="3160" y="14366"/>
                  </a:cubicBezTo>
                  <a:cubicBezTo>
                    <a:pt x="3122" y="14366"/>
                    <a:pt x="3078" y="14362"/>
                    <a:pt x="3028" y="14353"/>
                  </a:cubicBezTo>
                  <a:lnTo>
                    <a:pt x="3028" y="11737"/>
                  </a:lnTo>
                  <a:cubicBezTo>
                    <a:pt x="3045" y="11736"/>
                    <a:pt x="3061" y="11735"/>
                    <a:pt x="3076" y="11735"/>
                  </a:cubicBezTo>
                  <a:close/>
                  <a:moveTo>
                    <a:pt x="4406" y="13162"/>
                  </a:moveTo>
                  <a:cubicBezTo>
                    <a:pt x="4500" y="13180"/>
                    <a:pt x="4591" y="13197"/>
                    <a:pt x="4708" y="13219"/>
                  </a:cubicBezTo>
                  <a:lnTo>
                    <a:pt x="4708" y="14439"/>
                  </a:lnTo>
                  <a:cubicBezTo>
                    <a:pt x="4603" y="14414"/>
                    <a:pt x="4523" y="14396"/>
                    <a:pt x="4406" y="14369"/>
                  </a:cubicBezTo>
                  <a:lnTo>
                    <a:pt x="4406" y="13162"/>
                  </a:lnTo>
                  <a:close/>
                  <a:moveTo>
                    <a:pt x="4866" y="13252"/>
                  </a:moveTo>
                  <a:cubicBezTo>
                    <a:pt x="4953" y="13259"/>
                    <a:pt x="5046" y="13268"/>
                    <a:pt x="5169" y="13280"/>
                  </a:cubicBezTo>
                  <a:lnTo>
                    <a:pt x="5169" y="14458"/>
                  </a:lnTo>
                  <a:cubicBezTo>
                    <a:pt x="5068" y="14451"/>
                    <a:pt x="4987" y="14445"/>
                    <a:pt x="4866" y="14435"/>
                  </a:cubicBezTo>
                  <a:lnTo>
                    <a:pt x="4866" y="13252"/>
                  </a:lnTo>
                  <a:close/>
                  <a:moveTo>
                    <a:pt x="5326" y="13287"/>
                  </a:moveTo>
                  <a:cubicBezTo>
                    <a:pt x="5430" y="13306"/>
                    <a:pt x="5517" y="13323"/>
                    <a:pt x="5630" y="13344"/>
                  </a:cubicBezTo>
                  <a:lnTo>
                    <a:pt x="5630" y="14515"/>
                  </a:lnTo>
                  <a:cubicBezTo>
                    <a:pt x="5537" y="14508"/>
                    <a:pt x="5448" y="14502"/>
                    <a:pt x="5326" y="14494"/>
                  </a:cubicBezTo>
                  <a:lnTo>
                    <a:pt x="5326" y="13287"/>
                  </a:lnTo>
                  <a:close/>
                  <a:moveTo>
                    <a:pt x="5781" y="13337"/>
                  </a:moveTo>
                  <a:cubicBezTo>
                    <a:pt x="5878" y="13353"/>
                    <a:pt x="5959" y="13367"/>
                    <a:pt x="6069" y="13385"/>
                  </a:cubicBezTo>
                  <a:cubicBezTo>
                    <a:pt x="6089" y="13783"/>
                    <a:pt x="6109" y="14170"/>
                    <a:pt x="6131" y="14585"/>
                  </a:cubicBezTo>
                  <a:cubicBezTo>
                    <a:pt x="5997" y="14576"/>
                    <a:pt x="5907" y="14569"/>
                    <a:pt x="5781" y="14559"/>
                  </a:cubicBezTo>
                  <a:lnTo>
                    <a:pt x="5781" y="13337"/>
                  </a:lnTo>
                  <a:close/>
                  <a:moveTo>
                    <a:pt x="6356" y="13366"/>
                  </a:moveTo>
                  <a:cubicBezTo>
                    <a:pt x="6443" y="13366"/>
                    <a:pt x="6509" y="13397"/>
                    <a:pt x="6519" y="13513"/>
                  </a:cubicBezTo>
                  <a:cubicBezTo>
                    <a:pt x="6550" y="13887"/>
                    <a:pt x="6561" y="14262"/>
                    <a:pt x="6580" y="14636"/>
                  </a:cubicBezTo>
                  <a:cubicBezTo>
                    <a:pt x="6538" y="14643"/>
                    <a:pt x="6500" y="14646"/>
                    <a:pt x="6466" y="14646"/>
                  </a:cubicBezTo>
                  <a:cubicBezTo>
                    <a:pt x="6304" y="14646"/>
                    <a:pt x="6226" y="14574"/>
                    <a:pt x="6227" y="14399"/>
                  </a:cubicBezTo>
                  <a:cubicBezTo>
                    <a:pt x="6228" y="14059"/>
                    <a:pt x="6227" y="13722"/>
                    <a:pt x="6227" y="13380"/>
                  </a:cubicBezTo>
                  <a:cubicBezTo>
                    <a:pt x="6272" y="13372"/>
                    <a:pt x="6316" y="13366"/>
                    <a:pt x="6356" y="13366"/>
                  </a:cubicBezTo>
                  <a:close/>
                  <a:moveTo>
                    <a:pt x="6985" y="13409"/>
                  </a:moveTo>
                  <a:cubicBezTo>
                    <a:pt x="7005" y="13832"/>
                    <a:pt x="7023" y="14232"/>
                    <a:pt x="7043" y="14671"/>
                  </a:cubicBezTo>
                  <a:lnTo>
                    <a:pt x="6693" y="14671"/>
                  </a:lnTo>
                  <a:cubicBezTo>
                    <a:pt x="6676" y="14259"/>
                    <a:pt x="6658" y="13861"/>
                    <a:pt x="6639" y="13431"/>
                  </a:cubicBezTo>
                  <a:cubicBezTo>
                    <a:pt x="6760" y="13423"/>
                    <a:pt x="6849" y="13417"/>
                    <a:pt x="6985" y="13409"/>
                  </a:cubicBezTo>
                  <a:close/>
                  <a:moveTo>
                    <a:pt x="7711" y="13410"/>
                  </a:moveTo>
                  <a:cubicBezTo>
                    <a:pt x="7758" y="13410"/>
                    <a:pt x="7806" y="13424"/>
                    <a:pt x="7886" y="13436"/>
                  </a:cubicBezTo>
                  <a:cubicBezTo>
                    <a:pt x="7908" y="13858"/>
                    <a:pt x="7932" y="14280"/>
                    <a:pt x="7956" y="14723"/>
                  </a:cubicBezTo>
                  <a:lnTo>
                    <a:pt x="7624" y="14723"/>
                  </a:lnTo>
                  <a:cubicBezTo>
                    <a:pt x="7597" y="14301"/>
                    <a:pt x="7569" y="13890"/>
                    <a:pt x="7541" y="13441"/>
                  </a:cubicBezTo>
                  <a:cubicBezTo>
                    <a:pt x="7620" y="13425"/>
                    <a:pt x="7666" y="13411"/>
                    <a:pt x="7711" y="13410"/>
                  </a:cubicBezTo>
                  <a:close/>
                  <a:moveTo>
                    <a:pt x="7444" y="13429"/>
                  </a:moveTo>
                  <a:lnTo>
                    <a:pt x="7444" y="14711"/>
                  </a:lnTo>
                  <a:cubicBezTo>
                    <a:pt x="7403" y="14722"/>
                    <a:pt x="7364" y="14729"/>
                    <a:pt x="7328" y="14729"/>
                  </a:cubicBezTo>
                  <a:cubicBezTo>
                    <a:pt x="7242" y="14729"/>
                    <a:pt x="7177" y="14690"/>
                    <a:pt x="7167" y="14575"/>
                  </a:cubicBezTo>
                  <a:cubicBezTo>
                    <a:pt x="7133" y="14200"/>
                    <a:pt x="7115" y="13825"/>
                    <a:pt x="7090" y="13429"/>
                  </a:cubicBezTo>
                  <a:close/>
                  <a:moveTo>
                    <a:pt x="8329" y="13437"/>
                  </a:moveTo>
                  <a:cubicBezTo>
                    <a:pt x="8357" y="13862"/>
                    <a:pt x="8383" y="14282"/>
                    <a:pt x="8410" y="14701"/>
                  </a:cubicBezTo>
                  <a:cubicBezTo>
                    <a:pt x="8359" y="14727"/>
                    <a:pt x="8328" y="14755"/>
                    <a:pt x="8297" y="14757"/>
                  </a:cubicBezTo>
                  <a:cubicBezTo>
                    <a:pt x="8294" y="14757"/>
                    <a:pt x="8291" y="14757"/>
                    <a:pt x="8288" y="14757"/>
                  </a:cubicBezTo>
                  <a:cubicBezTo>
                    <a:pt x="8222" y="14757"/>
                    <a:pt x="8156" y="14744"/>
                    <a:pt x="8071" y="14736"/>
                  </a:cubicBezTo>
                  <a:cubicBezTo>
                    <a:pt x="8050" y="14307"/>
                    <a:pt x="8028" y="13895"/>
                    <a:pt x="8006" y="13437"/>
                  </a:cubicBezTo>
                  <a:close/>
                  <a:moveTo>
                    <a:pt x="8782" y="13432"/>
                  </a:moveTo>
                  <a:cubicBezTo>
                    <a:pt x="8809" y="13876"/>
                    <a:pt x="8835" y="14314"/>
                    <a:pt x="8861" y="14748"/>
                  </a:cubicBezTo>
                  <a:cubicBezTo>
                    <a:pt x="8753" y="14775"/>
                    <a:pt x="8679" y="14791"/>
                    <a:pt x="8627" y="14791"/>
                  </a:cubicBezTo>
                  <a:cubicBezTo>
                    <a:pt x="8528" y="14791"/>
                    <a:pt x="8512" y="14733"/>
                    <a:pt x="8507" y="14576"/>
                  </a:cubicBezTo>
                  <a:cubicBezTo>
                    <a:pt x="8492" y="14209"/>
                    <a:pt x="8503" y="13842"/>
                    <a:pt x="8503" y="13432"/>
                  </a:cubicBezTo>
                  <a:close/>
                  <a:moveTo>
                    <a:pt x="9225" y="13430"/>
                  </a:moveTo>
                  <a:cubicBezTo>
                    <a:pt x="9253" y="13886"/>
                    <a:pt x="9279" y="14340"/>
                    <a:pt x="9306" y="14815"/>
                  </a:cubicBezTo>
                  <a:lnTo>
                    <a:pt x="8971" y="14815"/>
                  </a:lnTo>
                  <a:cubicBezTo>
                    <a:pt x="8949" y="14340"/>
                    <a:pt x="8929" y="13896"/>
                    <a:pt x="8908" y="13430"/>
                  </a:cubicBezTo>
                  <a:close/>
                  <a:moveTo>
                    <a:pt x="9679" y="13429"/>
                  </a:moveTo>
                  <a:cubicBezTo>
                    <a:pt x="9704" y="13887"/>
                    <a:pt x="9730" y="14345"/>
                    <a:pt x="9756" y="14815"/>
                  </a:cubicBezTo>
                  <a:cubicBezTo>
                    <a:pt x="9680" y="14826"/>
                    <a:pt x="9635" y="14839"/>
                    <a:pt x="9592" y="14839"/>
                  </a:cubicBezTo>
                  <a:cubicBezTo>
                    <a:pt x="9589" y="14839"/>
                    <a:pt x="9586" y="14839"/>
                    <a:pt x="9582" y="14839"/>
                  </a:cubicBezTo>
                  <a:cubicBezTo>
                    <a:pt x="9536" y="14835"/>
                    <a:pt x="9491" y="14816"/>
                    <a:pt x="9412" y="14796"/>
                  </a:cubicBezTo>
                  <a:cubicBezTo>
                    <a:pt x="9393" y="14346"/>
                    <a:pt x="9374" y="13899"/>
                    <a:pt x="9354" y="13429"/>
                  </a:cubicBezTo>
                  <a:close/>
                  <a:moveTo>
                    <a:pt x="10126" y="13447"/>
                  </a:moveTo>
                  <a:cubicBezTo>
                    <a:pt x="10151" y="13915"/>
                    <a:pt x="10176" y="14374"/>
                    <a:pt x="10203" y="14872"/>
                  </a:cubicBezTo>
                  <a:lnTo>
                    <a:pt x="9908" y="14872"/>
                  </a:lnTo>
                  <a:cubicBezTo>
                    <a:pt x="9792" y="14403"/>
                    <a:pt x="9837" y="13932"/>
                    <a:pt x="9808" y="13447"/>
                  </a:cubicBezTo>
                  <a:close/>
                  <a:moveTo>
                    <a:pt x="10250" y="13440"/>
                  </a:moveTo>
                  <a:lnTo>
                    <a:pt x="10250" y="13440"/>
                  </a:lnTo>
                  <a:cubicBezTo>
                    <a:pt x="10377" y="13462"/>
                    <a:pt x="10459" y="13475"/>
                    <a:pt x="10578" y="13497"/>
                  </a:cubicBezTo>
                  <a:cubicBezTo>
                    <a:pt x="10602" y="13957"/>
                    <a:pt x="10625" y="14416"/>
                    <a:pt x="10650" y="14888"/>
                  </a:cubicBezTo>
                  <a:lnTo>
                    <a:pt x="10314" y="14888"/>
                  </a:lnTo>
                  <a:cubicBezTo>
                    <a:pt x="10293" y="14403"/>
                    <a:pt x="10271" y="13933"/>
                    <a:pt x="10250" y="13440"/>
                  </a:cubicBezTo>
                  <a:close/>
                  <a:moveTo>
                    <a:pt x="11030" y="13488"/>
                  </a:moveTo>
                  <a:cubicBezTo>
                    <a:pt x="11054" y="13975"/>
                    <a:pt x="11077" y="14437"/>
                    <a:pt x="11100" y="14935"/>
                  </a:cubicBezTo>
                  <a:cubicBezTo>
                    <a:pt x="10977" y="14921"/>
                    <a:pt x="10887" y="14911"/>
                    <a:pt x="10761" y="14898"/>
                  </a:cubicBezTo>
                  <a:lnTo>
                    <a:pt x="10763" y="14898"/>
                  </a:lnTo>
                  <a:cubicBezTo>
                    <a:pt x="10740" y="14416"/>
                    <a:pt x="10720" y="13977"/>
                    <a:pt x="10698" y="13511"/>
                  </a:cubicBezTo>
                  <a:cubicBezTo>
                    <a:pt x="10816" y="13503"/>
                    <a:pt x="10904" y="13497"/>
                    <a:pt x="11030" y="13488"/>
                  </a:cubicBezTo>
                  <a:close/>
                  <a:moveTo>
                    <a:pt x="11921" y="13459"/>
                  </a:moveTo>
                  <a:cubicBezTo>
                    <a:pt x="11942" y="13948"/>
                    <a:pt x="11963" y="14420"/>
                    <a:pt x="11986" y="14940"/>
                  </a:cubicBezTo>
                  <a:lnTo>
                    <a:pt x="11653" y="14940"/>
                  </a:lnTo>
                  <a:cubicBezTo>
                    <a:pt x="11630" y="14447"/>
                    <a:pt x="11607" y="13967"/>
                    <a:pt x="11585" y="13459"/>
                  </a:cubicBezTo>
                  <a:close/>
                  <a:moveTo>
                    <a:pt x="12205" y="13441"/>
                  </a:moveTo>
                  <a:cubicBezTo>
                    <a:pt x="12315" y="13441"/>
                    <a:pt x="12374" y="13501"/>
                    <a:pt x="12375" y="13645"/>
                  </a:cubicBezTo>
                  <a:cubicBezTo>
                    <a:pt x="12378" y="14069"/>
                    <a:pt x="12376" y="14494"/>
                    <a:pt x="12376" y="14940"/>
                  </a:cubicBezTo>
                  <a:lnTo>
                    <a:pt x="12102" y="14940"/>
                  </a:lnTo>
                  <a:cubicBezTo>
                    <a:pt x="12080" y="14449"/>
                    <a:pt x="12057" y="13956"/>
                    <a:pt x="12033" y="13473"/>
                  </a:cubicBezTo>
                  <a:cubicBezTo>
                    <a:pt x="12100" y="13452"/>
                    <a:pt x="12157" y="13441"/>
                    <a:pt x="12205" y="13441"/>
                  </a:cubicBezTo>
                  <a:close/>
                  <a:moveTo>
                    <a:pt x="12822" y="13495"/>
                  </a:moveTo>
                  <a:cubicBezTo>
                    <a:pt x="12836" y="13940"/>
                    <a:pt x="12863" y="14376"/>
                    <a:pt x="12858" y="14811"/>
                  </a:cubicBezTo>
                  <a:cubicBezTo>
                    <a:pt x="12856" y="14922"/>
                    <a:pt x="12794" y="14953"/>
                    <a:pt x="12708" y="14953"/>
                  </a:cubicBezTo>
                  <a:cubicBezTo>
                    <a:pt x="12660" y="14953"/>
                    <a:pt x="12604" y="14943"/>
                    <a:pt x="12547" y="14933"/>
                  </a:cubicBezTo>
                  <a:cubicBezTo>
                    <a:pt x="12525" y="14452"/>
                    <a:pt x="12503" y="13982"/>
                    <a:pt x="12481" y="13495"/>
                  </a:cubicBezTo>
                  <a:close/>
                  <a:moveTo>
                    <a:pt x="11470" y="13468"/>
                  </a:moveTo>
                  <a:cubicBezTo>
                    <a:pt x="11492" y="13964"/>
                    <a:pt x="11513" y="14433"/>
                    <a:pt x="11536" y="14917"/>
                  </a:cubicBezTo>
                  <a:cubicBezTo>
                    <a:pt x="11467" y="14937"/>
                    <a:pt x="11405" y="14953"/>
                    <a:pt x="11354" y="14953"/>
                  </a:cubicBezTo>
                  <a:cubicBezTo>
                    <a:pt x="11270" y="14953"/>
                    <a:pt x="11216" y="14910"/>
                    <a:pt x="11208" y="14769"/>
                  </a:cubicBezTo>
                  <a:cubicBezTo>
                    <a:pt x="11186" y="14356"/>
                    <a:pt x="11166" y="13943"/>
                    <a:pt x="11143" y="13487"/>
                  </a:cubicBezTo>
                  <a:cubicBezTo>
                    <a:pt x="11273" y="13480"/>
                    <a:pt x="11351" y="13475"/>
                    <a:pt x="11470" y="13468"/>
                  </a:cubicBezTo>
                  <a:close/>
                  <a:moveTo>
                    <a:pt x="13268" y="13404"/>
                  </a:moveTo>
                  <a:lnTo>
                    <a:pt x="13268" y="14959"/>
                  </a:lnTo>
                  <a:cubicBezTo>
                    <a:pt x="13181" y="14933"/>
                    <a:pt x="13102" y="14908"/>
                    <a:pt x="12997" y="14876"/>
                  </a:cubicBezTo>
                  <a:cubicBezTo>
                    <a:pt x="12973" y="14425"/>
                    <a:pt x="12951" y="13974"/>
                    <a:pt x="12926" y="13510"/>
                  </a:cubicBezTo>
                  <a:cubicBezTo>
                    <a:pt x="13035" y="13475"/>
                    <a:pt x="13123" y="13449"/>
                    <a:pt x="13268" y="13404"/>
                  </a:cubicBezTo>
                  <a:close/>
                  <a:moveTo>
                    <a:pt x="14859" y="7616"/>
                  </a:moveTo>
                  <a:cubicBezTo>
                    <a:pt x="14876" y="7906"/>
                    <a:pt x="14899" y="8184"/>
                    <a:pt x="14908" y="8463"/>
                  </a:cubicBezTo>
                  <a:cubicBezTo>
                    <a:pt x="14934" y="9286"/>
                    <a:pt x="14968" y="10111"/>
                    <a:pt x="14973" y="10934"/>
                  </a:cubicBezTo>
                  <a:cubicBezTo>
                    <a:pt x="14976" y="11473"/>
                    <a:pt x="14928" y="12013"/>
                    <a:pt x="14914" y="12553"/>
                  </a:cubicBezTo>
                  <a:cubicBezTo>
                    <a:pt x="14890" y="13388"/>
                    <a:pt x="14873" y="14224"/>
                    <a:pt x="14858" y="15059"/>
                  </a:cubicBezTo>
                  <a:cubicBezTo>
                    <a:pt x="14853" y="15315"/>
                    <a:pt x="14857" y="15572"/>
                    <a:pt x="14795" y="15830"/>
                  </a:cubicBezTo>
                  <a:cubicBezTo>
                    <a:pt x="14704" y="13105"/>
                    <a:pt x="14614" y="10379"/>
                    <a:pt x="14522" y="7616"/>
                  </a:cubicBezTo>
                  <a:close/>
                  <a:moveTo>
                    <a:pt x="1159" y="7472"/>
                  </a:moveTo>
                  <a:cubicBezTo>
                    <a:pt x="1272" y="7486"/>
                    <a:pt x="1363" y="7498"/>
                    <a:pt x="1473" y="7512"/>
                  </a:cubicBezTo>
                  <a:cubicBezTo>
                    <a:pt x="1519" y="10488"/>
                    <a:pt x="1566" y="13447"/>
                    <a:pt x="1611" y="16433"/>
                  </a:cubicBezTo>
                  <a:cubicBezTo>
                    <a:pt x="1293" y="16390"/>
                    <a:pt x="1287" y="16390"/>
                    <a:pt x="1281" y="16125"/>
                  </a:cubicBezTo>
                  <a:cubicBezTo>
                    <a:pt x="1263" y="15337"/>
                    <a:pt x="1249" y="14550"/>
                    <a:pt x="1236" y="13763"/>
                  </a:cubicBezTo>
                  <a:cubicBezTo>
                    <a:pt x="1204" y="11745"/>
                    <a:pt x="1172" y="9727"/>
                    <a:pt x="1141" y="7711"/>
                  </a:cubicBezTo>
                  <a:cubicBezTo>
                    <a:pt x="1140" y="7639"/>
                    <a:pt x="1151" y="7568"/>
                    <a:pt x="1159" y="7472"/>
                  </a:cubicBezTo>
                  <a:close/>
                  <a:moveTo>
                    <a:pt x="1944" y="7520"/>
                  </a:moveTo>
                  <a:cubicBezTo>
                    <a:pt x="1977" y="10519"/>
                    <a:pt x="2010" y="13497"/>
                    <a:pt x="2044" y="16477"/>
                  </a:cubicBezTo>
                  <a:cubicBezTo>
                    <a:pt x="1713" y="16465"/>
                    <a:pt x="1709" y="16465"/>
                    <a:pt x="1705" y="16142"/>
                  </a:cubicBezTo>
                  <a:cubicBezTo>
                    <a:pt x="1688" y="14914"/>
                    <a:pt x="1679" y="13685"/>
                    <a:pt x="1656" y="12456"/>
                  </a:cubicBezTo>
                  <a:cubicBezTo>
                    <a:pt x="1629" y="10896"/>
                    <a:pt x="1590" y="9336"/>
                    <a:pt x="1557" y="7776"/>
                  </a:cubicBezTo>
                  <a:cubicBezTo>
                    <a:pt x="1556" y="7705"/>
                    <a:pt x="1557" y="7632"/>
                    <a:pt x="1557" y="7520"/>
                  </a:cubicBezTo>
                  <a:close/>
                  <a:moveTo>
                    <a:pt x="2065" y="9439"/>
                  </a:moveTo>
                  <a:lnTo>
                    <a:pt x="2065" y="9439"/>
                  </a:lnTo>
                  <a:cubicBezTo>
                    <a:pt x="2209" y="9450"/>
                    <a:pt x="2292" y="9457"/>
                    <a:pt x="2414" y="9467"/>
                  </a:cubicBezTo>
                  <a:cubicBezTo>
                    <a:pt x="2441" y="11843"/>
                    <a:pt x="2469" y="14207"/>
                    <a:pt x="2496" y="16601"/>
                  </a:cubicBezTo>
                  <a:cubicBezTo>
                    <a:pt x="2373" y="16584"/>
                    <a:pt x="2282" y="16571"/>
                    <a:pt x="2159" y="16554"/>
                  </a:cubicBezTo>
                  <a:cubicBezTo>
                    <a:pt x="2128" y="14186"/>
                    <a:pt x="2096" y="11833"/>
                    <a:pt x="2065" y="9439"/>
                  </a:cubicBezTo>
                  <a:close/>
                  <a:moveTo>
                    <a:pt x="2860" y="9468"/>
                  </a:moveTo>
                  <a:cubicBezTo>
                    <a:pt x="2889" y="11856"/>
                    <a:pt x="2918" y="14237"/>
                    <a:pt x="2948" y="16660"/>
                  </a:cubicBezTo>
                  <a:cubicBezTo>
                    <a:pt x="2816" y="16652"/>
                    <a:pt x="2733" y="16646"/>
                    <a:pt x="2608" y="16639"/>
                  </a:cubicBezTo>
                  <a:cubicBezTo>
                    <a:pt x="2577" y="14249"/>
                    <a:pt x="2546" y="11870"/>
                    <a:pt x="2515" y="9468"/>
                  </a:cubicBezTo>
                  <a:close/>
                  <a:moveTo>
                    <a:pt x="3198" y="14511"/>
                  </a:moveTo>
                  <a:cubicBezTo>
                    <a:pt x="3243" y="14511"/>
                    <a:pt x="3290" y="14526"/>
                    <a:pt x="3366" y="14539"/>
                  </a:cubicBezTo>
                  <a:lnTo>
                    <a:pt x="3366" y="16676"/>
                  </a:lnTo>
                  <a:cubicBezTo>
                    <a:pt x="3266" y="16669"/>
                    <a:pt x="3174" y="16664"/>
                    <a:pt x="3059" y="16657"/>
                  </a:cubicBezTo>
                  <a:lnTo>
                    <a:pt x="3059" y="14544"/>
                  </a:lnTo>
                  <a:cubicBezTo>
                    <a:pt x="3104" y="14532"/>
                    <a:pt x="3148" y="14514"/>
                    <a:pt x="3193" y="14512"/>
                  </a:cubicBezTo>
                  <a:cubicBezTo>
                    <a:pt x="3195" y="14512"/>
                    <a:pt x="3197" y="14511"/>
                    <a:pt x="3198" y="14511"/>
                  </a:cubicBezTo>
                  <a:close/>
                  <a:moveTo>
                    <a:pt x="3719" y="14538"/>
                  </a:moveTo>
                  <a:cubicBezTo>
                    <a:pt x="3807" y="14538"/>
                    <a:pt x="3831" y="14586"/>
                    <a:pt x="3832" y="14707"/>
                  </a:cubicBezTo>
                  <a:cubicBezTo>
                    <a:pt x="3843" y="15363"/>
                    <a:pt x="3837" y="16021"/>
                    <a:pt x="3837" y="16726"/>
                  </a:cubicBezTo>
                  <a:cubicBezTo>
                    <a:pt x="3726" y="16721"/>
                    <a:pt x="3635" y="16716"/>
                    <a:pt x="3511" y="16709"/>
                  </a:cubicBezTo>
                  <a:lnTo>
                    <a:pt x="3511" y="14576"/>
                  </a:lnTo>
                  <a:cubicBezTo>
                    <a:pt x="3604" y="14552"/>
                    <a:pt x="3671" y="14538"/>
                    <a:pt x="3719" y="14538"/>
                  </a:cubicBezTo>
                  <a:close/>
                  <a:moveTo>
                    <a:pt x="5043" y="14693"/>
                  </a:moveTo>
                  <a:cubicBezTo>
                    <a:pt x="5150" y="14693"/>
                    <a:pt x="5224" y="14736"/>
                    <a:pt x="5231" y="14882"/>
                  </a:cubicBezTo>
                  <a:cubicBezTo>
                    <a:pt x="5261" y="15490"/>
                    <a:pt x="5280" y="16096"/>
                    <a:pt x="5306" y="16744"/>
                  </a:cubicBezTo>
                  <a:lnTo>
                    <a:pt x="4927" y="16744"/>
                  </a:lnTo>
                  <a:cubicBezTo>
                    <a:pt x="4853" y="16062"/>
                    <a:pt x="4879" y="15388"/>
                    <a:pt x="4880" y="14714"/>
                  </a:cubicBezTo>
                  <a:cubicBezTo>
                    <a:pt x="4939" y="14702"/>
                    <a:pt x="4994" y="14693"/>
                    <a:pt x="5043" y="14693"/>
                  </a:cubicBezTo>
                  <a:close/>
                  <a:moveTo>
                    <a:pt x="4284" y="14594"/>
                  </a:moveTo>
                  <a:cubicBezTo>
                    <a:pt x="4312" y="15312"/>
                    <a:pt x="4338" y="16007"/>
                    <a:pt x="4366" y="16750"/>
                  </a:cubicBezTo>
                  <a:cubicBezTo>
                    <a:pt x="4214" y="16735"/>
                    <a:pt x="4107" y="16725"/>
                    <a:pt x="3977" y="16713"/>
                  </a:cubicBezTo>
                  <a:lnTo>
                    <a:pt x="3977" y="14614"/>
                  </a:lnTo>
                  <a:cubicBezTo>
                    <a:pt x="4063" y="14609"/>
                    <a:pt x="4153" y="14602"/>
                    <a:pt x="4284" y="14594"/>
                  </a:cubicBezTo>
                  <a:close/>
                  <a:moveTo>
                    <a:pt x="4457" y="14639"/>
                  </a:moveTo>
                  <a:cubicBezTo>
                    <a:pt x="4546" y="14656"/>
                    <a:pt x="4628" y="14670"/>
                    <a:pt x="4740" y="14691"/>
                  </a:cubicBezTo>
                  <a:cubicBezTo>
                    <a:pt x="4764" y="15365"/>
                    <a:pt x="4787" y="16034"/>
                    <a:pt x="4811" y="16701"/>
                  </a:cubicBezTo>
                  <a:cubicBezTo>
                    <a:pt x="4743" y="16727"/>
                    <a:pt x="4711" y="16750"/>
                    <a:pt x="4678" y="16750"/>
                  </a:cubicBezTo>
                  <a:cubicBezTo>
                    <a:pt x="4672" y="16750"/>
                    <a:pt x="4667" y="16750"/>
                    <a:pt x="4661" y="16750"/>
                  </a:cubicBezTo>
                  <a:cubicBezTo>
                    <a:pt x="4606" y="16750"/>
                    <a:pt x="4548" y="16740"/>
                    <a:pt x="4457" y="16732"/>
                  </a:cubicBezTo>
                  <a:lnTo>
                    <a:pt x="4457" y="14639"/>
                  </a:lnTo>
                  <a:close/>
                  <a:moveTo>
                    <a:pt x="5337" y="14755"/>
                  </a:moveTo>
                  <a:lnTo>
                    <a:pt x="5337" y="14755"/>
                  </a:lnTo>
                  <a:cubicBezTo>
                    <a:pt x="5462" y="14764"/>
                    <a:pt x="5545" y="14771"/>
                    <a:pt x="5668" y="14779"/>
                  </a:cubicBezTo>
                  <a:cubicBezTo>
                    <a:pt x="5699" y="15427"/>
                    <a:pt x="5729" y="16067"/>
                    <a:pt x="5761" y="16729"/>
                  </a:cubicBezTo>
                  <a:cubicBezTo>
                    <a:pt x="5630" y="16738"/>
                    <a:pt x="5537" y="16745"/>
                    <a:pt x="5411" y="16753"/>
                  </a:cubicBezTo>
                  <a:cubicBezTo>
                    <a:pt x="5387" y="16089"/>
                    <a:pt x="5363" y="15446"/>
                    <a:pt x="5337" y="14755"/>
                  </a:cubicBezTo>
                  <a:close/>
                  <a:moveTo>
                    <a:pt x="7371" y="14958"/>
                  </a:moveTo>
                  <a:cubicBezTo>
                    <a:pt x="7448" y="14958"/>
                    <a:pt x="7505" y="14995"/>
                    <a:pt x="7516" y="15122"/>
                  </a:cubicBezTo>
                  <a:cubicBezTo>
                    <a:pt x="7561" y="15667"/>
                    <a:pt x="7579" y="16215"/>
                    <a:pt x="7608" y="16784"/>
                  </a:cubicBezTo>
                  <a:lnTo>
                    <a:pt x="7263" y="16784"/>
                  </a:lnTo>
                  <a:cubicBezTo>
                    <a:pt x="7232" y="16184"/>
                    <a:pt x="7203" y="15601"/>
                    <a:pt x="7172" y="14999"/>
                  </a:cubicBezTo>
                  <a:cubicBezTo>
                    <a:pt x="7242" y="14980"/>
                    <a:pt x="7312" y="14958"/>
                    <a:pt x="7371" y="14958"/>
                  </a:cubicBezTo>
                  <a:close/>
                  <a:moveTo>
                    <a:pt x="6423" y="14892"/>
                  </a:moveTo>
                  <a:cubicBezTo>
                    <a:pt x="6511" y="14892"/>
                    <a:pt x="6576" y="14922"/>
                    <a:pt x="6585" y="15052"/>
                  </a:cubicBezTo>
                  <a:cubicBezTo>
                    <a:pt x="6622" y="15623"/>
                    <a:pt x="6645" y="16196"/>
                    <a:pt x="6674" y="16788"/>
                  </a:cubicBezTo>
                  <a:lnTo>
                    <a:pt x="6348" y="16788"/>
                  </a:lnTo>
                  <a:cubicBezTo>
                    <a:pt x="6256" y="16167"/>
                    <a:pt x="6291" y="15547"/>
                    <a:pt x="6262" y="14908"/>
                  </a:cubicBezTo>
                  <a:cubicBezTo>
                    <a:pt x="6319" y="14901"/>
                    <a:pt x="6375" y="14892"/>
                    <a:pt x="6423" y="14892"/>
                  </a:cubicBezTo>
                  <a:close/>
                  <a:moveTo>
                    <a:pt x="8422" y="15049"/>
                  </a:moveTo>
                  <a:cubicBezTo>
                    <a:pt x="8456" y="15623"/>
                    <a:pt x="8489" y="16193"/>
                    <a:pt x="8525" y="16788"/>
                  </a:cubicBezTo>
                  <a:lnTo>
                    <a:pt x="8175" y="16788"/>
                  </a:lnTo>
                  <a:cubicBezTo>
                    <a:pt x="8146" y="16214"/>
                    <a:pt x="8119" y="15654"/>
                    <a:pt x="8088" y="15049"/>
                  </a:cubicBezTo>
                  <a:close/>
                  <a:moveTo>
                    <a:pt x="6703" y="14920"/>
                  </a:moveTo>
                  <a:lnTo>
                    <a:pt x="6703" y="14920"/>
                  </a:lnTo>
                  <a:cubicBezTo>
                    <a:pt x="6837" y="14939"/>
                    <a:pt x="6936" y="14953"/>
                    <a:pt x="7060" y="14972"/>
                  </a:cubicBezTo>
                  <a:cubicBezTo>
                    <a:pt x="7093" y="15576"/>
                    <a:pt x="7127" y="16161"/>
                    <a:pt x="7161" y="16789"/>
                  </a:cubicBezTo>
                  <a:lnTo>
                    <a:pt x="7161" y="16790"/>
                  </a:lnTo>
                  <a:lnTo>
                    <a:pt x="6777" y="16790"/>
                  </a:lnTo>
                  <a:cubicBezTo>
                    <a:pt x="6752" y="16175"/>
                    <a:pt x="6728" y="15568"/>
                    <a:pt x="6703" y="14920"/>
                  </a:cubicBezTo>
                  <a:close/>
                  <a:moveTo>
                    <a:pt x="7965" y="14980"/>
                  </a:moveTo>
                  <a:cubicBezTo>
                    <a:pt x="8003" y="15585"/>
                    <a:pt x="8039" y="16167"/>
                    <a:pt x="8076" y="16776"/>
                  </a:cubicBezTo>
                  <a:cubicBezTo>
                    <a:pt x="7949" y="16786"/>
                    <a:pt x="7857" y="16794"/>
                    <a:pt x="7710" y="16805"/>
                  </a:cubicBezTo>
                  <a:cubicBezTo>
                    <a:pt x="7681" y="16183"/>
                    <a:pt x="7655" y="15611"/>
                    <a:pt x="7627" y="15012"/>
                  </a:cubicBezTo>
                  <a:cubicBezTo>
                    <a:pt x="7737" y="15002"/>
                    <a:pt x="7827" y="14993"/>
                    <a:pt x="7965" y="14980"/>
                  </a:cubicBezTo>
                  <a:close/>
                  <a:moveTo>
                    <a:pt x="5836" y="14826"/>
                  </a:moveTo>
                  <a:cubicBezTo>
                    <a:pt x="5924" y="14835"/>
                    <a:pt x="6014" y="14845"/>
                    <a:pt x="6133" y="14857"/>
                  </a:cubicBezTo>
                  <a:cubicBezTo>
                    <a:pt x="6164" y="15506"/>
                    <a:pt x="6194" y="16137"/>
                    <a:pt x="6226" y="16807"/>
                  </a:cubicBezTo>
                  <a:cubicBezTo>
                    <a:pt x="6074" y="16775"/>
                    <a:pt x="5971" y="16754"/>
                    <a:pt x="5836" y="16726"/>
                  </a:cubicBezTo>
                  <a:lnTo>
                    <a:pt x="5836" y="14826"/>
                  </a:lnTo>
                  <a:close/>
                  <a:moveTo>
                    <a:pt x="8708" y="15063"/>
                  </a:moveTo>
                  <a:cubicBezTo>
                    <a:pt x="8814" y="15063"/>
                    <a:pt x="8874" y="15113"/>
                    <a:pt x="8883" y="15265"/>
                  </a:cubicBezTo>
                  <a:cubicBezTo>
                    <a:pt x="8909" y="15766"/>
                    <a:pt x="8942" y="16266"/>
                    <a:pt x="8974" y="16796"/>
                  </a:cubicBezTo>
                  <a:cubicBezTo>
                    <a:pt x="8857" y="16807"/>
                    <a:pt x="8767" y="16814"/>
                    <a:pt x="8627" y="16827"/>
                  </a:cubicBezTo>
                  <a:cubicBezTo>
                    <a:pt x="8598" y="16232"/>
                    <a:pt x="8571" y="15663"/>
                    <a:pt x="8544" y="15087"/>
                  </a:cubicBezTo>
                  <a:cubicBezTo>
                    <a:pt x="8607" y="15072"/>
                    <a:pt x="8662" y="15063"/>
                    <a:pt x="8708" y="15063"/>
                  </a:cubicBezTo>
                  <a:close/>
                  <a:moveTo>
                    <a:pt x="9321" y="15125"/>
                  </a:moveTo>
                  <a:cubicBezTo>
                    <a:pt x="9350" y="15708"/>
                    <a:pt x="9379" y="16276"/>
                    <a:pt x="9410" y="16874"/>
                  </a:cubicBezTo>
                  <a:cubicBezTo>
                    <a:pt x="9275" y="16849"/>
                    <a:pt x="9196" y="16835"/>
                    <a:pt x="9079" y="16815"/>
                  </a:cubicBezTo>
                  <a:cubicBezTo>
                    <a:pt x="9050" y="16263"/>
                    <a:pt x="9021" y="15716"/>
                    <a:pt x="8990" y="15125"/>
                  </a:cubicBezTo>
                  <a:close/>
                  <a:moveTo>
                    <a:pt x="9432" y="15114"/>
                  </a:moveTo>
                  <a:lnTo>
                    <a:pt x="9432" y="15114"/>
                  </a:lnTo>
                  <a:cubicBezTo>
                    <a:pt x="9576" y="15135"/>
                    <a:pt x="9657" y="15147"/>
                    <a:pt x="9774" y="15164"/>
                  </a:cubicBezTo>
                  <a:cubicBezTo>
                    <a:pt x="9802" y="15731"/>
                    <a:pt x="9830" y="16288"/>
                    <a:pt x="9857" y="16851"/>
                  </a:cubicBezTo>
                  <a:cubicBezTo>
                    <a:pt x="9794" y="16866"/>
                    <a:pt x="9760" y="16882"/>
                    <a:pt x="9730" y="16882"/>
                  </a:cubicBezTo>
                  <a:cubicBezTo>
                    <a:pt x="9728" y="16882"/>
                    <a:pt x="9726" y="16882"/>
                    <a:pt x="9724" y="16882"/>
                  </a:cubicBezTo>
                  <a:cubicBezTo>
                    <a:pt x="9666" y="16877"/>
                    <a:pt x="9607" y="16861"/>
                    <a:pt x="9513" y="16845"/>
                  </a:cubicBezTo>
                  <a:cubicBezTo>
                    <a:pt x="9487" y="16280"/>
                    <a:pt x="9461" y="15723"/>
                    <a:pt x="9432" y="15114"/>
                  </a:cubicBezTo>
                  <a:close/>
                  <a:moveTo>
                    <a:pt x="10214" y="15130"/>
                  </a:moveTo>
                  <a:lnTo>
                    <a:pt x="10214" y="15131"/>
                  </a:lnTo>
                  <a:cubicBezTo>
                    <a:pt x="10244" y="15750"/>
                    <a:pt x="10271" y="16324"/>
                    <a:pt x="10301" y="16939"/>
                  </a:cubicBezTo>
                  <a:cubicBezTo>
                    <a:pt x="10170" y="16918"/>
                    <a:pt x="10082" y="16904"/>
                    <a:pt x="9967" y="16886"/>
                  </a:cubicBezTo>
                  <a:cubicBezTo>
                    <a:pt x="9938" y="16312"/>
                    <a:pt x="9911" y="15750"/>
                    <a:pt x="9882" y="15161"/>
                  </a:cubicBezTo>
                  <a:cubicBezTo>
                    <a:pt x="9994" y="15152"/>
                    <a:pt x="10071" y="15145"/>
                    <a:pt x="10214" y="15130"/>
                  </a:cubicBezTo>
                  <a:close/>
                  <a:moveTo>
                    <a:pt x="10468" y="15186"/>
                  </a:moveTo>
                  <a:cubicBezTo>
                    <a:pt x="10522" y="15186"/>
                    <a:pt x="10579" y="15195"/>
                    <a:pt x="10669" y="15204"/>
                  </a:cubicBezTo>
                  <a:cubicBezTo>
                    <a:pt x="10696" y="15786"/>
                    <a:pt x="10723" y="16357"/>
                    <a:pt x="10752" y="16963"/>
                  </a:cubicBezTo>
                  <a:lnTo>
                    <a:pt x="10410" y="16963"/>
                  </a:lnTo>
                  <a:cubicBezTo>
                    <a:pt x="10382" y="16380"/>
                    <a:pt x="10353" y="15808"/>
                    <a:pt x="10326" y="15240"/>
                  </a:cubicBezTo>
                  <a:cubicBezTo>
                    <a:pt x="10389" y="15211"/>
                    <a:pt x="10420" y="15187"/>
                    <a:pt x="10451" y="15186"/>
                  </a:cubicBezTo>
                  <a:cubicBezTo>
                    <a:pt x="10457" y="15186"/>
                    <a:pt x="10462" y="15186"/>
                    <a:pt x="10468" y="15186"/>
                  </a:cubicBezTo>
                  <a:close/>
                  <a:moveTo>
                    <a:pt x="10999" y="15229"/>
                  </a:moveTo>
                  <a:cubicBezTo>
                    <a:pt x="11109" y="15229"/>
                    <a:pt x="11121" y="15276"/>
                    <a:pt x="11130" y="15423"/>
                  </a:cubicBezTo>
                  <a:cubicBezTo>
                    <a:pt x="11162" y="15946"/>
                    <a:pt x="11179" y="16471"/>
                    <a:pt x="11203" y="17014"/>
                  </a:cubicBezTo>
                  <a:lnTo>
                    <a:pt x="10865" y="17014"/>
                  </a:lnTo>
                  <a:cubicBezTo>
                    <a:pt x="10834" y="16415"/>
                    <a:pt x="10803" y="15832"/>
                    <a:pt x="10772" y="15254"/>
                  </a:cubicBezTo>
                  <a:cubicBezTo>
                    <a:pt x="10875" y="15239"/>
                    <a:pt x="10947" y="15229"/>
                    <a:pt x="10999" y="15229"/>
                  </a:cubicBezTo>
                  <a:close/>
                  <a:moveTo>
                    <a:pt x="11402" y="15209"/>
                  </a:moveTo>
                  <a:cubicBezTo>
                    <a:pt x="11495" y="15209"/>
                    <a:pt x="11548" y="15264"/>
                    <a:pt x="11555" y="15404"/>
                  </a:cubicBezTo>
                  <a:cubicBezTo>
                    <a:pt x="11580" y="15937"/>
                    <a:pt x="11603" y="16471"/>
                    <a:pt x="11628" y="17035"/>
                  </a:cubicBezTo>
                  <a:lnTo>
                    <a:pt x="11316" y="17035"/>
                  </a:lnTo>
                  <a:cubicBezTo>
                    <a:pt x="11284" y="16434"/>
                    <a:pt x="11252" y="15843"/>
                    <a:pt x="11221" y="15250"/>
                  </a:cubicBezTo>
                  <a:cubicBezTo>
                    <a:pt x="11292" y="15224"/>
                    <a:pt x="11352" y="15209"/>
                    <a:pt x="11402" y="15209"/>
                  </a:cubicBezTo>
                  <a:close/>
                  <a:moveTo>
                    <a:pt x="11879" y="15247"/>
                  </a:moveTo>
                  <a:cubicBezTo>
                    <a:pt x="11985" y="15247"/>
                    <a:pt x="12002" y="15303"/>
                    <a:pt x="12012" y="15462"/>
                  </a:cubicBezTo>
                  <a:cubicBezTo>
                    <a:pt x="12043" y="15986"/>
                    <a:pt x="12055" y="16510"/>
                    <a:pt x="12076" y="17081"/>
                  </a:cubicBezTo>
                  <a:lnTo>
                    <a:pt x="11739" y="17081"/>
                  </a:lnTo>
                  <a:cubicBezTo>
                    <a:pt x="11711" y="16483"/>
                    <a:pt x="11682" y="15880"/>
                    <a:pt x="11654" y="15281"/>
                  </a:cubicBezTo>
                  <a:cubicBezTo>
                    <a:pt x="11756" y="15260"/>
                    <a:pt x="11828" y="15247"/>
                    <a:pt x="11879" y="15247"/>
                  </a:cubicBezTo>
                  <a:close/>
                  <a:moveTo>
                    <a:pt x="14420" y="7617"/>
                  </a:moveTo>
                  <a:cubicBezTo>
                    <a:pt x="14521" y="10748"/>
                    <a:pt x="14622" y="13867"/>
                    <a:pt x="14723" y="17008"/>
                  </a:cubicBezTo>
                  <a:cubicBezTo>
                    <a:pt x="14627" y="17040"/>
                    <a:pt x="14540" y="17068"/>
                    <a:pt x="14459" y="17095"/>
                  </a:cubicBezTo>
                  <a:cubicBezTo>
                    <a:pt x="14369" y="16997"/>
                    <a:pt x="14049" y="7989"/>
                    <a:pt x="14114" y="7617"/>
                  </a:cubicBezTo>
                  <a:close/>
                  <a:moveTo>
                    <a:pt x="13964" y="7611"/>
                  </a:moveTo>
                  <a:cubicBezTo>
                    <a:pt x="14070" y="10758"/>
                    <a:pt x="14176" y="13896"/>
                    <a:pt x="14283" y="17076"/>
                  </a:cubicBezTo>
                  <a:cubicBezTo>
                    <a:pt x="14167" y="17084"/>
                    <a:pt x="14068" y="17092"/>
                    <a:pt x="13940" y="17102"/>
                  </a:cubicBezTo>
                  <a:cubicBezTo>
                    <a:pt x="13833" y="13928"/>
                    <a:pt x="13728" y="10789"/>
                    <a:pt x="13619" y="7611"/>
                  </a:cubicBezTo>
                  <a:close/>
                  <a:moveTo>
                    <a:pt x="13576" y="9568"/>
                  </a:moveTo>
                  <a:cubicBezTo>
                    <a:pt x="13663" y="12092"/>
                    <a:pt x="13750" y="14578"/>
                    <a:pt x="13838" y="17104"/>
                  </a:cubicBezTo>
                  <a:lnTo>
                    <a:pt x="13526" y="17104"/>
                  </a:lnTo>
                  <a:cubicBezTo>
                    <a:pt x="13425" y="14623"/>
                    <a:pt x="13325" y="12161"/>
                    <a:pt x="13225" y="9675"/>
                  </a:cubicBezTo>
                  <a:cubicBezTo>
                    <a:pt x="13335" y="9642"/>
                    <a:pt x="13434" y="9611"/>
                    <a:pt x="13576" y="9568"/>
                  </a:cubicBezTo>
                  <a:close/>
                  <a:moveTo>
                    <a:pt x="12447" y="15256"/>
                  </a:moveTo>
                  <a:cubicBezTo>
                    <a:pt x="12472" y="15876"/>
                    <a:pt x="12496" y="16471"/>
                    <a:pt x="12522" y="17108"/>
                  </a:cubicBezTo>
                  <a:lnTo>
                    <a:pt x="12190" y="17108"/>
                  </a:lnTo>
                  <a:cubicBezTo>
                    <a:pt x="12161" y="16503"/>
                    <a:pt x="12131" y="15910"/>
                    <a:pt x="12101" y="15286"/>
                  </a:cubicBezTo>
                  <a:cubicBezTo>
                    <a:pt x="12221" y="15275"/>
                    <a:pt x="12309" y="15268"/>
                    <a:pt x="12447" y="15256"/>
                  </a:cubicBezTo>
                  <a:close/>
                  <a:moveTo>
                    <a:pt x="12892" y="15235"/>
                  </a:moveTo>
                  <a:cubicBezTo>
                    <a:pt x="12905" y="15534"/>
                    <a:pt x="12924" y="15835"/>
                    <a:pt x="12930" y="16136"/>
                  </a:cubicBezTo>
                  <a:cubicBezTo>
                    <a:pt x="12937" y="16440"/>
                    <a:pt x="12933" y="16746"/>
                    <a:pt x="12933" y="17105"/>
                  </a:cubicBezTo>
                  <a:lnTo>
                    <a:pt x="12932" y="17105"/>
                  </a:lnTo>
                  <a:cubicBezTo>
                    <a:pt x="12857" y="17110"/>
                    <a:pt x="12764" y="17116"/>
                    <a:pt x="12679" y="17122"/>
                  </a:cubicBezTo>
                  <a:cubicBezTo>
                    <a:pt x="12657" y="17084"/>
                    <a:pt x="12634" y="17064"/>
                    <a:pt x="12633" y="17042"/>
                  </a:cubicBezTo>
                  <a:cubicBezTo>
                    <a:pt x="12607" y="16518"/>
                    <a:pt x="12577" y="15993"/>
                    <a:pt x="12560" y="15467"/>
                  </a:cubicBezTo>
                  <a:cubicBezTo>
                    <a:pt x="12554" y="15241"/>
                    <a:pt x="12569" y="15241"/>
                    <a:pt x="12892" y="15235"/>
                  </a:cubicBezTo>
                  <a:close/>
                  <a:moveTo>
                    <a:pt x="13327" y="15092"/>
                  </a:moveTo>
                  <a:cubicBezTo>
                    <a:pt x="13399" y="15767"/>
                    <a:pt x="13360" y="16415"/>
                    <a:pt x="13443" y="17103"/>
                  </a:cubicBezTo>
                  <a:cubicBezTo>
                    <a:pt x="13304" y="17111"/>
                    <a:pt x="13211" y="17117"/>
                    <a:pt x="13083" y="17124"/>
                  </a:cubicBezTo>
                  <a:cubicBezTo>
                    <a:pt x="13052" y="16483"/>
                    <a:pt x="13022" y="15861"/>
                    <a:pt x="12991" y="15228"/>
                  </a:cubicBezTo>
                  <a:cubicBezTo>
                    <a:pt x="13099" y="15185"/>
                    <a:pt x="13185" y="15149"/>
                    <a:pt x="13327" y="15092"/>
                  </a:cubicBezTo>
                  <a:close/>
                  <a:moveTo>
                    <a:pt x="13340" y="0"/>
                  </a:moveTo>
                  <a:cubicBezTo>
                    <a:pt x="13312" y="0"/>
                    <a:pt x="13282" y="2"/>
                    <a:pt x="13250" y="7"/>
                  </a:cubicBezTo>
                  <a:cubicBezTo>
                    <a:pt x="13178" y="16"/>
                    <a:pt x="13106" y="38"/>
                    <a:pt x="13034" y="54"/>
                  </a:cubicBezTo>
                  <a:cubicBezTo>
                    <a:pt x="11131" y="488"/>
                    <a:pt x="9225" y="912"/>
                    <a:pt x="7325" y="1360"/>
                  </a:cubicBezTo>
                  <a:cubicBezTo>
                    <a:pt x="6560" y="1541"/>
                    <a:pt x="5815" y="1806"/>
                    <a:pt x="5049" y="1975"/>
                  </a:cubicBezTo>
                  <a:cubicBezTo>
                    <a:pt x="3516" y="2311"/>
                    <a:pt x="1972" y="2610"/>
                    <a:pt x="434" y="2923"/>
                  </a:cubicBezTo>
                  <a:cubicBezTo>
                    <a:pt x="81" y="2996"/>
                    <a:pt x="1" y="3130"/>
                    <a:pt x="126" y="3466"/>
                  </a:cubicBezTo>
                  <a:cubicBezTo>
                    <a:pt x="146" y="3524"/>
                    <a:pt x="178" y="3577"/>
                    <a:pt x="201" y="3635"/>
                  </a:cubicBezTo>
                  <a:cubicBezTo>
                    <a:pt x="329" y="3966"/>
                    <a:pt x="454" y="4300"/>
                    <a:pt x="583" y="4630"/>
                  </a:cubicBezTo>
                  <a:cubicBezTo>
                    <a:pt x="645" y="4791"/>
                    <a:pt x="720" y="4947"/>
                    <a:pt x="773" y="5110"/>
                  </a:cubicBezTo>
                  <a:cubicBezTo>
                    <a:pt x="821" y="5256"/>
                    <a:pt x="880" y="5411"/>
                    <a:pt x="879" y="5561"/>
                  </a:cubicBezTo>
                  <a:cubicBezTo>
                    <a:pt x="874" y="6287"/>
                    <a:pt x="836" y="7012"/>
                    <a:pt x="834" y="7737"/>
                  </a:cubicBezTo>
                  <a:cubicBezTo>
                    <a:pt x="829" y="10469"/>
                    <a:pt x="833" y="13200"/>
                    <a:pt x="833" y="15931"/>
                  </a:cubicBezTo>
                  <a:cubicBezTo>
                    <a:pt x="833" y="16005"/>
                    <a:pt x="830" y="16080"/>
                    <a:pt x="840" y="16152"/>
                  </a:cubicBezTo>
                  <a:cubicBezTo>
                    <a:pt x="891" y="16545"/>
                    <a:pt x="1029" y="16684"/>
                    <a:pt x="1423" y="16745"/>
                  </a:cubicBezTo>
                  <a:cubicBezTo>
                    <a:pt x="1630" y="16776"/>
                    <a:pt x="1836" y="16808"/>
                    <a:pt x="2041" y="16836"/>
                  </a:cubicBezTo>
                  <a:cubicBezTo>
                    <a:pt x="2515" y="16901"/>
                    <a:pt x="2987" y="16989"/>
                    <a:pt x="3463" y="17018"/>
                  </a:cubicBezTo>
                  <a:cubicBezTo>
                    <a:pt x="4100" y="17059"/>
                    <a:pt x="4740" y="17055"/>
                    <a:pt x="5378" y="17068"/>
                  </a:cubicBezTo>
                  <a:cubicBezTo>
                    <a:pt x="6313" y="17087"/>
                    <a:pt x="7248" y="17098"/>
                    <a:pt x="8182" y="17126"/>
                  </a:cubicBezTo>
                  <a:cubicBezTo>
                    <a:pt x="8697" y="17141"/>
                    <a:pt x="9215" y="17158"/>
                    <a:pt x="9726" y="17218"/>
                  </a:cubicBezTo>
                  <a:cubicBezTo>
                    <a:pt x="10887" y="17355"/>
                    <a:pt x="12050" y="17470"/>
                    <a:pt x="13219" y="17470"/>
                  </a:cubicBezTo>
                  <a:cubicBezTo>
                    <a:pt x="13390" y="17470"/>
                    <a:pt x="13560" y="17467"/>
                    <a:pt x="13731" y="17462"/>
                  </a:cubicBezTo>
                  <a:cubicBezTo>
                    <a:pt x="14099" y="17450"/>
                    <a:pt x="14468" y="17419"/>
                    <a:pt x="14832" y="17368"/>
                  </a:cubicBezTo>
                  <a:cubicBezTo>
                    <a:pt x="15097" y="17331"/>
                    <a:pt x="15150" y="17252"/>
                    <a:pt x="15156" y="17009"/>
                  </a:cubicBezTo>
                  <a:cubicBezTo>
                    <a:pt x="15173" y="16320"/>
                    <a:pt x="15187" y="15632"/>
                    <a:pt x="15198" y="14943"/>
                  </a:cubicBezTo>
                  <a:cubicBezTo>
                    <a:pt x="15212" y="14107"/>
                    <a:pt x="15209" y="13271"/>
                    <a:pt x="15236" y="12434"/>
                  </a:cubicBezTo>
                  <a:cubicBezTo>
                    <a:pt x="15267" y="11513"/>
                    <a:pt x="15336" y="10595"/>
                    <a:pt x="15367" y="9674"/>
                  </a:cubicBezTo>
                  <a:cubicBezTo>
                    <a:pt x="15388" y="9060"/>
                    <a:pt x="15368" y="8444"/>
                    <a:pt x="15377" y="7830"/>
                  </a:cubicBezTo>
                  <a:cubicBezTo>
                    <a:pt x="15387" y="7080"/>
                    <a:pt x="15418" y="6331"/>
                    <a:pt x="15422" y="5581"/>
                  </a:cubicBezTo>
                  <a:cubicBezTo>
                    <a:pt x="15423" y="5234"/>
                    <a:pt x="15308" y="5114"/>
                    <a:pt x="15007" y="5114"/>
                  </a:cubicBezTo>
                  <a:cubicBezTo>
                    <a:pt x="14962" y="5114"/>
                    <a:pt x="14913" y="5117"/>
                    <a:pt x="14860" y="5122"/>
                  </a:cubicBezTo>
                  <a:cubicBezTo>
                    <a:pt x="14334" y="5169"/>
                    <a:pt x="13807" y="5230"/>
                    <a:pt x="13280" y="5231"/>
                  </a:cubicBezTo>
                  <a:cubicBezTo>
                    <a:pt x="12884" y="5233"/>
                    <a:pt x="12488" y="5233"/>
                    <a:pt x="12092" y="5233"/>
                  </a:cubicBezTo>
                  <a:cubicBezTo>
                    <a:pt x="10582" y="5233"/>
                    <a:pt x="9071" y="5224"/>
                    <a:pt x="7560" y="5213"/>
                  </a:cubicBezTo>
                  <a:cubicBezTo>
                    <a:pt x="6626" y="5206"/>
                    <a:pt x="5692" y="5172"/>
                    <a:pt x="4758" y="5167"/>
                  </a:cubicBezTo>
                  <a:cubicBezTo>
                    <a:pt x="4751" y="5167"/>
                    <a:pt x="4744" y="5167"/>
                    <a:pt x="4737" y="5167"/>
                  </a:cubicBezTo>
                  <a:cubicBezTo>
                    <a:pt x="4279" y="5167"/>
                    <a:pt x="3819" y="5205"/>
                    <a:pt x="3361" y="5225"/>
                  </a:cubicBezTo>
                  <a:lnTo>
                    <a:pt x="3361" y="5226"/>
                  </a:lnTo>
                  <a:cubicBezTo>
                    <a:pt x="3359" y="5209"/>
                    <a:pt x="3356" y="5191"/>
                    <a:pt x="3354" y="5173"/>
                  </a:cubicBezTo>
                  <a:cubicBezTo>
                    <a:pt x="3493" y="5140"/>
                    <a:pt x="3633" y="5106"/>
                    <a:pt x="3774" y="5073"/>
                  </a:cubicBezTo>
                  <a:cubicBezTo>
                    <a:pt x="4741" y="4847"/>
                    <a:pt x="5726" y="4674"/>
                    <a:pt x="6674" y="4382"/>
                  </a:cubicBezTo>
                  <a:cubicBezTo>
                    <a:pt x="8377" y="3855"/>
                    <a:pt x="10089" y="3372"/>
                    <a:pt x="11814" y="2925"/>
                  </a:cubicBezTo>
                  <a:cubicBezTo>
                    <a:pt x="12421" y="2770"/>
                    <a:pt x="13023" y="2596"/>
                    <a:pt x="13624" y="2416"/>
                  </a:cubicBezTo>
                  <a:cubicBezTo>
                    <a:pt x="13962" y="2315"/>
                    <a:pt x="13995" y="2238"/>
                    <a:pt x="13926" y="1907"/>
                  </a:cubicBezTo>
                  <a:cubicBezTo>
                    <a:pt x="13904" y="1799"/>
                    <a:pt x="13887" y="1689"/>
                    <a:pt x="13869" y="1581"/>
                  </a:cubicBezTo>
                  <a:cubicBezTo>
                    <a:pt x="13804" y="1156"/>
                    <a:pt x="13744" y="730"/>
                    <a:pt x="13669" y="307"/>
                  </a:cubicBezTo>
                  <a:cubicBezTo>
                    <a:pt x="13632" y="96"/>
                    <a:pt x="13523" y="0"/>
                    <a:pt x="13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1581175" y="1573450"/>
              <a:ext cx="16025" cy="15900"/>
            </a:xfrm>
            <a:custGeom>
              <a:rect b="b" l="l" r="r" t="t"/>
              <a:pathLst>
                <a:path extrusionOk="0" h="636" w="641">
                  <a:moveTo>
                    <a:pt x="254" y="179"/>
                  </a:moveTo>
                  <a:cubicBezTo>
                    <a:pt x="255" y="179"/>
                    <a:pt x="256" y="179"/>
                    <a:pt x="257" y="180"/>
                  </a:cubicBezTo>
                  <a:cubicBezTo>
                    <a:pt x="324" y="233"/>
                    <a:pt x="381" y="303"/>
                    <a:pt x="422" y="378"/>
                  </a:cubicBezTo>
                  <a:cubicBezTo>
                    <a:pt x="429" y="392"/>
                    <a:pt x="342" y="487"/>
                    <a:pt x="319" y="487"/>
                  </a:cubicBezTo>
                  <a:cubicBezTo>
                    <a:pt x="318" y="487"/>
                    <a:pt x="317" y="487"/>
                    <a:pt x="316" y="487"/>
                  </a:cubicBezTo>
                  <a:cubicBezTo>
                    <a:pt x="239" y="455"/>
                    <a:pt x="174" y="396"/>
                    <a:pt x="65" y="323"/>
                  </a:cubicBezTo>
                  <a:lnTo>
                    <a:pt x="67" y="323"/>
                  </a:lnTo>
                  <a:cubicBezTo>
                    <a:pt x="158" y="253"/>
                    <a:pt x="236" y="179"/>
                    <a:pt x="254" y="179"/>
                  </a:cubicBezTo>
                  <a:close/>
                  <a:moveTo>
                    <a:pt x="352" y="0"/>
                  </a:moveTo>
                  <a:cubicBezTo>
                    <a:pt x="184" y="0"/>
                    <a:pt x="12" y="156"/>
                    <a:pt x="6" y="313"/>
                  </a:cubicBezTo>
                  <a:cubicBezTo>
                    <a:pt x="0" y="485"/>
                    <a:pt x="152" y="636"/>
                    <a:pt x="329" y="636"/>
                  </a:cubicBezTo>
                  <a:cubicBezTo>
                    <a:pt x="331" y="636"/>
                    <a:pt x="334" y="636"/>
                    <a:pt x="337" y="635"/>
                  </a:cubicBezTo>
                  <a:cubicBezTo>
                    <a:pt x="504" y="631"/>
                    <a:pt x="637" y="496"/>
                    <a:pt x="638" y="327"/>
                  </a:cubicBezTo>
                  <a:lnTo>
                    <a:pt x="638" y="326"/>
                  </a:lnTo>
                  <a:cubicBezTo>
                    <a:pt x="640" y="155"/>
                    <a:pt x="509" y="4"/>
                    <a:pt x="356" y="0"/>
                  </a:cubicBezTo>
                  <a:cubicBezTo>
                    <a:pt x="354" y="0"/>
                    <a:pt x="353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1587925" y="1621850"/>
              <a:ext cx="22225" cy="18400"/>
            </a:xfrm>
            <a:custGeom>
              <a:rect b="b" l="l" r="r" t="t"/>
              <a:pathLst>
                <a:path extrusionOk="0" h="736" w="889">
                  <a:moveTo>
                    <a:pt x="511" y="1"/>
                  </a:moveTo>
                  <a:cubicBezTo>
                    <a:pt x="411" y="1"/>
                    <a:pt x="316" y="63"/>
                    <a:pt x="220" y="193"/>
                  </a:cubicBezTo>
                  <a:cubicBezTo>
                    <a:pt x="232" y="193"/>
                    <a:pt x="244" y="193"/>
                    <a:pt x="256" y="193"/>
                  </a:cubicBezTo>
                  <a:cubicBezTo>
                    <a:pt x="275" y="193"/>
                    <a:pt x="294" y="193"/>
                    <a:pt x="313" y="193"/>
                  </a:cubicBezTo>
                  <a:cubicBezTo>
                    <a:pt x="347" y="193"/>
                    <a:pt x="379" y="195"/>
                    <a:pt x="408" y="206"/>
                  </a:cubicBezTo>
                  <a:cubicBezTo>
                    <a:pt x="490" y="235"/>
                    <a:pt x="564" y="287"/>
                    <a:pt x="643" y="329"/>
                  </a:cubicBezTo>
                  <a:cubicBezTo>
                    <a:pt x="575" y="408"/>
                    <a:pt x="512" y="546"/>
                    <a:pt x="440" y="551"/>
                  </a:cubicBezTo>
                  <a:cubicBezTo>
                    <a:pt x="434" y="551"/>
                    <a:pt x="427" y="551"/>
                    <a:pt x="420" y="551"/>
                  </a:cubicBezTo>
                  <a:cubicBezTo>
                    <a:pt x="290" y="551"/>
                    <a:pt x="155" y="488"/>
                    <a:pt x="13" y="451"/>
                  </a:cubicBezTo>
                  <a:lnTo>
                    <a:pt x="13" y="451"/>
                  </a:lnTo>
                  <a:cubicBezTo>
                    <a:pt x="0" y="604"/>
                    <a:pt x="112" y="686"/>
                    <a:pt x="265" y="721"/>
                  </a:cubicBezTo>
                  <a:cubicBezTo>
                    <a:pt x="309" y="730"/>
                    <a:pt x="351" y="735"/>
                    <a:pt x="391" y="735"/>
                  </a:cubicBezTo>
                  <a:cubicBezTo>
                    <a:pt x="533" y="735"/>
                    <a:pt x="657" y="676"/>
                    <a:pt x="754" y="548"/>
                  </a:cubicBezTo>
                  <a:cubicBezTo>
                    <a:pt x="889" y="370"/>
                    <a:pt x="866" y="183"/>
                    <a:pt x="701" y="69"/>
                  </a:cubicBezTo>
                  <a:cubicBezTo>
                    <a:pt x="635" y="24"/>
                    <a:pt x="5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3" name="Google Shape;2103;p37"/>
          <p:cNvGrpSpPr/>
          <p:nvPr/>
        </p:nvGrpSpPr>
        <p:grpSpPr>
          <a:xfrm>
            <a:off x="7160523" y="4431138"/>
            <a:ext cx="1910239" cy="1102769"/>
            <a:chOff x="4404050" y="821075"/>
            <a:chExt cx="739600" cy="426950"/>
          </a:xfrm>
        </p:grpSpPr>
        <p:sp>
          <p:nvSpPr>
            <p:cNvPr id="2104" name="Google Shape;2104;p37"/>
            <p:cNvSpPr/>
            <p:nvPr/>
          </p:nvSpPr>
          <p:spPr>
            <a:xfrm>
              <a:off x="4404050" y="821075"/>
              <a:ext cx="739600" cy="426950"/>
            </a:xfrm>
            <a:custGeom>
              <a:rect b="b" l="l" r="r" t="t"/>
              <a:pathLst>
                <a:path extrusionOk="0" h="17078" w="29584">
                  <a:moveTo>
                    <a:pt x="29206" y="373"/>
                  </a:moveTo>
                  <a:lnTo>
                    <a:pt x="29206" y="16697"/>
                  </a:lnTo>
                  <a:cubicBezTo>
                    <a:pt x="25966" y="16633"/>
                    <a:pt x="22667" y="16568"/>
                    <a:pt x="19369" y="16504"/>
                  </a:cubicBezTo>
                  <a:cubicBezTo>
                    <a:pt x="16004" y="16438"/>
                    <a:pt x="12641" y="16373"/>
                    <a:pt x="9339" y="16307"/>
                  </a:cubicBezTo>
                  <a:cubicBezTo>
                    <a:pt x="6810" y="16257"/>
                    <a:pt x="4576" y="16109"/>
                    <a:pt x="2869" y="14806"/>
                  </a:cubicBezTo>
                  <a:cubicBezTo>
                    <a:pt x="905" y="13308"/>
                    <a:pt x="22" y="10374"/>
                    <a:pt x="506" y="6959"/>
                  </a:cubicBezTo>
                  <a:cubicBezTo>
                    <a:pt x="873" y="4384"/>
                    <a:pt x="2839" y="2279"/>
                    <a:pt x="5767" y="1327"/>
                  </a:cubicBezTo>
                  <a:cubicBezTo>
                    <a:pt x="8138" y="558"/>
                    <a:pt x="10671" y="466"/>
                    <a:pt x="13163" y="466"/>
                  </a:cubicBezTo>
                  <a:cubicBezTo>
                    <a:pt x="13554" y="466"/>
                    <a:pt x="13943" y="468"/>
                    <a:pt x="14331" y="471"/>
                  </a:cubicBezTo>
                  <a:cubicBezTo>
                    <a:pt x="14736" y="472"/>
                    <a:pt x="15139" y="474"/>
                    <a:pt x="15540" y="474"/>
                  </a:cubicBezTo>
                  <a:cubicBezTo>
                    <a:pt x="15715" y="474"/>
                    <a:pt x="15890" y="474"/>
                    <a:pt x="16065" y="473"/>
                  </a:cubicBezTo>
                  <a:lnTo>
                    <a:pt x="28302" y="387"/>
                  </a:lnTo>
                  <a:cubicBezTo>
                    <a:pt x="28730" y="384"/>
                    <a:pt x="29016" y="381"/>
                    <a:pt x="29206" y="373"/>
                  </a:cubicBezTo>
                  <a:close/>
                  <a:moveTo>
                    <a:pt x="29381" y="1"/>
                  </a:moveTo>
                  <a:cubicBezTo>
                    <a:pt x="29263" y="4"/>
                    <a:pt x="27336" y="17"/>
                    <a:pt x="26606" y="22"/>
                  </a:cubicBezTo>
                  <a:lnTo>
                    <a:pt x="16063" y="96"/>
                  </a:lnTo>
                  <a:cubicBezTo>
                    <a:pt x="15863" y="97"/>
                    <a:pt x="15662" y="98"/>
                    <a:pt x="15461" y="98"/>
                  </a:cubicBezTo>
                  <a:cubicBezTo>
                    <a:pt x="15086" y="98"/>
                    <a:pt x="14710" y="96"/>
                    <a:pt x="14333" y="93"/>
                  </a:cubicBezTo>
                  <a:cubicBezTo>
                    <a:pt x="13945" y="91"/>
                    <a:pt x="13555" y="89"/>
                    <a:pt x="13164" y="89"/>
                  </a:cubicBezTo>
                  <a:cubicBezTo>
                    <a:pt x="10643" y="89"/>
                    <a:pt x="8076" y="182"/>
                    <a:pt x="5651" y="969"/>
                  </a:cubicBezTo>
                  <a:cubicBezTo>
                    <a:pt x="2582" y="1966"/>
                    <a:pt x="520" y="4185"/>
                    <a:pt x="134" y="6905"/>
                  </a:cubicBezTo>
                  <a:cubicBezTo>
                    <a:pt x="44" y="7539"/>
                    <a:pt x="0" y="8157"/>
                    <a:pt x="0" y="8754"/>
                  </a:cubicBezTo>
                  <a:cubicBezTo>
                    <a:pt x="0" y="11505"/>
                    <a:pt x="937" y="13806"/>
                    <a:pt x="2641" y="15106"/>
                  </a:cubicBezTo>
                  <a:cubicBezTo>
                    <a:pt x="4438" y="16478"/>
                    <a:pt x="6735" y="16633"/>
                    <a:pt x="9332" y="16684"/>
                  </a:cubicBezTo>
                  <a:cubicBezTo>
                    <a:pt x="12634" y="16749"/>
                    <a:pt x="15997" y="16815"/>
                    <a:pt x="19362" y="16880"/>
                  </a:cubicBezTo>
                  <a:cubicBezTo>
                    <a:pt x="22725" y="16947"/>
                    <a:pt x="26089" y="17011"/>
                    <a:pt x="29390" y="17078"/>
                  </a:cubicBezTo>
                  <a:cubicBezTo>
                    <a:pt x="29442" y="17078"/>
                    <a:pt x="29490" y="17059"/>
                    <a:pt x="29526" y="17023"/>
                  </a:cubicBezTo>
                  <a:cubicBezTo>
                    <a:pt x="29562" y="16988"/>
                    <a:pt x="29583" y="16940"/>
                    <a:pt x="29583" y="16888"/>
                  </a:cubicBezTo>
                  <a:lnTo>
                    <a:pt x="29583" y="189"/>
                  </a:lnTo>
                  <a:cubicBezTo>
                    <a:pt x="29583" y="85"/>
                    <a:pt x="29499" y="1"/>
                    <a:pt x="29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4437550" y="854775"/>
              <a:ext cx="672650" cy="359150"/>
            </a:xfrm>
            <a:custGeom>
              <a:rect b="b" l="l" r="r" t="t"/>
              <a:pathLst>
                <a:path extrusionOk="0" h="14366" w="26906">
                  <a:moveTo>
                    <a:pt x="26530" y="378"/>
                  </a:moveTo>
                  <a:lnTo>
                    <a:pt x="26530" y="379"/>
                  </a:lnTo>
                  <a:lnTo>
                    <a:pt x="26530" y="13985"/>
                  </a:lnTo>
                  <a:lnTo>
                    <a:pt x="19767" y="13853"/>
                  </a:lnTo>
                  <a:cubicBezTo>
                    <a:pt x="15258" y="13765"/>
                    <a:pt x="10022" y="13663"/>
                    <a:pt x="8026" y="13623"/>
                  </a:cubicBezTo>
                  <a:cubicBezTo>
                    <a:pt x="5735" y="13577"/>
                    <a:pt x="3727" y="13454"/>
                    <a:pt x="2340" y="12396"/>
                  </a:cubicBezTo>
                  <a:cubicBezTo>
                    <a:pt x="632" y="11093"/>
                    <a:pt x="377" y="8698"/>
                    <a:pt x="377" y="7386"/>
                  </a:cubicBezTo>
                  <a:cubicBezTo>
                    <a:pt x="377" y="6863"/>
                    <a:pt x="415" y="6329"/>
                    <a:pt x="490" y="5797"/>
                  </a:cubicBezTo>
                  <a:cubicBezTo>
                    <a:pt x="911" y="2834"/>
                    <a:pt x="3673" y="1631"/>
                    <a:pt x="4840" y="1251"/>
                  </a:cubicBezTo>
                  <a:cubicBezTo>
                    <a:pt x="7030" y="540"/>
                    <a:pt x="9453" y="454"/>
                    <a:pt x="11849" y="454"/>
                  </a:cubicBezTo>
                  <a:cubicBezTo>
                    <a:pt x="12229" y="454"/>
                    <a:pt x="12609" y="457"/>
                    <a:pt x="12987" y="459"/>
                  </a:cubicBezTo>
                  <a:cubicBezTo>
                    <a:pt x="13368" y="461"/>
                    <a:pt x="13749" y="463"/>
                    <a:pt x="14128" y="463"/>
                  </a:cubicBezTo>
                  <a:cubicBezTo>
                    <a:pt x="14331" y="463"/>
                    <a:pt x="14533" y="462"/>
                    <a:pt x="14734" y="461"/>
                  </a:cubicBezTo>
                  <a:lnTo>
                    <a:pt x="26530" y="378"/>
                  </a:lnTo>
                  <a:close/>
                  <a:moveTo>
                    <a:pt x="26721" y="1"/>
                  </a:moveTo>
                  <a:cubicBezTo>
                    <a:pt x="26720" y="1"/>
                    <a:pt x="26718" y="1"/>
                    <a:pt x="26717" y="1"/>
                  </a:cubicBezTo>
                  <a:lnTo>
                    <a:pt x="14732" y="84"/>
                  </a:lnTo>
                  <a:cubicBezTo>
                    <a:pt x="14532" y="86"/>
                    <a:pt x="14332" y="86"/>
                    <a:pt x="14132" y="86"/>
                  </a:cubicBezTo>
                  <a:cubicBezTo>
                    <a:pt x="13751" y="86"/>
                    <a:pt x="13369" y="84"/>
                    <a:pt x="12985" y="82"/>
                  </a:cubicBezTo>
                  <a:cubicBezTo>
                    <a:pt x="12608" y="79"/>
                    <a:pt x="12229" y="77"/>
                    <a:pt x="11850" y="77"/>
                  </a:cubicBezTo>
                  <a:cubicBezTo>
                    <a:pt x="9425" y="77"/>
                    <a:pt x="6968" y="164"/>
                    <a:pt x="4724" y="893"/>
                  </a:cubicBezTo>
                  <a:cubicBezTo>
                    <a:pt x="3489" y="1294"/>
                    <a:pt x="568" y="2571"/>
                    <a:pt x="117" y="5745"/>
                  </a:cubicBezTo>
                  <a:cubicBezTo>
                    <a:pt x="39" y="6293"/>
                    <a:pt x="0" y="6847"/>
                    <a:pt x="0" y="7386"/>
                  </a:cubicBezTo>
                  <a:cubicBezTo>
                    <a:pt x="0" y="8767"/>
                    <a:pt x="274" y="11293"/>
                    <a:pt x="2111" y="12694"/>
                  </a:cubicBezTo>
                  <a:cubicBezTo>
                    <a:pt x="3587" y="13822"/>
                    <a:pt x="5660" y="13952"/>
                    <a:pt x="8018" y="14000"/>
                  </a:cubicBezTo>
                  <a:cubicBezTo>
                    <a:pt x="10013" y="14039"/>
                    <a:pt x="15250" y="14141"/>
                    <a:pt x="19760" y="14229"/>
                  </a:cubicBezTo>
                  <a:lnTo>
                    <a:pt x="26714" y="14365"/>
                  </a:lnTo>
                  <a:cubicBezTo>
                    <a:pt x="26716" y="14365"/>
                    <a:pt x="26717" y="14365"/>
                    <a:pt x="26719" y="14365"/>
                  </a:cubicBezTo>
                  <a:cubicBezTo>
                    <a:pt x="26767" y="14365"/>
                    <a:pt x="26815" y="14346"/>
                    <a:pt x="26850" y="14311"/>
                  </a:cubicBezTo>
                  <a:cubicBezTo>
                    <a:pt x="26886" y="14276"/>
                    <a:pt x="26906" y="14228"/>
                    <a:pt x="26906" y="14177"/>
                  </a:cubicBezTo>
                  <a:lnTo>
                    <a:pt x="26906" y="189"/>
                  </a:lnTo>
                  <a:cubicBezTo>
                    <a:pt x="26906" y="139"/>
                    <a:pt x="26887" y="90"/>
                    <a:pt x="26851" y="55"/>
                  </a:cubicBezTo>
                  <a:cubicBezTo>
                    <a:pt x="26816" y="21"/>
                    <a:pt x="26769" y="1"/>
                    <a:pt x="26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7"/>
            <p:cNvSpPr/>
            <p:nvPr/>
          </p:nvSpPr>
          <p:spPr>
            <a:xfrm>
              <a:off x="4470950" y="888425"/>
              <a:ext cx="605850" cy="291425"/>
            </a:xfrm>
            <a:custGeom>
              <a:rect b="b" l="l" r="r" t="t"/>
              <a:pathLst>
                <a:path extrusionOk="0" h="11657" w="24234">
                  <a:moveTo>
                    <a:pt x="23857" y="379"/>
                  </a:moveTo>
                  <a:lnTo>
                    <a:pt x="23857" y="11276"/>
                  </a:lnTo>
                  <a:cubicBezTo>
                    <a:pt x="22083" y="11241"/>
                    <a:pt x="8576" y="10977"/>
                    <a:pt x="6717" y="10940"/>
                  </a:cubicBezTo>
                  <a:cubicBezTo>
                    <a:pt x="4664" y="10900"/>
                    <a:pt x="2880" y="10800"/>
                    <a:pt x="1815" y="9987"/>
                  </a:cubicBezTo>
                  <a:cubicBezTo>
                    <a:pt x="563" y="9033"/>
                    <a:pt x="377" y="7105"/>
                    <a:pt x="377" y="6041"/>
                  </a:cubicBezTo>
                  <a:cubicBezTo>
                    <a:pt x="377" y="5580"/>
                    <a:pt x="411" y="5109"/>
                    <a:pt x="477" y="4640"/>
                  </a:cubicBezTo>
                  <a:cubicBezTo>
                    <a:pt x="793" y="2420"/>
                    <a:pt x="2988" y="1478"/>
                    <a:pt x="3917" y="1176"/>
                  </a:cubicBezTo>
                  <a:cubicBezTo>
                    <a:pt x="5917" y="526"/>
                    <a:pt x="8218" y="446"/>
                    <a:pt x="10504" y="446"/>
                  </a:cubicBezTo>
                  <a:cubicBezTo>
                    <a:pt x="10885" y="446"/>
                    <a:pt x="11265" y="448"/>
                    <a:pt x="11643" y="450"/>
                  </a:cubicBezTo>
                  <a:lnTo>
                    <a:pt x="11685" y="450"/>
                  </a:lnTo>
                  <a:cubicBezTo>
                    <a:pt x="12055" y="452"/>
                    <a:pt x="12423" y="454"/>
                    <a:pt x="12790" y="454"/>
                  </a:cubicBezTo>
                  <a:cubicBezTo>
                    <a:pt x="12997" y="454"/>
                    <a:pt x="13203" y="453"/>
                    <a:pt x="13408" y="451"/>
                  </a:cubicBezTo>
                  <a:lnTo>
                    <a:pt x="23857" y="379"/>
                  </a:lnTo>
                  <a:close/>
                  <a:moveTo>
                    <a:pt x="24045" y="0"/>
                  </a:moveTo>
                  <a:lnTo>
                    <a:pt x="13406" y="75"/>
                  </a:lnTo>
                  <a:cubicBezTo>
                    <a:pt x="13233" y="76"/>
                    <a:pt x="13059" y="77"/>
                    <a:pt x="12886" y="77"/>
                  </a:cubicBezTo>
                  <a:cubicBezTo>
                    <a:pt x="12488" y="77"/>
                    <a:pt x="12088" y="75"/>
                    <a:pt x="11687" y="73"/>
                  </a:cubicBezTo>
                  <a:lnTo>
                    <a:pt x="11646" y="73"/>
                  </a:lnTo>
                  <a:cubicBezTo>
                    <a:pt x="11268" y="71"/>
                    <a:pt x="10888" y="69"/>
                    <a:pt x="10507" y="69"/>
                  </a:cubicBezTo>
                  <a:cubicBezTo>
                    <a:pt x="8190" y="69"/>
                    <a:pt x="5855" y="150"/>
                    <a:pt x="3800" y="818"/>
                  </a:cubicBezTo>
                  <a:cubicBezTo>
                    <a:pt x="2805" y="1141"/>
                    <a:pt x="449" y="2157"/>
                    <a:pt x="104" y="4587"/>
                  </a:cubicBezTo>
                  <a:cubicBezTo>
                    <a:pt x="35" y="5074"/>
                    <a:pt x="0" y="5563"/>
                    <a:pt x="0" y="6040"/>
                  </a:cubicBezTo>
                  <a:cubicBezTo>
                    <a:pt x="0" y="7175"/>
                    <a:pt x="206" y="9234"/>
                    <a:pt x="1586" y="10287"/>
                  </a:cubicBezTo>
                  <a:cubicBezTo>
                    <a:pt x="2741" y="11169"/>
                    <a:pt x="4589" y="11275"/>
                    <a:pt x="6708" y="11318"/>
                  </a:cubicBezTo>
                  <a:cubicBezTo>
                    <a:pt x="8700" y="11357"/>
                    <a:pt x="24042" y="11657"/>
                    <a:pt x="24042" y="11657"/>
                  </a:cubicBezTo>
                  <a:cubicBezTo>
                    <a:pt x="24044" y="11657"/>
                    <a:pt x="24045" y="11657"/>
                    <a:pt x="24046" y="11657"/>
                  </a:cubicBezTo>
                  <a:cubicBezTo>
                    <a:pt x="24095" y="11657"/>
                    <a:pt x="24142" y="11637"/>
                    <a:pt x="24178" y="11603"/>
                  </a:cubicBezTo>
                  <a:cubicBezTo>
                    <a:pt x="24214" y="11567"/>
                    <a:pt x="24234" y="11519"/>
                    <a:pt x="24234" y="11469"/>
                  </a:cubicBezTo>
                  <a:lnTo>
                    <a:pt x="24234" y="188"/>
                  </a:lnTo>
                  <a:cubicBezTo>
                    <a:pt x="24234" y="138"/>
                    <a:pt x="24214" y="91"/>
                    <a:pt x="24178" y="55"/>
                  </a:cubicBezTo>
                  <a:cubicBezTo>
                    <a:pt x="24142" y="19"/>
                    <a:pt x="24095" y="0"/>
                    <a:pt x="240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7"/>
            <p:cNvSpPr/>
            <p:nvPr/>
          </p:nvSpPr>
          <p:spPr>
            <a:xfrm>
              <a:off x="4509075" y="926800"/>
              <a:ext cx="529625" cy="214275"/>
            </a:xfrm>
            <a:custGeom>
              <a:rect b="b" l="l" r="r" t="t"/>
              <a:pathLst>
                <a:path extrusionOk="0" h="8571" w="21185">
                  <a:moveTo>
                    <a:pt x="21185" y="0"/>
                  </a:moveTo>
                  <a:lnTo>
                    <a:pt x="11891" y="64"/>
                  </a:lnTo>
                  <a:cubicBezTo>
                    <a:pt x="11688" y="66"/>
                    <a:pt x="11485" y="67"/>
                    <a:pt x="11280" y="67"/>
                  </a:cubicBezTo>
                  <a:cubicBezTo>
                    <a:pt x="10893" y="67"/>
                    <a:pt x="10505" y="64"/>
                    <a:pt x="10116" y="62"/>
                  </a:cubicBezTo>
                  <a:cubicBezTo>
                    <a:pt x="9750" y="60"/>
                    <a:pt x="9382" y="58"/>
                    <a:pt x="9014" y="58"/>
                  </a:cubicBezTo>
                  <a:cubicBezTo>
                    <a:pt x="6805" y="58"/>
                    <a:pt x="4596" y="132"/>
                    <a:pt x="2747" y="733"/>
                  </a:cubicBezTo>
                  <a:cubicBezTo>
                    <a:pt x="2023" y="969"/>
                    <a:pt x="313" y="1687"/>
                    <a:pt x="89" y="3266"/>
                  </a:cubicBezTo>
                  <a:cubicBezTo>
                    <a:pt x="30" y="3683"/>
                    <a:pt x="1" y="4099"/>
                    <a:pt x="1" y="4506"/>
                  </a:cubicBezTo>
                  <a:cubicBezTo>
                    <a:pt x="1" y="5935"/>
                    <a:pt x="368" y="7069"/>
                    <a:pt x="986" y="7540"/>
                  </a:cubicBezTo>
                  <a:cubicBezTo>
                    <a:pt x="1775" y="8141"/>
                    <a:pt x="3435" y="8223"/>
                    <a:pt x="5214" y="8258"/>
                  </a:cubicBezTo>
                  <a:cubicBezTo>
                    <a:pt x="6842" y="8291"/>
                    <a:pt x="17384" y="8496"/>
                    <a:pt x="21185" y="8570"/>
                  </a:cubicBezTo>
                  <a:lnTo>
                    <a:pt x="211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8" name="Google Shape;2108;p37"/>
          <p:cNvGrpSpPr/>
          <p:nvPr/>
        </p:nvGrpSpPr>
        <p:grpSpPr>
          <a:xfrm>
            <a:off x="145257" y="1754201"/>
            <a:ext cx="466879" cy="409117"/>
            <a:chOff x="3765075" y="2650100"/>
            <a:chExt cx="251375" cy="220275"/>
          </a:xfrm>
        </p:grpSpPr>
        <p:sp>
          <p:nvSpPr>
            <p:cNvPr id="2109" name="Google Shape;2109;p37"/>
            <p:cNvSpPr/>
            <p:nvPr/>
          </p:nvSpPr>
          <p:spPr>
            <a:xfrm>
              <a:off x="3850300" y="2693950"/>
              <a:ext cx="100350" cy="123025"/>
            </a:xfrm>
            <a:custGeom>
              <a:rect b="b" l="l" r="r" t="t"/>
              <a:pathLst>
                <a:path extrusionOk="0" h="4921" w="4014">
                  <a:moveTo>
                    <a:pt x="629" y="441"/>
                  </a:moveTo>
                  <a:cubicBezTo>
                    <a:pt x="657" y="441"/>
                    <a:pt x="685" y="442"/>
                    <a:pt x="713" y="444"/>
                  </a:cubicBezTo>
                  <a:cubicBezTo>
                    <a:pt x="708" y="447"/>
                    <a:pt x="705" y="448"/>
                    <a:pt x="700" y="450"/>
                  </a:cubicBezTo>
                  <a:cubicBezTo>
                    <a:pt x="626" y="450"/>
                    <a:pt x="556" y="490"/>
                    <a:pt x="514" y="549"/>
                  </a:cubicBezTo>
                  <a:cubicBezTo>
                    <a:pt x="509" y="517"/>
                    <a:pt x="505" y="485"/>
                    <a:pt x="499" y="453"/>
                  </a:cubicBezTo>
                  <a:cubicBezTo>
                    <a:pt x="501" y="453"/>
                    <a:pt x="503" y="453"/>
                    <a:pt x="507" y="451"/>
                  </a:cubicBezTo>
                  <a:cubicBezTo>
                    <a:pt x="547" y="444"/>
                    <a:pt x="587" y="441"/>
                    <a:pt x="629" y="441"/>
                  </a:cubicBezTo>
                  <a:close/>
                  <a:moveTo>
                    <a:pt x="2927" y="2659"/>
                  </a:moveTo>
                  <a:cubicBezTo>
                    <a:pt x="2964" y="2689"/>
                    <a:pt x="3002" y="2707"/>
                    <a:pt x="3040" y="2713"/>
                  </a:cubicBezTo>
                  <a:cubicBezTo>
                    <a:pt x="3042" y="2716"/>
                    <a:pt x="3044" y="2719"/>
                    <a:pt x="3046" y="2722"/>
                  </a:cubicBezTo>
                  <a:cubicBezTo>
                    <a:pt x="2997" y="2750"/>
                    <a:pt x="2950" y="2780"/>
                    <a:pt x="2901" y="2808"/>
                  </a:cubicBezTo>
                  <a:cubicBezTo>
                    <a:pt x="2912" y="2779"/>
                    <a:pt x="2915" y="2748"/>
                    <a:pt x="2913" y="2716"/>
                  </a:cubicBezTo>
                  <a:cubicBezTo>
                    <a:pt x="2921" y="2697"/>
                    <a:pt x="2926" y="2678"/>
                    <a:pt x="2927" y="2659"/>
                  </a:cubicBezTo>
                  <a:close/>
                  <a:moveTo>
                    <a:pt x="610" y="1"/>
                  </a:moveTo>
                  <a:cubicBezTo>
                    <a:pt x="536" y="1"/>
                    <a:pt x="462" y="7"/>
                    <a:pt x="388" y="22"/>
                  </a:cubicBezTo>
                  <a:cubicBezTo>
                    <a:pt x="319" y="35"/>
                    <a:pt x="274" y="72"/>
                    <a:pt x="250" y="117"/>
                  </a:cubicBezTo>
                  <a:cubicBezTo>
                    <a:pt x="125" y="128"/>
                    <a:pt x="0" y="235"/>
                    <a:pt x="35" y="396"/>
                  </a:cubicBezTo>
                  <a:cubicBezTo>
                    <a:pt x="340" y="1816"/>
                    <a:pt x="143" y="3258"/>
                    <a:pt x="224" y="4697"/>
                  </a:cubicBezTo>
                  <a:cubicBezTo>
                    <a:pt x="231" y="4822"/>
                    <a:pt x="320" y="4914"/>
                    <a:pt x="448" y="4919"/>
                  </a:cubicBezTo>
                  <a:cubicBezTo>
                    <a:pt x="465" y="4920"/>
                    <a:pt x="482" y="4920"/>
                    <a:pt x="500" y="4920"/>
                  </a:cubicBezTo>
                  <a:cubicBezTo>
                    <a:pt x="1097" y="4920"/>
                    <a:pt x="1671" y="4510"/>
                    <a:pt x="2142" y="4191"/>
                  </a:cubicBezTo>
                  <a:cubicBezTo>
                    <a:pt x="2777" y="3761"/>
                    <a:pt x="3378" y="3261"/>
                    <a:pt x="3925" y="2724"/>
                  </a:cubicBezTo>
                  <a:cubicBezTo>
                    <a:pt x="4013" y="2636"/>
                    <a:pt x="4007" y="2497"/>
                    <a:pt x="3925" y="2409"/>
                  </a:cubicBezTo>
                  <a:cubicBezTo>
                    <a:pt x="3380" y="1822"/>
                    <a:pt x="2807" y="1251"/>
                    <a:pt x="2173" y="762"/>
                  </a:cubicBezTo>
                  <a:cubicBezTo>
                    <a:pt x="1735" y="425"/>
                    <a:pt x="1191" y="1"/>
                    <a:pt x="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7"/>
            <p:cNvSpPr/>
            <p:nvPr/>
          </p:nvSpPr>
          <p:spPr>
            <a:xfrm>
              <a:off x="3765075" y="2650100"/>
              <a:ext cx="251375" cy="220275"/>
            </a:xfrm>
            <a:custGeom>
              <a:rect b="b" l="l" r="r" t="t"/>
              <a:pathLst>
                <a:path extrusionOk="0" h="8811" w="10055">
                  <a:moveTo>
                    <a:pt x="5462" y="1021"/>
                  </a:moveTo>
                  <a:cubicBezTo>
                    <a:pt x="6471" y="1021"/>
                    <a:pt x="7434" y="1473"/>
                    <a:pt x="8040" y="2576"/>
                  </a:cubicBezTo>
                  <a:cubicBezTo>
                    <a:pt x="8910" y="4158"/>
                    <a:pt x="8045" y="6094"/>
                    <a:pt x="6693" y="7076"/>
                  </a:cubicBezTo>
                  <a:cubicBezTo>
                    <a:pt x="6050" y="7543"/>
                    <a:pt x="5295" y="7772"/>
                    <a:pt x="4510" y="7772"/>
                  </a:cubicBezTo>
                  <a:cubicBezTo>
                    <a:pt x="4457" y="7772"/>
                    <a:pt x="4403" y="7771"/>
                    <a:pt x="4349" y="7769"/>
                  </a:cubicBezTo>
                  <a:cubicBezTo>
                    <a:pt x="3239" y="7726"/>
                    <a:pt x="2512" y="7000"/>
                    <a:pt x="1871" y="6182"/>
                  </a:cubicBezTo>
                  <a:cubicBezTo>
                    <a:pt x="1827" y="6126"/>
                    <a:pt x="1779" y="6088"/>
                    <a:pt x="1730" y="6059"/>
                  </a:cubicBezTo>
                  <a:cubicBezTo>
                    <a:pt x="371" y="3613"/>
                    <a:pt x="3046" y="1021"/>
                    <a:pt x="5462" y="1021"/>
                  </a:cubicBezTo>
                  <a:close/>
                  <a:moveTo>
                    <a:pt x="5326" y="0"/>
                  </a:moveTo>
                  <a:cubicBezTo>
                    <a:pt x="4419" y="0"/>
                    <a:pt x="3506" y="249"/>
                    <a:pt x="2762" y="718"/>
                  </a:cubicBezTo>
                  <a:cubicBezTo>
                    <a:pt x="1691" y="1395"/>
                    <a:pt x="846" y="2409"/>
                    <a:pt x="445" y="3613"/>
                  </a:cubicBezTo>
                  <a:cubicBezTo>
                    <a:pt x="0" y="4949"/>
                    <a:pt x="507" y="6286"/>
                    <a:pt x="1358" y="7326"/>
                  </a:cubicBezTo>
                  <a:cubicBezTo>
                    <a:pt x="1442" y="7430"/>
                    <a:pt x="1539" y="7482"/>
                    <a:pt x="1636" y="7496"/>
                  </a:cubicBezTo>
                  <a:cubicBezTo>
                    <a:pt x="2315" y="8202"/>
                    <a:pt x="3111" y="8699"/>
                    <a:pt x="4160" y="8792"/>
                  </a:cubicBezTo>
                  <a:cubicBezTo>
                    <a:pt x="4295" y="8804"/>
                    <a:pt x="4430" y="8810"/>
                    <a:pt x="4564" y="8810"/>
                  </a:cubicBezTo>
                  <a:cubicBezTo>
                    <a:pt x="5575" y="8810"/>
                    <a:pt x="6540" y="8467"/>
                    <a:pt x="7366" y="7866"/>
                  </a:cubicBezTo>
                  <a:cubicBezTo>
                    <a:pt x="9289" y="6471"/>
                    <a:pt x="10054" y="3789"/>
                    <a:pt x="8745" y="1722"/>
                  </a:cubicBezTo>
                  <a:cubicBezTo>
                    <a:pt x="7999" y="544"/>
                    <a:pt x="6669" y="0"/>
                    <a:pt x="5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1" name="Google Shape;2111;p37"/>
          <p:cNvGrpSpPr/>
          <p:nvPr/>
        </p:nvGrpSpPr>
        <p:grpSpPr>
          <a:xfrm>
            <a:off x="7573407" y="2468074"/>
            <a:ext cx="1137854" cy="790902"/>
            <a:chOff x="6315581" y="4562805"/>
            <a:chExt cx="661005" cy="459453"/>
          </a:xfrm>
        </p:grpSpPr>
        <p:sp>
          <p:nvSpPr>
            <p:cNvPr id="2112" name="Google Shape;2112;p37"/>
            <p:cNvSpPr/>
            <p:nvPr/>
          </p:nvSpPr>
          <p:spPr>
            <a:xfrm>
              <a:off x="6315581" y="4562805"/>
              <a:ext cx="661005" cy="459453"/>
            </a:xfrm>
            <a:custGeom>
              <a:rect b="b" l="l" r="r" t="t"/>
              <a:pathLst>
                <a:path extrusionOk="0" h="12312" w="17713">
                  <a:moveTo>
                    <a:pt x="4168" y="1675"/>
                  </a:moveTo>
                  <a:cubicBezTo>
                    <a:pt x="4157" y="1686"/>
                    <a:pt x="4145" y="1699"/>
                    <a:pt x="4134" y="1710"/>
                  </a:cubicBezTo>
                  <a:cubicBezTo>
                    <a:pt x="4014" y="1748"/>
                    <a:pt x="3894" y="1786"/>
                    <a:pt x="3774" y="1826"/>
                  </a:cubicBezTo>
                  <a:cubicBezTo>
                    <a:pt x="3771" y="1825"/>
                    <a:pt x="3770" y="1822"/>
                    <a:pt x="3768" y="1821"/>
                  </a:cubicBezTo>
                  <a:cubicBezTo>
                    <a:pt x="3901" y="1771"/>
                    <a:pt x="4034" y="1723"/>
                    <a:pt x="4168" y="1675"/>
                  </a:cubicBezTo>
                  <a:close/>
                  <a:moveTo>
                    <a:pt x="9756" y="0"/>
                  </a:moveTo>
                  <a:cubicBezTo>
                    <a:pt x="9332" y="0"/>
                    <a:pt x="8886" y="92"/>
                    <a:pt x="8548" y="154"/>
                  </a:cubicBezTo>
                  <a:cubicBezTo>
                    <a:pt x="7599" y="328"/>
                    <a:pt x="6670" y="652"/>
                    <a:pt x="5748" y="922"/>
                  </a:cubicBezTo>
                  <a:cubicBezTo>
                    <a:pt x="4151" y="1391"/>
                    <a:pt x="2552" y="1920"/>
                    <a:pt x="1100" y="2749"/>
                  </a:cubicBezTo>
                  <a:cubicBezTo>
                    <a:pt x="1005" y="2804"/>
                    <a:pt x="1012" y="2924"/>
                    <a:pt x="1068" y="2984"/>
                  </a:cubicBezTo>
                  <a:cubicBezTo>
                    <a:pt x="1055" y="3014"/>
                    <a:pt x="1052" y="3051"/>
                    <a:pt x="1060" y="3084"/>
                  </a:cubicBezTo>
                  <a:cubicBezTo>
                    <a:pt x="1035" y="3074"/>
                    <a:pt x="1010" y="3063"/>
                    <a:pt x="983" y="3052"/>
                  </a:cubicBezTo>
                  <a:cubicBezTo>
                    <a:pt x="965" y="3044"/>
                    <a:pt x="947" y="3041"/>
                    <a:pt x="930" y="3041"/>
                  </a:cubicBezTo>
                  <a:cubicBezTo>
                    <a:pt x="838" y="3041"/>
                    <a:pt x="780" y="3144"/>
                    <a:pt x="805" y="3225"/>
                  </a:cubicBezTo>
                  <a:cubicBezTo>
                    <a:pt x="777" y="3238"/>
                    <a:pt x="752" y="3260"/>
                    <a:pt x="737" y="3297"/>
                  </a:cubicBezTo>
                  <a:cubicBezTo>
                    <a:pt x="436" y="4044"/>
                    <a:pt x="137" y="4799"/>
                    <a:pt x="10" y="5599"/>
                  </a:cubicBezTo>
                  <a:cubicBezTo>
                    <a:pt x="1" y="5658"/>
                    <a:pt x="41" y="5720"/>
                    <a:pt x="94" y="5742"/>
                  </a:cubicBezTo>
                  <a:lnTo>
                    <a:pt x="2124" y="6561"/>
                  </a:lnTo>
                  <a:cubicBezTo>
                    <a:pt x="2143" y="6569"/>
                    <a:pt x="2160" y="6572"/>
                    <a:pt x="2177" y="6572"/>
                  </a:cubicBezTo>
                  <a:cubicBezTo>
                    <a:pt x="2307" y="6572"/>
                    <a:pt x="2372" y="6366"/>
                    <a:pt x="2227" y="6307"/>
                  </a:cubicBezTo>
                  <a:lnTo>
                    <a:pt x="300" y="5530"/>
                  </a:lnTo>
                  <a:cubicBezTo>
                    <a:pt x="432" y="4791"/>
                    <a:pt x="712" y="4092"/>
                    <a:pt x="991" y="3400"/>
                  </a:cubicBezTo>
                  <a:cubicBezTo>
                    <a:pt x="997" y="3385"/>
                    <a:pt x="999" y="3370"/>
                    <a:pt x="1000" y="3357"/>
                  </a:cubicBezTo>
                  <a:cubicBezTo>
                    <a:pt x="1300" y="3485"/>
                    <a:pt x="1593" y="3624"/>
                    <a:pt x="1883" y="3771"/>
                  </a:cubicBezTo>
                  <a:cubicBezTo>
                    <a:pt x="1910" y="3816"/>
                    <a:pt x="1961" y="3848"/>
                    <a:pt x="2011" y="3848"/>
                  </a:cubicBezTo>
                  <a:cubicBezTo>
                    <a:pt x="2018" y="3848"/>
                    <a:pt x="2025" y="3847"/>
                    <a:pt x="2031" y="3846"/>
                  </a:cubicBezTo>
                  <a:cubicBezTo>
                    <a:pt x="2139" y="3901"/>
                    <a:pt x="2245" y="3958"/>
                    <a:pt x="2352" y="4016"/>
                  </a:cubicBezTo>
                  <a:cubicBezTo>
                    <a:pt x="2442" y="4072"/>
                    <a:pt x="2533" y="4126"/>
                    <a:pt x="2628" y="4176"/>
                  </a:cubicBezTo>
                  <a:cubicBezTo>
                    <a:pt x="2641" y="4181"/>
                    <a:pt x="2654" y="4185"/>
                    <a:pt x="2666" y="4186"/>
                  </a:cubicBezTo>
                  <a:cubicBezTo>
                    <a:pt x="2753" y="4233"/>
                    <a:pt x="2841" y="4281"/>
                    <a:pt x="2927" y="4329"/>
                  </a:cubicBezTo>
                  <a:cubicBezTo>
                    <a:pt x="2949" y="4341"/>
                    <a:pt x="2970" y="4346"/>
                    <a:pt x="2989" y="4346"/>
                  </a:cubicBezTo>
                  <a:cubicBezTo>
                    <a:pt x="3053" y="4346"/>
                    <a:pt x="3098" y="4286"/>
                    <a:pt x="3104" y="4220"/>
                  </a:cubicBezTo>
                  <a:cubicBezTo>
                    <a:pt x="3138" y="4194"/>
                    <a:pt x="3158" y="4153"/>
                    <a:pt x="3148" y="4098"/>
                  </a:cubicBezTo>
                  <a:cubicBezTo>
                    <a:pt x="3102" y="3852"/>
                    <a:pt x="3353" y="3766"/>
                    <a:pt x="3722" y="3765"/>
                  </a:cubicBezTo>
                  <a:cubicBezTo>
                    <a:pt x="3741" y="3778"/>
                    <a:pt x="3763" y="3786"/>
                    <a:pt x="3788" y="3786"/>
                  </a:cubicBezTo>
                  <a:cubicBezTo>
                    <a:pt x="3806" y="3786"/>
                    <a:pt x="3826" y="3782"/>
                    <a:pt x="3847" y="3772"/>
                  </a:cubicBezTo>
                  <a:cubicBezTo>
                    <a:pt x="3849" y="3771"/>
                    <a:pt x="3851" y="3770"/>
                    <a:pt x="3855" y="3767"/>
                  </a:cubicBezTo>
                  <a:cubicBezTo>
                    <a:pt x="4649" y="3804"/>
                    <a:pt x="5846" y="4151"/>
                    <a:pt x="6017" y="4210"/>
                  </a:cubicBezTo>
                  <a:cubicBezTo>
                    <a:pt x="6699" y="4447"/>
                    <a:pt x="8928" y="5313"/>
                    <a:pt x="8247" y="6388"/>
                  </a:cubicBezTo>
                  <a:cubicBezTo>
                    <a:pt x="8231" y="6413"/>
                    <a:pt x="8225" y="6440"/>
                    <a:pt x="8225" y="6464"/>
                  </a:cubicBezTo>
                  <a:cubicBezTo>
                    <a:pt x="8170" y="6528"/>
                    <a:pt x="8169" y="6642"/>
                    <a:pt x="8271" y="6682"/>
                  </a:cubicBezTo>
                  <a:cubicBezTo>
                    <a:pt x="8949" y="6957"/>
                    <a:pt x="9628" y="7223"/>
                    <a:pt x="10334" y="7418"/>
                  </a:cubicBezTo>
                  <a:cubicBezTo>
                    <a:pt x="10348" y="7422"/>
                    <a:pt x="10361" y="7424"/>
                    <a:pt x="10374" y="7424"/>
                  </a:cubicBezTo>
                  <a:cubicBezTo>
                    <a:pt x="10454" y="7424"/>
                    <a:pt x="10512" y="7356"/>
                    <a:pt x="10521" y="7288"/>
                  </a:cubicBezTo>
                  <a:cubicBezTo>
                    <a:pt x="10545" y="7311"/>
                    <a:pt x="10578" y="7323"/>
                    <a:pt x="10612" y="7323"/>
                  </a:cubicBezTo>
                  <a:cubicBezTo>
                    <a:pt x="10688" y="7323"/>
                    <a:pt x="10767" y="7267"/>
                    <a:pt x="10758" y="7170"/>
                  </a:cubicBezTo>
                  <a:cubicBezTo>
                    <a:pt x="10696" y="6491"/>
                    <a:pt x="11227" y="6294"/>
                    <a:pt x="11864" y="6294"/>
                  </a:cubicBezTo>
                  <a:cubicBezTo>
                    <a:pt x="12514" y="6294"/>
                    <a:pt x="13274" y="6500"/>
                    <a:pt x="13619" y="6608"/>
                  </a:cubicBezTo>
                  <a:cubicBezTo>
                    <a:pt x="13817" y="6671"/>
                    <a:pt x="14620" y="6972"/>
                    <a:pt x="15245" y="7347"/>
                  </a:cubicBezTo>
                  <a:cubicBezTo>
                    <a:pt x="15255" y="7379"/>
                    <a:pt x="15276" y="7409"/>
                    <a:pt x="15313" y="7428"/>
                  </a:cubicBezTo>
                  <a:cubicBezTo>
                    <a:pt x="15728" y="7660"/>
                    <a:pt x="15778" y="8068"/>
                    <a:pt x="15720" y="8501"/>
                  </a:cubicBezTo>
                  <a:cubicBezTo>
                    <a:pt x="15716" y="8529"/>
                    <a:pt x="15721" y="8552"/>
                    <a:pt x="15730" y="8572"/>
                  </a:cubicBezTo>
                  <a:cubicBezTo>
                    <a:pt x="15722" y="8626"/>
                    <a:pt x="15745" y="8684"/>
                    <a:pt x="15810" y="8711"/>
                  </a:cubicBezTo>
                  <a:cubicBezTo>
                    <a:pt x="16048" y="8810"/>
                    <a:pt x="16799" y="9200"/>
                    <a:pt x="17278" y="9200"/>
                  </a:cubicBezTo>
                  <a:cubicBezTo>
                    <a:pt x="17280" y="9200"/>
                    <a:pt x="17282" y="9200"/>
                    <a:pt x="17284" y="9200"/>
                  </a:cubicBezTo>
                  <a:lnTo>
                    <a:pt x="17284" y="9200"/>
                  </a:lnTo>
                  <a:cubicBezTo>
                    <a:pt x="17209" y="9744"/>
                    <a:pt x="17080" y="10271"/>
                    <a:pt x="16887" y="10785"/>
                  </a:cubicBezTo>
                  <a:cubicBezTo>
                    <a:pt x="16566" y="10739"/>
                    <a:pt x="16250" y="10685"/>
                    <a:pt x="15945" y="10569"/>
                  </a:cubicBezTo>
                  <a:cubicBezTo>
                    <a:pt x="15928" y="10562"/>
                    <a:pt x="15911" y="10559"/>
                    <a:pt x="15895" y="10559"/>
                  </a:cubicBezTo>
                  <a:cubicBezTo>
                    <a:pt x="15853" y="10559"/>
                    <a:pt x="15817" y="10580"/>
                    <a:pt x="15793" y="10610"/>
                  </a:cubicBezTo>
                  <a:cubicBezTo>
                    <a:pt x="15784" y="10620"/>
                    <a:pt x="15775" y="10630"/>
                    <a:pt x="15767" y="10644"/>
                  </a:cubicBezTo>
                  <a:cubicBezTo>
                    <a:pt x="15417" y="11294"/>
                    <a:pt x="14911" y="11796"/>
                    <a:pt x="14179" y="11972"/>
                  </a:cubicBezTo>
                  <a:cubicBezTo>
                    <a:pt x="13967" y="12024"/>
                    <a:pt x="13748" y="12046"/>
                    <a:pt x="13529" y="12046"/>
                  </a:cubicBezTo>
                  <a:cubicBezTo>
                    <a:pt x="13007" y="12046"/>
                    <a:pt x="12475" y="11924"/>
                    <a:pt x="11986" y="11793"/>
                  </a:cubicBezTo>
                  <a:cubicBezTo>
                    <a:pt x="11344" y="11620"/>
                    <a:pt x="10692" y="11411"/>
                    <a:pt x="10180" y="10968"/>
                  </a:cubicBezTo>
                  <a:cubicBezTo>
                    <a:pt x="9574" y="10443"/>
                    <a:pt x="9582" y="9628"/>
                    <a:pt x="9779" y="8914"/>
                  </a:cubicBezTo>
                  <a:cubicBezTo>
                    <a:pt x="9808" y="8807"/>
                    <a:pt x="9715" y="8726"/>
                    <a:pt x="9632" y="8726"/>
                  </a:cubicBezTo>
                  <a:cubicBezTo>
                    <a:pt x="9596" y="8726"/>
                    <a:pt x="9562" y="8741"/>
                    <a:pt x="9541" y="8776"/>
                  </a:cubicBezTo>
                  <a:cubicBezTo>
                    <a:pt x="9096" y="8626"/>
                    <a:pt x="8631" y="8561"/>
                    <a:pt x="8163" y="8522"/>
                  </a:cubicBezTo>
                  <a:cubicBezTo>
                    <a:pt x="8138" y="8503"/>
                    <a:pt x="8106" y="8492"/>
                    <a:pt x="8073" y="8492"/>
                  </a:cubicBezTo>
                  <a:cubicBezTo>
                    <a:pt x="8050" y="8492"/>
                    <a:pt x="8027" y="8497"/>
                    <a:pt x="8006" y="8509"/>
                  </a:cubicBezTo>
                  <a:cubicBezTo>
                    <a:pt x="7968" y="8507"/>
                    <a:pt x="7929" y="8504"/>
                    <a:pt x="7890" y="8501"/>
                  </a:cubicBezTo>
                  <a:cubicBezTo>
                    <a:pt x="7886" y="8501"/>
                    <a:pt x="7882" y="8501"/>
                    <a:pt x="7879" y="8501"/>
                  </a:cubicBezTo>
                  <a:cubicBezTo>
                    <a:pt x="7738" y="8501"/>
                    <a:pt x="7698" y="8690"/>
                    <a:pt x="7796" y="8753"/>
                  </a:cubicBezTo>
                  <a:cubicBezTo>
                    <a:pt x="7430" y="9246"/>
                    <a:pt x="6999" y="10009"/>
                    <a:pt x="6424" y="10018"/>
                  </a:cubicBezTo>
                  <a:cubicBezTo>
                    <a:pt x="6413" y="10019"/>
                    <a:pt x="6402" y="10019"/>
                    <a:pt x="6391" y="10019"/>
                  </a:cubicBezTo>
                  <a:cubicBezTo>
                    <a:pt x="5724" y="10019"/>
                    <a:pt x="5028" y="9751"/>
                    <a:pt x="4407" y="9534"/>
                  </a:cubicBezTo>
                  <a:cubicBezTo>
                    <a:pt x="3837" y="9335"/>
                    <a:pt x="3157" y="9153"/>
                    <a:pt x="2739" y="8690"/>
                  </a:cubicBezTo>
                  <a:cubicBezTo>
                    <a:pt x="2312" y="8215"/>
                    <a:pt x="2362" y="7412"/>
                    <a:pt x="2344" y="6821"/>
                  </a:cubicBezTo>
                  <a:cubicBezTo>
                    <a:pt x="2341" y="6743"/>
                    <a:pt x="2287" y="6707"/>
                    <a:pt x="2227" y="6707"/>
                  </a:cubicBezTo>
                  <a:cubicBezTo>
                    <a:pt x="2153" y="6707"/>
                    <a:pt x="2070" y="6763"/>
                    <a:pt x="2072" y="6861"/>
                  </a:cubicBezTo>
                  <a:cubicBezTo>
                    <a:pt x="2092" y="7515"/>
                    <a:pt x="2078" y="8243"/>
                    <a:pt x="2476" y="8800"/>
                  </a:cubicBezTo>
                  <a:cubicBezTo>
                    <a:pt x="2880" y="9365"/>
                    <a:pt x="3688" y="9568"/>
                    <a:pt x="4306" y="9788"/>
                  </a:cubicBezTo>
                  <a:cubicBezTo>
                    <a:pt x="4950" y="10019"/>
                    <a:pt x="5691" y="10289"/>
                    <a:pt x="6393" y="10289"/>
                  </a:cubicBezTo>
                  <a:cubicBezTo>
                    <a:pt x="6455" y="10289"/>
                    <a:pt x="6517" y="10287"/>
                    <a:pt x="6579" y="10283"/>
                  </a:cubicBezTo>
                  <a:cubicBezTo>
                    <a:pt x="6897" y="10260"/>
                    <a:pt x="7144" y="9966"/>
                    <a:pt x="7343" y="9747"/>
                  </a:cubicBezTo>
                  <a:cubicBezTo>
                    <a:pt x="7619" y="9445"/>
                    <a:pt x="7843" y="9101"/>
                    <a:pt x="8110" y="8792"/>
                  </a:cubicBezTo>
                  <a:cubicBezTo>
                    <a:pt x="8571" y="8829"/>
                    <a:pt x="9031" y="8889"/>
                    <a:pt x="9469" y="9040"/>
                  </a:cubicBezTo>
                  <a:cubicBezTo>
                    <a:pt x="9326" y="9687"/>
                    <a:pt x="9343" y="10333"/>
                    <a:pt x="9748" y="10898"/>
                  </a:cubicBezTo>
                  <a:cubicBezTo>
                    <a:pt x="10230" y="11571"/>
                    <a:pt x="11129" y="11835"/>
                    <a:pt x="11884" y="12047"/>
                  </a:cubicBezTo>
                  <a:cubicBezTo>
                    <a:pt x="12413" y="12195"/>
                    <a:pt x="12967" y="12311"/>
                    <a:pt x="13519" y="12311"/>
                  </a:cubicBezTo>
                  <a:cubicBezTo>
                    <a:pt x="13785" y="12311"/>
                    <a:pt x="14050" y="12284"/>
                    <a:pt x="14312" y="12221"/>
                  </a:cubicBezTo>
                  <a:cubicBezTo>
                    <a:pt x="15057" y="12041"/>
                    <a:pt x="15586" y="11505"/>
                    <a:pt x="15957" y="10863"/>
                  </a:cubicBezTo>
                  <a:cubicBezTo>
                    <a:pt x="16283" y="10971"/>
                    <a:pt x="16621" y="11024"/>
                    <a:pt x="16961" y="11072"/>
                  </a:cubicBezTo>
                  <a:cubicBezTo>
                    <a:pt x="16968" y="11073"/>
                    <a:pt x="16975" y="11073"/>
                    <a:pt x="16981" y="11073"/>
                  </a:cubicBezTo>
                  <a:cubicBezTo>
                    <a:pt x="17018" y="11073"/>
                    <a:pt x="17046" y="11060"/>
                    <a:pt x="17068" y="11040"/>
                  </a:cubicBezTo>
                  <a:cubicBezTo>
                    <a:pt x="17082" y="11027"/>
                    <a:pt x="17095" y="11010"/>
                    <a:pt x="17104" y="10987"/>
                  </a:cubicBezTo>
                  <a:cubicBezTo>
                    <a:pt x="17341" y="10383"/>
                    <a:pt x="17493" y="9761"/>
                    <a:pt x="17571" y="9118"/>
                  </a:cubicBezTo>
                  <a:lnTo>
                    <a:pt x="17570" y="9118"/>
                  </a:lnTo>
                  <a:cubicBezTo>
                    <a:pt x="17652" y="9052"/>
                    <a:pt x="17698" y="8942"/>
                    <a:pt x="17690" y="8774"/>
                  </a:cubicBezTo>
                  <a:cubicBezTo>
                    <a:pt x="17709" y="8732"/>
                    <a:pt x="17713" y="8683"/>
                    <a:pt x="17685" y="8635"/>
                  </a:cubicBezTo>
                  <a:cubicBezTo>
                    <a:pt x="16398" y="6446"/>
                    <a:pt x="16736" y="3392"/>
                    <a:pt x="14805" y="1557"/>
                  </a:cubicBezTo>
                  <a:cubicBezTo>
                    <a:pt x="14784" y="1538"/>
                    <a:pt x="14755" y="1529"/>
                    <a:pt x="14725" y="1529"/>
                  </a:cubicBezTo>
                  <a:cubicBezTo>
                    <a:pt x="14692" y="1529"/>
                    <a:pt x="14660" y="1539"/>
                    <a:pt x="14638" y="1558"/>
                  </a:cubicBezTo>
                  <a:cubicBezTo>
                    <a:pt x="14558" y="1626"/>
                    <a:pt x="14482" y="1703"/>
                    <a:pt x="14411" y="1789"/>
                  </a:cubicBezTo>
                  <a:cubicBezTo>
                    <a:pt x="14092" y="2044"/>
                    <a:pt x="13833" y="2495"/>
                    <a:pt x="13915" y="2874"/>
                  </a:cubicBezTo>
                  <a:cubicBezTo>
                    <a:pt x="13909" y="2917"/>
                    <a:pt x="13903" y="2961"/>
                    <a:pt x="13901" y="3004"/>
                  </a:cubicBezTo>
                  <a:cubicBezTo>
                    <a:pt x="13884" y="3303"/>
                    <a:pt x="14020" y="3402"/>
                    <a:pt x="14200" y="3402"/>
                  </a:cubicBezTo>
                  <a:cubicBezTo>
                    <a:pt x="14313" y="3402"/>
                    <a:pt x="14444" y="3363"/>
                    <a:pt x="14566" y="3310"/>
                  </a:cubicBezTo>
                  <a:cubicBezTo>
                    <a:pt x="14717" y="4132"/>
                    <a:pt x="14904" y="4957"/>
                    <a:pt x="15000" y="5787"/>
                  </a:cubicBezTo>
                  <a:cubicBezTo>
                    <a:pt x="15056" y="6259"/>
                    <a:pt x="15128" y="6698"/>
                    <a:pt x="15341" y="7087"/>
                  </a:cubicBezTo>
                  <a:cubicBezTo>
                    <a:pt x="14752" y="6732"/>
                    <a:pt x="14060" y="6467"/>
                    <a:pt x="13793" y="6378"/>
                  </a:cubicBezTo>
                  <a:cubicBezTo>
                    <a:pt x="13368" y="6236"/>
                    <a:pt x="12585" y="6035"/>
                    <a:pt x="11887" y="6035"/>
                  </a:cubicBezTo>
                  <a:cubicBezTo>
                    <a:pt x="11096" y="6035"/>
                    <a:pt x="10414" y="6293"/>
                    <a:pt x="10486" y="7189"/>
                  </a:cubicBezTo>
                  <a:cubicBezTo>
                    <a:pt x="10472" y="7178"/>
                    <a:pt x="10456" y="7170"/>
                    <a:pt x="10435" y="7164"/>
                  </a:cubicBezTo>
                  <a:cubicBezTo>
                    <a:pt x="9775" y="6982"/>
                    <a:pt x="9139" y="6737"/>
                    <a:pt x="8504" y="6482"/>
                  </a:cubicBezTo>
                  <a:cubicBezTo>
                    <a:pt x="9227" y="5176"/>
                    <a:pt x="6932" y="4239"/>
                    <a:pt x="6045" y="3930"/>
                  </a:cubicBezTo>
                  <a:cubicBezTo>
                    <a:pt x="5840" y="3859"/>
                    <a:pt x="5080" y="3628"/>
                    <a:pt x="4355" y="3529"/>
                  </a:cubicBezTo>
                  <a:cubicBezTo>
                    <a:pt x="6094" y="2718"/>
                    <a:pt x="7909" y="2063"/>
                    <a:pt x="9572" y="1096"/>
                  </a:cubicBezTo>
                  <a:cubicBezTo>
                    <a:pt x="9590" y="1125"/>
                    <a:pt x="9619" y="1146"/>
                    <a:pt x="9660" y="1146"/>
                  </a:cubicBezTo>
                  <a:cubicBezTo>
                    <a:pt x="9665" y="1146"/>
                    <a:pt x="9670" y="1146"/>
                    <a:pt x="9675" y="1145"/>
                  </a:cubicBezTo>
                  <a:cubicBezTo>
                    <a:pt x="9774" y="1407"/>
                    <a:pt x="9968" y="1595"/>
                    <a:pt x="10107" y="1874"/>
                  </a:cubicBezTo>
                  <a:cubicBezTo>
                    <a:pt x="10133" y="1926"/>
                    <a:pt x="10185" y="1956"/>
                    <a:pt x="10236" y="1956"/>
                  </a:cubicBezTo>
                  <a:cubicBezTo>
                    <a:pt x="10275" y="1956"/>
                    <a:pt x="10313" y="1940"/>
                    <a:pt x="10342" y="1904"/>
                  </a:cubicBezTo>
                  <a:cubicBezTo>
                    <a:pt x="10671" y="1486"/>
                    <a:pt x="11271" y="659"/>
                    <a:pt x="10643" y="223"/>
                  </a:cubicBezTo>
                  <a:cubicBezTo>
                    <a:pt x="10401" y="56"/>
                    <a:pt x="10085" y="0"/>
                    <a:pt x="9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7"/>
            <p:cNvSpPr/>
            <p:nvPr/>
          </p:nvSpPr>
          <p:spPr>
            <a:xfrm>
              <a:off x="6431786" y="4735358"/>
              <a:ext cx="170466" cy="168377"/>
            </a:xfrm>
            <a:custGeom>
              <a:rect b="b" l="l" r="r" t="t"/>
              <a:pathLst>
                <a:path extrusionOk="0" h="4512" w="4568">
                  <a:moveTo>
                    <a:pt x="594" y="387"/>
                  </a:moveTo>
                  <a:cubicBezTo>
                    <a:pt x="741" y="434"/>
                    <a:pt x="885" y="485"/>
                    <a:pt x="1028" y="540"/>
                  </a:cubicBezTo>
                  <a:cubicBezTo>
                    <a:pt x="850" y="587"/>
                    <a:pt x="676" y="650"/>
                    <a:pt x="509" y="729"/>
                  </a:cubicBezTo>
                  <a:cubicBezTo>
                    <a:pt x="536" y="613"/>
                    <a:pt x="565" y="499"/>
                    <a:pt x="594" y="387"/>
                  </a:cubicBezTo>
                  <a:close/>
                  <a:moveTo>
                    <a:pt x="1323" y="658"/>
                  </a:moveTo>
                  <a:cubicBezTo>
                    <a:pt x="1399" y="689"/>
                    <a:pt x="1473" y="721"/>
                    <a:pt x="1547" y="753"/>
                  </a:cubicBezTo>
                  <a:cubicBezTo>
                    <a:pt x="1155" y="817"/>
                    <a:pt x="765" y="1026"/>
                    <a:pt x="418" y="1196"/>
                  </a:cubicBezTo>
                  <a:cubicBezTo>
                    <a:pt x="426" y="1145"/>
                    <a:pt x="434" y="1095"/>
                    <a:pt x="443" y="1045"/>
                  </a:cubicBezTo>
                  <a:cubicBezTo>
                    <a:pt x="447" y="1045"/>
                    <a:pt x="451" y="1045"/>
                    <a:pt x="454" y="1045"/>
                  </a:cubicBezTo>
                  <a:cubicBezTo>
                    <a:pt x="473" y="1045"/>
                    <a:pt x="492" y="1040"/>
                    <a:pt x="513" y="1030"/>
                  </a:cubicBezTo>
                  <a:cubicBezTo>
                    <a:pt x="733" y="914"/>
                    <a:pt x="972" y="826"/>
                    <a:pt x="1215" y="774"/>
                  </a:cubicBezTo>
                  <a:cubicBezTo>
                    <a:pt x="1281" y="760"/>
                    <a:pt x="1315" y="711"/>
                    <a:pt x="1323" y="658"/>
                  </a:cubicBezTo>
                  <a:close/>
                  <a:moveTo>
                    <a:pt x="1895" y="903"/>
                  </a:moveTo>
                  <a:cubicBezTo>
                    <a:pt x="2632" y="1224"/>
                    <a:pt x="3369" y="1545"/>
                    <a:pt x="4163" y="1625"/>
                  </a:cubicBezTo>
                  <a:cubicBezTo>
                    <a:pt x="4083" y="2384"/>
                    <a:pt x="3704" y="3152"/>
                    <a:pt x="3365" y="3819"/>
                  </a:cubicBezTo>
                  <a:cubicBezTo>
                    <a:pt x="3273" y="4000"/>
                    <a:pt x="3165" y="4206"/>
                    <a:pt x="2948" y="4243"/>
                  </a:cubicBezTo>
                  <a:cubicBezTo>
                    <a:pt x="2910" y="4250"/>
                    <a:pt x="2872" y="4253"/>
                    <a:pt x="2833" y="4253"/>
                  </a:cubicBezTo>
                  <a:cubicBezTo>
                    <a:pt x="2556" y="4253"/>
                    <a:pt x="2243" y="4109"/>
                    <a:pt x="2000" y="4030"/>
                  </a:cubicBezTo>
                  <a:cubicBezTo>
                    <a:pt x="1237" y="3781"/>
                    <a:pt x="647" y="3324"/>
                    <a:pt x="445" y="2522"/>
                  </a:cubicBezTo>
                  <a:cubicBezTo>
                    <a:pt x="356" y="2175"/>
                    <a:pt x="348" y="1812"/>
                    <a:pt x="385" y="1452"/>
                  </a:cubicBezTo>
                  <a:lnTo>
                    <a:pt x="385" y="1452"/>
                  </a:lnTo>
                  <a:cubicBezTo>
                    <a:pt x="403" y="1464"/>
                    <a:pt x="424" y="1471"/>
                    <a:pt x="448" y="1471"/>
                  </a:cubicBezTo>
                  <a:cubicBezTo>
                    <a:pt x="466" y="1471"/>
                    <a:pt x="486" y="1467"/>
                    <a:pt x="506" y="1457"/>
                  </a:cubicBezTo>
                  <a:cubicBezTo>
                    <a:pt x="895" y="1267"/>
                    <a:pt x="1341" y="1016"/>
                    <a:pt x="1783" y="1003"/>
                  </a:cubicBezTo>
                  <a:cubicBezTo>
                    <a:pt x="1854" y="1001"/>
                    <a:pt x="1889" y="955"/>
                    <a:pt x="1895" y="903"/>
                  </a:cubicBezTo>
                  <a:close/>
                  <a:moveTo>
                    <a:pt x="504" y="0"/>
                  </a:moveTo>
                  <a:cubicBezTo>
                    <a:pt x="466" y="0"/>
                    <a:pt x="430" y="18"/>
                    <a:pt x="408" y="57"/>
                  </a:cubicBezTo>
                  <a:cubicBezTo>
                    <a:pt x="276" y="64"/>
                    <a:pt x="207" y="255"/>
                    <a:pt x="335" y="309"/>
                  </a:cubicBezTo>
                  <a:cubicBezTo>
                    <a:pt x="131" y="1073"/>
                    <a:pt x="1" y="1878"/>
                    <a:pt x="197" y="2656"/>
                  </a:cubicBezTo>
                  <a:cubicBezTo>
                    <a:pt x="411" y="3504"/>
                    <a:pt x="1096" y="4025"/>
                    <a:pt x="1898" y="4282"/>
                  </a:cubicBezTo>
                  <a:cubicBezTo>
                    <a:pt x="2193" y="4377"/>
                    <a:pt x="2529" y="4511"/>
                    <a:pt x="2836" y="4511"/>
                  </a:cubicBezTo>
                  <a:cubicBezTo>
                    <a:pt x="3069" y="4511"/>
                    <a:pt x="3285" y="4435"/>
                    <a:pt x="3453" y="4206"/>
                  </a:cubicBezTo>
                  <a:cubicBezTo>
                    <a:pt x="3690" y="3884"/>
                    <a:pt x="3849" y="3470"/>
                    <a:pt x="3996" y="3104"/>
                  </a:cubicBezTo>
                  <a:cubicBezTo>
                    <a:pt x="4183" y="2635"/>
                    <a:pt x="4382" y="2142"/>
                    <a:pt x="4435" y="1634"/>
                  </a:cubicBezTo>
                  <a:cubicBezTo>
                    <a:pt x="4560" y="1589"/>
                    <a:pt x="4568" y="1376"/>
                    <a:pt x="4412" y="1370"/>
                  </a:cubicBezTo>
                  <a:cubicBezTo>
                    <a:pt x="4405" y="1370"/>
                    <a:pt x="4398" y="1368"/>
                    <a:pt x="4392" y="1368"/>
                  </a:cubicBezTo>
                  <a:cubicBezTo>
                    <a:pt x="4365" y="1349"/>
                    <a:pt x="4332" y="1339"/>
                    <a:pt x="4300" y="1339"/>
                  </a:cubicBezTo>
                  <a:cubicBezTo>
                    <a:pt x="4276" y="1339"/>
                    <a:pt x="4253" y="1345"/>
                    <a:pt x="4233" y="1356"/>
                  </a:cubicBezTo>
                  <a:cubicBezTo>
                    <a:pt x="2972" y="1240"/>
                    <a:pt x="1852" y="492"/>
                    <a:pt x="653" y="120"/>
                  </a:cubicBezTo>
                  <a:cubicBezTo>
                    <a:pt x="638" y="49"/>
                    <a:pt x="568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7"/>
            <p:cNvSpPr/>
            <p:nvPr/>
          </p:nvSpPr>
          <p:spPr>
            <a:xfrm>
              <a:off x="6711289" y="4830143"/>
              <a:ext cx="181624" cy="144605"/>
            </a:xfrm>
            <a:custGeom>
              <a:rect b="b" l="l" r="r" t="t"/>
              <a:pathLst>
                <a:path extrusionOk="0" h="3875" w="4867">
                  <a:moveTo>
                    <a:pt x="1771" y="484"/>
                  </a:moveTo>
                  <a:cubicBezTo>
                    <a:pt x="1866" y="513"/>
                    <a:pt x="1962" y="542"/>
                    <a:pt x="2058" y="572"/>
                  </a:cubicBezTo>
                  <a:cubicBezTo>
                    <a:pt x="1615" y="757"/>
                    <a:pt x="1169" y="937"/>
                    <a:pt x="708" y="1073"/>
                  </a:cubicBezTo>
                  <a:cubicBezTo>
                    <a:pt x="714" y="1039"/>
                    <a:pt x="719" y="1004"/>
                    <a:pt x="725" y="970"/>
                  </a:cubicBezTo>
                  <a:cubicBezTo>
                    <a:pt x="729" y="970"/>
                    <a:pt x="732" y="971"/>
                    <a:pt x="736" y="971"/>
                  </a:cubicBezTo>
                  <a:cubicBezTo>
                    <a:pt x="762" y="971"/>
                    <a:pt x="788" y="963"/>
                    <a:pt x="814" y="945"/>
                  </a:cubicBezTo>
                  <a:lnTo>
                    <a:pt x="815" y="945"/>
                  </a:lnTo>
                  <a:cubicBezTo>
                    <a:pt x="1106" y="742"/>
                    <a:pt x="1433" y="593"/>
                    <a:pt x="1771" y="484"/>
                  </a:cubicBezTo>
                  <a:close/>
                  <a:moveTo>
                    <a:pt x="774" y="1"/>
                  </a:moveTo>
                  <a:cubicBezTo>
                    <a:pt x="712" y="1"/>
                    <a:pt x="645" y="37"/>
                    <a:pt x="628" y="114"/>
                  </a:cubicBezTo>
                  <a:cubicBezTo>
                    <a:pt x="339" y="1374"/>
                    <a:pt x="1" y="3174"/>
                    <a:pt x="1546" y="3723"/>
                  </a:cubicBezTo>
                  <a:cubicBezTo>
                    <a:pt x="1823" y="3821"/>
                    <a:pt x="2120" y="3874"/>
                    <a:pt x="2416" y="3874"/>
                  </a:cubicBezTo>
                  <a:cubicBezTo>
                    <a:pt x="2879" y="3874"/>
                    <a:pt x="3338" y="3744"/>
                    <a:pt x="3705" y="3457"/>
                  </a:cubicBezTo>
                  <a:cubicBezTo>
                    <a:pt x="4329" y="2970"/>
                    <a:pt x="4594" y="2096"/>
                    <a:pt x="4831" y="1380"/>
                  </a:cubicBezTo>
                  <a:lnTo>
                    <a:pt x="4831" y="1379"/>
                  </a:lnTo>
                  <a:cubicBezTo>
                    <a:pt x="4867" y="1272"/>
                    <a:pt x="4775" y="1191"/>
                    <a:pt x="4691" y="1191"/>
                  </a:cubicBezTo>
                  <a:cubicBezTo>
                    <a:pt x="4643" y="1191"/>
                    <a:pt x="4598" y="1216"/>
                    <a:pt x="4578" y="1277"/>
                  </a:cubicBezTo>
                  <a:cubicBezTo>
                    <a:pt x="4372" y="1898"/>
                    <a:pt x="4158" y="2535"/>
                    <a:pt x="3735" y="3047"/>
                  </a:cubicBezTo>
                  <a:cubicBezTo>
                    <a:pt x="3409" y="3441"/>
                    <a:pt x="2935" y="3594"/>
                    <a:pt x="2449" y="3594"/>
                  </a:cubicBezTo>
                  <a:cubicBezTo>
                    <a:pt x="2141" y="3594"/>
                    <a:pt x="1828" y="3533"/>
                    <a:pt x="1545" y="3432"/>
                  </a:cubicBezTo>
                  <a:cubicBezTo>
                    <a:pt x="672" y="3122"/>
                    <a:pt x="571" y="2230"/>
                    <a:pt x="668" y="1367"/>
                  </a:cubicBezTo>
                  <a:cubicBezTo>
                    <a:pt x="1276" y="1196"/>
                    <a:pt x="1860" y="953"/>
                    <a:pt x="2442" y="706"/>
                  </a:cubicBezTo>
                  <a:cubicBezTo>
                    <a:pt x="2447" y="704"/>
                    <a:pt x="2451" y="701"/>
                    <a:pt x="2456" y="699"/>
                  </a:cubicBezTo>
                  <a:cubicBezTo>
                    <a:pt x="3076" y="903"/>
                    <a:pt x="3692" y="1122"/>
                    <a:pt x="4315" y="1318"/>
                  </a:cubicBezTo>
                  <a:cubicBezTo>
                    <a:pt x="4331" y="1323"/>
                    <a:pt x="4346" y="1325"/>
                    <a:pt x="4360" y="1325"/>
                  </a:cubicBezTo>
                  <a:cubicBezTo>
                    <a:pt x="4499" y="1325"/>
                    <a:pt x="4570" y="1113"/>
                    <a:pt x="4418" y="1064"/>
                  </a:cubicBezTo>
                  <a:cubicBezTo>
                    <a:pt x="3587" y="803"/>
                    <a:pt x="2771" y="502"/>
                    <a:pt x="1937" y="251"/>
                  </a:cubicBezTo>
                  <a:cubicBezTo>
                    <a:pt x="1911" y="216"/>
                    <a:pt x="1870" y="190"/>
                    <a:pt x="1821" y="190"/>
                  </a:cubicBezTo>
                  <a:cubicBezTo>
                    <a:pt x="1808" y="190"/>
                    <a:pt x="1793" y="192"/>
                    <a:pt x="1779" y="197"/>
                  </a:cubicBezTo>
                  <a:cubicBezTo>
                    <a:pt x="1774" y="198"/>
                    <a:pt x="1770" y="199"/>
                    <a:pt x="1765" y="200"/>
                  </a:cubicBezTo>
                  <a:cubicBezTo>
                    <a:pt x="1534" y="133"/>
                    <a:pt x="1302" y="69"/>
                    <a:pt x="1067" y="11"/>
                  </a:cubicBezTo>
                  <a:cubicBezTo>
                    <a:pt x="1055" y="9"/>
                    <a:pt x="1044" y="7"/>
                    <a:pt x="1033" y="7"/>
                  </a:cubicBezTo>
                  <a:cubicBezTo>
                    <a:pt x="892" y="7"/>
                    <a:pt x="878" y="245"/>
                    <a:pt x="1035" y="284"/>
                  </a:cubicBezTo>
                  <a:cubicBezTo>
                    <a:pt x="1132" y="307"/>
                    <a:pt x="1227" y="333"/>
                    <a:pt x="1323" y="358"/>
                  </a:cubicBezTo>
                  <a:cubicBezTo>
                    <a:pt x="1139" y="437"/>
                    <a:pt x="960" y="529"/>
                    <a:pt x="790" y="635"/>
                  </a:cubicBezTo>
                  <a:cubicBezTo>
                    <a:pt x="827" y="459"/>
                    <a:pt x="866" y="294"/>
                    <a:pt x="899" y="145"/>
                  </a:cubicBezTo>
                  <a:cubicBezTo>
                    <a:pt x="920" y="52"/>
                    <a:pt x="849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5" name="Google Shape;2115;p37"/>
          <p:cNvGrpSpPr/>
          <p:nvPr/>
        </p:nvGrpSpPr>
        <p:grpSpPr>
          <a:xfrm>
            <a:off x="612123" y="4337260"/>
            <a:ext cx="720174" cy="764021"/>
            <a:chOff x="1425900" y="4090650"/>
            <a:chExt cx="464000" cy="492250"/>
          </a:xfrm>
        </p:grpSpPr>
        <p:sp>
          <p:nvSpPr>
            <p:cNvPr id="2116" name="Google Shape;2116;p37"/>
            <p:cNvSpPr/>
            <p:nvPr/>
          </p:nvSpPr>
          <p:spPr>
            <a:xfrm>
              <a:off x="1528250" y="4204600"/>
              <a:ext cx="361650" cy="378300"/>
            </a:xfrm>
            <a:custGeom>
              <a:rect b="b" l="l" r="r" t="t"/>
              <a:pathLst>
                <a:path extrusionOk="0" h="15132" w="14466">
                  <a:moveTo>
                    <a:pt x="7013" y="0"/>
                  </a:moveTo>
                  <a:cubicBezTo>
                    <a:pt x="4910" y="0"/>
                    <a:pt x="2921" y="1020"/>
                    <a:pt x="1651" y="2871"/>
                  </a:cubicBezTo>
                  <a:cubicBezTo>
                    <a:pt x="0" y="5276"/>
                    <a:pt x="799" y="7962"/>
                    <a:pt x="2439" y="9373"/>
                  </a:cubicBezTo>
                  <a:cubicBezTo>
                    <a:pt x="3277" y="10094"/>
                    <a:pt x="4269" y="10451"/>
                    <a:pt x="5270" y="10451"/>
                  </a:cubicBezTo>
                  <a:cubicBezTo>
                    <a:pt x="6403" y="10451"/>
                    <a:pt x="7548" y="9993"/>
                    <a:pt x="8491" y="9087"/>
                  </a:cubicBezTo>
                  <a:cubicBezTo>
                    <a:pt x="9139" y="8464"/>
                    <a:pt x="9163" y="7432"/>
                    <a:pt x="8545" y="6780"/>
                  </a:cubicBezTo>
                  <a:cubicBezTo>
                    <a:pt x="8227" y="6443"/>
                    <a:pt x="7800" y="6274"/>
                    <a:pt x="7372" y="6274"/>
                  </a:cubicBezTo>
                  <a:cubicBezTo>
                    <a:pt x="6970" y="6274"/>
                    <a:pt x="6568" y="6423"/>
                    <a:pt x="6254" y="6725"/>
                  </a:cubicBezTo>
                  <a:cubicBezTo>
                    <a:pt x="5893" y="7071"/>
                    <a:pt x="5567" y="7195"/>
                    <a:pt x="5285" y="7195"/>
                  </a:cubicBezTo>
                  <a:cubicBezTo>
                    <a:pt x="4985" y="7195"/>
                    <a:pt x="4735" y="7055"/>
                    <a:pt x="4544" y="6892"/>
                  </a:cubicBezTo>
                  <a:cubicBezTo>
                    <a:pt x="4025" y="6445"/>
                    <a:pt x="3734" y="5578"/>
                    <a:pt x="4317" y="4727"/>
                  </a:cubicBezTo>
                  <a:cubicBezTo>
                    <a:pt x="5055" y="3651"/>
                    <a:pt x="6074" y="3273"/>
                    <a:pt x="7010" y="3273"/>
                  </a:cubicBezTo>
                  <a:cubicBezTo>
                    <a:pt x="7469" y="3273"/>
                    <a:pt x="7907" y="3363"/>
                    <a:pt x="8282" y="3508"/>
                  </a:cubicBezTo>
                  <a:cubicBezTo>
                    <a:pt x="9711" y="4056"/>
                    <a:pt x="11118" y="5618"/>
                    <a:pt x="10777" y="8355"/>
                  </a:cubicBezTo>
                  <a:cubicBezTo>
                    <a:pt x="10613" y="9677"/>
                    <a:pt x="9766" y="10486"/>
                    <a:pt x="9083" y="10932"/>
                  </a:cubicBezTo>
                  <a:cubicBezTo>
                    <a:pt x="8146" y="11545"/>
                    <a:pt x="6940" y="11867"/>
                    <a:pt x="5724" y="11867"/>
                  </a:cubicBezTo>
                  <a:cubicBezTo>
                    <a:pt x="5079" y="11867"/>
                    <a:pt x="4432" y="11776"/>
                    <a:pt x="3821" y="11590"/>
                  </a:cubicBezTo>
                  <a:cubicBezTo>
                    <a:pt x="3664" y="11542"/>
                    <a:pt x="3505" y="11519"/>
                    <a:pt x="3348" y="11519"/>
                  </a:cubicBezTo>
                  <a:cubicBezTo>
                    <a:pt x="2654" y="11519"/>
                    <a:pt x="2011" y="11973"/>
                    <a:pt x="1799" y="12677"/>
                  </a:cubicBezTo>
                  <a:cubicBezTo>
                    <a:pt x="1540" y="13541"/>
                    <a:pt x="2023" y="14453"/>
                    <a:pt x="2880" y="14713"/>
                  </a:cubicBezTo>
                  <a:cubicBezTo>
                    <a:pt x="3801" y="14995"/>
                    <a:pt x="4765" y="15132"/>
                    <a:pt x="5726" y="15132"/>
                  </a:cubicBezTo>
                  <a:cubicBezTo>
                    <a:pt x="7561" y="15132"/>
                    <a:pt x="9382" y="14630"/>
                    <a:pt x="10849" y="13670"/>
                  </a:cubicBezTo>
                  <a:cubicBezTo>
                    <a:pt x="12629" y="12506"/>
                    <a:pt x="13746" y="10762"/>
                    <a:pt x="13995" y="8759"/>
                  </a:cubicBezTo>
                  <a:cubicBezTo>
                    <a:pt x="14466" y="4962"/>
                    <a:pt x="12678" y="1703"/>
                    <a:pt x="9438" y="457"/>
                  </a:cubicBezTo>
                  <a:cubicBezTo>
                    <a:pt x="8635" y="149"/>
                    <a:pt x="7816" y="0"/>
                    <a:pt x="7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7"/>
            <p:cNvSpPr/>
            <p:nvPr/>
          </p:nvSpPr>
          <p:spPr>
            <a:xfrm>
              <a:off x="1425900" y="4229750"/>
              <a:ext cx="149300" cy="284550"/>
            </a:xfrm>
            <a:custGeom>
              <a:rect b="b" l="l" r="r" t="t"/>
              <a:pathLst>
                <a:path extrusionOk="0" h="11382" w="5972">
                  <a:moveTo>
                    <a:pt x="2924" y="0"/>
                  </a:moveTo>
                  <a:cubicBezTo>
                    <a:pt x="2379" y="0"/>
                    <a:pt x="1847" y="277"/>
                    <a:pt x="1541" y="778"/>
                  </a:cubicBezTo>
                  <a:cubicBezTo>
                    <a:pt x="0" y="3301"/>
                    <a:pt x="386" y="5931"/>
                    <a:pt x="752" y="7274"/>
                  </a:cubicBezTo>
                  <a:cubicBezTo>
                    <a:pt x="1253" y="9107"/>
                    <a:pt x="2253" y="10609"/>
                    <a:pt x="3360" y="11193"/>
                  </a:cubicBezTo>
                  <a:cubicBezTo>
                    <a:pt x="3601" y="11322"/>
                    <a:pt x="3861" y="11381"/>
                    <a:pt x="4117" y="11381"/>
                  </a:cubicBezTo>
                  <a:cubicBezTo>
                    <a:pt x="4701" y="11381"/>
                    <a:pt x="5266" y="11066"/>
                    <a:pt x="5555" y="10510"/>
                  </a:cubicBezTo>
                  <a:cubicBezTo>
                    <a:pt x="5972" y="9712"/>
                    <a:pt x="5673" y="8730"/>
                    <a:pt x="4881" y="8311"/>
                  </a:cubicBezTo>
                  <a:cubicBezTo>
                    <a:pt x="4272" y="7907"/>
                    <a:pt x="2827" y="4904"/>
                    <a:pt x="4303" y="2487"/>
                  </a:cubicBezTo>
                  <a:cubicBezTo>
                    <a:pt x="4771" y="1720"/>
                    <a:pt x="4533" y="715"/>
                    <a:pt x="3771" y="242"/>
                  </a:cubicBezTo>
                  <a:cubicBezTo>
                    <a:pt x="3506" y="78"/>
                    <a:pt x="3213" y="0"/>
                    <a:pt x="29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7"/>
            <p:cNvSpPr/>
            <p:nvPr/>
          </p:nvSpPr>
          <p:spPr>
            <a:xfrm>
              <a:off x="1516175" y="4090650"/>
              <a:ext cx="224225" cy="134050"/>
            </a:xfrm>
            <a:custGeom>
              <a:rect b="b" l="l" r="r" t="t"/>
              <a:pathLst>
                <a:path extrusionOk="0" h="5362" w="8969">
                  <a:moveTo>
                    <a:pt x="7291" y="1"/>
                  </a:moveTo>
                  <a:cubicBezTo>
                    <a:pt x="7253" y="1"/>
                    <a:pt x="7214" y="2"/>
                    <a:pt x="7176" y="5"/>
                  </a:cubicBezTo>
                  <a:cubicBezTo>
                    <a:pt x="7032" y="14"/>
                    <a:pt x="3632" y="277"/>
                    <a:pt x="844" y="2434"/>
                  </a:cubicBezTo>
                  <a:cubicBezTo>
                    <a:pt x="134" y="2984"/>
                    <a:pt x="0" y="4009"/>
                    <a:pt x="546" y="4724"/>
                  </a:cubicBezTo>
                  <a:cubicBezTo>
                    <a:pt x="865" y="5142"/>
                    <a:pt x="1346" y="5361"/>
                    <a:pt x="1833" y="5361"/>
                  </a:cubicBezTo>
                  <a:cubicBezTo>
                    <a:pt x="2178" y="5361"/>
                    <a:pt x="2524" y="5252"/>
                    <a:pt x="2819" y="5023"/>
                  </a:cubicBezTo>
                  <a:cubicBezTo>
                    <a:pt x="4806" y="3486"/>
                    <a:pt x="7362" y="3265"/>
                    <a:pt x="7408" y="3261"/>
                  </a:cubicBezTo>
                  <a:cubicBezTo>
                    <a:pt x="8298" y="3195"/>
                    <a:pt x="8969" y="2417"/>
                    <a:pt x="8906" y="1518"/>
                  </a:cubicBezTo>
                  <a:cubicBezTo>
                    <a:pt x="8847" y="659"/>
                    <a:pt x="8134" y="1"/>
                    <a:pt x="7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37"/>
          <p:cNvSpPr/>
          <p:nvPr/>
        </p:nvSpPr>
        <p:spPr>
          <a:xfrm rot="-6408714">
            <a:off x="8383291" y="441132"/>
            <a:ext cx="1137832" cy="671437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0" name="Google Shape;2120;p37"/>
          <p:cNvGrpSpPr/>
          <p:nvPr/>
        </p:nvGrpSpPr>
        <p:grpSpPr>
          <a:xfrm>
            <a:off x="5951475" y="4607462"/>
            <a:ext cx="607721" cy="414791"/>
            <a:chOff x="5951475" y="4607462"/>
            <a:chExt cx="607721" cy="414791"/>
          </a:xfrm>
        </p:grpSpPr>
        <p:sp>
          <p:nvSpPr>
            <p:cNvPr id="2121" name="Google Shape;2121;p37"/>
            <p:cNvSpPr/>
            <p:nvPr/>
          </p:nvSpPr>
          <p:spPr>
            <a:xfrm>
              <a:off x="5951475" y="4607462"/>
              <a:ext cx="188577" cy="223602"/>
            </a:xfrm>
            <a:custGeom>
              <a:rect b="b" l="l" r="r" t="t"/>
              <a:pathLst>
                <a:path extrusionOk="0" h="4640" w="3913">
                  <a:moveTo>
                    <a:pt x="1849" y="1"/>
                  </a:moveTo>
                  <a:cubicBezTo>
                    <a:pt x="1849" y="1"/>
                    <a:pt x="1700" y="2064"/>
                    <a:pt x="0" y="2246"/>
                  </a:cubicBezTo>
                  <a:cubicBezTo>
                    <a:pt x="0" y="2246"/>
                    <a:pt x="1568" y="2427"/>
                    <a:pt x="1851" y="4640"/>
                  </a:cubicBezTo>
                  <a:cubicBezTo>
                    <a:pt x="1851" y="4640"/>
                    <a:pt x="2206" y="2372"/>
                    <a:pt x="3912" y="2213"/>
                  </a:cubicBezTo>
                  <a:cubicBezTo>
                    <a:pt x="3912" y="2213"/>
                    <a:pt x="1964" y="1751"/>
                    <a:pt x="1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7"/>
            <p:cNvSpPr/>
            <p:nvPr/>
          </p:nvSpPr>
          <p:spPr>
            <a:xfrm>
              <a:off x="6239925" y="4643664"/>
              <a:ext cx="319271" cy="378589"/>
            </a:xfrm>
            <a:custGeom>
              <a:rect b="b" l="l" r="r" t="t"/>
              <a:pathLst>
                <a:path extrusionOk="0" h="4640" w="3913">
                  <a:moveTo>
                    <a:pt x="1849" y="1"/>
                  </a:moveTo>
                  <a:cubicBezTo>
                    <a:pt x="1849" y="1"/>
                    <a:pt x="1700" y="2064"/>
                    <a:pt x="0" y="2246"/>
                  </a:cubicBezTo>
                  <a:cubicBezTo>
                    <a:pt x="0" y="2246"/>
                    <a:pt x="1568" y="2427"/>
                    <a:pt x="1851" y="4640"/>
                  </a:cubicBezTo>
                  <a:cubicBezTo>
                    <a:pt x="1851" y="4640"/>
                    <a:pt x="2206" y="2372"/>
                    <a:pt x="3912" y="2213"/>
                  </a:cubicBezTo>
                  <a:cubicBezTo>
                    <a:pt x="3912" y="2213"/>
                    <a:pt x="1964" y="1751"/>
                    <a:pt x="1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5"/>
          <p:cNvGrpSpPr/>
          <p:nvPr/>
        </p:nvGrpSpPr>
        <p:grpSpPr>
          <a:xfrm>
            <a:off x="4481408" y="4604008"/>
            <a:ext cx="950149" cy="769322"/>
            <a:chOff x="1830125" y="3529200"/>
            <a:chExt cx="531225" cy="430125"/>
          </a:xfrm>
        </p:grpSpPr>
        <p:sp>
          <p:nvSpPr>
            <p:cNvPr id="172" name="Google Shape;172;p5"/>
            <p:cNvSpPr/>
            <p:nvPr/>
          </p:nvSpPr>
          <p:spPr>
            <a:xfrm>
              <a:off x="1947325" y="3529200"/>
              <a:ext cx="414025" cy="430125"/>
            </a:xfrm>
            <a:custGeom>
              <a:rect b="b" l="l" r="r" t="t"/>
              <a:pathLst>
                <a:path extrusionOk="0" h="17205" w="16561">
                  <a:moveTo>
                    <a:pt x="8027" y="1"/>
                  </a:moveTo>
                  <a:cubicBezTo>
                    <a:pt x="5620" y="1"/>
                    <a:pt x="3342" y="1160"/>
                    <a:pt x="1888" y="3266"/>
                  </a:cubicBezTo>
                  <a:cubicBezTo>
                    <a:pt x="0" y="5999"/>
                    <a:pt x="913" y="9053"/>
                    <a:pt x="2792" y="10658"/>
                  </a:cubicBezTo>
                  <a:cubicBezTo>
                    <a:pt x="3751" y="11477"/>
                    <a:pt x="4887" y="11883"/>
                    <a:pt x="6032" y="11883"/>
                  </a:cubicBezTo>
                  <a:cubicBezTo>
                    <a:pt x="7330" y="11883"/>
                    <a:pt x="8641" y="11362"/>
                    <a:pt x="9721" y="10332"/>
                  </a:cubicBezTo>
                  <a:cubicBezTo>
                    <a:pt x="10462" y="9624"/>
                    <a:pt x="10491" y="8450"/>
                    <a:pt x="9783" y="7708"/>
                  </a:cubicBezTo>
                  <a:cubicBezTo>
                    <a:pt x="9418" y="7326"/>
                    <a:pt x="8929" y="7133"/>
                    <a:pt x="8440" y="7133"/>
                  </a:cubicBezTo>
                  <a:cubicBezTo>
                    <a:pt x="7979" y="7133"/>
                    <a:pt x="7518" y="7303"/>
                    <a:pt x="7159" y="7647"/>
                  </a:cubicBezTo>
                  <a:cubicBezTo>
                    <a:pt x="6747" y="8040"/>
                    <a:pt x="6374" y="8181"/>
                    <a:pt x="6051" y="8181"/>
                  </a:cubicBezTo>
                  <a:cubicBezTo>
                    <a:pt x="5707" y="8181"/>
                    <a:pt x="5420" y="8021"/>
                    <a:pt x="5202" y="7836"/>
                  </a:cubicBezTo>
                  <a:cubicBezTo>
                    <a:pt x="4608" y="7329"/>
                    <a:pt x="4274" y="6343"/>
                    <a:pt x="4941" y="5375"/>
                  </a:cubicBezTo>
                  <a:cubicBezTo>
                    <a:pt x="5786" y="4152"/>
                    <a:pt x="6954" y="3722"/>
                    <a:pt x="8025" y="3722"/>
                  </a:cubicBezTo>
                  <a:cubicBezTo>
                    <a:pt x="8550" y="3722"/>
                    <a:pt x="9052" y="3825"/>
                    <a:pt x="9482" y="3989"/>
                  </a:cubicBezTo>
                  <a:cubicBezTo>
                    <a:pt x="11118" y="4613"/>
                    <a:pt x="12727" y="6389"/>
                    <a:pt x="12338" y="9499"/>
                  </a:cubicBezTo>
                  <a:cubicBezTo>
                    <a:pt x="12150" y="11002"/>
                    <a:pt x="11179" y="11923"/>
                    <a:pt x="10399" y="12429"/>
                  </a:cubicBezTo>
                  <a:cubicBezTo>
                    <a:pt x="9327" y="13126"/>
                    <a:pt x="7947" y="13493"/>
                    <a:pt x="6556" y="13493"/>
                  </a:cubicBezTo>
                  <a:cubicBezTo>
                    <a:pt x="5817" y="13493"/>
                    <a:pt x="5074" y="13389"/>
                    <a:pt x="4373" y="13177"/>
                  </a:cubicBezTo>
                  <a:cubicBezTo>
                    <a:pt x="4193" y="13122"/>
                    <a:pt x="4012" y="13096"/>
                    <a:pt x="3834" y="13096"/>
                  </a:cubicBezTo>
                  <a:cubicBezTo>
                    <a:pt x="3038" y="13096"/>
                    <a:pt x="2302" y="13613"/>
                    <a:pt x="2059" y="14415"/>
                  </a:cubicBezTo>
                  <a:cubicBezTo>
                    <a:pt x="1761" y="15396"/>
                    <a:pt x="2316" y="16432"/>
                    <a:pt x="3297" y="16729"/>
                  </a:cubicBezTo>
                  <a:cubicBezTo>
                    <a:pt x="4351" y="17048"/>
                    <a:pt x="5454" y="17204"/>
                    <a:pt x="6554" y="17204"/>
                  </a:cubicBezTo>
                  <a:lnTo>
                    <a:pt x="6554" y="17204"/>
                  </a:lnTo>
                  <a:cubicBezTo>
                    <a:pt x="8656" y="17204"/>
                    <a:pt x="10741" y="16634"/>
                    <a:pt x="12420" y="15542"/>
                  </a:cubicBezTo>
                  <a:cubicBezTo>
                    <a:pt x="14459" y="14219"/>
                    <a:pt x="15738" y="12237"/>
                    <a:pt x="16022" y="9959"/>
                  </a:cubicBezTo>
                  <a:cubicBezTo>
                    <a:pt x="16561" y="5641"/>
                    <a:pt x="14513" y="1936"/>
                    <a:pt x="10805" y="521"/>
                  </a:cubicBezTo>
                  <a:cubicBezTo>
                    <a:pt x="9886" y="170"/>
                    <a:pt x="8947" y="1"/>
                    <a:pt x="8027" y="1"/>
                  </a:cubicBezTo>
                  <a:close/>
                  <a:moveTo>
                    <a:pt x="6554" y="17204"/>
                  </a:moveTo>
                  <a:cubicBezTo>
                    <a:pt x="6554" y="17204"/>
                    <a:pt x="6554" y="17204"/>
                    <a:pt x="6554" y="17204"/>
                  </a:cubicBezTo>
                  <a:lnTo>
                    <a:pt x="6555" y="17204"/>
                  </a:lnTo>
                  <a:cubicBezTo>
                    <a:pt x="6555" y="17204"/>
                    <a:pt x="6554" y="17204"/>
                    <a:pt x="6554" y="17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830125" y="3557800"/>
              <a:ext cx="170950" cy="323525"/>
            </a:xfrm>
            <a:custGeom>
              <a:rect b="b" l="l" r="r" t="t"/>
              <a:pathLst>
                <a:path extrusionOk="0" h="12941" w="6838">
                  <a:moveTo>
                    <a:pt x="3346" y="1"/>
                  </a:moveTo>
                  <a:cubicBezTo>
                    <a:pt x="2723" y="1"/>
                    <a:pt x="2114" y="315"/>
                    <a:pt x="1764" y="884"/>
                  </a:cubicBezTo>
                  <a:cubicBezTo>
                    <a:pt x="1" y="3753"/>
                    <a:pt x="442" y="6743"/>
                    <a:pt x="862" y="8271"/>
                  </a:cubicBezTo>
                  <a:cubicBezTo>
                    <a:pt x="1434" y="10354"/>
                    <a:pt x="2579" y="12061"/>
                    <a:pt x="3846" y="12726"/>
                  </a:cubicBezTo>
                  <a:cubicBezTo>
                    <a:pt x="4123" y="12871"/>
                    <a:pt x="4420" y="12940"/>
                    <a:pt x="4713" y="12940"/>
                  </a:cubicBezTo>
                  <a:lnTo>
                    <a:pt x="4713" y="12940"/>
                  </a:lnTo>
                  <a:cubicBezTo>
                    <a:pt x="5382" y="12940"/>
                    <a:pt x="6029" y="12581"/>
                    <a:pt x="6361" y="11949"/>
                  </a:cubicBezTo>
                  <a:cubicBezTo>
                    <a:pt x="6837" y="11042"/>
                    <a:pt x="6496" y="9926"/>
                    <a:pt x="5588" y="9450"/>
                  </a:cubicBezTo>
                  <a:cubicBezTo>
                    <a:pt x="4891" y="8990"/>
                    <a:pt x="3237" y="5576"/>
                    <a:pt x="4925" y="2828"/>
                  </a:cubicBezTo>
                  <a:cubicBezTo>
                    <a:pt x="5463" y="1955"/>
                    <a:pt x="5189" y="813"/>
                    <a:pt x="4317" y="276"/>
                  </a:cubicBezTo>
                  <a:cubicBezTo>
                    <a:pt x="4014" y="90"/>
                    <a:pt x="3678" y="1"/>
                    <a:pt x="3346" y="1"/>
                  </a:cubicBezTo>
                  <a:close/>
                  <a:moveTo>
                    <a:pt x="4713" y="12940"/>
                  </a:moveTo>
                  <a:lnTo>
                    <a:pt x="4713" y="12940"/>
                  </a:lnTo>
                  <a:cubicBezTo>
                    <a:pt x="4712" y="12940"/>
                    <a:pt x="4712" y="12940"/>
                    <a:pt x="4712" y="12940"/>
                  </a:cubicBezTo>
                  <a:lnTo>
                    <a:pt x="4713" y="12940"/>
                  </a:lnTo>
                  <a:cubicBezTo>
                    <a:pt x="4713" y="12940"/>
                    <a:pt x="4713" y="12940"/>
                    <a:pt x="4713" y="129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5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5" name="Google Shape;175;p5"/>
          <p:cNvSpPr txBox="1"/>
          <p:nvPr>
            <p:ph idx="1" type="subTitle"/>
          </p:nvPr>
        </p:nvSpPr>
        <p:spPr>
          <a:xfrm>
            <a:off x="5107613" y="2950126"/>
            <a:ext cx="2777100" cy="1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6" name="Google Shape;176;p5"/>
          <p:cNvSpPr txBox="1"/>
          <p:nvPr>
            <p:ph idx="2" type="subTitle"/>
          </p:nvPr>
        </p:nvSpPr>
        <p:spPr>
          <a:xfrm>
            <a:off x="1259287" y="2950126"/>
            <a:ext cx="2777100" cy="10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3" type="subTitle"/>
          </p:nvPr>
        </p:nvSpPr>
        <p:spPr>
          <a:xfrm>
            <a:off x="5107600" y="2495550"/>
            <a:ext cx="2777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4" type="subTitle"/>
          </p:nvPr>
        </p:nvSpPr>
        <p:spPr>
          <a:xfrm>
            <a:off x="1259275" y="2495550"/>
            <a:ext cx="2777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5"/>
          <p:cNvSpPr/>
          <p:nvPr/>
        </p:nvSpPr>
        <p:spPr>
          <a:xfrm>
            <a:off x="8361625" y="4192275"/>
            <a:ext cx="782375" cy="62610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-81750" y="132699"/>
            <a:ext cx="1073213" cy="633306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5"/>
          <p:cNvGrpSpPr/>
          <p:nvPr/>
        </p:nvGrpSpPr>
        <p:grpSpPr>
          <a:xfrm flipH="1" rot="10800000">
            <a:off x="-9" y="4149093"/>
            <a:ext cx="1221912" cy="994408"/>
            <a:chOff x="4877800" y="3824425"/>
            <a:chExt cx="339175" cy="276025"/>
          </a:xfrm>
        </p:grpSpPr>
        <p:sp>
          <p:nvSpPr>
            <p:cNvPr id="182" name="Google Shape;182;p5"/>
            <p:cNvSpPr/>
            <p:nvPr/>
          </p:nvSpPr>
          <p:spPr>
            <a:xfrm>
              <a:off x="4877800" y="3824425"/>
              <a:ext cx="339175" cy="276025"/>
            </a:xfrm>
            <a:custGeom>
              <a:rect b="b" l="l" r="r" t="t"/>
              <a:pathLst>
                <a:path extrusionOk="0" h="11041" w="13567">
                  <a:moveTo>
                    <a:pt x="13297" y="1"/>
                  </a:moveTo>
                  <a:cubicBezTo>
                    <a:pt x="13269" y="1501"/>
                    <a:pt x="13207" y="2914"/>
                    <a:pt x="12959" y="4209"/>
                  </a:cubicBezTo>
                  <a:cubicBezTo>
                    <a:pt x="12711" y="5522"/>
                    <a:pt x="12273" y="6712"/>
                    <a:pt x="11482" y="7747"/>
                  </a:cubicBezTo>
                  <a:cubicBezTo>
                    <a:pt x="9992" y="9699"/>
                    <a:pt x="7340" y="10771"/>
                    <a:pt x="4158" y="10771"/>
                  </a:cubicBezTo>
                  <a:cubicBezTo>
                    <a:pt x="3458" y="10771"/>
                    <a:pt x="2732" y="10720"/>
                    <a:pt x="1987" y="10613"/>
                  </a:cubicBezTo>
                  <a:cubicBezTo>
                    <a:pt x="1295" y="10516"/>
                    <a:pt x="627" y="10320"/>
                    <a:pt x="0" y="10039"/>
                  </a:cubicBezTo>
                  <a:lnTo>
                    <a:pt x="0" y="10332"/>
                  </a:lnTo>
                  <a:cubicBezTo>
                    <a:pt x="616" y="10599"/>
                    <a:pt x="1270" y="10785"/>
                    <a:pt x="1949" y="10880"/>
                  </a:cubicBezTo>
                  <a:cubicBezTo>
                    <a:pt x="2705" y="10987"/>
                    <a:pt x="3443" y="11040"/>
                    <a:pt x="4155" y="11040"/>
                  </a:cubicBezTo>
                  <a:cubicBezTo>
                    <a:pt x="7423" y="11040"/>
                    <a:pt x="10155" y="9930"/>
                    <a:pt x="11696" y="7910"/>
                  </a:cubicBezTo>
                  <a:cubicBezTo>
                    <a:pt x="13313" y="5791"/>
                    <a:pt x="13505" y="3074"/>
                    <a:pt x="13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877800" y="3824425"/>
              <a:ext cx="299150" cy="235875"/>
            </a:xfrm>
            <a:custGeom>
              <a:rect b="b" l="l" r="r" t="t"/>
              <a:pathLst>
                <a:path extrusionOk="0" h="9435" w="11966">
                  <a:moveTo>
                    <a:pt x="11696" y="1"/>
                  </a:moveTo>
                  <a:cubicBezTo>
                    <a:pt x="11640" y="2724"/>
                    <a:pt x="11477" y="5111"/>
                    <a:pt x="10208" y="6775"/>
                  </a:cubicBezTo>
                  <a:cubicBezTo>
                    <a:pt x="8621" y="8855"/>
                    <a:pt x="5718" y="9164"/>
                    <a:pt x="4130" y="9164"/>
                  </a:cubicBezTo>
                  <a:cubicBezTo>
                    <a:pt x="3498" y="9164"/>
                    <a:pt x="2854" y="9118"/>
                    <a:pt x="2213" y="9028"/>
                  </a:cubicBezTo>
                  <a:cubicBezTo>
                    <a:pt x="1361" y="8907"/>
                    <a:pt x="627" y="8627"/>
                    <a:pt x="0" y="8251"/>
                  </a:cubicBezTo>
                  <a:lnTo>
                    <a:pt x="0" y="8565"/>
                  </a:lnTo>
                  <a:cubicBezTo>
                    <a:pt x="624" y="8916"/>
                    <a:pt x="1343" y="9176"/>
                    <a:pt x="2174" y="9295"/>
                  </a:cubicBezTo>
                  <a:cubicBezTo>
                    <a:pt x="2828" y="9388"/>
                    <a:pt x="3486" y="9434"/>
                    <a:pt x="4130" y="9434"/>
                  </a:cubicBezTo>
                  <a:cubicBezTo>
                    <a:pt x="5768" y="9434"/>
                    <a:pt x="8765" y="9110"/>
                    <a:pt x="10423" y="6938"/>
                  </a:cubicBezTo>
                  <a:cubicBezTo>
                    <a:pt x="11742" y="5208"/>
                    <a:pt x="11907" y="2774"/>
                    <a:pt x="119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877800" y="3824425"/>
              <a:ext cx="259025" cy="195775"/>
            </a:xfrm>
            <a:custGeom>
              <a:rect b="b" l="l" r="r" t="t"/>
              <a:pathLst>
                <a:path extrusionOk="0" h="7831" w="10361">
                  <a:moveTo>
                    <a:pt x="10092" y="1"/>
                  </a:moveTo>
                  <a:cubicBezTo>
                    <a:pt x="10042" y="2423"/>
                    <a:pt x="9909" y="4525"/>
                    <a:pt x="8934" y="5803"/>
                  </a:cubicBezTo>
                  <a:cubicBezTo>
                    <a:pt x="7766" y="7334"/>
                    <a:pt x="5422" y="7562"/>
                    <a:pt x="4130" y="7562"/>
                  </a:cubicBezTo>
                  <a:cubicBezTo>
                    <a:pt x="3572" y="7562"/>
                    <a:pt x="3003" y="7522"/>
                    <a:pt x="2438" y="7442"/>
                  </a:cubicBezTo>
                  <a:cubicBezTo>
                    <a:pt x="1417" y="7298"/>
                    <a:pt x="619" y="6830"/>
                    <a:pt x="0" y="6240"/>
                  </a:cubicBezTo>
                  <a:lnTo>
                    <a:pt x="0" y="6604"/>
                  </a:lnTo>
                  <a:cubicBezTo>
                    <a:pt x="626" y="7145"/>
                    <a:pt x="1414" y="7568"/>
                    <a:pt x="2400" y="7708"/>
                  </a:cubicBezTo>
                  <a:cubicBezTo>
                    <a:pt x="2979" y="7790"/>
                    <a:pt x="3560" y="7831"/>
                    <a:pt x="4130" y="7831"/>
                  </a:cubicBezTo>
                  <a:cubicBezTo>
                    <a:pt x="5472" y="7831"/>
                    <a:pt x="7910" y="7589"/>
                    <a:pt x="9148" y="5966"/>
                  </a:cubicBezTo>
                  <a:cubicBezTo>
                    <a:pt x="10170" y="4625"/>
                    <a:pt x="10310" y="2472"/>
                    <a:pt x="10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877800" y="3824425"/>
              <a:ext cx="215600" cy="152375"/>
            </a:xfrm>
            <a:custGeom>
              <a:rect b="b" l="l" r="r" t="t"/>
              <a:pathLst>
                <a:path extrusionOk="0" h="6095" w="8624">
                  <a:moveTo>
                    <a:pt x="0" y="1"/>
                  </a:moveTo>
                  <a:lnTo>
                    <a:pt x="0" y="3763"/>
                  </a:lnTo>
                  <a:cubicBezTo>
                    <a:pt x="463" y="4692"/>
                    <a:pt x="1289" y="5796"/>
                    <a:pt x="2644" y="5988"/>
                  </a:cubicBezTo>
                  <a:cubicBezTo>
                    <a:pt x="3142" y="6059"/>
                    <a:pt x="3643" y="6095"/>
                    <a:pt x="4130" y="6095"/>
                  </a:cubicBezTo>
                  <a:cubicBezTo>
                    <a:pt x="5842" y="6095"/>
                    <a:pt x="7203" y="5652"/>
                    <a:pt x="7767" y="4913"/>
                  </a:cubicBezTo>
                  <a:cubicBezTo>
                    <a:pt x="8470" y="3992"/>
                    <a:pt x="8581" y="2073"/>
                    <a:pt x="86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5"/>
          <p:cNvSpPr/>
          <p:nvPr/>
        </p:nvSpPr>
        <p:spPr>
          <a:xfrm rot="-1211525">
            <a:off x="216403" y="2404166"/>
            <a:ext cx="381925" cy="538438"/>
          </a:xfrm>
          <a:custGeom>
            <a:rect b="b" l="l" r="r" t="t"/>
            <a:pathLst>
              <a:path extrusionOk="0" h="8944" w="6344">
                <a:moveTo>
                  <a:pt x="4440" y="0"/>
                </a:moveTo>
                <a:cubicBezTo>
                  <a:pt x="1988" y="0"/>
                  <a:pt x="0" y="2253"/>
                  <a:pt x="0" y="4723"/>
                </a:cubicBezTo>
                <a:cubicBezTo>
                  <a:pt x="0" y="7193"/>
                  <a:pt x="1988" y="8944"/>
                  <a:pt x="4440" y="8944"/>
                </a:cubicBezTo>
                <a:cubicBezTo>
                  <a:pt x="5122" y="8944"/>
                  <a:pt x="5767" y="8808"/>
                  <a:pt x="6344" y="8560"/>
                </a:cubicBezTo>
                <a:cubicBezTo>
                  <a:pt x="4374" y="8127"/>
                  <a:pt x="2888" y="6191"/>
                  <a:pt x="2888" y="4093"/>
                </a:cubicBezTo>
                <a:cubicBezTo>
                  <a:pt x="2888" y="2203"/>
                  <a:pt x="4095" y="750"/>
                  <a:pt x="5775" y="229"/>
                </a:cubicBezTo>
                <a:cubicBezTo>
                  <a:pt x="5353" y="81"/>
                  <a:pt x="4906" y="0"/>
                  <a:pt x="444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5"/>
          <p:cNvGrpSpPr/>
          <p:nvPr/>
        </p:nvGrpSpPr>
        <p:grpSpPr>
          <a:xfrm>
            <a:off x="-362415" y="403619"/>
            <a:ext cx="950111" cy="913212"/>
            <a:chOff x="2368150" y="525325"/>
            <a:chExt cx="292675" cy="281300"/>
          </a:xfrm>
        </p:grpSpPr>
        <p:sp>
          <p:nvSpPr>
            <p:cNvPr id="188" name="Google Shape;188;p5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5"/>
          <p:cNvGrpSpPr/>
          <p:nvPr/>
        </p:nvGrpSpPr>
        <p:grpSpPr>
          <a:xfrm rot="10800000">
            <a:off x="8413800" y="1558533"/>
            <a:ext cx="544332" cy="689035"/>
            <a:chOff x="5607100" y="2261100"/>
            <a:chExt cx="319275" cy="404150"/>
          </a:xfrm>
        </p:grpSpPr>
        <p:sp>
          <p:nvSpPr>
            <p:cNvPr id="209" name="Google Shape;209;p5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5"/>
          <p:cNvSpPr/>
          <p:nvPr/>
        </p:nvSpPr>
        <p:spPr>
          <a:xfrm>
            <a:off x="8795050" y="1913327"/>
            <a:ext cx="421546" cy="1109933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5"/>
          <p:cNvGrpSpPr/>
          <p:nvPr/>
        </p:nvGrpSpPr>
        <p:grpSpPr>
          <a:xfrm>
            <a:off x="7884714" y="4451285"/>
            <a:ext cx="791902" cy="804641"/>
            <a:chOff x="2754175" y="407125"/>
            <a:chExt cx="281275" cy="285800"/>
          </a:xfrm>
        </p:grpSpPr>
        <p:sp>
          <p:nvSpPr>
            <p:cNvPr id="213" name="Google Shape;213;p5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5"/>
          <p:cNvSpPr/>
          <p:nvPr/>
        </p:nvSpPr>
        <p:spPr>
          <a:xfrm>
            <a:off x="8413796" y="132690"/>
            <a:ext cx="341077" cy="404434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5"/>
          <p:cNvGrpSpPr/>
          <p:nvPr/>
        </p:nvGrpSpPr>
        <p:grpSpPr>
          <a:xfrm>
            <a:off x="4163171" y="4604004"/>
            <a:ext cx="544310" cy="439479"/>
            <a:chOff x="3170325" y="2667550"/>
            <a:chExt cx="305175" cy="246400"/>
          </a:xfrm>
        </p:grpSpPr>
        <p:sp>
          <p:nvSpPr>
            <p:cNvPr id="235" name="Google Shape;235;p5"/>
            <p:cNvSpPr/>
            <p:nvPr/>
          </p:nvSpPr>
          <p:spPr>
            <a:xfrm>
              <a:off x="3170325" y="2742875"/>
              <a:ext cx="144300" cy="171075"/>
            </a:xfrm>
            <a:custGeom>
              <a:rect b="b" l="l" r="r" t="t"/>
              <a:pathLst>
                <a:path extrusionOk="0" h="6843" w="5772">
                  <a:moveTo>
                    <a:pt x="2728" y="1"/>
                  </a:moveTo>
                  <a:cubicBezTo>
                    <a:pt x="2728" y="1"/>
                    <a:pt x="2509" y="3044"/>
                    <a:pt x="1" y="3312"/>
                  </a:cubicBezTo>
                  <a:cubicBezTo>
                    <a:pt x="1" y="3312"/>
                    <a:pt x="2314" y="3580"/>
                    <a:pt x="2732" y="6842"/>
                  </a:cubicBezTo>
                  <a:cubicBezTo>
                    <a:pt x="2732" y="6842"/>
                    <a:pt x="3256" y="3499"/>
                    <a:pt x="5771" y="3263"/>
                  </a:cubicBezTo>
                  <a:cubicBezTo>
                    <a:pt x="5771" y="3263"/>
                    <a:pt x="2899" y="2581"/>
                    <a:pt x="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3331250" y="2667550"/>
              <a:ext cx="144250" cy="171050"/>
            </a:xfrm>
            <a:custGeom>
              <a:rect b="b" l="l" r="r" t="t"/>
              <a:pathLst>
                <a:path extrusionOk="0" h="6842" w="5770">
                  <a:moveTo>
                    <a:pt x="2726" y="0"/>
                  </a:moveTo>
                  <a:cubicBezTo>
                    <a:pt x="2726" y="0"/>
                    <a:pt x="2507" y="3044"/>
                    <a:pt x="0" y="3311"/>
                  </a:cubicBezTo>
                  <a:cubicBezTo>
                    <a:pt x="0" y="3311"/>
                    <a:pt x="2313" y="3579"/>
                    <a:pt x="2731" y="6841"/>
                  </a:cubicBezTo>
                  <a:cubicBezTo>
                    <a:pt x="2731" y="6841"/>
                    <a:pt x="3254" y="3498"/>
                    <a:pt x="5770" y="3262"/>
                  </a:cubicBezTo>
                  <a:cubicBezTo>
                    <a:pt x="5770" y="3262"/>
                    <a:pt x="2898" y="2581"/>
                    <a:pt x="2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"/>
          <p:cNvSpPr/>
          <p:nvPr/>
        </p:nvSpPr>
        <p:spPr>
          <a:xfrm flipH="1">
            <a:off x="8255680" y="124948"/>
            <a:ext cx="782370" cy="681797"/>
          </a:xfrm>
          <a:custGeom>
            <a:rect b="b" l="l" r="r" t="t"/>
            <a:pathLst>
              <a:path extrusionOk="0" h="14521" w="16663">
                <a:moveTo>
                  <a:pt x="8943" y="4271"/>
                </a:moveTo>
                <a:cubicBezTo>
                  <a:pt x="9085" y="4271"/>
                  <a:pt x="9238" y="4289"/>
                  <a:pt x="9400" y="4322"/>
                </a:cubicBezTo>
                <a:cubicBezTo>
                  <a:pt x="10043" y="4455"/>
                  <a:pt x="10849" y="4916"/>
                  <a:pt x="11415" y="5727"/>
                </a:cubicBezTo>
                <a:cubicBezTo>
                  <a:pt x="11080" y="5979"/>
                  <a:pt x="10721" y="6166"/>
                  <a:pt x="10340" y="6282"/>
                </a:cubicBezTo>
                <a:cubicBezTo>
                  <a:pt x="10041" y="6373"/>
                  <a:pt x="9749" y="6412"/>
                  <a:pt x="9476" y="6412"/>
                </a:cubicBezTo>
                <a:cubicBezTo>
                  <a:pt x="8776" y="6412"/>
                  <a:pt x="8191" y="6154"/>
                  <a:pt x="7873" y="5837"/>
                </a:cubicBezTo>
                <a:cubicBezTo>
                  <a:pt x="7689" y="5653"/>
                  <a:pt x="7618" y="5482"/>
                  <a:pt x="7662" y="5330"/>
                </a:cubicBezTo>
                <a:cubicBezTo>
                  <a:pt x="7863" y="4626"/>
                  <a:pt x="8294" y="4271"/>
                  <a:pt x="8943" y="4271"/>
                </a:cubicBezTo>
                <a:close/>
                <a:moveTo>
                  <a:pt x="15164" y="1"/>
                </a:moveTo>
                <a:cubicBezTo>
                  <a:pt x="14529" y="1"/>
                  <a:pt x="13959" y="449"/>
                  <a:pt x="13823" y="1101"/>
                </a:cubicBezTo>
                <a:cubicBezTo>
                  <a:pt x="13642" y="1976"/>
                  <a:pt x="13398" y="2756"/>
                  <a:pt x="13100" y="3431"/>
                </a:cubicBezTo>
                <a:cubicBezTo>
                  <a:pt x="12218" y="2478"/>
                  <a:pt x="11094" y="1847"/>
                  <a:pt x="9952" y="1609"/>
                </a:cubicBezTo>
                <a:cubicBezTo>
                  <a:pt x="9612" y="1539"/>
                  <a:pt x="9279" y="1504"/>
                  <a:pt x="8956" y="1504"/>
                </a:cubicBezTo>
                <a:cubicBezTo>
                  <a:pt x="7093" y="1504"/>
                  <a:pt x="5574" y="2649"/>
                  <a:pt x="5027" y="4561"/>
                </a:cubicBezTo>
                <a:cubicBezTo>
                  <a:pt x="4697" y="5712"/>
                  <a:pt x="5031" y="6894"/>
                  <a:pt x="5944" y="7805"/>
                </a:cubicBezTo>
                <a:cubicBezTo>
                  <a:pt x="6839" y="8699"/>
                  <a:pt x="8124" y="9181"/>
                  <a:pt x="9469" y="9181"/>
                </a:cubicBezTo>
                <a:cubicBezTo>
                  <a:pt x="10020" y="9181"/>
                  <a:pt x="10581" y="9100"/>
                  <a:pt x="11130" y="8934"/>
                </a:cubicBezTo>
                <a:cubicBezTo>
                  <a:pt x="11413" y="8847"/>
                  <a:pt x="11738" y="8724"/>
                  <a:pt x="12086" y="8548"/>
                </a:cubicBezTo>
                <a:lnTo>
                  <a:pt x="12086" y="8548"/>
                </a:lnTo>
                <a:cubicBezTo>
                  <a:pt x="12081" y="8603"/>
                  <a:pt x="12074" y="8659"/>
                  <a:pt x="12068" y="8716"/>
                </a:cubicBezTo>
                <a:cubicBezTo>
                  <a:pt x="11819" y="10721"/>
                  <a:pt x="9710" y="11752"/>
                  <a:pt x="7721" y="11752"/>
                </a:cubicBezTo>
                <a:cubicBezTo>
                  <a:pt x="7687" y="11752"/>
                  <a:pt x="7653" y="11752"/>
                  <a:pt x="7619" y="11751"/>
                </a:cubicBezTo>
                <a:cubicBezTo>
                  <a:pt x="5482" y="11714"/>
                  <a:pt x="3093" y="10505"/>
                  <a:pt x="2800" y="7224"/>
                </a:cubicBezTo>
                <a:cubicBezTo>
                  <a:pt x="2736" y="6504"/>
                  <a:pt x="2137" y="5963"/>
                  <a:pt x="1434" y="5963"/>
                </a:cubicBezTo>
                <a:cubicBezTo>
                  <a:pt x="1393" y="5963"/>
                  <a:pt x="1353" y="5965"/>
                  <a:pt x="1312" y="5969"/>
                </a:cubicBezTo>
                <a:cubicBezTo>
                  <a:pt x="558" y="6038"/>
                  <a:pt x="1" y="6710"/>
                  <a:pt x="69" y="7471"/>
                </a:cubicBezTo>
                <a:cubicBezTo>
                  <a:pt x="496" y="12258"/>
                  <a:pt x="4145" y="14460"/>
                  <a:pt x="7572" y="14520"/>
                </a:cubicBezTo>
                <a:cubicBezTo>
                  <a:pt x="7620" y="14521"/>
                  <a:pt x="7668" y="14521"/>
                  <a:pt x="7715" y="14521"/>
                </a:cubicBezTo>
                <a:cubicBezTo>
                  <a:pt x="10918" y="14521"/>
                  <a:pt x="14343" y="12665"/>
                  <a:pt x="14789" y="9060"/>
                </a:cubicBezTo>
                <a:cubicBezTo>
                  <a:pt x="14914" y="8052"/>
                  <a:pt x="14848" y="7122"/>
                  <a:pt x="14638" y="6284"/>
                </a:cubicBezTo>
                <a:cubicBezTo>
                  <a:pt x="15401" y="5206"/>
                  <a:pt x="16082" y="3719"/>
                  <a:pt x="16508" y="1669"/>
                </a:cubicBezTo>
                <a:cubicBezTo>
                  <a:pt x="16663" y="921"/>
                  <a:pt x="16188" y="188"/>
                  <a:pt x="15447" y="31"/>
                </a:cubicBezTo>
                <a:cubicBezTo>
                  <a:pt x="15352" y="10"/>
                  <a:pt x="15257" y="1"/>
                  <a:pt x="1516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6"/>
          <p:cNvSpPr/>
          <p:nvPr/>
        </p:nvSpPr>
        <p:spPr>
          <a:xfrm>
            <a:off x="8393700" y="3583863"/>
            <a:ext cx="782375" cy="626100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6906175" y="4676572"/>
            <a:ext cx="416582" cy="396009"/>
          </a:xfrm>
          <a:custGeom>
            <a:rect b="b" l="l" r="r" t="t"/>
            <a:pathLst>
              <a:path extrusionOk="0" h="12647" w="13304">
                <a:moveTo>
                  <a:pt x="11331" y="10755"/>
                </a:moveTo>
                <a:cubicBezTo>
                  <a:pt x="11332" y="10756"/>
                  <a:pt x="11332" y="10756"/>
                  <a:pt x="11332" y="10756"/>
                </a:cubicBezTo>
                <a:lnTo>
                  <a:pt x="11333" y="10756"/>
                </a:lnTo>
                <a:cubicBezTo>
                  <a:pt x="11332" y="10756"/>
                  <a:pt x="11332" y="10756"/>
                  <a:pt x="11331" y="10755"/>
                </a:cubicBezTo>
                <a:close/>
                <a:moveTo>
                  <a:pt x="6439" y="0"/>
                </a:moveTo>
                <a:cubicBezTo>
                  <a:pt x="5947" y="971"/>
                  <a:pt x="5509" y="1968"/>
                  <a:pt x="5126" y="2987"/>
                </a:cubicBezTo>
                <a:cubicBezTo>
                  <a:pt x="4268" y="2361"/>
                  <a:pt x="3409" y="1735"/>
                  <a:pt x="2550" y="1109"/>
                </a:cubicBezTo>
                <a:lnTo>
                  <a:pt x="2550" y="1109"/>
                </a:lnTo>
                <a:cubicBezTo>
                  <a:pt x="2716" y="2403"/>
                  <a:pt x="2971" y="3684"/>
                  <a:pt x="3307" y="4944"/>
                </a:cubicBezTo>
                <a:cubicBezTo>
                  <a:pt x="2204" y="5271"/>
                  <a:pt x="1102" y="5598"/>
                  <a:pt x="0" y="5927"/>
                </a:cubicBezTo>
                <a:cubicBezTo>
                  <a:pt x="912" y="6454"/>
                  <a:pt x="1854" y="6931"/>
                  <a:pt x="2818" y="7357"/>
                </a:cubicBezTo>
                <a:cubicBezTo>
                  <a:pt x="2302" y="8328"/>
                  <a:pt x="1788" y="9297"/>
                  <a:pt x="1273" y="10268"/>
                </a:cubicBezTo>
                <a:cubicBezTo>
                  <a:pt x="2550" y="9915"/>
                  <a:pt x="3801" y="9473"/>
                  <a:pt x="5020" y="8952"/>
                </a:cubicBezTo>
                <a:cubicBezTo>
                  <a:pt x="5464" y="10184"/>
                  <a:pt x="5906" y="11415"/>
                  <a:pt x="6350" y="12647"/>
                </a:cubicBezTo>
                <a:cubicBezTo>
                  <a:pt x="6944" y="11470"/>
                  <a:pt x="7457" y="10252"/>
                  <a:pt x="7887" y="9007"/>
                </a:cubicBezTo>
                <a:cubicBezTo>
                  <a:pt x="9035" y="9590"/>
                  <a:pt x="10184" y="10173"/>
                  <a:pt x="11331" y="10755"/>
                </a:cubicBezTo>
                <a:lnTo>
                  <a:pt x="11331" y="10755"/>
                </a:lnTo>
                <a:cubicBezTo>
                  <a:pt x="10989" y="9598"/>
                  <a:pt x="10574" y="8463"/>
                  <a:pt x="10092" y="7357"/>
                </a:cubicBezTo>
                <a:lnTo>
                  <a:pt x="13303" y="5975"/>
                </a:lnTo>
                <a:cubicBezTo>
                  <a:pt x="12095" y="5454"/>
                  <a:pt x="10852" y="5018"/>
                  <a:pt x="9585" y="4663"/>
                </a:cubicBezTo>
                <a:lnTo>
                  <a:pt x="10554" y="1171"/>
                </a:lnTo>
                <a:lnTo>
                  <a:pt x="10554" y="1171"/>
                </a:lnTo>
                <a:cubicBezTo>
                  <a:pt x="9505" y="1727"/>
                  <a:pt x="8493" y="2347"/>
                  <a:pt x="7518" y="3024"/>
                </a:cubicBezTo>
                <a:lnTo>
                  <a:pt x="64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096450" y="4604000"/>
            <a:ext cx="951101" cy="583352"/>
          </a:xfrm>
          <a:custGeom>
            <a:rect b="b" l="l" r="r" t="t"/>
            <a:pathLst>
              <a:path extrusionOk="0" h="13385" w="21823">
                <a:moveTo>
                  <a:pt x="14231" y="1"/>
                </a:moveTo>
                <a:cubicBezTo>
                  <a:pt x="13760" y="1"/>
                  <a:pt x="13275" y="81"/>
                  <a:pt x="12781" y="255"/>
                </a:cubicBezTo>
                <a:cubicBezTo>
                  <a:pt x="7722" y="2044"/>
                  <a:pt x="1072" y="10340"/>
                  <a:pt x="1072" y="10340"/>
                </a:cubicBezTo>
                <a:lnTo>
                  <a:pt x="1071" y="10339"/>
                </a:lnTo>
                <a:lnTo>
                  <a:pt x="1071" y="10339"/>
                </a:lnTo>
                <a:cubicBezTo>
                  <a:pt x="39" y="11566"/>
                  <a:pt x="0" y="13323"/>
                  <a:pt x="1761" y="13384"/>
                </a:cubicBezTo>
                <a:cubicBezTo>
                  <a:pt x="1786" y="13384"/>
                  <a:pt x="1813" y="13385"/>
                  <a:pt x="1844" y="13385"/>
                </a:cubicBezTo>
                <a:cubicBezTo>
                  <a:pt x="4025" y="13385"/>
                  <a:pt x="21822" y="11223"/>
                  <a:pt x="21822" y="8923"/>
                </a:cubicBezTo>
                <a:cubicBezTo>
                  <a:pt x="21822" y="6820"/>
                  <a:pt x="18580" y="1"/>
                  <a:pt x="142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Google Shape;242;p6"/>
          <p:cNvGrpSpPr/>
          <p:nvPr/>
        </p:nvGrpSpPr>
        <p:grpSpPr>
          <a:xfrm>
            <a:off x="-109" y="2301595"/>
            <a:ext cx="510957" cy="702674"/>
            <a:chOff x="3209930" y="2588340"/>
            <a:chExt cx="265570" cy="365215"/>
          </a:xfrm>
        </p:grpSpPr>
        <p:sp>
          <p:nvSpPr>
            <p:cNvPr id="243" name="Google Shape;243;p6"/>
            <p:cNvSpPr/>
            <p:nvPr/>
          </p:nvSpPr>
          <p:spPr>
            <a:xfrm>
              <a:off x="3209930" y="2782480"/>
              <a:ext cx="144300" cy="171075"/>
            </a:xfrm>
            <a:custGeom>
              <a:rect b="b" l="l" r="r" t="t"/>
              <a:pathLst>
                <a:path extrusionOk="0" h="6843" w="5772">
                  <a:moveTo>
                    <a:pt x="2728" y="1"/>
                  </a:moveTo>
                  <a:cubicBezTo>
                    <a:pt x="2728" y="1"/>
                    <a:pt x="2509" y="3044"/>
                    <a:pt x="1" y="3312"/>
                  </a:cubicBezTo>
                  <a:cubicBezTo>
                    <a:pt x="1" y="3312"/>
                    <a:pt x="2314" y="3580"/>
                    <a:pt x="2732" y="6842"/>
                  </a:cubicBezTo>
                  <a:cubicBezTo>
                    <a:pt x="2732" y="6842"/>
                    <a:pt x="3256" y="3499"/>
                    <a:pt x="5771" y="3263"/>
                  </a:cubicBezTo>
                  <a:cubicBezTo>
                    <a:pt x="5771" y="3263"/>
                    <a:pt x="2899" y="2581"/>
                    <a:pt x="2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3331250" y="2588340"/>
              <a:ext cx="144250" cy="171050"/>
            </a:xfrm>
            <a:custGeom>
              <a:rect b="b" l="l" r="r" t="t"/>
              <a:pathLst>
                <a:path extrusionOk="0" h="6842" w="5770">
                  <a:moveTo>
                    <a:pt x="2726" y="0"/>
                  </a:moveTo>
                  <a:cubicBezTo>
                    <a:pt x="2726" y="0"/>
                    <a:pt x="2507" y="3044"/>
                    <a:pt x="0" y="3311"/>
                  </a:cubicBezTo>
                  <a:cubicBezTo>
                    <a:pt x="0" y="3311"/>
                    <a:pt x="2313" y="3579"/>
                    <a:pt x="2731" y="6841"/>
                  </a:cubicBezTo>
                  <a:cubicBezTo>
                    <a:pt x="2731" y="6841"/>
                    <a:pt x="3254" y="3498"/>
                    <a:pt x="5770" y="3262"/>
                  </a:cubicBezTo>
                  <a:cubicBezTo>
                    <a:pt x="5770" y="3262"/>
                    <a:pt x="2898" y="2581"/>
                    <a:pt x="2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6"/>
          <p:cNvGrpSpPr/>
          <p:nvPr/>
        </p:nvGrpSpPr>
        <p:grpSpPr>
          <a:xfrm>
            <a:off x="-76296" y="4173803"/>
            <a:ext cx="1075604" cy="1068648"/>
            <a:chOff x="3781900" y="978875"/>
            <a:chExt cx="264725" cy="263000"/>
          </a:xfrm>
        </p:grpSpPr>
        <p:sp>
          <p:nvSpPr>
            <p:cNvPr id="246" name="Google Shape;246;p6"/>
            <p:cNvSpPr/>
            <p:nvPr/>
          </p:nvSpPr>
          <p:spPr>
            <a:xfrm>
              <a:off x="3781900" y="978875"/>
              <a:ext cx="264725" cy="263000"/>
            </a:xfrm>
            <a:custGeom>
              <a:rect b="b" l="l" r="r" t="t"/>
              <a:pathLst>
                <a:path extrusionOk="0" h="10520" w="10589">
                  <a:moveTo>
                    <a:pt x="887" y="1"/>
                  </a:moveTo>
                  <a:cubicBezTo>
                    <a:pt x="569" y="1"/>
                    <a:pt x="264" y="7"/>
                    <a:pt x="1" y="19"/>
                  </a:cubicBezTo>
                  <a:cubicBezTo>
                    <a:pt x="28" y="2525"/>
                    <a:pt x="54" y="8008"/>
                    <a:pt x="83" y="10515"/>
                  </a:cubicBezTo>
                  <a:cubicBezTo>
                    <a:pt x="893" y="10516"/>
                    <a:pt x="1703" y="10519"/>
                    <a:pt x="2513" y="10519"/>
                  </a:cubicBezTo>
                  <a:cubicBezTo>
                    <a:pt x="5208" y="10519"/>
                    <a:pt x="7902" y="10486"/>
                    <a:pt x="10586" y="10261"/>
                  </a:cubicBezTo>
                  <a:cubicBezTo>
                    <a:pt x="10588" y="9311"/>
                    <a:pt x="10589" y="8361"/>
                    <a:pt x="10589" y="7410"/>
                  </a:cubicBezTo>
                  <a:cubicBezTo>
                    <a:pt x="9729" y="7389"/>
                    <a:pt x="8867" y="7368"/>
                    <a:pt x="8007" y="7346"/>
                  </a:cubicBezTo>
                  <a:cubicBezTo>
                    <a:pt x="8012" y="6603"/>
                    <a:pt x="8018" y="5858"/>
                    <a:pt x="8022" y="5114"/>
                  </a:cubicBezTo>
                  <a:cubicBezTo>
                    <a:pt x="7149" y="5083"/>
                    <a:pt x="6276" y="5053"/>
                    <a:pt x="5404" y="5023"/>
                  </a:cubicBezTo>
                  <a:cubicBezTo>
                    <a:pt x="5471" y="4222"/>
                    <a:pt x="5540" y="3420"/>
                    <a:pt x="5608" y="2619"/>
                  </a:cubicBezTo>
                  <a:cubicBezTo>
                    <a:pt x="4696" y="2595"/>
                    <a:pt x="3782" y="2570"/>
                    <a:pt x="2868" y="2547"/>
                  </a:cubicBezTo>
                  <a:cubicBezTo>
                    <a:pt x="2903" y="1735"/>
                    <a:pt x="2937" y="924"/>
                    <a:pt x="2972" y="112"/>
                  </a:cubicBezTo>
                  <a:cubicBezTo>
                    <a:pt x="2411" y="35"/>
                    <a:pt x="1612" y="1"/>
                    <a:pt x="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3782150" y="1002675"/>
              <a:ext cx="264475" cy="188850"/>
            </a:xfrm>
            <a:custGeom>
              <a:rect b="b" l="l" r="r" t="t"/>
              <a:pathLst>
                <a:path extrusionOk="0" h="7554" w="10579">
                  <a:moveTo>
                    <a:pt x="0" y="0"/>
                  </a:moveTo>
                  <a:cubicBezTo>
                    <a:pt x="0" y="43"/>
                    <a:pt x="0" y="86"/>
                    <a:pt x="2" y="130"/>
                  </a:cubicBezTo>
                  <a:lnTo>
                    <a:pt x="1998" y="160"/>
                  </a:lnTo>
                  <a:cubicBezTo>
                    <a:pt x="1972" y="715"/>
                    <a:pt x="1933" y="1203"/>
                    <a:pt x="1895" y="1674"/>
                  </a:cubicBezTo>
                  <a:cubicBezTo>
                    <a:pt x="1867" y="2010"/>
                    <a:pt x="1841" y="2326"/>
                    <a:pt x="1821" y="2667"/>
                  </a:cubicBezTo>
                  <a:cubicBezTo>
                    <a:pt x="1820" y="2683"/>
                    <a:pt x="1825" y="2701"/>
                    <a:pt x="1837" y="2714"/>
                  </a:cubicBezTo>
                  <a:cubicBezTo>
                    <a:pt x="1848" y="2727"/>
                    <a:pt x="1865" y="2734"/>
                    <a:pt x="1883" y="2736"/>
                  </a:cubicBezTo>
                  <a:cubicBezTo>
                    <a:pt x="2344" y="2750"/>
                    <a:pt x="2779" y="2758"/>
                    <a:pt x="3197" y="2765"/>
                  </a:cubicBezTo>
                  <a:cubicBezTo>
                    <a:pt x="3582" y="2771"/>
                    <a:pt x="3978" y="2778"/>
                    <a:pt x="4385" y="2792"/>
                  </a:cubicBezTo>
                  <a:lnTo>
                    <a:pt x="4373" y="4918"/>
                  </a:lnTo>
                  <a:cubicBezTo>
                    <a:pt x="4373" y="4952"/>
                    <a:pt x="4399" y="4981"/>
                    <a:pt x="4434" y="4983"/>
                  </a:cubicBezTo>
                  <a:cubicBezTo>
                    <a:pt x="5423" y="5043"/>
                    <a:pt x="6184" y="5069"/>
                    <a:pt x="7212" y="5099"/>
                  </a:cubicBezTo>
                  <a:lnTo>
                    <a:pt x="7209" y="7353"/>
                  </a:lnTo>
                  <a:cubicBezTo>
                    <a:pt x="7209" y="7388"/>
                    <a:pt x="7235" y="7416"/>
                    <a:pt x="7271" y="7419"/>
                  </a:cubicBezTo>
                  <a:lnTo>
                    <a:pt x="10579" y="7553"/>
                  </a:lnTo>
                  <a:lnTo>
                    <a:pt x="10579" y="7423"/>
                  </a:lnTo>
                  <a:lnTo>
                    <a:pt x="7338" y="7290"/>
                  </a:lnTo>
                  <a:lnTo>
                    <a:pt x="7341" y="5035"/>
                  </a:lnTo>
                  <a:cubicBezTo>
                    <a:pt x="7341" y="5001"/>
                    <a:pt x="7314" y="4971"/>
                    <a:pt x="7278" y="4971"/>
                  </a:cubicBezTo>
                  <a:cubicBezTo>
                    <a:pt x="6241" y="4940"/>
                    <a:pt x="5481" y="4915"/>
                    <a:pt x="4503" y="4857"/>
                  </a:cubicBezTo>
                  <a:lnTo>
                    <a:pt x="4514" y="2728"/>
                  </a:lnTo>
                  <a:cubicBezTo>
                    <a:pt x="4514" y="2693"/>
                    <a:pt x="4487" y="2664"/>
                    <a:pt x="4453" y="2663"/>
                  </a:cubicBezTo>
                  <a:cubicBezTo>
                    <a:pt x="4022" y="2649"/>
                    <a:pt x="3604" y="2642"/>
                    <a:pt x="3200" y="2634"/>
                  </a:cubicBezTo>
                  <a:cubicBezTo>
                    <a:pt x="2801" y="2629"/>
                    <a:pt x="2389" y="2621"/>
                    <a:pt x="1953" y="2607"/>
                  </a:cubicBezTo>
                  <a:cubicBezTo>
                    <a:pt x="1973" y="2294"/>
                    <a:pt x="1997" y="1998"/>
                    <a:pt x="2023" y="1685"/>
                  </a:cubicBezTo>
                  <a:cubicBezTo>
                    <a:pt x="2062" y="1194"/>
                    <a:pt x="2104" y="684"/>
                    <a:pt x="2129" y="99"/>
                  </a:cubicBezTo>
                  <a:cubicBezTo>
                    <a:pt x="2130" y="81"/>
                    <a:pt x="2124" y="65"/>
                    <a:pt x="2112" y="51"/>
                  </a:cubicBezTo>
                  <a:cubicBezTo>
                    <a:pt x="2100" y="38"/>
                    <a:pt x="2084" y="31"/>
                    <a:pt x="2066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6"/>
          <p:cNvGrpSpPr/>
          <p:nvPr/>
        </p:nvGrpSpPr>
        <p:grpSpPr>
          <a:xfrm rot="10800000">
            <a:off x="8255666" y="4105470"/>
            <a:ext cx="895526" cy="1142307"/>
            <a:chOff x="2864175" y="994200"/>
            <a:chExt cx="246125" cy="313950"/>
          </a:xfrm>
        </p:grpSpPr>
        <p:sp>
          <p:nvSpPr>
            <p:cNvPr id="249" name="Google Shape;249;p6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6"/>
          <p:cNvGrpSpPr/>
          <p:nvPr/>
        </p:nvGrpSpPr>
        <p:grpSpPr>
          <a:xfrm>
            <a:off x="923586" y="4509833"/>
            <a:ext cx="955467" cy="918304"/>
            <a:chOff x="2368150" y="525325"/>
            <a:chExt cx="292675" cy="281300"/>
          </a:xfrm>
        </p:grpSpPr>
        <p:sp>
          <p:nvSpPr>
            <p:cNvPr id="257" name="Google Shape;257;p6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6"/>
          <p:cNvSpPr/>
          <p:nvPr/>
        </p:nvSpPr>
        <p:spPr>
          <a:xfrm rot="10800000">
            <a:off x="-3" y="194760"/>
            <a:ext cx="393453" cy="1035964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6"/>
          <p:cNvSpPr/>
          <p:nvPr/>
        </p:nvSpPr>
        <p:spPr>
          <a:xfrm>
            <a:off x="3305975" y="4653013"/>
            <a:ext cx="1147509" cy="918301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6"/>
          <p:cNvGrpSpPr/>
          <p:nvPr/>
        </p:nvGrpSpPr>
        <p:grpSpPr>
          <a:xfrm rot="5400000">
            <a:off x="8767266" y="1733854"/>
            <a:ext cx="709415" cy="681787"/>
            <a:chOff x="2368150" y="525325"/>
            <a:chExt cx="292675" cy="281300"/>
          </a:xfrm>
        </p:grpSpPr>
        <p:sp>
          <p:nvSpPr>
            <p:cNvPr id="280" name="Google Shape;280;p6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6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"/>
          <p:cNvSpPr txBox="1"/>
          <p:nvPr>
            <p:ph type="title"/>
          </p:nvPr>
        </p:nvSpPr>
        <p:spPr>
          <a:xfrm>
            <a:off x="720000" y="445025"/>
            <a:ext cx="7710900" cy="63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3" name="Google Shape;303;p7"/>
          <p:cNvSpPr txBox="1"/>
          <p:nvPr>
            <p:ph idx="1" type="subTitle"/>
          </p:nvPr>
        </p:nvSpPr>
        <p:spPr>
          <a:xfrm>
            <a:off x="3864575" y="1839850"/>
            <a:ext cx="4566300" cy="21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04" name="Google Shape;304;p7"/>
          <p:cNvGrpSpPr/>
          <p:nvPr/>
        </p:nvGrpSpPr>
        <p:grpSpPr>
          <a:xfrm>
            <a:off x="343104" y="4148958"/>
            <a:ext cx="1037314" cy="1054030"/>
            <a:chOff x="2754175" y="407125"/>
            <a:chExt cx="281275" cy="285800"/>
          </a:xfrm>
        </p:grpSpPr>
        <p:sp>
          <p:nvSpPr>
            <p:cNvPr id="305" name="Google Shape;305;p7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7"/>
          <p:cNvGrpSpPr/>
          <p:nvPr/>
        </p:nvGrpSpPr>
        <p:grpSpPr>
          <a:xfrm rot="10800000">
            <a:off x="8199024" y="3938051"/>
            <a:ext cx="945022" cy="1205442"/>
            <a:chOff x="2864175" y="994200"/>
            <a:chExt cx="246125" cy="313950"/>
          </a:xfrm>
        </p:grpSpPr>
        <p:sp>
          <p:nvSpPr>
            <p:cNvPr id="326" name="Google Shape;326;p7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7"/>
          <p:cNvSpPr/>
          <p:nvPr/>
        </p:nvSpPr>
        <p:spPr>
          <a:xfrm>
            <a:off x="7313650" y="4359326"/>
            <a:ext cx="653575" cy="633293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7"/>
          <p:cNvSpPr/>
          <p:nvPr/>
        </p:nvSpPr>
        <p:spPr>
          <a:xfrm rot="-317813">
            <a:off x="4057791" y="4543273"/>
            <a:ext cx="1339761" cy="821701"/>
          </a:xfrm>
          <a:custGeom>
            <a:rect b="b" l="l" r="r" t="t"/>
            <a:pathLst>
              <a:path extrusionOk="0" h="13385" w="21823">
                <a:moveTo>
                  <a:pt x="14231" y="1"/>
                </a:moveTo>
                <a:cubicBezTo>
                  <a:pt x="13760" y="1"/>
                  <a:pt x="13275" y="81"/>
                  <a:pt x="12781" y="255"/>
                </a:cubicBezTo>
                <a:cubicBezTo>
                  <a:pt x="7722" y="2044"/>
                  <a:pt x="1072" y="10340"/>
                  <a:pt x="1072" y="10340"/>
                </a:cubicBezTo>
                <a:lnTo>
                  <a:pt x="1071" y="10339"/>
                </a:lnTo>
                <a:lnTo>
                  <a:pt x="1071" y="10339"/>
                </a:lnTo>
                <a:cubicBezTo>
                  <a:pt x="39" y="11566"/>
                  <a:pt x="0" y="13323"/>
                  <a:pt x="1761" y="13384"/>
                </a:cubicBezTo>
                <a:cubicBezTo>
                  <a:pt x="1786" y="13384"/>
                  <a:pt x="1813" y="13385"/>
                  <a:pt x="1844" y="13385"/>
                </a:cubicBezTo>
                <a:cubicBezTo>
                  <a:pt x="4025" y="13385"/>
                  <a:pt x="21822" y="11223"/>
                  <a:pt x="21822" y="8923"/>
                </a:cubicBezTo>
                <a:cubicBezTo>
                  <a:pt x="21822" y="6820"/>
                  <a:pt x="18580" y="1"/>
                  <a:pt x="14231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7"/>
          <p:cNvSpPr/>
          <p:nvPr/>
        </p:nvSpPr>
        <p:spPr>
          <a:xfrm rot="872757">
            <a:off x="3854669" y="4603996"/>
            <a:ext cx="757430" cy="446961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7"/>
          <p:cNvSpPr/>
          <p:nvPr/>
        </p:nvSpPr>
        <p:spPr>
          <a:xfrm>
            <a:off x="8731596" y="20251"/>
            <a:ext cx="457828" cy="1205463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7"/>
          <p:cNvSpPr/>
          <p:nvPr/>
        </p:nvSpPr>
        <p:spPr>
          <a:xfrm>
            <a:off x="8773275" y="1225725"/>
            <a:ext cx="523267" cy="507029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7"/>
          <p:cNvGrpSpPr/>
          <p:nvPr/>
        </p:nvGrpSpPr>
        <p:grpSpPr>
          <a:xfrm rot="-2408881">
            <a:off x="-156464" y="861048"/>
            <a:ext cx="592051" cy="1077622"/>
            <a:chOff x="3487100" y="930250"/>
            <a:chExt cx="187750" cy="341725"/>
          </a:xfrm>
        </p:grpSpPr>
        <p:sp>
          <p:nvSpPr>
            <p:cNvPr id="339" name="Google Shape;339;p7"/>
            <p:cNvSpPr/>
            <p:nvPr/>
          </p:nvSpPr>
          <p:spPr>
            <a:xfrm>
              <a:off x="3487100" y="930250"/>
              <a:ext cx="141650" cy="285975"/>
            </a:xfrm>
            <a:custGeom>
              <a:rect b="b" l="l" r="r" t="t"/>
              <a:pathLst>
                <a:path extrusionOk="0" h="11439" w="5666">
                  <a:moveTo>
                    <a:pt x="3175" y="1226"/>
                  </a:moveTo>
                  <a:cubicBezTo>
                    <a:pt x="3769" y="1226"/>
                    <a:pt x="4129" y="1371"/>
                    <a:pt x="4247" y="1658"/>
                  </a:cubicBezTo>
                  <a:cubicBezTo>
                    <a:pt x="4386" y="1992"/>
                    <a:pt x="4390" y="2474"/>
                    <a:pt x="4394" y="2940"/>
                  </a:cubicBezTo>
                  <a:lnTo>
                    <a:pt x="4442" y="8851"/>
                  </a:lnTo>
                  <a:cubicBezTo>
                    <a:pt x="4446" y="9160"/>
                    <a:pt x="4452" y="9883"/>
                    <a:pt x="4239" y="10066"/>
                  </a:cubicBezTo>
                  <a:cubicBezTo>
                    <a:pt x="4176" y="10120"/>
                    <a:pt x="3993" y="10212"/>
                    <a:pt x="3486" y="10212"/>
                  </a:cubicBezTo>
                  <a:cubicBezTo>
                    <a:pt x="3293" y="10212"/>
                    <a:pt x="3086" y="10199"/>
                    <a:pt x="2910" y="10187"/>
                  </a:cubicBezTo>
                  <a:cubicBezTo>
                    <a:pt x="2515" y="10159"/>
                    <a:pt x="2143" y="10132"/>
                    <a:pt x="1841" y="10040"/>
                  </a:cubicBezTo>
                  <a:cubicBezTo>
                    <a:pt x="1589" y="9962"/>
                    <a:pt x="1468" y="9855"/>
                    <a:pt x="1435" y="9804"/>
                  </a:cubicBezTo>
                  <a:cubicBezTo>
                    <a:pt x="1357" y="9681"/>
                    <a:pt x="1339" y="9326"/>
                    <a:pt x="1329" y="9113"/>
                  </a:cubicBezTo>
                  <a:cubicBezTo>
                    <a:pt x="1212" y="6789"/>
                    <a:pt x="1236" y="4750"/>
                    <a:pt x="1399" y="2879"/>
                  </a:cubicBezTo>
                  <a:cubicBezTo>
                    <a:pt x="1441" y="2409"/>
                    <a:pt x="1496" y="1929"/>
                    <a:pt x="1699" y="1675"/>
                  </a:cubicBezTo>
                  <a:cubicBezTo>
                    <a:pt x="1833" y="1505"/>
                    <a:pt x="2101" y="1367"/>
                    <a:pt x="2414" y="1305"/>
                  </a:cubicBezTo>
                  <a:cubicBezTo>
                    <a:pt x="2676" y="1253"/>
                    <a:pt x="2938" y="1226"/>
                    <a:pt x="3175" y="1226"/>
                  </a:cubicBezTo>
                  <a:close/>
                  <a:moveTo>
                    <a:pt x="3175" y="1"/>
                  </a:moveTo>
                  <a:cubicBezTo>
                    <a:pt x="2837" y="1"/>
                    <a:pt x="2497" y="40"/>
                    <a:pt x="2179" y="102"/>
                  </a:cubicBezTo>
                  <a:cubicBezTo>
                    <a:pt x="1625" y="212"/>
                    <a:pt x="1091" y="478"/>
                    <a:pt x="748" y="909"/>
                  </a:cubicBezTo>
                  <a:cubicBezTo>
                    <a:pt x="333" y="1431"/>
                    <a:pt x="244" y="2119"/>
                    <a:pt x="186" y="2772"/>
                  </a:cubicBezTo>
                  <a:cubicBezTo>
                    <a:pt x="1" y="4901"/>
                    <a:pt x="7" y="7041"/>
                    <a:pt x="113" y="9175"/>
                  </a:cubicBezTo>
                  <a:cubicBezTo>
                    <a:pt x="135" y="9620"/>
                    <a:pt x="167" y="10085"/>
                    <a:pt x="410" y="10466"/>
                  </a:cubicBezTo>
                  <a:cubicBezTo>
                    <a:pt x="646" y="10836"/>
                    <a:pt x="1055" y="11079"/>
                    <a:pt x="1486" y="11212"/>
                  </a:cubicBezTo>
                  <a:cubicBezTo>
                    <a:pt x="1916" y="11345"/>
                    <a:pt x="2372" y="11377"/>
                    <a:pt x="2823" y="11409"/>
                  </a:cubicBezTo>
                  <a:cubicBezTo>
                    <a:pt x="3040" y="11425"/>
                    <a:pt x="3264" y="11438"/>
                    <a:pt x="3487" y="11438"/>
                  </a:cubicBezTo>
                  <a:cubicBezTo>
                    <a:pt x="4056" y="11438"/>
                    <a:pt x="4618" y="11351"/>
                    <a:pt x="5030" y="10997"/>
                  </a:cubicBezTo>
                  <a:cubicBezTo>
                    <a:pt x="5629" y="10481"/>
                    <a:pt x="5665" y="9611"/>
                    <a:pt x="5660" y="8841"/>
                  </a:cubicBezTo>
                  <a:cubicBezTo>
                    <a:pt x="5643" y="6871"/>
                    <a:pt x="5627" y="4901"/>
                    <a:pt x="5611" y="2931"/>
                  </a:cubicBezTo>
                  <a:cubicBezTo>
                    <a:pt x="5606" y="2340"/>
                    <a:pt x="5598" y="1735"/>
                    <a:pt x="5372" y="1186"/>
                  </a:cubicBezTo>
                  <a:cubicBezTo>
                    <a:pt x="5001" y="292"/>
                    <a:pt x="4097" y="1"/>
                    <a:pt x="3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3533225" y="986000"/>
              <a:ext cx="141625" cy="285975"/>
            </a:xfrm>
            <a:custGeom>
              <a:rect b="b" l="l" r="r" t="t"/>
              <a:pathLst>
                <a:path extrusionOk="0" h="11439" w="5665">
                  <a:moveTo>
                    <a:pt x="3174" y="1226"/>
                  </a:moveTo>
                  <a:cubicBezTo>
                    <a:pt x="3767" y="1226"/>
                    <a:pt x="4129" y="1372"/>
                    <a:pt x="4246" y="1658"/>
                  </a:cubicBezTo>
                  <a:cubicBezTo>
                    <a:pt x="4386" y="1993"/>
                    <a:pt x="4389" y="2475"/>
                    <a:pt x="4393" y="2941"/>
                  </a:cubicBezTo>
                  <a:lnTo>
                    <a:pt x="4442" y="8852"/>
                  </a:lnTo>
                  <a:cubicBezTo>
                    <a:pt x="4444" y="9160"/>
                    <a:pt x="4450" y="9883"/>
                    <a:pt x="4238" y="10067"/>
                  </a:cubicBezTo>
                  <a:cubicBezTo>
                    <a:pt x="4175" y="10121"/>
                    <a:pt x="3992" y="10213"/>
                    <a:pt x="3485" y="10213"/>
                  </a:cubicBezTo>
                  <a:cubicBezTo>
                    <a:pt x="3292" y="10213"/>
                    <a:pt x="3085" y="10200"/>
                    <a:pt x="2908" y="10188"/>
                  </a:cubicBezTo>
                  <a:cubicBezTo>
                    <a:pt x="2514" y="10159"/>
                    <a:pt x="2142" y="10133"/>
                    <a:pt x="1841" y="10040"/>
                  </a:cubicBezTo>
                  <a:cubicBezTo>
                    <a:pt x="1588" y="9963"/>
                    <a:pt x="1466" y="9856"/>
                    <a:pt x="1434" y="9805"/>
                  </a:cubicBezTo>
                  <a:cubicBezTo>
                    <a:pt x="1355" y="9682"/>
                    <a:pt x="1339" y="9327"/>
                    <a:pt x="1328" y="9114"/>
                  </a:cubicBezTo>
                  <a:cubicBezTo>
                    <a:pt x="1211" y="6790"/>
                    <a:pt x="1235" y="4751"/>
                    <a:pt x="1398" y="2880"/>
                  </a:cubicBezTo>
                  <a:cubicBezTo>
                    <a:pt x="1439" y="2410"/>
                    <a:pt x="1496" y="1930"/>
                    <a:pt x="1697" y="1676"/>
                  </a:cubicBezTo>
                  <a:cubicBezTo>
                    <a:pt x="1832" y="1506"/>
                    <a:pt x="2100" y="1368"/>
                    <a:pt x="2413" y="1306"/>
                  </a:cubicBezTo>
                  <a:cubicBezTo>
                    <a:pt x="2675" y="1254"/>
                    <a:pt x="2938" y="1226"/>
                    <a:pt x="3174" y="1226"/>
                  </a:cubicBezTo>
                  <a:close/>
                  <a:moveTo>
                    <a:pt x="3176" y="1"/>
                  </a:moveTo>
                  <a:cubicBezTo>
                    <a:pt x="2838" y="1"/>
                    <a:pt x="2497" y="40"/>
                    <a:pt x="2179" y="103"/>
                  </a:cubicBezTo>
                  <a:cubicBezTo>
                    <a:pt x="1624" y="213"/>
                    <a:pt x="1090" y="479"/>
                    <a:pt x="747" y="910"/>
                  </a:cubicBezTo>
                  <a:cubicBezTo>
                    <a:pt x="332" y="1432"/>
                    <a:pt x="243" y="2120"/>
                    <a:pt x="186" y="2773"/>
                  </a:cubicBezTo>
                  <a:cubicBezTo>
                    <a:pt x="0" y="4902"/>
                    <a:pt x="5" y="7042"/>
                    <a:pt x="112" y="9175"/>
                  </a:cubicBezTo>
                  <a:cubicBezTo>
                    <a:pt x="133" y="9620"/>
                    <a:pt x="167" y="10086"/>
                    <a:pt x="409" y="10466"/>
                  </a:cubicBezTo>
                  <a:cubicBezTo>
                    <a:pt x="645" y="10836"/>
                    <a:pt x="1054" y="11079"/>
                    <a:pt x="1485" y="11212"/>
                  </a:cubicBezTo>
                  <a:cubicBezTo>
                    <a:pt x="1914" y="11344"/>
                    <a:pt x="2371" y="11378"/>
                    <a:pt x="2822" y="11410"/>
                  </a:cubicBezTo>
                  <a:cubicBezTo>
                    <a:pt x="3038" y="11425"/>
                    <a:pt x="3262" y="11438"/>
                    <a:pt x="3484" y="11438"/>
                  </a:cubicBezTo>
                  <a:cubicBezTo>
                    <a:pt x="4054" y="11438"/>
                    <a:pt x="4617" y="11352"/>
                    <a:pt x="5029" y="10997"/>
                  </a:cubicBezTo>
                  <a:lnTo>
                    <a:pt x="5029" y="10998"/>
                  </a:lnTo>
                  <a:cubicBezTo>
                    <a:pt x="5628" y="10482"/>
                    <a:pt x="5665" y="9612"/>
                    <a:pt x="5659" y="8841"/>
                  </a:cubicBezTo>
                  <a:cubicBezTo>
                    <a:pt x="5642" y="6871"/>
                    <a:pt x="5627" y="4901"/>
                    <a:pt x="5610" y="2930"/>
                  </a:cubicBezTo>
                  <a:cubicBezTo>
                    <a:pt x="5605" y="2341"/>
                    <a:pt x="5597" y="1736"/>
                    <a:pt x="5370" y="1187"/>
                  </a:cubicBezTo>
                  <a:cubicBezTo>
                    <a:pt x="5000" y="293"/>
                    <a:pt x="4098" y="1"/>
                    <a:pt x="3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"/>
          <p:cNvSpPr txBox="1"/>
          <p:nvPr>
            <p:ph type="title"/>
          </p:nvPr>
        </p:nvSpPr>
        <p:spPr>
          <a:xfrm>
            <a:off x="1913300" y="1839950"/>
            <a:ext cx="5317500" cy="2496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3" name="Google Shape;343;p8"/>
          <p:cNvSpPr/>
          <p:nvPr/>
        </p:nvSpPr>
        <p:spPr>
          <a:xfrm flipH="1" rot="-1314076">
            <a:off x="5128787" y="4506322"/>
            <a:ext cx="1034668" cy="634607"/>
          </a:xfrm>
          <a:custGeom>
            <a:rect b="b" l="l" r="r" t="t"/>
            <a:pathLst>
              <a:path extrusionOk="0" h="13385" w="21823">
                <a:moveTo>
                  <a:pt x="14231" y="1"/>
                </a:moveTo>
                <a:cubicBezTo>
                  <a:pt x="13760" y="1"/>
                  <a:pt x="13275" y="81"/>
                  <a:pt x="12781" y="255"/>
                </a:cubicBezTo>
                <a:cubicBezTo>
                  <a:pt x="7722" y="2044"/>
                  <a:pt x="1072" y="10340"/>
                  <a:pt x="1072" y="10340"/>
                </a:cubicBezTo>
                <a:lnTo>
                  <a:pt x="1071" y="10339"/>
                </a:lnTo>
                <a:lnTo>
                  <a:pt x="1071" y="10339"/>
                </a:lnTo>
                <a:cubicBezTo>
                  <a:pt x="39" y="11566"/>
                  <a:pt x="0" y="13323"/>
                  <a:pt x="1761" y="13384"/>
                </a:cubicBezTo>
                <a:cubicBezTo>
                  <a:pt x="1786" y="13384"/>
                  <a:pt x="1813" y="13385"/>
                  <a:pt x="1844" y="13385"/>
                </a:cubicBezTo>
                <a:cubicBezTo>
                  <a:pt x="4025" y="13385"/>
                  <a:pt x="21822" y="11223"/>
                  <a:pt x="21822" y="8923"/>
                </a:cubicBezTo>
                <a:cubicBezTo>
                  <a:pt x="21822" y="6820"/>
                  <a:pt x="18580" y="1"/>
                  <a:pt x="142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8"/>
          <p:cNvGrpSpPr/>
          <p:nvPr/>
        </p:nvGrpSpPr>
        <p:grpSpPr>
          <a:xfrm>
            <a:off x="-9" y="-7"/>
            <a:ext cx="1221912" cy="994408"/>
            <a:chOff x="4877800" y="3824425"/>
            <a:chExt cx="339175" cy="276025"/>
          </a:xfrm>
        </p:grpSpPr>
        <p:sp>
          <p:nvSpPr>
            <p:cNvPr id="345" name="Google Shape;345;p8"/>
            <p:cNvSpPr/>
            <p:nvPr/>
          </p:nvSpPr>
          <p:spPr>
            <a:xfrm>
              <a:off x="4877800" y="3824425"/>
              <a:ext cx="339175" cy="276025"/>
            </a:xfrm>
            <a:custGeom>
              <a:rect b="b" l="l" r="r" t="t"/>
              <a:pathLst>
                <a:path extrusionOk="0" h="11041" w="13567">
                  <a:moveTo>
                    <a:pt x="13297" y="1"/>
                  </a:moveTo>
                  <a:cubicBezTo>
                    <a:pt x="13269" y="1501"/>
                    <a:pt x="13207" y="2914"/>
                    <a:pt x="12959" y="4209"/>
                  </a:cubicBezTo>
                  <a:cubicBezTo>
                    <a:pt x="12711" y="5522"/>
                    <a:pt x="12273" y="6712"/>
                    <a:pt x="11482" y="7747"/>
                  </a:cubicBezTo>
                  <a:cubicBezTo>
                    <a:pt x="9992" y="9699"/>
                    <a:pt x="7340" y="10771"/>
                    <a:pt x="4158" y="10771"/>
                  </a:cubicBezTo>
                  <a:cubicBezTo>
                    <a:pt x="3458" y="10771"/>
                    <a:pt x="2732" y="10720"/>
                    <a:pt x="1987" y="10613"/>
                  </a:cubicBezTo>
                  <a:cubicBezTo>
                    <a:pt x="1295" y="10516"/>
                    <a:pt x="627" y="10320"/>
                    <a:pt x="0" y="10039"/>
                  </a:cubicBezTo>
                  <a:lnTo>
                    <a:pt x="0" y="10332"/>
                  </a:lnTo>
                  <a:cubicBezTo>
                    <a:pt x="616" y="10599"/>
                    <a:pt x="1270" y="10785"/>
                    <a:pt x="1949" y="10880"/>
                  </a:cubicBezTo>
                  <a:cubicBezTo>
                    <a:pt x="2705" y="10987"/>
                    <a:pt x="3443" y="11040"/>
                    <a:pt x="4155" y="11040"/>
                  </a:cubicBezTo>
                  <a:cubicBezTo>
                    <a:pt x="7423" y="11040"/>
                    <a:pt x="10155" y="9930"/>
                    <a:pt x="11696" y="7910"/>
                  </a:cubicBezTo>
                  <a:cubicBezTo>
                    <a:pt x="13313" y="5791"/>
                    <a:pt x="13505" y="3074"/>
                    <a:pt x="13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4877800" y="3824425"/>
              <a:ext cx="299150" cy="235875"/>
            </a:xfrm>
            <a:custGeom>
              <a:rect b="b" l="l" r="r" t="t"/>
              <a:pathLst>
                <a:path extrusionOk="0" h="9435" w="11966">
                  <a:moveTo>
                    <a:pt x="11696" y="1"/>
                  </a:moveTo>
                  <a:cubicBezTo>
                    <a:pt x="11640" y="2724"/>
                    <a:pt x="11477" y="5111"/>
                    <a:pt x="10208" y="6775"/>
                  </a:cubicBezTo>
                  <a:cubicBezTo>
                    <a:pt x="8621" y="8855"/>
                    <a:pt x="5718" y="9164"/>
                    <a:pt x="4130" y="9164"/>
                  </a:cubicBezTo>
                  <a:cubicBezTo>
                    <a:pt x="3498" y="9164"/>
                    <a:pt x="2854" y="9118"/>
                    <a:pt x="2213" y="9028"/>
                  </a:cubicBezTo>
                  <a:cubicBezTo>
                    <a:pt x="1361" y="8907"/>
                    <a:pt x="627" y="8627"/>
                    <a:pt x="0" y="8251"/>
                  </a:cubicBezTo>
                  <a:lnTo>
                    <a:pt x="0" y="8565"/>
                  </a:lnTo>
                  <a:cubicBezTo>
                    <a:pt x="624" y="8916"/>
                    <a:pt x="1343" y="9176"/>
                    <a:pt x="2174" y="9295"/>
                  </a:cubicBezTo>
                  <a:cubicBezTo>
                    <a:pt x="2828" y="9388"/>
                    <a:pt x="3486" y="9434"/>
                    <a:pt x="4130" y="9434"/>
                  </a:cubicBezTo>
                  <a:cubicBezTo>
                    <a:pt x="5768" y="9434"/>
                    <a:pt x="8765" y="9110"/>
                    <a:pt x="10423" y="6938"/>
                  </a:cubicBezTo>
                  <a:cubicBezTo>
                    <a:pt x="11742" y="5208"/>
                    <a:pt x="11907" y="2774"/>
                    <a:pt x="11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4877800" y="3824425"/>
              <a:ext cx="259025" cy="195775"/>
            </a:xfrm>
            <a:custGeom>
              <a:rect b="b" l="l" r="r" t="t"/>
              <a:pathLst>
                <a:path extrusionOk="0" h="7831" w="10361">
                  <a:moveTo>
                    <a:pt x="10092" y="1"/>
                  </a:moveTo>
                  <a:cubicBezTo>
                    <a:pt x="10042" y="2423"/>
                    <a:pt x="9909" y="4525"/>
                    <a:pt x="8934" y="5803"/>
                  </a:cubicBezTo>
                  <a:cubicBezTo>
                    <a:pt x="7766" y="7334"/>
                    <a:pt x="5422" y="7562"/>
                    <a:pt x="4130" y="7562"/>
                  </a:cubicBezTo>
                  <a:cubicBezTo>
                    <a:pt x="3572" y="7562"/>
                    <a:pt x="3003" y="7522"/>
                    <a:pt x="2438" y="7442"/>
                  </a:cubicBezTo>
                  <a:cubicBezTo>
                    <a:pt x="1417" y="7298"/>
                    <a:pt x="619" y="6830"/>
                    <a:pt x="0" y="6240"/>
                  </a:cubicBezTo>
                  <a:lnTo>
                    <a:pt x="0" y="6604"/>
                  </a:lnTo>
                  <a:cubicBezTo>
                    <a:pt x="626" y="7145"/>
                    <a:pt x="1414" y="7568"/>
                    <a:pt x="2400" y="7708"/>
                  </a:cubicBezTo>
                  <a:cubicBezTo>
                    <a:pt x="2979" y="7790"/>
                    <a:pt x="3560" y="7831"/>
                    <a:pt x="4130" y="7831"/>
                  </a:cubicBezTo>
                  <a:cubicBezTo>
                    <a:pt x="5472" y="7831"/>
                    <a:pt x="7910" y="7589"/>
                    <a:pt x="9148" y="5966"/>
                  </a:cubicBezTo>
                  <a:cubicBezTo>
                    <a:pt x="10170" y="4625"/>
                    <a:pt x="10310" y="2472"/>
                    <a:pt x="10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4877800" y="3824425"/>
              <a:ext cx="215600" cy="152375"/>
            </a:xfrm>
            <a:custGeom>
              <a:rect b="b" l="l" r="r" t="t"/>
              <a:pathLst>
                <a:path extrusionOk="0" h="6095" w="8624">
                  <a:moveTo>
                    <a:pt x="0" y="1"/>
                  </a:moveTo>
                  <a:lnTo>
                    <a:pt x="0" y="3763"/>
                  </a:lnTo>
                  <a:cubicBezTo>
                    <a:pt x="463" y="4692"/>
                    <a:pt x="1289" y="5796"/>
                    <a:pt x="2644" y="5988"/>
                  </a:cubicBezTo>
                  <a:cubicBezTo>
                    <a:pt x="3142" y="6059"/>
                    <a:pt x="3643" y="6095"/>
                    <a:pt x="4130" y="6095"/>
                  </a:cubicBezTo>
                  <a:cubicBezTo>
                    <a:pt x="5842" y="6095"/>
                    <a:pt x="7203" y="5652"/>
                    <a:pt x="7767" y="4913"/>
                  </a:cubicBezTo>
                  <a:cubicBezTo>
                    <a:pt x="8470" y="3992"/>
                    <a:pt x="8581" y="2073"/>
                    <a:pt x="8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8"/>
          <p:cNvGrpSpPr/>
          <p:nvPr/>
        </p:nvGrpSpPr>
        <p:grpSpPr>
          <a:xfrm>
            <a:off x="161747" y="3131260"/>
            <a:ext cx="649382" cy="785940"/>
            <a:chOff x="3170325" y="2667550"/>
            <a:chExt cx="305175" cy="369350"/>
          </a:xfrm>
        </p:grpSpPr>
        <p:sp>
          <p:nvSpPr>
            <p:cNvPr id="350" name="Google Shape;350;p8"/>
            <p:cNvSpPr/>
            <p:nvPr/>
          </p:nvSpPr>
          <p:spPr>
            <a:xfrm>
              <a:off x="3280450" y="2865850"/>
              <a:ext cx="144275" cy="171050"/>
            </a:xfrm>
            <a:custGeom>
              <a:rect b="b" l="l" r="r" t="t"/>
              <a:pathLst>
                <a:path extrusionOk="0" h="6842" w="5771">
                  <a:moveTo>
                    <a:pt x="2727" y="0"/>
                  </a:moveTo>
                  <a:cubicBezTo>
                    <a:pt x="2727" y="0"/>
                    <a:pt x="2508" y="3044"/>
                    <a:pt x="0" y="3312"/>
                  </a:cubicBezTo>
                  <a:cubicBezTo>
                    <a:pt x="0" y="3312"/>
                    <a:pt x="2313" y="3579"/>
                    <a:pt x="2732" y="6842"/>
                  </a:cubicBezTo>
                  <a:cubicBezTo>
                    <a:pt x="2732" y="6842"/>
                    <a:pt x="3254" y="3498"/>
                    <a:pt x="5771" y="3263"/>
                  </a:cubicBezTo>
                  <a:cubicBezTo>
                    <a:pt x="5771" y="3263"/>
                    <a:pt x="2897" y="2581"/>
                    <a:pt x="2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3170325" y="2742875"/>
              <a:ext cx="144300" cy="171075"/>
            </a:xfrm>
            <a:custGeom>
              <a:rect b="b" l="l" r="r" t="t"/>
              <a:pathLst>
                <a:path extrusionOk="0" h="6843" w="5772">
                  <a:moveTo>
                    <a:pt x="2728" y="1"/>
                  </a:moveTo>
                  <a:cubicBezTo>
                    <a:pt x="2728" y="1"/>
                    <a:pt x="2509" y="3044"/>
                    <a:pt x="1" y="3312"/>
                  </a:cubicBezTo>
                  <a:cubicBezTo>
                    <a:pt x="1" y="3312"/>
                    <a:pt x="2314" y="3580"/>
                    <a:pt x="2732" y="6842"/>
                  </a:cubicBezTo>
                  <a:cubicBezTo>
                    <a:pt x="2732" y="6842"/>
                    <a:pt x="3256" y="3499"/>
                    <a:pt x="5771" y="3263"/>
                  </a:cubicBezTo>
                  <a:cubicBezTo>
                    <a:pt x="5771" y="3263"/>
                    <a:pt x="2899" y="2581"/>
                    <a:pt x="2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3331250" y="2667550"/>
              <a:ext cx="144250" cy="171050"/>
            </a:xfrm>
            <a:custGeom>
              <a:rect b="b" l="l" r="r" t="t"/>
              <a:pathLst>
                <a:path extrusionOk="0" h="6842" w="5770">
                  <a:moveTo>
                    <a:pt x="2726" y="0"/>
                  </a:moveTo>
                  <a:cubicBezTo>
                    <a:pt x="2726" y="0"/>
                    <a:pt x="2507" y="3044"/>
                    <a:pt x="0" y="3311"/>
                  </a:cubicBezTo>
                  <a:cubicBezTo>
                    <a:pt x="0" y="3311"/>
                    <a:pt x="2313" y="3579"/>
                    <a:pt x="2731" y="6841"/>
                  </a:cubicBezTo>
                  <a:cubicBezTo>
                    <a:pt x="2731" y="6841"/>
                    <a:pt x="3254" y="3498"/>
                    <a:pt x="5770" y="3262"/>
                  </a:cubicBezTo>
                  <a:cubicBezTo>
                    <a:pt x="5770" y="3262"/>
                    <a:pt x="2898" y="2581"/>
                    <a:pt x="2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8"/>
          <p:cNvSpPr/>
          <p:nvPr/>
        </p:nvSpPr>
        <p:spPr>
          <a:xfrm>
            <a:off x="0" y="4562625"/>
            <a:ext cx="1170484" cy="785937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8"/>
          <p:cNvSpPr/>
          <p:nvPr/>
        </p:nvSpPr>
        <p:spPr>
          <a:xfrm>
            <a:off x="8662875" y="3467732"/>
            <a:ext cx="481126" cy="1266809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8"/>
          <p:cNvGrpSpPr/>
          <p:nvPr/>
        </p:nvGrpSpPr>
        <p:grpSpPr>
          <a:xfrm rot="-5400000">
            <a:off x="7963671" y="2480441"/>
            <a:ext cx="1557898" cy="1100241"/>
            <a:chOff x="5406025" y="787650"/>
            <a:chExt cx="768725" cy="542900"/>
          </a:xfrm>
        </p:grpSpPr>
        <p:sp>
          <p:nvSpPr>
            <p:cNvPr id="356" name="Google Shape;356;p8"/>
            <p:cNvSpPr/>
            <p:nvPr/>
          </p:nvSpPr>
          <p:spPr>
            <a:xfrm>
              <a:off x="5762000" y="787650"/>
              <a:ext cx="19750" cy="542775"/>
            </a:xfrm>
            <a:custGeom>
              <a:rect b="b" l="l" r="r" t="t"/>
              <a:pathLst>
                <a:path extrusionOk="0" h="21711" w="790">
                  <a:moveTo>
                    <a:pt x="533" y="0"/>
                  </a:moveTo>
                  <a:cubicBezTo>
                    <a:pt x="435" y="0"/>
                    <a:pt x="357" y="79"/>
                    <a:pt x="357" y="176"/>
                  </a:cubicBezTo>
                  <a:cubicBezTo>
                    <a:pt x="360" y="2239"/>
                    <a:pt x="372" y="3972"/>
                    <a:pt x="382" y="5520"/>
                  </a:cubicBezTo>
                  <a:cubicBezTo>
                    <a:pt x="418" y="11113"/>
                    <a:pt x="439" y="14194"/>
                    <a:pt x="6" y="21524"/>
                  </a:cubicBezTo>
                  <a:cubicBezTo>
                    <a:pt x="1" y="21620"/>
                    <a:pt x="75" y="21703"/>
                    <a:pt x="171" y="21709"/>
                  </a:cubicBezTo>
                  <a:lnTo>
                    <a:pt x="182" y="21709"/>
                  </a:lnTo>
                  <a:lnTo>
                    <a:pt x="182" y="21710"/>
                  </a:lnTo>
                  <a:cubicBezTo>
                    <a:pt x="275" y="21710"/>
                    <a:pt x="352" y="21638"/>
                    <a:pt x="357" y="21544"/>
                  </a:cubicBezTo>
                  <a:cubicBezTo>
                    <a:pt x="790" y="14204"/>
                    <a:pt x="769" y="11119"/>
                    <a:pt x="734" y="5517"/>
                  </a:cubicBezTo>
                  <a:cubicBezTo>
                    <a:pt x="723" y="3971"/>
                    <a:pt x="711" y="2238"/>
                    <a:pt x="709" y="176"/>
                  </a:cubicBezTo>
                  <a:cubicBezTo>
                    <a:pt x="709" y="79"/>
                    <a:pt x="630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5807125" y="787650"/>
              <a:ext cx="16100" cy="542900"/>
            </a:xfrm>
            <a:custGeom>
              <a:rect b="b" l="l" r="r" t="t"/>
              <a:pathLst>
                <a:path extrusionOk="0" h="21716" w="644">
                  <a:moveTo>
                    <a:pt x="456" y="1"/>
                  </a:moveTo>
                  <a:cubicBezTo>
                    <a:pt x="370" y="1"/>
                    <a:pt x="291" y="78"/>
                    <a:pt x="288" y="170"/>
                  </a:cubicBezTo>
                  <a:cubicBezTo>
                    <a:pt x="1" y="8229"/>
                    <a:pt x="6" y="10726"/>
                    <a:pt x="17" y="16761"/>
                  </a:cubicBezTo>
                  <a:cubicBezTo>
                    <a:pt x="21" y="18135"/>
                    <a:pt x="23" y="19692"/>
                    <a:pt x="23" y="21539"/>
                  </a:cubicBezTo>
                  <a:cubicBezTo>
                    <a:pt x="23" y="21637"/>
                    <a:pt x="102" y="21715"/>
                    <a:pt x="199" y="21715"/>
                  </a:cubicBezTo>
                  <a:cubicBezTo>
                    <a:pt x="297" y="21715"/>
                    <a:pt x="376" y="21637"/>
                    <a:pt x="376" y="21539"/>
                  </a:cubicBezTo>
                  <a:cubicBezTo>
                    <a:pt x="376" y="19692"/>
                    <a:pt x="372" y="18135"/>
                    <a:pt x="370" y="16761"/>
                  </a:cubicBezTo>
                  <a:cubicBezTo>
                    <a:pt x="358" y="10731"/>
                    <a:pt x="353" y="8235"/>
                    <a:pt x="640" y="182"/>
                  </a:cubicBezTo>
                  <a:cubicBezTo>
                    <a:pt x="643" y="86"/>
                    <a:pt x="567" y="4"/>
                    <a:pt x="470" y="2"/>
                  </a:cubicBezTo>
                  <a:cubicBezTo>
                    <a:pt x="465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5847550" y="787675"/>
              <a:ext cx="16600" cy="542875"/>
            </a:xfrm>
            <a:custGeom>
              <a:rect b="b" l="l" r="r" t="t"/>
              <a:pathLst>
                <a:path extrusionOk="0" h="21715" w="664">
                  <a:moveTo>
                    <a:pt x="490" y="0"/>
                  </a:moveTo>
                  <a:cubicBezTo>
                    <a:pt x="395" y="0"/>
                    <a:pt x="312" y="70"/>
                    <a:pt x="306" y="166"/>
                  </a:cubicBezTo>
                  <a:cubicBezTo>
                    <a:pt x="1" y="5729"/>
                    <a:pt x="32" y="8828"/>
                    <a:pt x="69" y="12415"/>
                  </a:cubicBezTo>
                  <a:cubicBezTo>
                    <a:pt x="93" y="14856"/>
                    <a:pt x="121" y="17622"/>
                    <a:pt x="34" y="21534"/>
                  </a:cubicBezTo>
                  <a:cubicBezTo>
                    <a:pt x="33" y="21632"/>
                    <a:pt x="109" y="21712"/>
                    <a:pt x="207" y="21714"/>
                  </a:cubicBezTo>
                  <a:lnTo>
                    <a:pt x="210" y="21714"/>
                  </a:lnTo>
                  <a:cubicBezTo>
                    <a:pt x="306" y="21714"/>
                    <a:pt x="384" y="21638"/>
                    <a:pt x="386" y="21543"/>
                  </a:cubicBezTo>
                  <a:cubicBezTo>
                    <a:pt x="473" y="17624"/>
                    <a:pt x="444" y="14855"/>
                    <a:pt x="421" y="12411"/>
                  </a:cubicBezTo>
                  <a:cubicBezTo>
                    <a:pt x="384" y="8830"/>
                    <a:pt x="353" y="5738"/>
                    <a:pt x="659" y="186"/>
                  </a:cubicBezTo>
                  <a:cubicBezTo>
                    <a:pt x="663" y="89"/>
                    <a:pt x="590" y="5"/>
                    <a:pt x="492" y="1"/>
                  </a:cubicBezTo>
                  <a:cubicBezTo>
                    <a:pt x="491" y="0"/>
                    <a:pt x="490" y="0"/>
                    <a:pt x="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5906175" y="794000"/>
              <a:ext cx="16425" cy="536550"/>
            </a:xfrm>
            <a:custGeom>
              <a:rect b="b" l="l" r="r" t="t"/>
              <a:pathLst>
                <a:path extrusionOk="0" h="21462" w="657">
                  <a:moveTo>
                    <a:pt x="174" y="1"/>
                  </a:moveTo>
                  <a:cubicBezTo>
                    <a:pt x="78" y="3"/>
                    <a:pt x="1" y="84"/>
                    <a:pt x="3" y="182"/>
                  </a:cubicBezTo>
                  <a:lnTo>
                    <a:pt x="9" y="416"/>
                  </a:lnTo>
                  <a:cubicBezTo>
                    <a:pt x="218" y="8979"/>
                    <a:pt x="305" y="12523"/>
                    <a:pt x="7" y="21279"/>
                  </a:cubicBezTo>
                  <a:cubicBezTo>
                    <a:pt x="3" y="21377"/>
                    <a:pt x="79" y="21458"/>
                    <a:pt x="177" y="21461"/>
                  </a:cubicBezTo>
                  <a:lnTo>
                    <a:pt x="183" y="21461"/>
                  </a:lnTo>
                  <a:cubicBezTo>
                    <a:pt x="277" y="21461"/>
                    <a:pt x="355" y="21386"/>
                    <a:pt x="358" y="21292"/>
                  </a:cubicBezTo>
                  <a:cubicBezTo>
                    <a:pt x="656" y="12526"/>
                    <a:pt x="569" y="8978"/>
                    <a:pt x="360" y="408"/>
                  </a:cubicBezTo>
                  <a:lnTo>
                    <a:pt x="355" y="173"/>
                  </a:lnTo>
                  <a:cubicBezTo>
                    <a:pt x="353" y="76"/>
                    <a:pt x="266" y="10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5953850" y="815175"/>
              <a:ext cx="17225" cy="515225"/>
            </a:xfrm>
            <a:custGeom>
              <a:rect b="b" l="l" r="r" t="t"/>
              <a:pathLst>
                <a:path extrusionOk="0" h="20609" w="689">
                  <a:moveTo>
                    <a:pt x="488" y="0"/>
                  </a:moveTo>
                  <a:cubicBezTo>
                    <a:pt x="397" y="0"/>
                    <a:pt x="336" y="86"/>
                    <a:pt x="335" y="175"/>
                  </a:cubicBezTo>
                  <a:cubicBezTo>
                    <a:pt x="270" y="4799"/>
                    <a:pt x="220" y="7550"/>
                    <a:pt x="169" y="10302"/>
                  </a:cubicBezTo>
                  <a:cubicBezTo>
                    <a:pt x="118" y="13054"/>
                    <a:pt x="68" y="15805"/>
                    <a:pt x="2" y="20431"/>
                  </a:cubicBezTo>
                  <a:cubicBezTo>
                    <a:pt x="1" y="20527"/>
                    <a:pt x="78" y="20607"/>
                    <a:pt x="176" y="20608"/>
                  </a:cubicBezTo>
                  <a:lnTo>
                    <a:pt x="178" y="20608"/>
                  </a:lnTo>
                  <a:cubicBezTo>
                    <a:pt x="275" y="20608"/>
                    <a:pt x="353" y="20532"/>
                    <a:pt x="354" y="20436"/>
                  </a:cubicBezTo>
                  <a:cubicBezTo>
                    <a:pt x="420" y="15811"/>
                    <a:pt x="470" y="13060"/>
                    <a:pt x="521" y="10308"/>
                  </a:cubicBezTo>
                  <a:cubicBezTo>
                    <a:pt x="571" y="7556"/>
                    <a:pt x="622" y="4805"/>
                    <a:pt x="687" y="180"/>
                  </a:cubicBezTo>
                  <a:cubicBezTo>
                    <a:pt x="689" y="83"/>
                    <a:pt x="611" y="3"/>
                    <a:pt x="514" y="2"/>
                  </a:cubicBezTo>
                  <a:cubicBezTo>
                    <a:pt x="505" y="1"/>
                    <a:pt x="497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5995100" y="839525"/>
              <a:ext cx="16500" cy="490950"/>
            </a:xfrm>
            <a:custGeom>
              <a:rect b="b" l="l" r="r" t="t"/>
              <a:pathLst>
                <a:path extrusionOk="0" h="19638" w="660">
                  <a:moveTo>
                    <a:pt x="472" y="1"/>
                  </a:moveTo>
                  <a:cubicBezTo>
                    <a:pt x="386" y="1"/>
                    <a:pt x="307" y="78"/>
                    <a:pt x="303" y="169"/>
                  </a:cubicBezTo>
                  <a:cubicBezTo>
                    <a:pt x="27" y="6740"/>
                    <a:pt x="26" y="9034"/>
                    <a:pt x="23" y="13197"/>
                  </a:cubicBezTo>
                  <a:cubicBezTo>
                    <a:pt x="23" y="14861"/>
                    <a:pt x="20" y="16817"/>
                    <a:pt x="1" y="19460"/>
                  </a:cubicBezTo>
                  <a:cubicBezTo>
                    <a:pt x="0" y="19558"/>
                    <a:pt x="79" y="19638"/>
                    <a:pt x="176" y="19638"/>
                  </a:cubicBezTo>
                  <a:lnTo>
                    <a:pt x="177" y="19638"/>
                  </a:lnTo>
                  <a:cubicBezTo>
                    <a:pt x="274" y="19638"/>
                    <a:pt x="352" y="19560"/>
                    <a:pt x="353" y="19463"/>
                  </a:cubicBezTo>
                  <a:cubicBezTo>
                    <a:pt x="372" y="16818"/>
                    <a:pt x="374" y="14862"/>
                    <a:pt x="375" y="13199"/>
                  </a:cubicBezTo>
                  <a:cubicBezTo>
                    <a:pt x="377" y="9039"/>
                    <a:pt x="380" y="6748"/>
                    <a:pt x="654" y="185"/>
                  </a:cubicBezTo>
                  <a:cubicBezTo>
                    <a:pt x="659" y="87"/>
                    <a:pt x="583" y="5"/>
                    <a:pt x="487" y="1"/>
                  </a:cubicBezTo>
                  <a:cubicBezTo>
                    <a:pt x="482" y="1"/>
                    <a:pt x="477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037025" y="867325"/>
              <a:ext cx="13800" cy="463225"/>
            </a:xfrm>
            <a:custGeom>
              <a:rect b="b" l="l" r="r" t="t"/>
              <a:pathLst>
                <a:path extrusionOk="0" h="18529" w="552">
                  <a:moveTo>
                    <a:pt x="196" y="0"/>
                  </a:moveTo>
                  <a:cubicBezTo>
                    <a:pt x="189" y="0"/>
                    <a:pt x="183" y="1"/>
                    <a:pt x="177" y="2"/>
                  </a:cubicBezTo>
                  <a:cubicBezTo>
                    <a:pt x="79" y="2"/>
                    <a:pt x="1" y="82"/>
                    <a:pt x="2" y="178"/>
                  </a:cubicBezTo>
                  <a:cubicBezTo>
                    <a:pt x="20" y="4629"/>
                    <a:pt x="60" y="6987"/>
                    <a:pt x="101" y="9268"/>
                  </a:cubicBezTo>
                  <a:cubicBezTo>
                    <a:pt x="141" y="11548"/>
                    <a:pt x="181" y="13905"/>
                    <a:pt x="199" y="18353"/>
                  </a:cubicBezTo>
                  <a:cubicBezTo>
                    <a:pt x="200" y="18450"/>
                    <a:pt x="279" y="18528"/>
                    <a:pt x="375" y="18528"/>
                  </a:cubicBezTo>
                  <a:lnTo>
                    <a:pt x="377" y="18528"/>
                  </a:lnTo>
                  <a:cubicBezTo>
                    <a:pt x="473" y="18528"/>
                    <a:pt x="551" y="18450"/>
                    <a:pt x="551" y="18352"/>
                  </a:cubicBezTo>
                  <a:cubicBezTo>
                    <a:pt x="534" y="13901"/>
                    <a:pt x="492" y="11543"/>
                    <a:pt x="452" y="9262"/>
                  </a:cubicBezTo>
                  <a:cubicBezTo>
                    <a:pt x="412" y="6982"/>
                    <a:pt x="371" y="4625"/>
                    <a:pt x="353" y="177"/>
                  </a:cubicBezTo>
                  <a:cubicBezTo>
                    <a:pt x="353" y="88"/>
                    <a:pt x="275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079300" y="918400"/>
              <a:ext cx="14500" cy="409050"/>
            </a:xfrm>
            <a:custGeom>
              <a:rect b="b" l="l" r="r" t="t"/>
              <a:pathLst>
                <a:path extrusionOk="0" h="16362" w="580">
                  <a:moveTo>
                    <a:pt x="352" y="0"/>
                  </a:moveTo>
                  <a:cubicBezTo>
                    <a:pt x="256" y="0"/>
                    <a:pt x="180" y="77"/>
                    <a:pt x="178" y="171"/>
                  </a:cubicBezTo>
                  <a:cubicBezTo>
                    <a:pt x="0" y="6052"/>
                    <a:pt x="36" y="7468"/>
                    <a:pt x="113" y="10571"/>
                  </a:cubicBezTo>
                  <a:cubicBezTo>
                    <a:pt x="148" y="11937"/>
                    <a:pt x="189" y="13638"/>
                    <a:pt x="228" y="16188"/>
                  </a:cubicBezTo>
                  <a:cubicBezTo>
                    <a:pt x="229" y="16284"/>
                    <a:pt x="307" y="16361"/>
                    <a:pt x="404" y="16361"/>
                  </a:cubicBezTo>
                  <a:lnTo>
                    <a:pt x="406" y="16361"/>
                  </a:lnTo>
                  <a:cubicBezTo>
                    <a:pt x="502" y="16360"/>
                    <a:pt x="580" y="16280"/>
                    <a:pt x="579" y="16183"/>
                  </a:cubicBezTo>
                  <a:cubicBezTo>
                    <a:pt x="542" y="13631"/>
                    <a:pt x="499" y="11928"/>
                    <a:pt x="464" y="10562"/>
                  </a:cubicBezTo>
                  <a:cubicBezTo>
                    <a:pt x="385" y="7373"/>
                    <a:pt x="352" y="6053"/>
                    <a:pt x="529" y="181"/>
                  </a:cubicBezTo>
                  <a:cubicBezTo>
                    <a:pt x="532" y="85"/>
                    <a:pt x="456" y="4"/>
                    <a:pt x="358" y="1"/>
                  </a:cubicBezTo>
                  <a:cubicBezTo>
                    <a:pt x="356" y="1"/>
                    <a:pt x="354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123650" y="983475"/>
              <a:ext cx="12000" cy="347075"/>
            </a:xfrm>
            <a:custGeom>
              <a:rect b="b" l="l" r="r" t="t"/>
              <a:pathLst>
                <a:path extrusionOk="0" h="13883" w="480">
                  <a:moveTo>
                    <a:pt x="302" y="1"/>
                  </a:moveTo>
                  <a:cubicBezTo>
                    <a:pt x="206" y="1"/>
                    <a:pt x="129" y="77"/>
                    <a:pt x="126" y="173"/>
                  </a:cubicBezTo>
                  <a:lnTo>
                    <a:pt x="91" y="2252"/>
                  </a:lnTo>
                  <a:cubicBezTo>
                    <a:pt x="5" y="7156"/>
                    <a:pt x="0" y="7450"/>
                    <a:pt x="30" y="13707"/>
                  </a:cubicBezTo>
                  <a:cubicBezTo>
                    <a:pt x="31" y="13804"/>
                    <a:pt x="110" y="13882"/>
                    <a:pt x="206" y="13882"/>
                  </a:cubicBezTo>
                  <a:lnTo>
                    <a:pt x="207" y="13882"/>
                  </a:lnTo>
                  <a:cubicBezTo>
                    <a:pt x="305" y="13882"/>
                    <a:pt x="382" y="13802"/>
                    <a:pt x="382" y="13706"/>
                  </a:cubicBezTo>
                  <a:cubicBezTo>
                    <a:pt x="352" y="7453"/>
                    <a:pt x="357" y="7160"/>
                    <a:pt x="443" y="2258"/>
                  </a:cubicBezTo>
                  <a:lnTo>
                    <a:pt x="479" y="179"/>
                  </a:lnTo>
                  <a:cubicBezTo>
                    <a:pt x="480" y="82"/>
                    <a:pt x="402" y="2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164775" y="1080100"/>
              <a:ext cx="9975" cy="247350"/>
            </a:xfrm>
            <a:custGeom>
              <a:rect b="b" l="l" r="r" t="t"/>
              <a:pathLst>
                <a:path extrusionOk="0" h="9894" w="399">
                  <a:moveTo>
                    <a:pt x="222" y="0"/>
                  </a:moveTo>
                  <a:cubicBezTo>
                    <a:pt x="124" y="0"/>
                    <a:pt x="46" y="79"/>
                    <a:pt x="46" y="175"/>
                  </a:cubicBezTo>
                  <a:cubicBezTo>
                    <a:pt x="39" y="3085"/>
                    <a:pt x="30" y="4016"/>
                    <a:pt x="23" y="4945"/>
                  </a:cubicBezTo>
                  <a:cubicBezTo>
                    <a:pt x="16" y="5875"/>
                    <a:pt x="8" y="6806"/>
                    <a:pt x="1" y="9717"/>
                  </a:cubicBezTo>
                  <a:cubicBezTo>
                    <a:pt x="1" y="9815"/>
                    <a:pt x="79" y="9893"/>
                    <a:pt x="177" y="9893"/>
                  </a:cubicBezTo>
                  <a:cubicBezTo>
                    <a:pt x="274" y="9893"/>
                    <a:pt x="353" y="9815"/>
                    <a:pt x="353" y="9718"/>
                  </a:cubicBezTo>
                  <a:cubicBezTo>
                    <a:pt x="360" y="6808"/>
                    <a:pt x="368" y="5878"/>
                    <a:pt x="376" y="4947"/>
                  </a:cubicBezTo>
                  <a:cubicBezTo>
                    <a:pt x="383" y="4018"/>
                    <a:pt x="390" y="3088"/>
                    <a:pt x="398" y="176"/>
                  </a:cubicBezTo>
                  <a:cubicBezTo>
                    <a:pt x="398" y="79"/>
                    <a:pt x="320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5715725" y="797750"/>
              <a:ext cx="11950" cy="531900"/>
            </a:xfrm>
            <a:custGeom>
              <a:rect b="b" l="l" r="r" t="t"/>
              <a:pathLst>
                <a:path extrusionOk="0" h="21276" w="478">
                  <a:moveTo>
                    <a:pt x="300" y="1"/>
                  </a:moveTo>
                  <a:cubicBezTo>
                    <a:pt x="205" y="1"/>
                    <a:pt x="125" y="78"/>
                    <a:pt x="125" y="175"/>
                  </a:cubicBezTo>
                  <a:cubicBezTo>
                    <a:pt x="77" y="4696"/>
                    <a:pt x="71" y="7713"/>
                    <a:pt x="64" y="10630"/>
                  </a:cubicBezTo>
                  <a:cubicBezTo>
                    <a:pt x="56" y="13550"/>
                    <a:pt x="49" y="16570"/>
                    <a:pt x="2" y="21097"/>
                  </a:cubicBezTo>
                  <a:cubicBezTo>
                    <a:pt x="1" y="21195"/>
                    <a:pt x="79" y="21274"/>
                    <a:pt x="175" y="21275"/>
                  </a:cubicBezTo>
                  <a:lnTo>
                    <a:pt x="178" y="21275"/>
                  </a:lnTo>
                  <a:cubicBezTo>
                    <a:pt x="274" y="21275"/>
                    <a:pt x="353" y="21197"/>
                    <a:pt x="354" y="21101"/>
                  </a:cubicBezTo>
                  <a:cubicBezTo>
                    <a:pt x="402" y="16572"/>
                    <a:pt x="409" y="13553"/>
                    <a:pt x="416" y="10632"/>
                  </a:cubicBezTo>
                  <a:cubicBezTo>
                    <a:pt x="422" y="7714"/>
                    <a:pt x="429" y="4698"/>
                    <a:pt x="476" y="178"/>
                  </a:cubicBezTo>
                  <a:cubicBezTo>
                    <a:pt x="478" y="81"/>
                    <a:pt x="400" y="1"/>
                    <a:pt x="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5668400" y="811950"/>
              <a:ext cx="11550" cy="517525"/>
            </a:xfrm>
            <a:custGeom>
              <a:rect b="b" l="l" r="r" t="t"/>
              <a:pathLst>
                <a:path extrusionOk="0" h="20701" w="462">
                  <a:moveTo>
                    <a:pt x="268" y="0"/>
                  </a:moveTo>
                  <a:cubicBezTo>
                    <a:pt x="176" y="0"/>
                    <a:pt x="110" y="85"/>
                    <a:pt x="109" y="176"/>
                  </a:cubicBezTo>
                  <a:lnTo>
                    <a:pt x="2" y="20524"/>
                  </a:lnTo>
                  <a:cubicBezTo>
                    <a:pt x="1" y="20621"/>
                    <a:pt x="79" y="20700"/>
                    <a:pt x="177" y="20700"/>
                  </a:cubicBezTo>
                  <a:lnTo>
                    <a:pt x="178" y="20700"/>
                  </a:lnTo>
                  <a:cubicBezTo>
                    <a:pt x="274" y="20700"/>
                    <a:pt x="353" y="20622"/>
                    <a:pt x="354" y="20525"/>
                  </a:cubicBezTo>
                  <a:lnTo>
                    <a:pt x="461" y="178"/>
                  </a:lnTo>
                  <a:cubicBezTo>
                    <a:pt x="461" y="81"/>
                    <a:pt x="384" y="2"/>
                    <a:pt x="286" y="2"/>
                  </a:cubicBezTo>
                  <a:cubicBezTo>
                    <a:pt x="280" y="1"/>
                    <a:pt x="274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5619025" y="830300"/>
              <a:ext cx="27025" cy="498575"/>
            </a:xfrm>
            <a:custGeom>
              <a:rect b="b" l="l" r="r" t="t"/>
              <a:pathLst>
                <a:path extrusionOk="0" h="19943" w="1081">
                  <a:moveTo>
                    <a:pt x="418" y="1"/>
                  </a:moveTo>
                  <a:cubicBezTo>
                    <a:pt x="412" y="1"/>
                    <a:pt x="407" y="1"/>
                    <a:pt x="402" y="2"/>
                  </a:cubicBezTo>
                  <a:cubicBezTo>
                    <a:pt x="305" y="6"/>
                    <a:pt x="230" y="89"/>
                    <a:pt x="235" y="186"/>
                  </a:cubicBezTo>
                  <a:cubicBezTo>
                    <a:pt x="672" y="9394"/>
                    <a:pt x="728" y="10576"/>
                    <a:pt x="8" y="19753"/>
                  </a:cubicBezTo>
                  <a:cubicBezTo>
                    <a:pt x="1" y="19850"/>
                    <a:pt x="73" y="19935"/>
                    <a:pt x="170" y="19942"/>
                  </a:cubicBezTo>
                  <a:lnTo>
                    <a:pt x="184" y="19942"/>
                  </a:lnTo>
                  <a:cubicBezTo>
                    <a:pt x="274" y="19942"/>
                    <a:pt x="352" y="19872"/>
                    <a:pt x="359" y="19781"/>
                  </a:cubicBezTo>
                  <a:cubicBezTo>
                    <a:pt x="1081" y="10581"/>
                    <a:pt x="1024" y="9396"/>
                    <a:pt x="586" y="169"/>
                  </a:cubicBezTo>
                  <a:cubicBezTo>
                    <a:pt x="581" y="77"/>
                    <a:pt x="509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5571325" y="854625"/>
              <a:ext cx="16175" cy="474250"/>
            </a:xfrm>
            <a:custGeom>
              <a:rect b="b" l="l" r="r" t="t"/>
              <a:pathLst>
                <a:path extrusionOk="0" h="18970" w="647">
                  <a:moveTo>
                    <a:pt x="467" y="1"/>
                  </a:moveTo>
                  <a:cubicBezTo>
                    <a:pt x="387" y="1"/>
                    <a:pt x="294" y="74"/>
                    <a:pt x="290" y="170"/>
                  </a:cubicBezTo>
                  <a:cubicBezTo>
                    <a:pt x="0" y="7947"/>
                    <a:pt x="25" y="9943"/>
                    <a:pt x="110" y="16557"/>
                  </a:cubicBezTo>
                  <a:lnTo>
                    <a:pt x="137" y="18796"/>
                  </a:lnTo>
                  <a:cubicBezTo>
                    <a:pt x="138" y="18892"/>
                    <a:pt x="217" y="18969"/>
                    <a:pt x="313" y="18969"/>
                  </a:cubicBezTo>
                  <a:lnTo>
                    <a:pt x="315" y="18969"/>
                  </a:lnTo>
                  <a:cubicBezTo>
                    <a:pt x="412" y="18968"/>
                    <a:pt x="490" y="18889"/>
                    <a:pt x="489" y="18792"/>
                  </a:cubicBezTo>
                  <a:lnTo>
                    <a:pt x="461" y="16552"/>
                  </a:lnTo>
                  <a:cubicBezTo>
                    <a:pt x="377" y="9945"/>
                    <a:pt x="352" y="7952"/>
                    <a:pt x="641" y="183"/>
                  </a:cubicBezTo>
                  <a:cubicBezTo>
                    <a:pt x="646" y="85"/>
                    <a:pt x="570" y="4"/>
                    <a:pt x="472" y="1"/>
                  </a:cubicBezTo>
                  <a:cubicBezTo>
                    <a:pt x="471" y="1"/>
                    <a:pt x="469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5530750" y="888775"/>
              <a:ext cx="9575" cy="440100"/>
            </a:xfrm>
            <a:custGeom>
              <a:rect b="b" l="l" r="r" t="t"/>
              <a:pathLst>
                <a:path extrusionOk="0" h="17604" w="383">
                  <a:moveTo>
                    <a:pt x="192" y="1"/>
                  </a:moveTo>
                  <a:cubicBezTo>
                    <a:pt x="94" y="1"/>
                    <a:pt x="16" y="78"/>
                    <a:pt x="16" y="175"/>
                  </a:cubicBezTo>
                  <a:cubicBezTo>
                    <a:pt x="0" y="4132"/>
                    <a:pt x="9" y="6506"/>
                    <a:pt x="16" y="8803"/>
                  </a:cubicBezTo>
                  <a:cubicBezTo>
                    <a:pt x="23" y="11099"/>
                    <a:pt x="30" y="13473"/>
                    <a:pt x="16" y="17427"/>
                  </a:cubicBezTo>
                  <a:cubicBezTo>
                    <a:pt x="15" y="17525"/>
                    <a:pt x="107" y="17596"/>
                    <a:pt x="192" y="17603"/>
                  </a:cubicBezTo>
                  <a:lnTo>
                    <a:pt x="192" y="17603"/>
                  </a:lnTo>
                  <a:cubicBezTo>
                    <a:pt x="289" y="17603"/>
                    <a:pt x="367" y="17525"/>
                    <a:pt x="367" y="17429"/>
                  </a:cubicBezTo>
                  <a:cubicBezTo>
                    <a:pt x="382" y="13473"/>
                    <a:pt x="374" y="11098"/>
                    <a:pt x="367" y="8801"/>
                  </a:cubicBezTo>
                  <a:cubicBezTo>
                    <a:pt x="360" y="6505"/>
                    <a:pt x="352" y="4132"/>
                    <a:pt x="367" y="177"/>
                  </a:cubicBezTo>
                  <a:cubicBezTo>
                    <a:pt x="368" y="79"/>
                    <a:pt x="289" y="1"/>
                    <a:pt x="192" y="1"/>
                  </a:cubicBezTo>
                  <a:close/>
                  <a:moveTo>
                    <a:pt x="192" y="17603"/>
                  </a:moveTo>
                  <a:cubicBezTo>
                    <a:pt x="191" y="17603"/>
                    <a:pt x="191" y="17603"/>
                    <a:pt x="191" y="17603"/>
                  </a:cubicBezTo>
                  <a:lnTo>
                    <a:pt x="192" y="17603"/>
                  </a:lnTo>
                  <a:cubicBezTo>
                    <a:pt x="192" y="17603"/>
                    <a:pt x="192" y="17603"/>
                    <a:pt x="192" y="176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5487475" y="930125"/>
              <a:ext cx="14050" cy="398750"/>
            </a:xfrm>
            <a:custGeom>
              <a:rect b="b" l="l" r="r" t="t"/>
              <a:pathLst>
                <a:path extrusionOk="0" h="15950" w="562">
                  <a:moveTo>
                    <a:pt x="325" y="0"/>
                  </a:moveTo>
                  <a:cubicBezTo>
                    <a:pt x="323" y="0"/>
                    <a:pt x="321" y="0"/>
                    <a:pt x="319" y="0"/>
                  </a:cubicBezTo>
                  <a:cubicBezTo>
                    <a:pt x="221" y="0"/>
                    <a:pt x="143" y="80"/>
                    <a:pt x="143" y="176"/>
                  </a:cubicBezTo>
                  <a:cubicBezTo>
                    <a:pt x="150" y="1834"/>
                    <a:pt x="160" y="3153"/>
                    <a:pt x="168" y="4286"/>
                  </a:cubicBezTo>
                  <a:cubicBezTo>
                    <a:pt x="198" y="8277"/>
                    <a:pt x="211" y="9929"/>
                    <a:pt x="4" y="15767"/>
                  </a:cubicBezTo>
                  <a:cubicBezTo>
                    <a:pt x="0" y="15865"/>
                    <a:pt x="76" y="15946"/>
                    <a:pt x="174" y="15949"/>
                  </a:cubicBezTo>
                  <a:lnTo>
                    <a:pt x="180" y="15949"/>
                  </a:lnTo>
                  <a:cubicBezTo>
                    <a:pt x="274" y="15949"/>
                    <a:pt x="352" y="15875"/>
                    <a:pt x="355" y="15781"/>
                  </a:cubicBezTo>
                  <a:cubicBezTo>
                    <a:pt x="562" y="9934"/>
                    <a:pt x="550" y="8280"/>
                    <a:pt x="520" y="4284"/>
                  </a:cubicBezTo>
                  <a:cubicBezTo>
                    <a:pt x="512" y="3151"/>
                    <a:pt x="502" y="1831"/>
                    <a:pt x="495" y="175"/>
                  </a:cubicBezTo>
                  <a:cubicBezTo>
                    <a:pt x="495" y="81"/>
                    <a:pt x="423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5446950" y="987850"/>
              <a:ext cx="17525" cy="341025"/>
            </a:xfrm>
            <a:custGeom>
              <a:rect b="b" l="l" r="r" t="t"/>
              <a:pathLst>
                <a:path extrusionOk="0" h="13641" w="701">
                  <a:moveTo>
                    <a:pt x="438" y="1"/>
                  </a:moveTo>
                  <a:cubicBezTo>
                    <a:pt x="334" y="4"/>
                    <a:pt x="262" y="78"/>
                    <a:pt x="262" y="176"/>
                  </a:cubicBezTo>
                  <a:cubicBezTo>
                    <a:pt x="246" y="2800"/>
                    <a:pt x="273" y="4323"/>
                    <a:pt x="293" y="5436"/>
                  </a:cubicBezTo>
                  <a:cubicBezTo>
                    <a:pt x="331" y="7598"/>
                    <a:pt x="348" y="8492"/>
                    <a:pt x="8" y="13452"/>
                  </a:cubicBezTo>
                  <a:cubicBezTo>
                    <a:pt x="1" y="13550"/>
                    <a:pt x="74" y="13633"/>
                    <a:pt x="171" y="13640"/>
                  </a:cubicBezTo>
                  <a:lnTo>
                    <a:pt x="184" y="13640"/>
                  </a:lnTo>
                  <a:cubicBezTo>
                    <a:pt x="275" y="13640"/>
                    <a:pt x="352" y="13570"/>
                    <a:pt x="359" y="13477"/>
                  </a:cubicBezTo>
                  <a:cubicBezTo>
                    <a:pt x="700" y="8501"/>
                    <a:pt x="684" y="7601"/>
                    <a:pt x="644" y="5429"/>
                  </a:cubicBezTo>
                  <a:cubicBezTo>
                    <a:pt x="625" y="4319"/>
                    <a:pt x="598" y="2798"/>
                    <a:pt x="613" y="178"/>
                  </a:cubicBezTo>
                  <a:cubicBezTo>
                    <a:pt x="615" y="80"/>
                    <a:pt x="536" y="1"/>
                    <a:pt x="4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5406025" y="1124075"/>
              <a:ext cx="12625" cy="204800"/>
            </a:xfrm>
            <a:custGeom>
              <a:rect b="b" l="l" r="r" t="t"/>
              <a:pathLst>
                <a:path extrusionOk="0" h="8192" w="505">
                  <a:moveTo>
                    <a:pt x="175" y="1"/>
                  </a:moveTo>
                  <a:cubicBezTo>
                    <a:pt x="79" y="1"/>
                    <a:pt x="1" y="80"/>
                    <a:pt x="1" y="177"/>
                  </a:cubicBezTo>
                  <a:cubicBezTo>
                    <a:pt x="4" y="3605"/>
                    <a:pt x="41" y="3856"/>
                    <a:pt x="79" y="4121"/>
                  </a:cubicBezTo>
                  <a:cubicBezTo>
                    <a:pt x="114" y="4364"/>
                    <a:pt x="149" y="4615"/>
                    <a:pt x="154" y="8017"/>
                  </a:cubicBezTo>
                  <a:cubicBezTo>
                    <a:pt x="154" y="8113"/>
                    <a:pt x="233" y="8191"/>
                    <a:pt x="330" y="8191"/>
                  </a:cubicBezTo>
                  <a:cubicBezTo>
                    <a:pt x="426" y="8191"/>
                    <a:pt x="505" y="8113"/>
                    <a:pt x="505" y="8015"/>
                  </a:cubicBezTo>
                  <a:cubicBezTo>
                    <a:pt x="501" y="4589"/>
                    <a:pt x="465" y="4338"/>
                    <a:pt x="426" y="4071"/>
                  </a:cubicBezTo>
                  <a:cubicBezTo>
                    <a:pt x="392" y="3830"/>
                    <a:pt x="356" y="3579"/>
                    <a:pt x="351" y="177"/>
                  </a:cubicBezTo>
                  <a:cubicBezTo>
                    <a:pt x="351" y="80"/>
                    <a:pt x="273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8"/>
          <p:cNvGrpSpPr/>
          <p:nvPr/>
        </p:nvGrpSpPr>
        <p:grpSpPr>
          <a:xfrm>
            <a:off x="883041" y="4582467"/>
            <a:ext cx="773478" cy="785950"/>
            <a:chOff x="2754175" y="407125"/>
            <a:chExt cx="281275" cy="285800"/>
          </a:xfrm>
        </p:grpSpPr>
        <p:sp>
          <p:nvSpPr>
            <p:cNvPr id="375" name="Google Shape;375;p8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8"/>
          <p:cNvSpPr/>
          <p:nvPr/>
        </p:nvSpPr>
        <p:spPr>
          <a:xfrm rot="5400000">
            <a:off x="6263193" y="4231830"/>
            <a:ext cx="548356" cy="1443754"/>
          </a:xfrm>
          <a:custGeom>
            <a:rect b="b" l="l" r="r" t="t"/>
            <a:pathLst>
              <a:path extrusionOk="0" h="14184" w="5387">
                <a:moveTo>
                  <a:pt x="5387" y="1"/>
                </a:moveTo>
                <a:cubicBezTo>
                  <a:pt x="4696" y="282"/>
                  <a:pt x="4045" y="664"/>
                  <a:pt x="3456" y="1133"/>
                </a:cubicBezTo>
                <a:cubicBezTo>
                  <a:pt x="1768" y="2479"/>
                  <a:pt x="605" y="4497"/>
                  <a:pt x="313" y="6633"/>
                </a:cubicBezTo>
                <a:cubicBezTo>
                  <a:pt x="1" y="8916"/>
                  <a:pt x="736" y="11416"/>
                  <a:pt x="2529" y="12862"/>
                </a:cubicBezTo>
                <a:cubicBezTo>
                  <a:pt x="3358" y="13533"/>
                  <a:pt x="4345" y="13939"/>
                  <a:pt x="5387" y="14183"/>
                </a:cubicBezTo>
                <a:lnTo>
                  <a:pt x="5387" y="1"/>
                </a:ln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8"/>
          <p:cNvGrpSpPr/>
          <p:nvPr/>
        </p:nvGrpSpPr>
        <p:grpSpPr>
          <a:xfrm rot="-5400000">
            <a:off x="7987867" y="10700"/>
            <a:ext cx="494589" cy="626069"/>
            <a:chOff x="5607100" y="2261100"/>
            <a:chExt cx="319275" cy="404150"/>
          </a:xfrm>
        </p:grpSpPr>
        <p:sp>
          <p:nvSpPr>
            <p:cNvPr id="397" name="Google Shape;397;p8"/>
            <p:cNvSpPr/>
            <p:nvPr/>
          </p:nvSpPr>
          <p:spPr>
            <a:xfrm>
              <a:off x="5607100" y="2428500"/>
              <a:ext cx="319275" cy="236750"/>
            </a:xfrm>
            <a:custGeom>
              <a:rect b="b" l="l" r="r" t="t"/>
              <a:pathLst>
                <a:path extrusionOk="0" h="9470" w="12771">
                  <a:moveTo>
                    <a:pt x="5422" y="1"/>
                  </a:moveTo>
                  <a:cubicBezTo>
                    <a:pt x="3615" y="3062"/>
                    <a:pt x="1808" y="6408"/>
                    <a:pt x="0" y="9469"/>
                  </a:cubicBezTo>
                  <a:lnTo>
                    <a:pt x="2392" y="9443"/>
                  </a:lnTo>
                  <a:cubicBezTo>
                    <a:pt x="3498" y="7485"/>
                    <a:pt x="4606" y="5504"/>
                    <a:pt x="5713" y="3627"/>
                  </a:cubicBezTo>
                  <a:cubicBezTo>
                    <a:pt x="7466" y="5394"/>
                    <a:pt x="9021" y="7342"/>
                    <a:pt x="10499" y="9351"/>
                  </a:cubicBezTo>
                  <a:lnTo>
                    <a:pt x="12770" y="9326"/>
                  </a:lnTo>
                  <a:cubicBezTo>
                    <a:pt x="10499" y="6077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5607100" y="2261100"/>
              <a:ext cx="319275" cy="236775"/>
            </a:xfrm>
            <a:custGeom>
              <a:rect b="b" l="l" r="r" t="t"/>
              <a:pathLst>
                <a:path extrusionOk="0" h="9471" w="12771">
                  <a:moveTo>
                    <a:pt x="5422" y="1"/>
                  </a:moveTo>
                  <a:cubicBezTo>
                    <a:pt x="3615" y="3063"/>
                    <a:pt x="1808" y="6408"/>
                    <a:pt x="0" y="9470"/>
                  </a:cubicBezTo>
                  <a:lnTo>
                    <a:pt x="2392" y="9443"/>
                  </a:lnTo>
                  <a:cubicBezTo>
                    <a:pt x="3498" y="7486"/>
                    <a:pt x="4606" y="5504"/>
                    <a:pt x="5713" y="3628"/>
                  </a:cubicBezTo>
                  <a:cubicBezTo>
                    <a:pt x="7466" y="5394"/>
                    <a:pt x="9021" y="7342"/>
                    <a:pt x="10499" y="9353"/>
                  </a:cubicBezTo>
                  <a:lnTo>
                    <a:pt x="12770" y="9328"/>
                  </a:lnTo>
                  <a:cubicBezTo>
                    <a:pt x="10499" y="6078"/>
                    <a:pt x="8212" y="2810"/>
                    <a:pt x="54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"/>
          <p:cNvSpPr txBox="1"/>
          <p:nvPr>
            <p:ph type="title"/>
          </p:nvPr>
        </p:nvSpPr>
        <p:spPr>
          <a:xfrm>
            <a:off x="1913250" y="1838600"/>
            <a:ext cx="5317500" cy="1964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1" name="Google Shape;401;p9"/>
          <p:cNvSpPr txBox="1"/>
          <p:nvPr>
            <p:ph idx="1" type="subTitle"/>
          </p:nvPr>
        </p:nvSpPr>
        <p:spPr>
          <a:xfrm>
            <a:off x="1913250" y="3803000"/>
            <a:ext cx="53175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9"/>
          <p:cNvSpPr/>
          <p:nvPr/>
        </p:nvSpPr>
        <p:spPr>
          <a:xfrm>
            <a:off x="-537325" y="3568846"/>
            <a:ext cx="2038243" cy="1631116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9"/>
          <p:cNvSpPr/>
          <p:nvPr/>
        </p:nvSpPr>
        <p:spPr>
          <a:xfrm>
            <a:off x="346400" y="4446405"/>
            <a:ext cx="1462807" cy="1170619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9"/>
          <p:cNvSpPr/>
          <p:nvPr/>
        </p:nvSpPr>
        <p:spPr>
          <a:xfrm rot="2700000">
            <a:off x="8252669" y="2105587"/>
            <a:ext cx="1484260" cy="996627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9"/>
          <p:cNvSpPr/>
          <p:nvPr/>
        </p:nvSpPr>
        <p:spPr>
          <a:xfrm>
            <a:off x="8351350" y="2794342"/>
            <a:ext cx="708680" cy="686688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6" name="Google Shape;406;p9"/>
          <p:cNvGrpSpPr/>
          <p:nvPr/>
        </p:nvGrpSpPr>
        <p:grpSpPr>
          <a:xfrm rot="8100067">
            <a:off x="7970175" y="4319502"/>
            <a:ext cx="1026061" cy="1042628"/>
            <a:chOff x="2754175" y="407125"/>
            <a:chExt cx="281275" cy="285800"/>
          </a:xfrm>
        </p:grpSpPr>
        <p:sp>
          <p:nvSpPr>
            <p:cNvPr id="407" name="Google Shape;407;p9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9"/>
          <p:cNvGrpSpPr/>
          <p:nvPr/>
        </p:nvGrpSpPr>
        <p:grpSpPr>
          <a:xfrm rot="1224146">
            <a:off x="-439446" y="3189619"/>
            <a:ext cx="722043" cy="733723"/>
            <a:chOff x="2754175" y="407125"/>
            <a:chExt cx="281275" cy="285800"/>
          </a:xfrm>
        </p:grpSpPr>
        <p:sp>
          <p:nvSpPr>
            <p:cNvPr id="428" name="Google Shape;428;p9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9"/>
          <p:cNvSpPr/>
          <p:nvPr/>
        </p:nvSpPr>
        <p:spPr>
          <a:xfrm>
            <a:off x="387850" y="771048"/>
            <a:ext cx="464004" cy="550211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9"/>
          <p:cNvSpPr/>
          <p:nvPr/>
        </p:nvSpPr>
        <p:spPr>
          <a:xfrm>
            <a:off x="219050" y="1278709"/>
            <a:ext cx="287948" cy="341446"/>
          </a:xfrm>
          <a:custGeom>
            <a:rect b="b" l="l" r="r" t="t"/>
            <a:pathLst>
              <a:path extrusionOk="0" h="4640" w="3913">
                <a:moveTo>
                  <a:pt x="1849" y="1"/>
                </a:moveTo>
                <a:cubicBezTo>
                  <a:pt x="1849" y="1"/>
                  <a:pt x="1700" y="2064"/>
                  <a:pt x="0" y="2246"/>
                </a:cubicBezTo>
                <a:cubicBezTo>
                  <a:pt x="0" y="2246"/>
                  <a:pt x="1568" y="2427"/>
                  <a:pt x="1851" y="4640"/>
                </a:cubicBezTo>
                <a:cubicBezTo>
                  <a:pt x="1851" y="4640"/>
                  <a:pt x="2206" y="2372"/>
                  <a:pt x="3912" y="2213"/>
                </a:cubicBezTo>
                <a:cubicBezTo>
                  <a:pt x="3912" y="2213"/>
                  <a:pt x="1964" y="1751"/>
                  <a:pt x="184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9"/>
          <p:cNvSpPr/>
          <p:nvPr/>
        </p:nvSpPr>
        <p:spPr>
          <a:xfrm rot="-1414393">
            <a:off x="8325345" y="307701"/>
            <a:ext cx="416923" cy="587796"/>
          </a:xfrm>
          <a:custGeom>
            <a:rect b="b" l="l" r="r" t="t"/>
            <a:pathLst>
              <a:path extrusionOk="0" h="8944" w="6344">
                <a:moveTo>
                  <a:pt x="4440" y="0"/>
                </a:moveTo>
                <a:cubicBezTo>
                  <a:pt x="1988" y="0"/>
                  <a:pt x="0" y="2253"/>
                  <a:pt x="0" y="4723"/>
                </a:cubicBezTo>
                <a:cubicBezTo>
                  <a:pt x="0" y="7193"/>
                  <a:pt x="1988" y="8944"/>
                  <a:pt x="4440" y="8944"/>
                </a:cubicBezTo>
                <a:cubicBezTo>
                  <a:pt x="5122" y="8944"/>
                  <a:pt x="5767" y="8808"/>
                  <a:pt x="6344" y="8560"/>
                </a:cubicBezTo>
                <a:cubicBezTo>
                  <a:pt x="4374" y="8127"/>
                  <a:pt x="2888" y="6191"/>
                  <a:pt x="2888" y="4093"/>
                </a:cubicBezTo>
                <a:cubicBezTo>
                  <a:pt x="2888" y="2203"/>
                  <a:pt x="4095" y="750"/>
                  <a:pt x="5775" y="229"/>
                </a:cubicBezTo>
                <a:cubicBezTo>
                  <a:pt x="5353" y="81"/>
                  <a:pt x="4906" y="0"/>
                  <a:pt x="44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"/>
          <p:cNvSpPr txBox="1"/>
          <p:nvPr>
            <p:ph type="title"/>
          </p:nvPr>
        </p:nvSpPr>
        <p:spPr>
          <a:xfrm>
            <a:off x="720000" y="3461425"/>
            <a:ext cx="4693500" cy="1125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53" name="Google Shape;453;p10"/>
          <p:cNvGrpSpPr/>
          <p:nvPr/>
        </p:nvGrpSpPr>
        <p:grpSpPr>
          <a:xfrm>
            <a:off x="5473880" y="4365013"/>
            <a:ext cx="426116" cy="515723"/>
            <a:chOff x="3170325" y="2667550"/>
            <a:chExt cx="305175" cy="369350"/>
          </a:xfrm>
        </p:grpSpPr>
        <p:sp>
          <p:nvSpPr>
            <p:cNvPr id="454" name="Google Shape;454;p10"/>
            <p:cNvSpPr/>
            <p:nvPr/>
          </p:nvSpPr>
          <p:spPr>
            <a:xfrm>
              <a:off x="3280450" y="2865850"/>
              <a:ext cx="144275" cy="171050"/>
            </a:xfrm>
            <a:custGeom>
              <a:rect b="b" l="l" r="r" t="t"/>
              <a:pathLst>
                <a:path extrusionOk="0" h="6842" w="5771">
                  <a:moveTo>
                    <a:pt x="2727" y="0"/>
                  </a:moveTo>
                  <a:cubicBezTo>
                    <a:pt x="2727" y="0"/>
                    <a:pt x="2508" y="3044"/>
                    <a:pt x="0" y="3312"/>
                  </a:cubicBezTo>
                  <a:cubicBezTo>
                    <a:pt x="0" y="3312"/>
                    <a:pt x="2313" y="3579"/>
                    <a:pt x="2732" y="6842"/>
                  </a:cubicBezTo>
                  <a:cubicBezTo>
                    <a:pt x="2732" y="6842"/>
                    <a:pt x="3254" y="3498"/>
                    <a:pt x="5771" y="3263"/>
                  </a:cubicBezTo>
                  <a:cubicBezTo>
                    <a:pt x="5771" y="3263"/>
                    <a:pt x="2897" y="2581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3170325" y="2742875"/>
              <a:ext cx="144300" cy="171075"/>
            </a:xfrm>
            <a:custGeom>
              <a:rect b="b" l="l" r="r" t="t"/>
              <a:pathLst>
                <a:path extrusionOk="0" h="6843" w="5772">
                  <a:moveTo>
                    <a:pt x="2728" y="1"/>
                  </a:moveTo>
                  <a:cubicBezTo>
                    <a:pt x="2728" y="1"/>
                    <a:pt x="2509" y="3044"/>
                    <a:pt x="1" y="3312"/>
                  </a:cubicBezTo>
                  <a:cubicBezTo>
                    <a:pt x="1" y="3312"/>
                    <a:pt x="2314" y="3580"/>
                    <a:pt x="2732" y="6842"/>
                  </a:cubicBezTo>
                  <a:cubicBezTo>
                    <a:pt x="2732" y="6842"/>
                    <a:pt x="3256" y="3499"/>
                    <a:pt x="5771" y="3263"/>
                  </a:cubicBezTo>
                  <a:cubicBezTo>
                    <a:pt x="5771" y="3263"/>
                    <a:pt x="2899" y="2581"/>
                    <a:pt x="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3331250" y="2667550"/>
              <a:ext cx="144250" cy="171050"/>
            </a:xfrm>
            <a:custGeom>
              <a:rect b="b" l="l" r="r" t="t"/>
              <a:pathLst>
                <a:path extrusionOk="0" h="6842" w="5770">
                  <a:moveTo>
                    <a:pt x="2726" y="0"/>
                  </a:moveTo>
                  <a:cubicBezTo>
                    <a:pt x="2726" y="0"/>
                    <a:pt x="2507" y="3044"/>
                    <a:pt x="0" y="3311"/>
                  </a:cubicBezTo>
                  <a:cubicBezTo>
                    <a:pt x="0" y="3311"/>
                    <a:pt x="2313" y="3579"/>
                    <a:pt x="2731" y="6841"/>
                  </a:cubicBezTo>
                  <a:cubicBezTo>
                    <a:pt x="2731" y="6841"/>
                    <a:pt x="3254" y="3498"/>
                    <a:pt x="5770" y="3262"/>
                  </a:cubicBezTo>
                  <a:cubicBezTo>
                    <a:pt x="5770" y="3262"/>
                    <a:pt x="2898" y="2581"/>
                    <a:pt x="2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0"/>
          <p:cNvGrpSpPr/>
          <p:nvPr/>
        </p:nvGrpSpPr>
        <p:grpSpPr>
          <a:xfrm>
            <a:off x="302241" y="4227860"/>
            <a:ext cx="821978" cy="790031"/>
            <a:chOff x="2368150" y="525325"/>
            <a:chExt cx="292675" cy="281300"/>
          </a:xfrm>
        </p:grpSpPr>
        <p:sp>
          <p:nvSpPr>
            <p:cNvPr id="458" name="Google Shape;458;p10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10"/>
          <p:cNvGrpSpPr/>
          <p:nvPr/>
        </p:nvGrpSpPr>
        <p:grpSpPr>
          <a:xfrm rot="10800000">
            <a:off x="8038325" y="3722775"/>
            <a:ext cx="1105667" cy="1410389"/>
            <a:chOff x="2864175" y="994200"/>
            <a:chExt cx="246125" cy="313950"/>
          </a:xfrm>
        </p:grpSpPr>
        <p:sp>
          <p:nvSpPr>
            <p:cNvPr id="479" name="Google Shape;479;p10"/>
            <p:cNvSpPr/>
            <p:nvPr/>
          </p:nvSpPr>
          <p:spPr>
            <a:xfrm>
              <a:off x="2864175" y="994200"/>
              <a:ext cx="246125" cy="313950"/>
            </a:xfrm>
            <a:custGeom>
              <a:rect b="b" l="l" r="r" t="t"/>
              <a:pathLst>
                <a:path extrusionOk="0" h="12558" w="9845">
                  <a:moveTo>
                    <a:pt x="9572" y="0"/>
                  </a:moveTo>
                  <a:cubicBezTo>
                    <a:pt x="9229" y="2373"/>
                    <a:pt x="8864" y="4822"/>
                    <a:pt x="7859" y="7039"/>
                  </a:cubicBezTo>
                  <a:cubicBezTo>
                    <a:pt x="6733" y="9524"/>
                    <a:pt x="4882" y="11327"/>
                    <a:pt x="2782" y="11978"/>
                  </a:cubicBezTo>
                  <a:cubicBezTo>
                    <a:pt x="2121" y="12185"/>
                    <a:pt x="1403" y="12289"/>
                    <a:pt x="643" y="12289"/>
                  </a:cubicBezTo>
                  <a:cubicBezTo>
                    <a:pt x="432" y="12289"/>
                    <a:pt x="217" y="12281"/>
                    <a:pt x="0" y="12265"/>
                  </a:cubicBezTo>
                  <a:lnTo>
                    <a:pt x="0" y="12533"/>
                  </a:lnTo>
                  <a:cubicBezTo>
                    <a:pt x="216" y="12550"/>
                    <a:pt x="431" y="12557"/>
                    <a:pt x="639" y="12557"/>
                  </a:cubicBezTo>
                  <a:cubicBezTo>
                    <a:pt x="1430" y="12557"/>
                    <a:pt x="2174" y="12449"/>
                    <a:pt x="2863" y="12235"/>
                  </a:cubicBezTo>
                  <a:cubicBezTo>
                    <a:pt x="5037" y="11560"/>
                    <a:pt x="6946" y="9706"/>
                    <a:pt x="8105" y="7151"/>
                  </a:cubicBezTo>
                  <a:cubicBezTo>
                    <a:pt x="9131" y="4885"/>
                    <a:pt x="9496" y="2404"/>
                    <a:pt x="9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2864175" y="994200"/>
              <a:ext cx="217600" cy="287075"/>
            </a:xfrm>
            <a:custGeom>
              <a:rect b="b" l="l" r="r" t="t"/>
              <a:pathLst>
                <a:path extrusionOk="0" h="11483" w="8704">
                  <a:moveTo>
                    <a:pt x="8433" y="0"/>
                  </a:moveTo>
                  <a:cubicBezTo>
                    <a:pt x="8404" y="671"/>
                    <a:pt x="8134" y="4627"/>
                    <a:pt x="6099" y="7797"/>
                  </a:cubicBezTo>
                  <a:cubicBezTo>
                    <a:pt x="4301" y="10596"/>
                    <a:pt x="846" y="11122"/>
                    <a:pt x="0" y="11212"/>
                  </a:cubicBezTo>
                  <a:lnTo>
                    <a:pt x="0" y="11483"/>
                  </a:lnTo>
                  <a:cubicBezTo>
                    <a:pt x="840" y="11397"/>
                    <a:pt x="4446" y="10867"/>
                    <a:pt x="6325" y="7942"/>
                  </a:cubicBezTo>
                  <a:cubicBezTo>
                    <a:pt x="8405" y="4705"/>
                    <a:pt x="8674" y="664"/>
                    <a:pt x="8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2864175" y="994200"/>
              <a:ext cx="181600" cy="254525"/>
            </a:xfrm>
            <a:custGeom>
              <a:rect b="b" l="l" r="r" t="t"/>
              <a:pathLst>
                <a:path extrusionOk="0" h="10181" w="7264">
                  <a:moveTo>
                    <a:pt x="6915" y="0"/>
                  </a:moveTo>
                  <a:cubicBezTo>
                    <a:pt x="6993" y="3003"/>
                    <a:pt x="6179" y="5623"/>
                    <a:pt x="4489" y="7786"/>
                  </a:cubicBezTo>
                  <a:cubicBezTo>
                    <a:pt x="3236" y="9392"/>
                    <a:pt x="716" y="9818"/>
                    <a:pt x="0" y="9905"/>
                  </a:cubicBezTo>
                  <a:lnTo>
                    <a:pt x="0" y="10180"/>
                  </a:lnTo>
                  <a:cubicBezTo>
                    <a:pt x="709" y="10097"/>
                    <a:pt x="3352" y="9686"/>
                    <a:pt x="4702" y="7953"/>
                  </a:cubicBezTo>
                  <a:cubicBezTo>
                    <a:pt x="6429" y="5740"/>
                    <a:pt x="7264" y="3064"/>
                    <a:pt x="7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2864175" y="994200"/>
              <a:ext cx="141650" cy="213900"/>
            </a:xfrm>
            <a:custGeom>
              <a:rect b="b" l="l" r="r" t="t"/>
              <a:pathLst>
                <a:path extrusionOk="0" h="8556" w="5666">
                  <a:moveTo>
                    <a:pt x="5396" y="0"/>
                  </a:moveTo>
                  <a:cubicBezTo>
                    <a:pt x="5364" y="1470"/>
                    <a:pt x="5213" y="2630"/>
                    <a:pt x="4918" y="3649"/>
                  </a:cubicBezTo>
                  <a:cubicBezTo>
                    <a:pt x="4550" y="4932"/>
                    <a:pt x="3930" y="6032"/>
                    <a:pt x="3125" y="6830"/>
                  </a:cubicBezTo>
                  <a:cubicBezTo>
                    <a:pt x="2245" y="7703"/>
                    <a:pt x="1113" y="8229"/>
                    <a:pt x="0" y="8286"/>
                  </a:cubicBezTo>
                  <a:lnTo>
                    <a:pt x="0" y="8556"/>
                  </a:lnTo>
                  <a:cubicBezTo>
                    <a:pt x="1183" y="8498"/>
                    <a:pt x="2385" y="7942"/>
                    <a:pt x="3315" y="7022"/>
                  </a:cubicBezTo>
                  <a:cubicBezTo>
                    <a:pt x="4151" y="6192"/>
                    <a:pt x="4796" y="5052"/>
                    <a:pt x="5177" y="3724"/>
                  </a:cubicBezTo>
                  <a:cubicBezTo>
                    <a:pt x="5479" y="2680"/>
                    <a:pt x="5633" y="1496"/>
                    <a:pt x="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2864175" y="994200"/>
              <a:ext cx="107000" cy="171200"/>
            </a:xfrm>
            <a:custGeom>
              <a:rect b="b" l="l" r="r" t="t"/>
              <a:pathLst>
                <a:path extrusionOk="0" h="6848" w="4280">
                  <a:moveTo>
                    <a:pt x="3948" y="0"/>
                  </a:moveTo>
                  <a:cubicBezTo>
                    <a:pt x="3944" y="12"/>
                    <a:pt x="3944" y="24"/>
                    <a:pt x="3944" y="38"/>
                  </a:cubicBezTo>
                  <a:cubicBezTo>
                    <a:pt x="3976" y="765"/>
                    <a:pt x="4010" y="1517"/>
                    <a:pt x="3947" y="2249"/>
                  </a:cubicBezTo>
                  <a:cubicBezTo>
                    <a:pt x="3875" y="3073"/>
                    <a:pt x="3694" y="3758"/>
                    <a:pt x="3392" y="4343"/>
                  </a:cubicBezTo>
                  <a:cubicBezTo>
                    <a:pt x="2747" y="5592"/>
                    <a:pt x="1402" y="6471"/>
                    <a:pt x="0" y="6576"/>
                  </a:cubicBezTo>
                  <a:lnTo>
                    <a:pt x="0" y="6847"/>
                  </a:lnTo>
                  <a:cubicBezTo>
                    <a:pt x="1501" y="6743"/>
                    <a:pt x="2944" y="5803"/>
                    <a:pt x="3633" y="4465"/>
                  </a:cubicBezTo>
                  <a:cubicBezTo>
                    <a:pt x="3951" y="3850"/>
                    <a:pt x="4142" y="3133"/>
                    <a:pt x="4216" y="2274"/>
                  </a:cubicBezTo>
                  <a:cubicBezTo>
                    <a:pt x="4280" y="1523"/>
                    <a:pt x="4247" y="762"/>
                    <a:pt x="4213" y="26"/>
                  </a:cubicBezTo>
                  <a:cubicBezTo>
                    <a:pt x="4213" y="17"/>
                    <a:pt x="4212" y="9"/>
                    <a:pt x="4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2864175" y="994200"/>
              <a:ext cx="74525" cy="129875"/>
            </a:xfrm>
            <a:custGeom>
              <a:rect b="b" l="l" r="r" t="t"/>
              <a:pathLst>
                <a:path extrusionOk="0" h="5195" w="2981">
                  <a:moveTo>
                    <a:pt x="2712" y="0"/>
                  </a:moveTo>
                  <a:cubicBezTo>
                    <a:pt x="2699" y="1019"/>
                    <a:pt x="2622" y="2087"/>
                    <a:pt x="2201" y="3038"/>
                  </a:cubicBezTo>
                  <a:cubicBezTo>
                    <a:pt x="1797" y="3951"/>
                    <a:pt x="912" y="4701"/>
                    <a:pt x="0" y="4919"/>
                  </a:cubicBezTo>
                  <a:lnTo>
                    <a:pt x="0" y="5195"/>
                  </a:lnTo>
                  <a:cubicBezTo>
                    <a:pt x="1012" y="4975"/>
                    <a:pt x="2003" y="4154"/>
                    <a:pt x="2448" y="3146"/>
                  </a:cubicBezTo>
                  <a:cubicBezTo>
                    <a:pt x="2890" y="2150"/>
                    <a:pt x="2968" y="1048"/>
                    <a:pt x="29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2864175" y="994200"/>
              <a:ext cx="48500" cy="79250"/>
            </a:xfrm>
            <a:custGeom>
              <a:rect b="b" l="l" r="r" t="t"/>
              <a:pathLst>
                <a:path extrusionOk="0" h="3170" w="1940">
                  <a:moveTo>
                    <a:pt x="1574" y="0"/>
                  </a:moveTo>
                  <a:cubicBezTo>
                    <a:pt x="1579" y="131"/>
                    <a:pt x="1584" y="256"/>
                    <a:pt x="1591" y="376"/>
                  </a:cubicBezTo>
                  <a:cubicBezTo>
                    <a:pt x="1634" y="1155"/>
                    <a:pt x="1665" y="1719"/>
                    <a:pt x="992" y="2465"/>
                  </a:cubicBezTo>
                  <a:cubicBezTo>
                    <a:pt x="804" y="2676"/>
                    <a:pt x="322" y="2901"/>
                    <a:pt x="10" y="2901"/>
                  </a:cubicBezTo>
                  <a:cubicBezTo>
                    <a:pt x="7" y="2901"/>
                    <a:pt x="3" y="2901"/>
                    <a:pt x="0" y="2901"/>
                  </a:cubicBezTo>
                  <a:lnTo>
                    <a:pt x="0" y="3170"/>
                  </a:lnTo>
                  <a:lnTo>
                    <a:pt x="4" y="3170"/>
                  </a:lnTo>
                  <a:cubicBezTo>
                    <a:pt x="405" y="3170"/>
                    <a:pt x="954" y="2909"/>
                    <a:pt x="1194" y="2645"/>
                  </a:cubicBezTo>
                  <a:cubicBezTo>
                    <a:pt x="1940" y="1816"/>
                    <a:pt x="1905" y="1175"/>
                    <a:pt x="1860" y="361"/>
                  </a:cubicBezTo>
                  <a:cubicBezTo>
                    <a:pt x="1854" y="245"/>
                    <a:pt x="1848" y="125"/>
                    <a:pt x="1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10"/>
          <p:cNvSpPr/>
          <p:nvPr/>
        </p:nvSpPr>
        <p:spPr>
          <a:xfrm>
            <a:off x="-75975" y="-176062"/>
            <a:ext cx="1200194" cy="1045911"/>
          </a:xfrm>
          <a:custGeom>
            <a:rect b="b" l="l" r="r" t="t"/>
            <a:pathLst>
              <a:path extrusionOk="0" h="14521" w="16663">
                <a:moveTo>
                  <a:pt x="8943" y="4271"/>
                </a:moveTo>
                <a:cubicBezTo>
                  <a:pt x="9085" y="4271"/>
                  <a:pt x="9238" y="4289"/>
                  <a:pt x="9400" y="4322"/>
                </a:cubicBezTo>
                <a:cubicBezTo>
                  <a:pt x="10043" y="4455"/>
                  <a:pt x="10849" y="4916"/>
                  <a:pt x="11415" y="5727"/>
                </a:cubicBezTo>
                <a:cubicBezTo>
                  <a:pt x="11080" y="5979"/>
                  <a:pt x="10721" y="6166"/>
                  <a:pt x="10340" y="6282"/>
                </a:cubicBezTo>
                <a:cubicBezTo>
                  <a:pt x="10041" y="6373"/>
                  <a:pt x="9749" y="6412"/>
                  <a:pt x="9476" y="6412"/>
                </a:cubicBezTo>
                <a:cubicBezTo>
                  <a:pt x="8776" y="6412"/>
                  <a:pt x="8191" y="6154"/>
                  <a:pt x="7873" y="5837"/>
                </a:cubicBezTo>
                <a:cubicBezTo>
                  <a:pt x="7689" y="5653"/>
                  <a:pt x="7618" y="5482"/>
                  <a:pt x="7662" y="5330"/>
                </a:cubicBezTo>
                <a:cubicBezTo>
                  <a:pt x="7863" y="4626"/>
                  <a:pt x="8294" y="4271"/>
                  <a:pt x="8943" y="4271"/>
                </a:cubicBezTo>
                <a:close/>
                <a:moveTo>
                  <a:pt x="15164" y="1"/>
                </a:moveTo>
                <a:cubicBezTo>
                  <a:pt x="14529" y="1"/>
                  <a:pt x="13959" y="449"/>
                  <a:pt x="13823" y="1101"/>
                </a:cubicBezTo>
                <a:cubicBezTo>
                  <a:pt x="13642" y="1976"/>
                  <a:pt x="13398" y="2756"/>
                  <a:pt x="13100" y="3431"/>
                </a:cubicBezTo>
                <a:cubicBezTo>
                  <a:pt x="12218" y="2478"/>
                  <a:pt x="11094" y="1847"/>
                  <a:pt x="9952" y="1609"/>
                </a:cubicBezTo>
                <a:cubicBezTo>
                  <a:pt x="9612" y="1539"/>
                  <a:pt x="9279" y="1504"/>
                  <a:pt x="8956" y="1504"/>
                </a:cubicBezTo>
                <a:cubicBezTo>
                  <a:pt x="7093" y="1504"/>
                  <a:pt x="5574" y="2649"/>
                  <a:pt x="5027" y="4561"/>
                </a:cubicBezTo>
                <a:cubicBezTo>
                  <a:pt x="4697" y="5712"/>
                  <a:pt x="5031" y="6894"/>
                  <a:pt x="5944" y="7805"/>
                </a:cubicBezTo>
                <a:cubicBezTo>
                  <a:pt x="6839" y="8699"/>
                  <a:pt x="8124" y="9181"/>
                  <a:pt x="9469" y="9181"/>
                </a:cubicBezTo>
                <a:cubicBezTo>
                  <a:pt x="10020" y="9181"/>
                  <a:pt x="10581" y="9100"/>
                  <a:pt x="11130" y="8934"/>
                </a:cubicBezTo>
                <a:cubicBezTo>
                  <a:pt x="11413" y="8847"/>
                  <a:pt x="11738" y="8724"/>
                  <a:pt x="12086" y="8548"/>
                </a:cubicBezTo>
                <a:lnTo>
                  <a:pt x="12086" y="8548"/>
                </a:lnTo>
                <a:cubicBezTo>
                  <a:pt x="12081" y="8603"/>
                  <a:pt x="12074" y="8659"/>
                  <a:pt x="12068" y="8716"/>
                </a:cubicBezTo>
                <a:cubicBezTo>
                  <a:pt x="11819" y="10721"/>
                  <a:pt x="9710" y="11752"/>
                  <a:pt x="7721" y="11752"/>
                </a:cubicBezTo>
                <a:cubicBezTo>
                  <a:pt x="7687" y="11752"/>
                  <a:pt x="7653" y="11752"/>
                  <a:pt x="7619" y="11751"/>
                </a:cubicBezTo>
                <a:cubicBezTo>
                  <a:pt x="5482" y="11714"/>
                  <a:pt x="3093" y="10505"/>
                  <a:pt x="2800" y="7224"/>
                </a:cubicBezTo>
                <a:cubicBezTo>
                  <a:pt x="2736" y="6504"/>
                  <a:pt x="2137" y="5963"/>
                  <a:pt x="1434" y="5963"/>
                </a:cubicBezTo>
                <a:cubicBezTo>
                  <a:pt x="1393" y="5963"/>
                  <a:pt x="1353" y="5965"/>
                  <a:pt x="1312" y="5969"/>
                </a:cubicBezTo>
                <a:cubicBezTo>
                  <a:pt x="558" y="6038"/>
                  <a:pt x="1" y="6710"/>
                  <a:pt x="69" y="7471"/>
                </a:cubicBezTo>
                <a:cubicBezTo>
                  <a:pt x="496" y="12258"/>
                  <a:pt x="4145" y="14460"/>
                  <a:pt x="7572" y="14520"/>
                </a:cubicBezTo>
                <a:cubicBezTo>
                  <a:pt x="7620" y="14521"/>
                  <a:pt x="7668" y="14521"/>
                  <a:pt x="7715" y="14521"/>
                </a:cubicBezTo>
                <a:cubicBezTo>
                  <a:pt x="10918" y="14521"/>
                  <a:pt x="14343" y="12665"/>
                  <a:pt x="14789" y="9060"/>
                </a:cubicBezTo>
                <a:cubicBezTo>
                  <a:pt x="14914" y="8052"/>
                  <a:pt x="14848" y="7122"/>
                  <a:pt x="14638" y="6284"/>
                </a:cubicBezTo>
                <a:cubicBezTo>
                  <a:pt x="15401" y="5206"/>
                  <a:pt x="16082" y="3719"/>
                  <a:pt x="16508" y="1669"/>
                </a:cubicBezTo>
                <a:cubicBezTo>
                  <a:pt x="16663" y="921"/>
                  <a:pt x="16188" y="188"/>
                  <a:pt x="15447" y="31"/>
                </a:cubicBezTo>
                <a:cubicBezTo>
                  <a:pt x="15352" y="10"/>
                  <a:pt x="15257" y="1"/>
                  <a:pt x="151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0"/>
          <p:cNvSpPr/>
          <p:nvPr/>
        </p:nvSpPr>
        <p:spPr>
          <a:xfrm>
            <a:off x="2477925" y="310288"/>
            <a:ext cx="473081" cy="458437"/>
          </a:xfrm>
          <a:custGeom>
            <a:rect b="b" l="l" r="r" t="t"/>
            <a:pathLst>
              <a:path extrusionOk="0" h="14894" w="15371">
                <a:moveTo>
                  <a:pt x="6474" y="1"/>
                </a:moveTo>
                <a:cubicBezTo>
                  <a:pt x="6454" y="1"/>
                  <a:pt x="6435" y="8"/>
                  <a:pt x="6418" y="24"/>
                </a:cubicBezTo>
                <a:cubicBezTo>
                  <a:pt x="6092" y="317"/>
                  <a:pt x="6187" y="2921"/>
                  <a:pt x="6296" y="4728"/>
                </a:cubicBezTo>
                <a:cubicBezTo>
                  <a:pt x="3732" y="3289"/>
                  <a:pt x="2357" y="2768"/>
                  <a:pt x="1805" y="2768"/>
                </a:cubicBezTo>
                <a:cubicBezTo>
                  <a:pt x="1575" y="2768"/>
                  <a:pt x="1488" y="2859"/>
                  <a:pt x="1516" y="3011"/>
                </a:cubicBezTo>
                <a:cubicBezTo>
                  <a:pt x="1602" y="3462"/>
                  <a:pt x="4363" y="5763"/>
                  <a:pt x="5567" y="6749"/>
                </a:cubicBezTo>
                <a:cubicBezTo>
                  <a:pt x="1095" y="8239"/>
                  <a:pt x="0" y="9106"/>
                  <a:pt x="475" y="9392"/>
                </a:cubicBezTo>
                <a:cubicBezTo>
                  <a:pt x="544" y="9433"/>
                  <a:pt x="708" y="9451"/>
                  <a:pt x="942" y="9451"/>
                </a:cubicBezTo>
                <a:cubicBezTo>
                  <a:pt x="1845" y="9451"/>
                  <a:pt x="3778" y="9185"/>
                  <a:pt x="5149" y="8978"/>
                </a:cubicBezTo>
                <a:lnTo>
                  <a:pt x="5149" y="8978"/>
                </a:lnTo>
                <a:cubicBezTo>
                  <a:pt x="4191" y="10772"/>
                  <a:pt x="2938" y="13296"/>
                  <a:pt x="3420" y="13387"/>
                </a:cubicBezTo>
                <a:cubicBezTo>
                  <a:pt x="3431" y="13389"/>
                  <a:pt x="3443" y="13390"/>
                  <a:pt x="3456" y="13390"/>
                </a:cubicBezTo>
                <a:cubicBezTo>
                  <a:pt x="4004" y="13390"/>
                  <a:pt x="5909" y="11470"/>
                  <a:pt x="7162" y="10141"/>
                </a:cubicBezTo>
                <a:cubicBezTo>
                  <a:pt x="7817" y="11958"/>
                  <a:pt x="8950" y="14893"/>
                  <a:pt x="9423" y="14893"/>
                </a:cubicBezTo>
                <a:cubicBezTo>
                  <a:pt x="9447" y="14893"/>
                  <a:pt x="9470" y="14886"/>
                  <a:pt x="9490" y="14870"/>
                </a:cubicBezTo>
                <a:cubicBezTo>
                  <a:pt x="9908" y="14548"/>
                  <a:pt x="9701" y="11510"/>
                  <a:pt x="9532" y="9660"/>
                </a:cubicBezTo>
                <a:lnTo>
                  <a:pt x="9532" y="9660"/>
                </a:lnTo>
                <a:cubicBezTo>
                  <a:pt x="10858" y="10454"/>
                  <a:pt x="12878" y="11588"/>
                  <a:pt x="13604" y="11588"/>
                </a:cubicBezTo>
                <a:cubicBezTo>
                  <a:pt x="13752" y="11588"/>
                  <a:pt x="13847" y="11540"/>
                  <a:pt x="13870" y="11432"/>
                </a:cubicBezTo>
                <a:cubicBezTo>
                  <a:pt x="14003" y="10811"/>
                  <a:pt x="11991" y="8974"/>
                  <a:pt x="10679" y="7854"/>
                </a:cubicBezTo>
                <a:cubicBezTo>
                  <a:pt x="12448" y="7303"/>
                  <a:pt x="15370" y="6296"/>
                  <a:pt x="14980" y="5764"/>
                </a:cubicBezTo>
                <a:cubicBezTo>
                  <a:pt x="14825" y="5553"/>
                  <a:pt x="14272" y="5477"/>
                  <a:pt x="13556" y="5477"/>
                </a:cubicBezTo>
                <a:cubicBezTo>
                  <a:pt x="12583" y="5477"/>
                  <a:pt x="11310" y="5617"/>
                  <a:pt x="10324" y="5750"/>
                </a:cubicBezTo>
                <a:cubicBezTo>
                  <a:pt x="11324" y="4087"/>
                  <a:pt x="12939" y="1274"/>
                  <a:pt x="12465" y="1220"/>
                </a:cubicBezTo>
                <a:cubicBezTo>
                  <a:pt x="12459" y="1220"/>
                  <a:pt x="12453" y="1220"/>
                  <a:pt x="12447" y="1220"/>
                </a:cubicBezTo>
                <a:cubicBezTo>
                  <a:pt x="11919" y="1220"/>
                  <a:pt x="9617" y="3492"/>
                  <a:pt x="8406" y="4727"/>
                </a:cubicBezTo>
                <a:cubicBezTo>
                  <a:pt x="7861" y="2974"/>
                  <a:pt x="6878" y="1"/>
                  <a:pt x="64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10"/>
          <p:cNvGrpSpPr/>
          <p:nvPr/>
        </p:nvGrpSpPr>
        <p:grpSpPr>
          <a:xfrm>
            <a:off x="8624432" y="-70726"/>
            <a:ext cx="821970" cy="835222"/>
            <a:chOff x="2754175" y="407125"/>
            <a:chExt cx="281275" cy="285800"/>
          </a:xfrm>
        </p:grpSpPr>
        <p:sp>
          <p:nvSpPr>
            <p:cNvPr id="489" name="Google Shape;489;p10"/>
            <p:cNvSpPr/>
            <p:nvPr/>
          </p:nvSpPr>
          <p:spPr>
            <a:xfrm>
              <a:off x="3014100" y="559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9"/>
                    <a:pt x="214" y="826"/>
                    <a:pt x="427" y="826"/>
                  </a:cubicBezTo>
                  <a:cubicBezTo>
                    <a:pt x="641" y="826"/>
                    <a:pt x="854" y="689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2964000" y="4958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4" y="688"/>
                    <a:pt x="854" y="413"/>
                  </a:cubicBezTo>
                  <a:cubicBezTo>
                    <a:pt x="854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2943150" y="5397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890950" y="5198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2923300" y="6169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4" y="825"/>
                    <a:pt x="427" y="825"/>
                  </a:cubicBezTo>
                  <a:cubicBezTo>
                    <a:pt x="640" y="825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881550" y="5814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1"/>
                  </a:moveTo>
                  <a:cubicBezTo>
                    <a:pt x="213" y="1"/>
                    <a:pt x="0" y="138"/>
                    <a:pt x="0" y="414"/>
                  </a:cubicBezTo>
                  <a:cubicBezTo>
                    <a:pt x="0" y="688"/>
                    <a:pt x="213" y="826"/>
                    <a:pt x="427" y="826"/>
                  </a:cubicBezTo>
                  <a:cubicBezTo>
                    <a:pt x="640" y="826"/>
                    <a:pt x="853" y="688"/>
                    <a:pt x="853" y="414"/>
                  </a:cubicBezTo>
                  <a:cubicBezTo>
                    <a:pt x="853" y="139"/>
                    <a:pt x="640" y="1"/>
                    <a:pt x="4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2975475" y="61695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942075" y="6618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2869025" y="6722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6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8"/>
                    <a:pt x="213" y="825"/>
                    <a:pt x="427" y="825"/>
                  </a:cubicBezTo>
                  <a:cubicBezTo>
                    <a:pt x="640" y="825"/>
                    <a:pt x="853" y="688"/>
                    <a:pt x="853" y="413"/>
                  </a:cubicBezTo>
                  <a:cubicBezTo>
                    <a:pt x="853" y="138"/>
                    <a:pt x="640" y="0"/>
                    <a:pt x="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2871100" y="631550"/>
              <a:ext cx="21375" cy="20675"/>
            </a:xfrm>
            <a:custGeom>
              <a:rect b="b" l="l" r="r" t="t"/>
              <a:pathLst>
                <a:path extrusionOk="0" h="827" w="855">
                  <a:moveTo>
                    <a:pt x="428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9"/>
                    <a:pt x="214" y="826"/>
                    <a:pt x="428" y="826"/>
                  </a:cubicBezTo>
                  <a:cubicBezTo>
                    <a:pt x="641" y="826"/>
                    <a:pt x="855" y="689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2810575" y="608600"/>
              <a:ext cx="21350" cy="20625"/>
            </a:xfrm>
            <a:custGeom>
              <a:rect b="b" l="l" r="r" t="t"/>
              <a:pathLst>
                <a:path extrusionOk="0" h="825" w="854">
                  <a:moveTo>
                    <a:pt x="427" y="0"/>
                  </a:moveTo>
                  <a:cubicBezTo>
                    <a:pt x="213" y="0"/>
                    <a:pt x="0" y="138"/>
                    <a:pt x="0" y="413"/>
                  </a:cubicBezTo>
                  <a:cubicBezTo>
                    <a:pt x="0" y="687"/>
                    <a:pt x="213" y="825"/>
                    <a:pt x="427" y="825"/>
                  </a:cubicBezTo>
                  <a:cubicBezTo>
                    <a:pt x="640" y="825"/>
                    <a:pt x="853" y="687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2822050" y="54387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3"/>
                  </a:cubicBezTo>
                  <a:cubicBezTo>
                    <a:pt x="854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2917025" y="4739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6"/>
                    <a:pt x="428" y="826"/>
                  </a:cubicBezTo>
                  <a:cubicBezTo>
                    <a:pt x="641" y="826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2837700" y="47915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0"/>
                  </a:moveTo>
                  <a:cubicBezTo>
                    <a:pt x="214" y="0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2954625" y="440525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3" y="1"/>
                    <a:pt x="0" y="138"/>
                    <a:pt x="0" y="413"/>
                  </a:cubicBezTo>
                  <a:cubicBezTo>
                    <a:pt x="0" y="688"/>
                    <a:pt x="214" y="826"/>
                    <a:pt x="427" y="826"/>
                  </a:cubicBezTo>
                  <a:cubicBezTo>
                    <a:pt x="640" y="826"/>
                    <a:pt x="853" y="688"/>
                    <a:pt x="853" y="413"/>
                  </a:cubicBezTo>
                  <a:cubicBezTo>
                    <a:pt x="853" y="138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2873175" y="407125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8" y="1"/>
                  </a:moveTo>
                  <a:cubicBezTo>
                    <a:pt x="214" y="1"/>
                    <a:pt x="1" y="138"/>
                    <a:pt x="1" y="413"/>
                  </a:cubicBezTo>
                  <a:cubicBezTo>
                    <a:pt x="1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2754175" y="582500"/>
              <a:ext cx="21375" cy="20650"/>
            </a:xfrm>
            <a:custGeom>
              <a:rect b="b" l="l" r="r" t="t"/>
              <a:pathLst>
                <a:path extrusionOk="0" h="826" w="855">
                  <a:moveTo>
                    <a:pt x="427" y="1"/>
                  </a:moveTo>
                  <a:cubicBezTo>
                    <a:pt x="214" y="1"/>
                    <a:pt x="0" y="138"/>
                    <a:pt x="0" y="413"/>
                  </a:cubicBezTo>
                  <a:cubicBezTo>
                    <a:pt x="0" y="688"/>
                    <a:pt x="214" y="825"/>
                    <a:pt x="428" y="825"/>
                  </a:cubicBezTo>
                  <a:cubicBezTo>
                    <a:pt x="641" y="825"/>
                    <a:pt x="855" y="688"/>
                    <a:pt x="855" y="413"/>
                  </a:cubicBezTo>
                  <a:cubicBezTo>
                    <a:pt x="855" y="138"/>
                    <a:pt x="641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2819925" y="672275"/>
              <a:ext cx="21400" cy="20650"/>
            </a:xfrm>
            <a:custGeom>
              <a:rect b="b" l="l" r="r" t="t"/>
              <a:pathLst>
                <a:path extrusionOk="0" h="826" w="856">
                  <a:moveTo>
                    <a:pt x="428" y="0"/>
                  </a:moveTo>
                  <a:cubicBezTo>
                    <a:pt x="214" y="0"/>
                    <a:pt x="1" y="138"/>
                    <a:pt x="1" y="413"/>
                  </a:cubicBezTo>
                  <a:cubicBezTo>
                    <a:pt x="1" y="688"/>
                    <a:pt x="215" y="825"/>
                    <a:pt x="428" y="825"/>
                  </a:cubicBezTo>
                  <a:cubicBezTo>
                    <a:pt x="642" y="825"/>
                    <a:pt x="855" y="688"/>
                    <a:pt x="855" y="413"/>
                  </a:cubicBezTo>
                  <a:cubicBezTo>
                    <a:pt x="855" y="138"/>
                    <a:pt x="641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2772975" y="512575"/>
              <a:ext cx="21375" cy="20625"/>
            </a:xfrm>
            <a:custGeom>
              <a:rect b="b" l="l" r="r" t="t"/>
              <a:pathLst>
                <a:path extrusionOk="0" h="825" w="855">
                  <a:moveTo>
                    <a:pt x="427" y="0"/>
                  </a:moveTo>
                  <a:cubicBezTo>
                    <a:pt x="214" y="0"/>
                    <a:pt x="0" y="137"/>
                    <a:pt x="0" y="412"/>
                  </a:cubicBezTo>
                  <a:cubicBezTo>
                    <a:pt x="0" y="687"/>
                    <a:pt x="214" y="825"/>
                    <a:pt x="427" y="825"/>
                  </a:cubicBezTo>
                  <a:cubicBezTo>
                    <a:pt x="641" y="825"/>
                    <a:pt x="855" y="687"/>
                    <a:pt x="855" y="412"/>
                  </a:cubicBezTo>
                  <a:cubicBezTo>
                    <a:pt x="855" y="137"/>
                    <a:pt x="641" y="0"/>
                    <a:pt x="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2800125" y="442600"/>
              <a:ext cx="21350" cy="20650"/>
            </a:xfrm>
            <a:custGeom>
              <a:rect b="b" l="l" r="r" t="t"/>
              <a:pathLst>
                <a:path extrusionOk="0" h="826" w="854">
                  <a:moveTo>
                    <a:pt x="427" y="1"/>
                  </a:moveTo>
                  <a:cubicBezTo>
                    <a:pt x="214" y="1"/>
                    <a:pt x="1" y="138"/>
                    <a:pt x="1" y="414"/>
                  </a:cubicBezTo>
                  <a:cubicBezTo>
                    <a:pt x="1" y="688"/>
                    <a:pt x="214" y="826"/>
                    <a:pt x="427" y="826"/>
                  </a:cubicBezTo>
                  <a:cubicBezTo>
                    <a:pt x="640" y="826"/>
                    <a:pt x="854" y="688"/>
                    <a:pt x="854" y="414"/>
                  </a:cubicBezTo>
                  <a:cubicBezTo>
                    <a:pt x="854" y="139"/>
                    <a:pt x="640" y="1"/>
                    <a:pt x="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38"/>
          <p:cNvSpPr txBox="1"/>
          <p:nvPr>
            <p:ph type="ctrTitle"/>
          </p:nvPr>
        </p:nvSpPr>
        <p:spPr>
          <a:xfrm>
            <a:off x="713225" y="560863"/>
            <a:ext cx="4801200" cy="342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endParaRPr/>
          </a:p>
        </p:txBody>
      </p:sp>
      <p:sp>
        <p:nvSpPr>
          <p:cNvPr id="2128" name="Google Shape;2128;p38"/>
          <p:cNvSpPr txBox="1"/>
          <p:nvPr>
            <p:ph idx="1" type="subTitle"/>
          </p:nvPr>
        </p:nvSpPr>
        <p:spPr>
          <a:xfrm>
            <a:off x="713225" y="4027818"/>
            <a:ext cx="48012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redoka One"/>
                <a:ea typeface="Fredoka One"/>
                <a:cs typeface="Fredoka One"/>
                <a:sym typeface="Fredoka One"/>
              </a:rPr>
              <a:t>RUCHIKA GOGIA</a:t>
            </a:r>
            <a:endParaRPr sz="2400"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LEWIS CLARK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SANTIAGO LARREA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GABY VELÁSQUEZ</a:t>
            </a:r>
            <a:endParaRPr/>
          </a:p>
        </p:txBody>
      </p:sp>
      <p:grpSp>
        <p:nvGrpSpPr>
          <p:cNvPr id="2129" name="Google Shape;2129;p38"/>
          <p:cNvGrpSpPr/>
          <p:nvPr/>
        </p:nvGrpSpPr>
        <p:grpSpPr>
          <a:xfrm>
            <a:off x="4637450" y="615700"/>
            <a:ext cx="3930370" cy="3462275"/>
            <a:chOff x="4637450" y="615700"/>
            <a:chExt cx="3930370" cy="3462275"/>
          </a:xfrm>
        </p:grpSpPr>
        <p:grpSp>
          <p:nvGrpSpPr>
            <p:cNvPr id="2130" name="Google Shape;2130;p38"/>
            <p:cNvGrpSpPr/>
            <p:nvPr/>
          </p:nvGrpSpPr>
          <p:grpSpPr>
            <a:xfrm>
              <a:off x="4637450" y="615700"/>
              <a:ext cx="3930370" cy="3462275"/>
              <a:chOff x="4637450" y="539500"/>
              <a:chExt cx="3930370" cy="3462275"/>
            </a:xfrm>
          </p:grpSpPr>
          <p:sp>
            <p:nvSpPr>
              <p:cNvPr id="2131" name="Google Shape;2131;p38"/>
              <p:cNvSpPr/>
              <p:nvPr/>
            </p:nvSpPr>
            <p:spPr>
              <a:xfrm>
                <a:off x="4637450" y="539500"/>
                <a:ext cx="2433526" cy="2008447"/>
              </a:xfrm>
              <a:custGeom>
                <a:rect b="b" l="l" r="r" t="t"/>
                <a:pathLst>
                  <a:path extrusionOk="0" h="26001" w="31504">
                    <a:moveTo>
                      <a:pt x="21580" y="0"/>
                    </a:moveTo>
                    <a:cubicBezTo>
                      <a:pt x="21437" y="0"/>
                      <a:pt x="21297" y="32"/>
                      <a:pt x="21160" y="99"/>
                    </a:cubicBezTo>
                    <a:cubicBezTo>
                      <a:pt x="21160" y="99"/>
                      <a:pt x="0" y="14888"/>
                      <a:pt x="2211" y="17388"/>
                    </a:cubicBezTo>
                    <a:cubicBezTo>
                      <a:pt x="4044" y="19462"/>
                      <a:pt x="23234" y="26001"/>
                      <a:pt x="29481" y="26001"/>
                    </a:cubicBezTo>
                    <a:cubicBezTo>
                      <a:pt x="30766" y="26001"/>
                      <a:pt x="31503" y="25724"/>
                      <a:pt x="31430" y="25075"/>
                    </a:cubicBezTo>
                    <a:cubicBezTo>
                      <a:pt x="31014" y="21414"/>
                      <a:pt x="25264" y="0"/>
                      <a:pt x="215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38"/>
              <p:cNvSpPr/>
              <p:nvPr/>
            </p:nvSpPr>
            <p:spPr>
              <a:xfrm>
                <a:off x="5877150" y="2181775"/>
                <a:ext cx="1882394" cy="1506397"/>
              </a:xfrm>
              <a:custGeom>
                <a:rect b="b" l="l" r="r" t="t"/>
                <a:pathLst>
                  <a:path extrusionOk="0" h="25044" w="31295">
                    <a:moveTo>
                      <a:pt x="13701" y="0"/>
                    </a:moveTo>
                    <a:cubicBezTo>
                      <a:pt x="10829" y="0"/>
                      <a:pt x="7995" y="1021"/>
                      <a:pt x="5731" y="2828"/>
                    </a:cubicBezTo>
                    <a:lnTo>
                      <a:pt x="5732" y="2828"/>
                    </a:lnTo>
                    <a:cubicBezTo>
                      <a:pt x="2932" y="5061"/>
                      <a:pt x="1004" y="8408"/>
                      <a:pt x="518" y="11951"/>
                    </a:cubicBezTo>
                    <a:cubicBezTo>
                      <a:pt x="1" y="15738"/>
                      <a:pt x="1219" y="19884"/>
                      <a:pt x="4194" y="22284"/>
                    </a:cubicBezTo>
                    <a:cubicBezTo>
                      <a:pt x="6685" y="24295"/>
                      <a:pt x="10033" y="24875"/>
                      <a:pt x="13232" y="25015"/>
                    </a:cubicBezTo>
                    <a:cubicBezTo>
                      <a:pt x="13662" y="25033"/>
                      <a:pt x="14096" y="25044"/>
                      <a:pt x="14531" y="25044"/>
                    </a:cubicBezTo>
                    <a:cubicBezTo>
                      <a:pt x="17894" y="25044"/>
                      <a:pt x="21360" y="24423"/>
                      <a:pt x="23824" y="22197"/>
                    </a:cubicBezTo>
                    <a:cubicBezTo>
                      <a:pt x="31295" y="15448"/>
                      <a:pt x="24848" y="2043"/>
                      <a:pt x="16099" y="243"/>
                    </a:cubicBezTo>
                    <a:cubicBezTo>
                      <a:pt x="15304" y="80"/>
                      <a:pt x="14501" y="0"/>
                      <a:pt x="137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38"/>
              <p:cNvSpPr/>
              <p:nvPr/>
            </p:nvSpPr>
            <p:spPr>
              <a:xfrm rot="5227046">
                <a:off x="7176503" y="912439"/>
                <a:ext cx="1448806" cy="1262565"/>
              </a:xfrm>
              <a:custGeom>
                <a:rect b="b" l="l" r="r" t="t"/>
                <a:pathLst>
                  <a:path extrusionOk="0" h="14521" w="16663">
                    <a:moveTo>
                      <a:pt x="8943" y="4271"/>
                    </a:moveTo>
                    <a:cubicBezTo>
                      <a:pt x="9085" y="4271"/>
                      <a:pt x="9238" y="4289"/>
                      <a:pt x="9400" y="4322"/>
                    </a:cubicBezTo>
                    <a:cubicBezTo>
                      <a:pt x="10043" y="4455"/>
                      <a:pt x="10849" y="4916"/>
                      <a:pt x="11415" y="5727"/>
                    </a:cubicBezTo>
                    <a:cubicBezTo>
                      <a:pt x="11080" y="5979"/>
                      <a:pt x="10721" y="6166"/>
                      <a:pt x="10340" y="6282"/>
                    </a:cubicBezTo>
                    <a:cubicBezTo>
                      <a:pt x="10041" y="6373"/>
                      <a:pt x="9749" y="6412"/>
                      <a:pt x="9476" y="6412"/>
                    </a:cubicBezTo>
                    <a:cubicBezTo>
                      <a:pt x="8776" y="6412"/>
                      <a:pt x="8191" y="6154"/>
                      <a:pt x="7873" y="5837"/>
                    </a:cubicBezTo>
                    <a:cubicBezTo>
                      <a:pt x="7689" y="5653"/>
                      <a:pt x="7618" y="5482"/>
                      <a:pt x="7662" y="5330"/>
                    </a:cubicBezTo>
                    <a:cubicBezTo>
                      <a:pt x="7863" y="4626"/>
                      <a:pt x="8294" y="4271"/>
                      <a:pt x="8943" y="4271"/>
                    </a:cubicBezTo>
                    <a:close/>
                    <a:moveTo>
                      <a:pt x="15164" y="1"/>
                    </a:moveTo>
                    <a:cubicBezTo>
                      <a:pt x="14529" y="1"/>
                      <a:pt x="13959" y="449"/>
                      <a:pt x="13823" y="1101"/>
                    </a:cubicBezTo>
                    <a:cubicBezTo>
                      <a:pt x="13642" y="1976"/>
                      <a:pt x="13398" y="2756"/>
                      <a:pt x="13100" y="3431"/>
                    </a:cubicBezTo>
                    <a:cubicBezTo>
                      <a:pt x="12218" y="2478"/>
                      <a:pt x="11094" y="1847"/>
                      <a:pt x="9952" y="1609"/>
                    </a:cubicBezTo>
                    <a:cubicBezTo>
                      <a:pt x="9612" y="1539"/>
                      <a:pt x="9279" y="1504"/>
                      <a:pt x="8956" y="1504"/>
                    </a:cubicBezTo>
                    <a:cubicBezTo>
                      <a:pt x="7093" y="1504"/>
                      <a:pt x="5574" y="2649"/>
                      <a:pt x="5027" y="4561"/>
                    </a:cubicBezTo>
                    <a:cubicBezTo>
                      <a:pt x="4697" y="5712"/>
                      <a:pt x="5031" y="6894"/>
                      <a:pt x="5944" y="7805"/>
                    </a:cubicBezTo>
                    <a:cubicBezTo>
                      <a:pt x="6839" y="8699"/>
                      <a:pt x="8124" y="9181"/>
                      <a:pt x="9469" y="9181"/>
                    </a:cubicBezTo>
                    <a:cubicBezTo>
                      <a:pt x="10020" y="9181"/>
                      <a:pt x="10581" y="9100"/>
                      <a:pt x="11130" y="8934"/>
                    </a:cubicBezTo>
                    <a:cubicBezTo>
                      <a:pt x="11413" y="8847"/>
                      <a:pt x="11738" y="8724"/>
                      <a:pt x="12086" y="8548"/>
                    </a:cubicBezTo>
                    <a:lnTo>
                      <a:pt x="12086" y="8548"/>
                    </a:lnTo>
                    <a:cubicBezTo>
                      <a:pt x="12081" y="8603"/>
                      <a:pt x="12074" y="8659"/>
                      <a:pt x="12068" y="8716"/>
                    </a:cubicBezTo>
                    <a:cubicBezTo>
                      <a:pt x="11819" y="10721"/>
                      <a:pt x="9710" y="11752"/>
                      <a:pt x="7721" y="11752"/>
                    </a:cubicBezTo>
                    <a:cubicBezTo>
                      <a:pt x="7687" y="11752"/>
                      <a:pt x="7653" y="11752"/>
                      <a:pt x="7619" y="11751"/>
                    </a:cubicBezTo>
                    <a:cubicBezTo>
                      <a:pt x="5482" y="11714"/>
                      <a:pt x="3093" y="10505"/>
                      <a:pt x="2800" y="7224"/>
                    </a:cubicBezTo>
                    <a:cubicBezTo>
                      <a:pt x="2736" y="6504"/>
                      <a:pt x="2137" y="5963"/>
                      <a:pt x="1434" y="5963"/>
                    </a:cubicBezTo>
                    <a:cubicBezTo>
                      <a:pt x="1393" y="5963"/>
                      <a:pt x="1353" y="5965"/>
                      <a:pt x="1312" y="5969"/>
                    </a:cubicBezTo>
                    <a:cubicBezTo>
                      <a:pt x="558" y="6038"/>
                      <a:pt x="1" y="6710"/>
                      <a:pt x="69" y="7471"/>
                    </a:cubicBezTo>
                    <a:cubicBezTo>
                      <a:pt x="496" y="12258"/>
                      <a:pt x="4145" y="14460"/>
                      <a:pt x="7572" y="14520"/>
                    </a:cubicBezTo>
                    <a:cubicBezTo>
                      <a:pt x="7620" y="14521"/>
                      <a:pt x="7668" y="14521"/>
                      <a:pt x="7715" y="14521"/>
                    </a:cubicBezTo>
                    <a:cubicBezTo>
                      <a:pt x="10918" y="14521"/>
                      <a:pt x="14343" y="12665"/>
                      <a:pt x="14789" y="9060"/>
                    </a:cubicBezTo>
                    <a:cubicBezTo>
                      <a:pt x="14914" y="8052"/>
                      <a:pt x="14848" y="7122"/>
                      <a:pt x="14638" y="6284"/>
                    </a:cubicBezTo>
                    <a:cubicBezTo>
                      <a:pt x="15401" y="5206"/>
                      <a:pt x="16082" y="3719"/>
                      <a:pt x="16508" y="1669"/>
                    </a:cubicBezTo>
                    <a:cubicBezTo>
                      <a:pt x="16663" y="921"/>
                      <a:pt x="16188" y="188"/>
                      <a:pt x="15447" y="31"/>
                    </a:cubicBezTo>
                    <a:cubicBezTo>
                      <a:pt x="15352" y="10"/>
                      <a:pt x="15257" y="1"/>
                      <a:pt x="151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34" name="Google Shape;2134;p38"/>
              <p:cNvGrpSpPr/>
              <p:nvPr/>
            </p:nvGrpSpPr>
            <p:grpSpPr>
              <a:xfrm>
                <a:off x="5970377" y="3423410"/>
                <a:ext cx="477843" cy="578365"/>
                <a:chOff x="3170325" y="2667550"/>
                <a:chExt cx="305175" cy="369350"/>
              </a:xfrm>
            </p:grpSpPr>
            <p:sp>
              <p:nvSpPr>
                <p:cNvPr id="2135" name="Google Shape;2135;p38"/>
                <p:cNvSpPr/>
                <p:nvPr/>
              </p:nvSpPr>
              <p:spPr>
                <a:xfrm>
                  <a:off x="3280450" y="2865850"/>
                  <a:ext cx="144275" cy="171050"/>
                </a:xfrm>
                <a:custGeom>
                  <a:rect b="b" l="l" r="r" t="t"/>
                  <a:pathLst>
                    <a:path extrusionOk="0" h="6842" w="5771">
                      <a:moveTo>
                        <a:pt x="2727" y="0"/>
                      </a:moveTo>
                      <a:cubicBezTo>
                        <a:pt x="2727" y="0"/>
                        <a:pt x="2508" y="3044"/>
                        <a:pt x="0" y="3312"/>
                      </a:cubicBezTo>
                      <a:cubicBezTo>
                        <a:pt x="0" y="3312"/>
                        <a:pt x="2313" y="3579"/>
                        <a:pt x="2732" y="6842"/>
                      </a:cubicBezTo>
                      <a:cubicBezTo>
                        <a:pt x="2732" y="6842"/>
                        <a:pt x="3254" y="3498"/>
                        <a:pt x="5771" y="3263"/>
                      </a:cubicBezTo>
                      <a:cubicBezTo>
                        <a:pt x="5771" y="3263"/>
                        <a:pt x="2897" y="2581"/>
                        <a:pt x="27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6" name="Google Shape;2136;p38"/>
                <p:cNvSpPr/>
                <p:nvPr/>
              </p:nvSpPr>
              <p:spPr>
                <a:xfrm>
                  <a:off x="3170325" y="2742875"/>
                  <a:ext cx="144300" cy="171075"/>
                </a:xfrm>
                <a:custGeom>
                  <a:rect b="b" l="l" r="r" t="t"/>
                  <a:pathLst>
                    <a:path extrusionOk="0" h="6843" w="5772">
                      <a:moveTo>
                        <a:pt x="2728" y="1"/>
                      </a:moveTo>
                      <a:cubicBezTo>
                        <a:pt x="2728" y="1"/>
                        <a:pt x="2509" y="3044"/>
                        <a:pt x="1" y="3312"/>
                      </a:cubicBezTo>
                      <a:cubicBezTo>
                        <a:pt x="1" y="3312"/>
                        <a:pt x="2314" y="3580"/>
                        <a:pt x="2732" y="6842"/>
                      </a:cubicBezTo>
                      <a:cubicBezTo>
                        <a:pt x="2732" y="6842"/>
                        <a:pt x="3256" y="3499"/>
                        <a:pt x="5771" y="3263"/>
                      </a:cubicBezTo>
                      <a:cubicBezTo>
                        <a:pt x="5771" y="3263"/>
                        <a:pt x="2899" y="2581"/>
                        <a:pt x="27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7" name="Google Shape;2137;p38"/>
                <p:cNvSpPr/>
                <p:nvPr/>
              </p:nvSpPr>
              <p:spPr>
                <a:xfrm>
                  <a:off x="3331250" y="2667550"/>
                  <a:ext cx="144250" cy="171050"/>
                </a:xfrm>
                <a:custGeom>
                  <a:rect b="b" l="l" r="r" t="t"/>
                  <a:pathLst>
                    <a:path extrusionOk="0" h="6842" w="5770">
                      <a:moveTo>
                        <a:pt x="2726" y="0"/>
                      </a:moveTo>
                      <a:cubicBezTo>
                        <a:pt x="2726" y="0"/>
                        <a:pt x="2507" y="3044"/>
                        <a:pt x="0" y="3311"/>
                      </a:cubicBezTo>
                      <a:cubicBezTo>
                        <a:pt x="0" y="3311"/>
                        <a:pt x="2313" y="3579"/>
                        <a:pt x="2731" y="6841"/>
                      </a:cubicBezTo>
                      <a:cubicBezTo>
                        <a:pt x="2731" y="6841"/>
                        <a:pt x="3254" y="3498"/>
                        <a:pt x="5770" y="3262"/>
                      </a:cubicBezTo>
                      <a:cubicBezTo>
                        <a:pt x="5770" y="3262"/>
                        <a:pt x="2898" y="2581"/>
                        <a:pt x="27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138" name="Google Shape;2138;p38"/>
            <p:cNvSpPr/>
            <p:nvPr/>
          </p:nvSpPr>
          <p:spPr>
            <a:xfrm rot="2933585">
              <a:off x="7207686" y="2578455"/>
              <a:ext cx="784980" cy="775271"/>
            </a:xfrm>
            <a:custGeom>
              <a:rect b="b" l="l" r="r" t="t"/>
              <a:pathLst>
                <a:path extrusionOk="0" h="8691" w="8800">
                  <a:moveTo>
                    <a:pt x="6479" y="1219"/>
                  </a:moveTo>
                  <a:cubicBezTo>
                    <a:pt x="6525" y="1394"/>
                    <a:pt x="6574" y="1568"/>
                    <a:pt x="6635" y="1737"/>
                  </a:cubicBezTo>
                  <a:lnTo>
                    <a:pt x="6636" y="1737"/>
                  </a:lnTo>
                  <a:cubicBezTo>
                    <a:pt x="6626" y="1737"/>
                    <a:pt x="6617" y="1737"/>
                    <a:pt x="6606" y="1741"/>
                  </a:cubicBezTo>
                  <a:cubicBezTo>
                    <a:pt x="6467" y="1779"/>
                    <a:pt x="6335" y="1838"/>
                    <a:pt x="6209" y="1906"/>
                  </a:cubicBezTo>
                  <a:cubicBezTo>
                    <a:pt x="6206" y="1896"/>
                    <a:pt x="6203" y="1887"/>
                    <a:pt x="6197" y="1877"/>
                  </a:cubicBezTo>
                  <a:cubicBezTo>
                    <a:pt x="6117" y="1750"/>
                    <a:pt x="6065" y="1610"/>
                    <a:pt x="5997" y="1478"/>
                  </a:cubicBezTo>
                  <a:cubicBezTo>
                    <a:pt x="6152" y="1380"/>
                    <a:pt x="6317" y="1303"/>
                    <a:pt x="6479" y="1219"/>
                  </a:cubicBezTo>
                  <a:close/>
                  <a:moveTo>
                    <a:pt x="6864" y="2678"/>
                  </a:moveTo>
                  <a:cubicBezTo>
                    <a:pt x="6912" y="2840"/>
                    <a:pt x="6973" y="2997"/>
                    <a:pt x="7019" y="3159"/>
                  </a:cubicBezTo>
                  <a:cubicBezTo>
                    <a:pt x="6900" y="3218"/>
                    <a:pt x="6774" y="3267"/>
                    <a:pt x="6646" y="3302"/>
                  </a:cubicBezTo>
                  <a:cubicBezTo>
                    <a:pt x="6642" y="3303"/>
                    <a:pt x="6640" y="3304"/>
                    <a:pt x="6636" y="3305"/>
                  </a:cubicBezTo>
                  <a:cubicBezTo>
                    <a:pt x="6588" y="3137"/>
                    <a:pt x="6523" y="2968"/>
                    <a:pt x="6449" y="2809"/>
                  </a:cubicBezTo>
                  <a:cubicBezTo>
                    <a:pt x="6590" y="2771"/>
                    <a:pt x="6728" y="2729"/>
                    <a:pt x="6864" y="2678"/>
                  </a:cubicBezTo>
                  <a:close/>
                  <a:moveTo>
                    <a:pt x="1621" y="2676"/>
                  </a:moveTo>
                  <a:cubicBezTo>
                    <a:pt x="1709" y="2916"/>
                    <a:pt x="1795" y="3158"/>
                    <a:pt x="1863" y="3405"/>
                  </a:cubicBezTo>
                  <a:cubicBezTo>
                    <a:pt x="1651" y="3489"/>
                    <a:pt x="1438" y="3573"/>
                    <a:pt x="1236" y="3676"/>
                  </a:cubicBezTo>
                  <a:cubicBezTo>
                    <a:pt x="1163" y="3412"/>
                    <a:pt x="1043" y="3165"/>
                    <a:pt x="970" y="2901"/>
                  </a:cubicBezTo>
                  <a:cubicBezTo>
                    <a:pt x="1184" y="2818"/>
                    <a:pt x="1400" y="2739"/>
                    <a:pt x="1621" y="2676"/>
                  </a:cubicBezTo>
                  <a:close/>
                  <a:moveTo>
                    <a:pt x="7350" y="3993"/>
                  </a:moveTo>
                  <a:cubicBezTo>
                    <a:pt x="7415" y="4145"/>
                    <a:pt x="7458" y="4307"/>
                    <a:pt x="7518" y="4463"/>
                  </a:cubicBezTo>
                  <a:cubicBezTo>
                    <a:pt x="7393" y="4503"/>
                    <a:pt x="7280" y="4565"/>
                    <a:pt x="7173" y="4642"/>
                  </a:cubicBezTo>
                  <a:cubicBezTo>
                    <a:pt x="7123" y="4469"/>
                    <a:pt x="7050" y="4298"/>
                    <a:pt x="6955" y="4144"/>
                  </a:cubicBezTo>
                  <a:lnTo>
                    <a:pt x="6955" y="4144"/>
                  </a:lnTo>
                  <a:cubicBezTo>
                    <a:pt x="7085" y="4088"/>
                    <a:pt x="7216" y="4033"/>
                    <a:pt x="7350" y="3993"/>
                  </a:cubicBezTo>
                  <a:close/>
                  <a:moveTo>
                    <a:pt x="2181" y="4275"/>
                  </a:moveTo>
                  <a:cubicBezTo>
                    <a:pt x="2192" y="4290"/>
                    <a:pt x="2203" y="4307"/>
                    <a:pt x="2214" y="4324"/>
                  </a:cubicBezTo>
                  <a:cubicBezTo>
                    <a:pt x="2284" y="4506"/>
                    <a:pt x="2350" y="4688"/>
                    <a:pt x="2403" y="4876"/>
                  </a:cubicBezTo>
                  <a:cubicBezTo>
                    <a:pt x="2190" y="4945"/>
                    <a:pt x="1968" y="5008"/>
                    <a:pt x="1760" y="5097"/>
                  </a:cubicBezTo>
                  <a:cubicBezTo>
                    <a:pt x="1760" y="5092"/>
                    <a:pt x="1760" y="5089"/>
                    <a:pt x="1759" y="5084"/>
                  </a:cubicBezTo>
                  <a:cubicBezTo>
                    <a:pt x="1708" y="4890"/>
                    <a:pt x="1652" y="4692"/>
                    <a:pt x="1562" y="4513"/>
                  </a:cubicBezTo>
                  <a:cubicBezTo>
                    <a:pt x="1748" y="4420"/>
                    <a:pt x="1945" y="4347"/>
                    <a:pt x="2147" y="4294"/>
                  </a:cubicBezTo>
                  <a:cubicBezTo>
                    <a:pt x="2161" y="4289"/>
                    <a:pt x="2173" y="4283"/>
                    <a:pt x="2181" y="4275"/>
                  </a:cubicBezTo>
                  <a:close/>
                  <a:moveTo>
                    <a:pt x="7765" y="5234"/>
                  </a:moveTo>
                  <a:cubicBezTo>
                    <a:pt x="7841" y="5390"/>
                    <a:pt x="7895" y="5555"/>
                    <a:pt x="7953" y="5718"/>
                  </a:cubicBezTo>
                  <a:cubicBezTo>
                    <a:pt x="7838" y="5767"/>
                    <a:pt x="7720" y="5807"/>
                    <a:pt x="7614" y="5875"/>
                  </a:cubicBezTo>
                  <a:cubicBezTo>
                    <a:pt x="7565" y="5805"/>
                    <a:pt x="7547" y="5704"/>
                    <a:pt x="7521" y="5625"/>
                  </a:cubicBezTo>
                  <a:cubicBezTo>
                    <a:pt x="7496" y="5549"/>
                    <a:pt x="7472" y="5473"/>
                    <a:pt x="7445" y="5398"/>
                  </a:cubicBezTo>
                  <a:cubicBezTo>
                    <a:pt x="7553" y="5347"/>
                    <a:pt x="7663" y="5297"/>
                    <a:pt x="7765" y="5234"/>
                  </a:cubicBezTo>
                  <a:close/>
                  <a:moveTo>
                    <a:pt x="2613" y="5900"/>
                  </a:moveTo>
                  <a:cubicBezTo>
                    <a:pt x="2628" y="5907"/>
                    <a:pt x="2643" y="5914"/>
                    <a:pt x="2657" y="5921"/>
                  </a:cubicBezTo>
                  <a:cubicBezTo>
                    <a:pt x="2724" y="6053"/>
                    <a:pt x="2772" y="6190"/>
                    <a:pt x="2813" y="6332"/>
                  </a:cubicBezTo>
                  <a:cubicBezTo>
                    <a:pt x="2625" y="6425"/>
                    <a:pt x="2447" y="6538"/>
                    <a:pt x="2255" y="6625"/>
                  </a:cubicBezTo>
                  <a:cubicBezTo>
                    <a:pt x="2255" y="6622"/>
                    <a:pt x="2255" y="6621"/>
                    <a:pt x="2254" y="6619"/>
                  </a:cubicBezTo>
                  <a:cubicBezTo>
                    <a:pt x="2205" y="6441"/>
                    <a:pt x="2146" y="6264"/>
                    <a:pt x="2080" y="6090"/>
                  </a:cubicBezTo>
                  <a:cubicBezTo>
                    <a:pt x="2256" y="6023"/>
                    <a:pt x="2432" y="5955"/>
                    <a:pt x="2613" y="5900"/>
                  </a:cubicBezTo>
                  <a:close/>
                  <a:moveTo>
                    <a:pt x="5121" y="1398"/>
                  </a:moveTo>
                  <a:cubicBezTo>
                    <a:pt x="5263" y="2257"/>
                    <a:pt x="5627" y="3040"/>
                    <a:pt x="5939" y="3846"/>
                  </a:cubicBezTo>
                  <a:cubicBezTo>
                    <a:pt x="6073" y="4195"/>
                    <a:pt x="6236" y="4533"/>
                    <a:pt x="6374" y="4880"/>
                  </a:cubicBezTo>
                  <a:cubicBezTo>
                    <a:pt x="6499" y="5197"/>
                    <a:pt x="6625" y="5539"/>
                    <a:pt x="6617" y="5883"/>
                  </a:cubicBezTo>
                  <a:cubicBezTo>
                    <a:pt x="6616" y="5898"/>
                    <a:pt x="6619" y="5911"/>
                    <a:pt x="6624" y="5921"/>
                  </a:cubicBezTo>
                  <a:cubicBezTo>
                    <a:pt x="6560" y="6007"/>
                    <a:pt x="6490" y="6086"/>
                    <a:pt x="6412" y="6157"/>
                  </a:cubicBezTo>
                  <a:cubicBezTo>
                    <a:pt x="6014" y="6293"/>
                    <a:pt x="5615" y="6431"/>
                    <a:pt x="5218" y="6569"/>
                  </a:cubicBezTo>
                  <a:cubicBezTo>
                    <a:pt x="4803" y="6675"/>
                    <a:pt x="4390" y="6789"/>
                    <a:pt x="3977" y="6905"/>
                  </a:cubicBezTo>
                  <a:cubicBezTo>
                    <a:pt x="3815" y="6193"/>
                    <a:pt x="3541" y="5507"/>
                    <a:pt x="3259" y="4835"/>
                  </a:cubicBezTo>
                  <a:cubicBezTo>
                    <a:pt x="2926" y="4040"/>
                    <a:pt x="2565" y="3255"/>
                    <a:pt x="2298" y="2434"/>
                  </a:cubicBezTo>
                  <a:cubicBezTo>
                    <a:pt x="3267" y="2175"/>
                    <a:pt x="4222" y="1842"/>
                    <a:pt x="5121" y="1398"/>
                  </a:cubicBezTo>
                  <a:close/>
                  <a:moveTo>
                    <a:pt x="3070" y="7105"/>
                  </a:moveTo>
                  <a:cubicBezTo>
                    <a:pt x="3125" y="7209"/>
                    <a:pt x="3163" y="7318"/>
                    <a:pt x="3195" y="7429"/>
                  </a:cubicBezTo>
                  <a:cubicBezTo>
                    <a:pt x="3055" y="7541"/>
                    <a:pt x="2888" y="7624"/>
                    <a:pt x="2717" y="7678"/>
                  </a:cubicBezTo>
                  <a:cubicBezTo>
                    <a:pt x="2711" y="7662"/>
                    <a:pt x="2701" y="7638"/>
                    <a:pt x="2699" y="7631"/>
                  </a:cubicBezTo>
                  <a:cubicBezTo>
                    <a:pt x="2681" y="7578"/>
                    <a:pt x="2663" y="7523"/>
                    <a:pt x="2645" y="7468"/>
                  </a:cubicBezTo>
                  <a:cubicBezTo>
                    <a:pt x="2632" y="7425"/>
                    <a:pt x="2618" y="7381"/>
                    <a:pt x="2604" y="7338"/>
                  </a:cubicBezTo>
                  <a:cubicBezTo>
                    <a:pt x="2748" y="7239"/>
                    <a:pt x="2902" y="7159"/>
                    <a:pt x="3070" y="7105"/>
                  </a:cubicBezTo>
                  <a:close/>
                  <a:moveTo>
                    <a:pt x="6910" y="1"/>
                  </a:moveTo>
                  <a:cubicBezTo>
                    <a:pt x="6902" y="1"/>
                    <a:pt x="6895" y="2"/>
                    <a:pt x="6887" y="3"/>
                  </a:cubicBezTo>
                  <a:cubicBezTo>
                    <a:pt x="6879" y="3"/>
                    <a:pt x="6870" y="5"/>
                    <a:pt x="6861" y="8"/>
                  </a:cubicBezTo>
                  <a:cubicBezTo>
                    <a:pt x="5250" y="566"/>
                    <a:pt x="3700" y="1259"/>
                    <a:pt x="2098" y="1827"/>
                  </a:cubicBezTo>
                  <a:cubicBezTo>
                    <a:pt x="2086" y="1825"/>
                    <a:pt x="2073" y="1823"/>
                    <a:pt x="2060" y="1823"/>
                  </a:cubicBezTo>
                  <a:cubicBezTo>
                    <a:pt x="2056" y="1823"/>
                    <a:pt x="2053" y="1822"/>
                    <a:pt x="2049" y="1822"/>
                  </a:cubicBezTo>
                  <a:cubicBezTo>
                    <a:pt x="1943" y="1822"/>
                    <a:pt x="1835" y="1855"/>
                    <a:pt x="1735" y="1882"/>
                  </a:cubicBezTo>
                  <a:cubicBezTo>
                    <a:pt x="1577" y="1924"/>
                    <a:pt x="1422" y="1977"/>
                    <a:pt x="1268" y="2031"/>
                  </a:cubicBezTo>
                  <a:cubicBezTo>
                    <a:pt x="971" y="2136"/>
                    <a:pt x="678" y="2250"/>
                    <a:pt x="386" y="2370"/>
                  </a:cubicBezTo>
                  <a:cubicBezTo>
                    <a:pt x="325" y="2387"/>
                    <a:pt x="264" y="2403"/>
                    <a:pt x="202" y="2420"/>
                  </a:cubicBezTo>
                  <a:cubicBezTo>
                    <a:pt x="188" y="2412"/>
                    <a:pt x="171" y="2408"/>
                    <a:pt x="156" y="2408"/>
                  </a:cubicBezTo>
                  <a:cubicBezTo>
                    <a:pt x="124" y="2408"/>
                    <a:pt x="93" y="2424"/>
                    <a:pt x="83" y="2451"/>
                  </a:cubicBezTo>
                  <a:cubicBezTo>
                    <a:pt x="0" y="2480"/>
                    <a:pt x="29" y="2604"/>
                    <a:pt x="110" y="2604"/>
                  </a:cubicBezTo>
                  <a:cubicBezTo>
                    <a:pt x="115" y="2604"/>
                    <a:pt x="119" y="2604"/>
                    <a:pt x="124" y="2603"/>
                  </a:cubicBezTo>
                  <a:cubicBezTo>
                    <a:pt x="560" y="3702"/>
                    <a:pt x="939" y="4824"/>
                    <a:pt x="1240" y="5969"/>
                  </a:cubicBezTo>
                  <a:cubicBezTo>
                    <a:pt x="1395" y="6552"/>
                    <a:pt x="1576" y="7129"/>
                    <a:pt x="1758" y="7704"/>
                  </a:cubicBezTo>
                  <a:cubicBezTo>
                    <a:pt x="1801" y="7839"/>
                    <a:pt x="1830" y="7977"/>
                    <a:pt x="1873" y="8112"/>
                  </a:cubicBezTo>
                  <a:cubicBezTo>
                    <a:pt x="1908" y="8222"/>
                    <a:pt x="1954" y="8325"/>
                    <a:pt x="1978" y="8438"/>
                  </a:cubicBezTo>
                  <a:cubicBezTo>
                    <a:pt x="1984" y="8470"/>
                    <a:pt x="1989" y="8512"/>
                    <a:pt x="2002" y="8550"/>
                  </a:cubicBezTo>
                  <a:cubicBezTo>
                    <a:pt x="1930" y="8588"/>
                    <a:pt x="1981" y="8690"/>
                    <a:pt x="2054" y="8690"/>
                  </a:cubicBezTo>
                  <a:cubicBezTo>
                    <a:pt x="2065" y="8690"/>
                    <a:pt x="2077" y="8688"/>
                    <a:pt x="2089" y="8683"/>
                  </a:cubicBezTo>
                  <a:cubicBezTo>
                    <a:pt x="2477" y="8516"/>
                    <a:pt x="2863" y="8343"/>
                    <a:pt x="3247" y="8168"/>
                  </a:cubicBezTo>
                  <a:cubicBezTo>
                    <a:pt x="3632" y="8049"/>
                    <a:pt x="4011" y="7920"/>
                    <a:pt x="4349" y="7691"/>
                  </a:cubicBezTo>
                  <a:cubicBezTo>
                    <a:pt x="4366" y="7680"/>
                    <a:pt x="4379" y="7667"/>
                    <a:pt x="4390" y="7654"/>
                  </a:cubicBezTo>
                  <a:cubicBezTo>
                    <a:pt x="4761" y="7491"/>
                    <a:pt x="5134" y="7334"/>
                    <a:pt x="5512" y="7187"/>
                  </a:cubicBezTo>
                  <a:cubicBezTo>
                    <a:pt x="5665" y="7128"/>
                    <a:pt x="5820" y="7077"/>
                    <a:pt x="5976" y="7029"/>
                  </a:cubicBezTo>
                  <a:cubicBezTo>
                    <a:pt x="6172" y="6983"/>
                    <a:pt x="6368" y="6942"/>
                    <a:pt x="6562" y="6891"/>
                  </a:cubicBezTo>
                  <a:cubicBezTo>
                    <a:pt x="6675" y="6861"/>
                    <a:pt x="6794" y="6829"/>
                    <a:pt x="6908" y="6786"/>
                  </a:cubicBezTo>
                  <a:cubicBezTo>
                    <a:pt x="7422" y="6665"/>
                    <a:pt x="7936" y="6546"/>
                    <a:pt x="8424" y="6353"/>
                  </a:cubicBezTo>
                  <a:cubicBezTo>
                    <a:pt x="8432" y="6354"/>
                    <a:pt x="8440" y="6355"/>
                    <a:pt x="8448" y="6355"/>
                  </a:cubicBezTo>
                  <a:cubicBezTo>
                    <a:pt x="8483" y="6355"/>
                    <a:pt x="8519" y="6346"/>
                    <a:pt x="8548" y="6331"/>
                  </a:cubicBezTo>
                  <a:cubicBezTo>
                    <a:pt x="8572" y="6318"/>
                    <a:pt x="8602" y="6295"/>
                    <a:pt x="8625" y="6269"/>
                  </a:cubicBezTo>
                  <a:cubicBezTo>
                    <a:pt x="8669" y="6249"/>
                    <a:pt x="8713" y="6228"/>
                    <a:pt x="8756" y="6208"/>
                  </a:cubicBezTo>
                  <a:cubicBezTo>
                    <a:pt x="8776" y="6197"/>
                    <a:pt x="8788" y="6183"/>
                    <a:pt x="8793" y="6168"/>
                  </a:cubicBezTo>
                  <a:cubicBezTo>
                    <a:pt x="8793" y="6167"/>
                    <a:pt x="8794" y="6167"/>
                    <a:pt x="8794" y="6167"/>
                  </a:cubicBezTo>
                  <a:cubicBezTo>
                    <a:pt x="8795" y="6163"/>
                    <a:pt x="8795" y="6161"/>
                    <a:pt x="8797" y="6157"/>
                  </a:cubicBezTo>
                  <a:cubicBezTo>
                    <a:pt x="8799" y="6145"/>
                    <a:pt x="8798" y="6133"/>
                    <a:pt x="8793" y="6119"/>
                  </a:cubicBezTo>
                  <a:cubicBezTo>
                    <a:pt x="8241" y="4431"/>
                    <a:pt x="7758" y="2722"/>
                    <a:pt x="7265" y="1016"/>
                  </a:cubicBezTo>
                  <a:cubicBezTo>
                    <a:pt x="7240" y="805"/>
                    <a:pt x="7201" y="589"/>
                    <a:pt x="7091" y="413"/>
                  </a:cubicBezTo>
                  <a:cubicBezTo>
                    <a:pt x="7056" y="294"/>
                    <a:pt x="7021" y="176"/>
                    <a:pt x="6987" y="57"/>
                  </a:cubicBezTo>
                  <a:cubicBezTo>
                    <a:pt x="6974" y="18"/>
                    <a:pt x="6943" y="1"/>
                    <a:pt x="6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9" name="Google Shape;2139;p38"/>
          <p:cNvGrpSpPr/>
          <p:nvPr/>
        </p:nvGrpSpPr>
        <p:grpSpPr>
          <a:xfrm rot="-1181924">
            <a:off x="6024207" y="1192053"/>
            <a:ext cx="1588287" cy="1799090"/>
            <a:chOff x="1545250" y="1474350"/>
            <a:chExt cx="385575" cy="436750"/>
          </a:xfrm>
        </p:grpSpPr>
        <p:sp>
          <p:nvSpPr>
            <p:cNvPr id="2140" name="Google Shape;2140;p38"/>
            <p:cNvSpPr/>
            <p:nvPr/>
          </p:nvSpPr>
          <p:spPr>
            <a:xfrm>
              <a:off x="1551075" y="1477650"/>
              <a:ext cx="374675" cy="428400"/>
            </a:xfrm>
            <a:custGeom>
              <a:rect b="b" l="l" r="r" t="t"/>
              <a:pathLst>
                <a:path extrusionOk="0" h="17136" w="14987">
                  <a:moveTo>
                    <a:pt x="12804" y="1"/>
                  </a:moveTo>
                  <a:lnTo>
                    <a:pt x="7780" y="1211"/>
                  </a:lnTo>
                  <a:lnTo>
                    <a:pt x="4029" y="2132"/>
                  </a:lnTo>
                  <a:lnTo>
                    <a:pt x="1812" y="2620"/>
                  </a:lnTo>
                  <a:lnTo>
                    <a:pt x="195" y="2887"/>
                  </a:lnTo>
                  <a:cubicBezTo>
                    <a:pt x="195" y="2887"/>
                    <a:pt x="190" y="2886"/>
                    <a:pt x="181" y="2886"/>
                  </a:cubicBezTo>
                  <a:cubicBezTo>
                    <a:pt x="135" y="2886"/>
                    <a:pt x="1" y="2913"/>
                    <a:pt x="112" y="3238"/>
                  </a:cubicBezTo>
                  <a:lnTo>
                    <a:pt x="111" y="3238"/>
                  </a:lnTo>
                  <a:lnTo>
                    <a:pt x="813" y="5306"/>
                  </a:lnTo>
                  <a:lnTo>
                    <a:pt x="726" y="10932"/>
                  </a:lnTo>
                  <a:lnTo>
                    <a:pt x="744" y="15540"/>
                  </a:lnTo>
                  <a:cubicBezTo>
                    <a:pt x="744" y="15540"/>
                    <a:pt x="746" y="16206"/>
                    <a:pt x="908" y="16345"/>
                  </a:cubicBezTo>
                  <a:cubicBezTo>
                    <a:pt x="1070" y="16484"/>
                    <a:pt x="1143" y="16528"/>
                    <a:pt x="1143" y="16528"/>
                  </a:cubicBezTo>
                  <a:lnTo>
                    <a:pt x="3494" y="16742"/>
                  </a:lnTo>
                  <a:lnTo>
                    <a:pt x="8463" y="16882"/>
                  </a:lnTo>
                  <a:lnTo>
                    <a:pt x="9970" y="16951"/>
                  </a:lnTo>
                  <a:cubicBezTo>
                    <a:pt x="9970" y="16951"/>
                    <a:pt x="12606" y="17135"/>
                    <a:pt x="12816" y="17135"/>
                  </a:cubicBezTo>
                  <a:lnTo>
                    <a:pt x="14289" y="17135"/>
                  </a:lnTo>
                  <a:lnTo>
                    <a:pt x="14674" y="16951"/>
                  </a:lnTo>
                  <a:lnTo>
                    <a:pt x="14986" y="8746"/>
                  </a:lnTo>
                  <a:lnTo>
                    <a:pt x="14986" y="5322"/>
                  </a:lnTo>
                  <a:lnTo>
                    <a:pt x="14740" y="5105"/>
                  </a:lnTo>
                  <a:lnTo>
                    <a:pt x="13298" y="5167"/>
                  </a:lnTo>
                  <a:lnTo>
                    <a:pt x="7975" y="5167"/>
                  </a:lnTo>
                  <a:lnTo>
                    <a:pt x="2126" y="5212"/>
                  </a:lnTo>
                  <a:lnTo>
                    <a:pt x="3026" y="4920"/>
                  </a:lnTo>
                  <a:lnTo>
                    <a:pt x="6231" y="4188"/>
                  </a:lnTo>
                  <a:lnTo>
                    <a:pt x="9035" y="3410"/>
                  </a:lnTo>
                  <a:lnTo>
                    <a:pt x="10913" y="2829"/>
                  </a:lnTo>
                  <a:lnTo>
                    <a:pt x="13502" y="2040"/>
                  </a:lnTo>
                  <a:lnTo>
                    <a:pt x="13627" y="1881"/>
                  </a:lnTo>
                  <a:lnTo>
                    <a:pt x="13264" y="181"/>
                  </a:lnTo>
                  <a:lnTo>
                    <a:pt x="12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8"/>
            <p:cNvSpPr/>
            <p:nvPr/>
          </p:nvSpPr>
          <p:spPr>
            <a:xfrm>
              <a:off x="1545250" y="1474350"/>
              <a:ext cx="385575" cy="436750"/>
            </a:xfrm>
            <a:custGeom>
              <a:rect b="b" l="l" r="r" t="t"/>
              <a:pathLst>
                <a:path extrusionOk="0" h="17470" w="15423">
                  <a:moveTo>
                    <a:pt x="13321" y="453"/>
                  </a:moveTo>
                  <a:cubicBezTo>
                    <a:pt x="13355" y="453"/>
                    <a:pt x="13390" y="504"/>
                    <a:pt x="13497" y="589"/>
                  </a:cubicBezTo>
                  <a:cubicBezTo>
                    <a:pt x="12991" y="710"/>
                    <a:pt x="12577" y="817"/>
                    <a:pt x="12078" y="872"/>
                  </a:cubicBezTo>
                  <a:cubicBezTo>
                    <a:pt x="12256" y="709"/>
                    <a:pt x="13064" y="457"/>
                    <a:pt x="13321" y="453"/>
                  </a:cubicBezTo>
                  <a:close/>
                  <a:moveTo>
                    <a:pt x="13421" y="750"/>
                  </a:moveTo>
                  <a:cubicBezTo>
                    <a:pt x="13428" y="778"/>
                    <a:pt x="13436" y="805"/>
                    <a:pt x="13443" y="833"/>
                  </a:cubicBezTo>
                  <a:cubicBezTo>
                    <a:pt x="13259" y="1013"/>
                    <a:pt x="12990" y="985"/>
                    <a:pt x="12765" y="1061"/>
                  </a:cubicBezTo>
                  <a:cubicBezTo>
                    <a:pt x="12718" y="1077"/>
                    <a:pt x="12687" y="1086"/>
                    <a:pt x="12656" y="1086"/>
                  </a:cubicBezTo>
                  <a:cubicBezTo>
                    <a:pt x="12595" y="1086"/>
                    <a:pt x="12536" y="1052"/>
                    <a:pt x="12368" y="971"/>
                  </a:cubicBezTo>
                  <a:cubicBezTo>
                    <a:pt x="12763" y="888"/>
                    <a:pt x="13091" y="819"/>
                    <a:pt x="13421" y="750"/>
                  </a:cubicBezTo>
                  <a:close/>
                  <a:moveTo>
                    <a:pt x="13468" y="996"/>
                  </a:moveTo>
                  <a:cubicBezTo>
                    <a:pt x="13494" y="1123"/>
                    <a:pt x="13515" y="1223"/>
                    <a:pt x="13535" y="1317"/>
                  </a:cubicBezTo>
                  <a:cubicBezTo>
                    <a:pt x="13344" y="1401"/>
                    <a:pt x="13230" y="1449"/>
                    <a:pt x="13135" y="1449"/>
                  </a:cubicBezTo>
                  <a:cubicBezTo>
                    <a:pt x="13009" y="1449"/>
                    <a:pt x="12918" y="1366"/>
                    <a:pt x="12728" y="1176"/>
                  </a:cubicBezTo>
                  <a:cubicBezTo>
                    <a:pt x="12977" y="1116"/>
                    <a:pt x="13208" y="1060"/>
                    <a:pt x="13468" y="996"/>
                  </a:cubicBezTo>
                  <a:close/>
                  <a:moveTo>
                    <a:pt x="13437" y="1541"/>
                  </a:moveTo>
                  <a:cubicBezTo>
                    <a:pt x="13506" y="1541"/>
                    <a:pt x="13539" y="1590"/>
                    <a:pt x="13538" y="1688"/>
                  </a:cubicBezTo>
                  <a:cubicBezTo>
                    <a:pt x="13462" y="1649"/>
                    <a:pt x="13396" y="1613"/>
                    <a:pt x="13318" y="1573"/>
                  </a:cubicBezTo>
                  <a:cubicBezTo>
                    <a:pt x="13365" y="1551"/>
                    <a:pt x="13405" y="1541"/>
                    <a:pt x="13437" y="1541"/>
                  </a:cubicBezTo>
                  <a:close/>
                  <a:moveTo>
                    <a:pt x="9366" y="1172"/>
                  </a:moveTo>
                  <a:cubicBezTo>
                    <a:pt x="9410" y="1172"/>
                    <a:pt x="9455" y="1175"/>
                    <a:pt x="9500" y="1181"/>
                  </a:cubicBezTo>
                  <a:cubicBezTo>
                    <a:pt x="9507" y="1220"/>
                    <a:pt x="9514" y="1260"/>
                    <a:pt x="9523" y="1299"/>
                  </a:cubicBezTo>
                  <a:cubicBezTo>
                    <a:pt x="9009" y="1455"/>
                    <a:pt x="8498" y="1621"/>
                    <a:pt x="7980" y="1758"/>
                  </a:cubicBezTo>
                  <a:cubicBezTo>
                    <a:pt x="7966" y="1762"/>
                    <a:pt x="7953" y="1763"/>
                    <a:pt x="7938" y="1763"/>
                  </a:cubicBezTo>
                  <a:cubicBezTo>
                    <a:pt x="7843" y="1763"/>
                    <a:pt x="7729" y="1690"/>
                    <a:pt x="7630" y="1631"/>
                  </a:cubicBezTo>
                  <a:cubicBezTo>
                    <a:pt x="7924" y="1433"/>
                    <a:pt x="8252" y="1405"/>
                    <a:pt x="8565" y="1339"/>
                  </a:cubicBezTo>
                  <a:cubicBezTo>
                    <a:pt x="8830" y="1284"/>
                    <a:pt x="9092" y="1172"/>
                    <a:pt x="9366" y="1172"/>
                  </a:cubicBezTo>
                  <a:close/>
                  <a:moveTo>
                    <a:pt x="9671" y="1471"/>
                  </a:moveTo>
                  <a:cubicBezTo>
                    <a:pt x="9725" y="1471"/>
                    <a:pt x="9771" y="1475"/>
                    <a:pt x="9806" y="1485"/>
                  </a:cubicBezTo>
                  <a:cubicBezTo>
                    <a:pt x="9185" y="1663"/>
                    <a:pt x="8636" y="1820"/>
                    <a:pt x="8088" y="1977"/>
                  </a:cubicBezTo>
                  <a:cubicBezTo>
                    <a:pt x="8313" y="1751"/>
                    <a:pt x="9245" y="1471"/>
                    <a:pt x="9671" y="1471"/>
                  </a:cubicBezTo>
                  <a:close/>
                  <a:moveTo>
                    <a:pt x="9922" y="1611"/>
                  </a:moveTo>
                  <a:cubicBezTo>
                    <a:pt x="9964" y="1611"/>
                    <a:pt x="10022" y="1668"/>
                    <a:pt x="10094" y="1707"/>
                  </a:cubicBezTo>
                  <a:cubicBezTo>
                    <a:pt x="9890" y="1889"/>
                    <a:pt x="9638" y="1887"/>
                    <a:pt x="9426" y="1981"/>
                  </a:cubicBezTo>
                  <a:cubicBezTo>
                    <a:pt x="9298" y="2037"/>
                    <a:pt x="9178" y="2110"/>
                    <a:pt x="9054" y="2177"/>
                  </a:cubicBezTo>
                  <a:cubicBezTo>
                    <a:pt x="9357" y="2084"/>
                    <a:pt x="9664" y="2001"/>
                    <a:pt x="9964" y="1897"/>
                  </a:cubicBezTo>
                  <a:cubicBezTo>
                    <a:pt x="10046" y="1869"/>
                    <a:pt x="10123" y="1852"/>
                    <a:pt x="10197" y="1852"/>
                  </a:cubicBezTo>
                  <a:cubicBezTo>
                    <a:pt x="10344" y="1852"/>
                    <a:pt x="10477" y="1917"/>
                    <a:pt x="10603" y="2077"/>
                  </a:cubicBezTo>
                  <a:cubicBezTo>
                    <a:pt x="10497" y="2114"/>
                    <a:pt x="10403" y="2153"/>
                    <a:pt x="10307" y="2181"/>
                  </a:cubicBezTo>
                  <a:cubicBezTo>
                    <a:pt x="9894" y="2295"/>
                    <a:pt x="9476" y="2391"/>
                    <a:pt x="9069" y="2521"/>
                  </a:cubicBezTo>
                  <a:cubicBezTo>
                    <a:pt x="9011" y="2540"/>
                    <a:pt x="8958" y="2549"/>
                    <a:pt x="8909" y="2549"/>
                  </a:cubicBezTo>
                  <a:cubicBezTo>
                    <a:pt x="8783" y="2549"/>
                    <a:pt x="8685" y="2486"/>
                    <a:pt x="8591" y="2353"/>
                  </a:cubicBezTo>
                  <a:cubicBezTo>
                    <a:pt x="8690" y="2296"/>
                    <a:pt x="8779" y="2245"/>
                    <a:pt x="8870" y="2194"/>
                  </a:cubicBezTo>
                  <a:lnTo>
                    <a:pt x="8870" y="2194"/>
                  </a:lnTo>
                  <a:cubicBezTo>
                    <a:pt x="8773" y="2207"/>
                    <a:pt x="8672" y="2204"/>
                    <a:pt x="8583" y="2235"/>
                  </a:cubicBezTo>
                  <a:cubicBezTo>
                    <a:pt x="8547" y="2248"/>
                    <a:pt x="8514" y="2254"/>
                    <a:pt x="8485" y="2254"/>
                  </a:cubicBezTo>
                  <a:cubicBezTo>
                    <a:pt x="8380" y="2254"/>
                    <a:pt x="8311" y="2178"/>
                    <a:pt x="8228" y="2054"/>
                  </a:cubicBezTo>
                  <a:cubicBezTo>
                    <a:pt x="8809" y="1901"/>
                    <a:pt x="9360" y="1751"/>
                    <a:pt x="9913" y="1612"/>
                  </a:cubicBezTo>
                  <a:cubicBezTo>
                    <a:pt x="9916" y="1611"/>
                    <a:pt x="9919" y="1611"/>
                    <a:pt x="9922" y="1611"/>
                  </a:cubicBezTo>
                  <a:close/>
                  <a:moveTo>
                    <a:pt x="11489" y="710"/>
                  </a:moveTo>
                  <a:cubicBezTo>
                    <a:pt x="11737" y="710"/>
                    <a:pt x="11963" y="801"/>
                    <a:pt x="12189" y="1050"/>
                  </a:cubicBezTo>
                  <a:cubicBezTo>
                    <a:pt x="12452" y="1339"/>
                    <a:pt x="12853" y="1502"/>
                    <a:pt x="13192" y="1723"/>
                  </a:cubicBezTo>
                  <a:cubicBezTo>
                    <a:pt x="13344" y="1822"/>
                    <a:pt x="13494" y="1925"/>
                    <a:pt x="13710" y="2070"/>
                  </a:cubicBezTo>
                  <a:cubicBezTo>
                    <a:pt x="13093" y="2350"/>
                    <a:pt x="12477" y="2427"/>
                    <a:pt x="11890" y="2649"/>
                  </a:cubicBezTo>
                  <a:cubicBezTo>
                    <a:pt x="11161" y="2082"/>
                    <a:pt x="10312" y="1759"/>
                    <a:pt x="9600" y="1123"/>
                  </a:cubicBezTo>
                  <a:cubicBezTo>
                    <a:pt x="10105" y="1007"/>
                    <a:pt x="10569" y="924"/>
                    <a:pt x="11018" y="792"/>
                  </a:cubicBezTo>
                  <a:cubicBezTo>
                    <a:pt x="11186" y="742"/>
                    <a:pt x="11341" y="710"/>
                    <a:pt x="11489" y="710"/>
                  </a:cubicBezTo>
                  <a:close/>
                  <a:moveTo>
                    <a:pt x="4942" y="2756"/>
                  </a:moveTo>
                  <a:cubicBezTo>
                    <a:pt x="4918" y="2759"/>
                    <a:pt x="4894" y="2763"/>
                    <a:pt x="4871" y="2767"/>
                  </a:cubicBezTo>
                  <a:lnTo>
                    <a:pt x="4881" y="2779"/>
                  </a:lnTo>
                  <a:cubicBezTo>
                    <a:pt x="4902" y="2771"/>
                    <a:pt x="4922" y="2763"/>
                    <a:pt x="4942" y="2756"/>
                  </a:cubicBezTo>
                  <a:close/>
                  <a:moveTo>
                    <a:pt x="4940" y="2263"/>
                  </a:moveTo>
                  <a:cubicBezTo>
                    <a:pt x="4947" y="2284"/>
                    <a:pt x="4953" y="2304"/>
                    <a:pt x="4960" y="2326"/>
                  </a:cubicBezTo>
                  <a:cubicBezTo>
                    <a:pt x="4549" y="2480"/>
                    <a:pt x="4140" y="2641"/>
                    <a:pt x="3726" y="2785"/>
                  </a:cubicBezTo>
                  <a:cubicBezTo>
                    <a:pt x="3702" y="2794"/>
                    <a:pt x="3678" y="2798"/>
                    <a:pt x="3656" y="2798"/>
                  </a:cubicBezTo>
                  <a:cubicBezTo>
                    <a:pt x="3560" y="2798"/>
                    <a:pt x="3486" y="2721"/>
                    <a:pt x="3438" y="2596"/>
                  </a:cubicBezTo>
                  <a:cubicBezTo>
                    <a:pt x="3951" y="2482"/>
                    <a:pt x="4445" y="2372"/>
                    <a:pt x="4940" y="2263"/>
                  </a:cubicBezTo>
                  <a:close/>
                  <a:moveTo>
                    <a:pt x="10730" y="2172"/>
                  </a:moveTo>
                  <a:cubicBezTo>
                    <a:pt x="10738" y="2172"/>
                    <a:pt x="10745" y="2173"/>
                    <a:pt x="10752" y="2176"/>
                  </a:cubicBezTo>
                  <a:cubicBezTo>
                    <a:pt x="10834" y="2209"/>
                    <a:pt x="10914" y="2247"/>
                    <a:pt x="11052" y="2310"/>
                  </a:cubicBezTo>
                  <a:cubicBezTo>
                    <a:pt x="10937" y="2363"/>
                    <a:pt x="10889" y="2396"/>
                    <a:pt x="10834" y="2410"/>
                  </a:cubicBezTo>
                  <a:cubicBezTo>
                    <a:pt x="10352" y="2540"/>
                    <a:pt x="9868" y="2664"/>
                    <a:pt x="9386" y="2797"/>
                  </a:cubicBezTo>
                  <a:cubicBezTo>
                    <a:pt x="9336" y="2811"/>
                    <a:pt x="9289" y="2821"/>
                    <a:pt x="9243" y="2821"/>
                  </a:cubicBezTo>
                  <a:cubicBezTo>
                    <a:pt x="9146" y="2821"/>
                    <a:pt x="9054" y="2778"/>
                    <a:pt x="8954" y="2637"/>
                  </a:cubicBezTo>
                  <a:cubicBezTo>
                    <a:pt x="9553" y="2479"/>
                    <a:pt x="10115" y="2329"/>
                    <a:pt x="10679" y="2181"/>
                  </a:cubicBezTo>
                  <a:cubicBezTo>
                    <a:pt x="10695" y="2177"/>
                    <a:pt x="10713" y="2172"/>
                    <a:pt x="10730" y="2172"/>
                  </a:cubicBezTo>
                  <a:close/>
                  <a:moveTo>
                    <a:pt x="11201" y="2503"/>
                  </a:moveTo>
                  <a:cubicBezTo>
                    <a:pt x="11203" y="2503"/>
                    <a:pt x="11205" y="2503"/>
                    <a:pt x="11208" y="2503"/>
                  </a:cubicBezTo>
                  <a:cubicBezTo>
                    <a:pt x="10617" y="2667"/>
                    <a:pt x="10027" y="2831"/>
                    <a:pt x="9355" y="3018"/>
                  </a:cubicBezTo>
                  <a:cubicBezTo>
                    <a:pt x="9576" y="2817"/>
                    <a:pt x="10654" y="2503"/>
                    <a:pt x="11201" y="2503"/>
                  </a:cubicBezTo>
                  <a:close/>
                  <a:moveTo>
                    <a:pt x="11360" y="2576"/>
                  </a:moveTo>
                  <a:cubicBezTo>
                    <a:pt x="11415" y="2576"/>
                    <a:pt x="11488" y="2621"/>
                    <a:pt x="11616" y="2661"/>
                  </a:cubicBezTo>
                  <a:cubicBezTo>
                    <a:pt x="11248" y="2837"/>
                    <a:pt x="10915" y="2881"/>
                    <a:pt x="10598" y="2972"/>
                  </a:cubicBezTo>
                  <a:cubicBezTo>
                    <a:pt x="10186" y="3089"/>
                    <a:pt x="10005" y="3139"/>
                    <a:pt x="9884" y="3139"/>
                  </a:cubicBezTo>
                  <a:cubicBezTo>
                    <a:pt x="9789" y="3139"/>
                    <a:pt x="9731" y="3108"/>
                    <a:pt x="9629" y="3056"/>
                  </a:cubicBezTo>
                  <a:cubicBezTo>
                    <a:pt x="10212" y="2848"/>
                    <a:pt x="10778" y="2721"/>
                    <a:pt x="11340" y="2578"/>
                  </a:cubicBezTo>
                  <a:cubicBezTo>
                    <a:pt x="11346" y="2576"/>
                    <a:pt x="11353" y="2576"/>
                    <a:pt x="11360" y="2576"/>
                  </a:cubicBezTo>
                  <a:close/>
                  <a:moveTo>
                    <a:pt x="5469" y="2297"/>
                  </a:moveTo>
                  <a:cubicBezTo>
                    <a:pt x="5552" y="2297"/>
                    <a:pt x="5620" y="2343"/>
                    <a:pt x="5679" y="2472"/>
                  </a:cubicBezTo>
                  <a:cubicBezTo>
                    <a:pt x="5431" y="2568"/>
                    <a:pt x="5187" y="2661"/>
                    <a:pt x="4942" y="2756"/>
                  </a:cubicBezTo>
                  <a:lnTo>
                    <a:pt x="4942" y="2756"/>
                  </a:lnTo>
                  <a:cubicBezTo>
                    <a:pt x="5085" y="2733"/>
                    <a:pt x="5230" y="2712"/>
                    <a:pt x="5370" y="2682"/>
                  </a:cubicBezTo>
                  <a:cubicBezTo>
                    <a:pt x="5522" y="2648"/>
                    <a:pt x="5668" y="2599"/>
                    <a:pt x="5817" y="2558"/>
                  </a:cubicBezTo>
                  <a:cubicBezTo>
                    <a:pt x="5825" y="2580"/>
                    <a:pt x="5833" y="2603"/>
                    <a:pt x="5842" y="2626"/>
                  </a:cubicBezTo>
                  <a:cubicBezTo>
                    <a:pt x="5789" y="2659"/>
                    <a:pt x="5742" y="2704"/>
                    <a:pt x="5685" y="2726"/>
                  </a:cubicBezTo>
                  <a:cubicBezTo>
                    <a:pt x="5293" y="2867"/>
                    <a:pt x="4895" y="2991"/>
                    <a:pt x="4508" y="3148"/>
                  </a:cubicBezTo>
                  <a:cubicBezTo>
                    <a:pt x="4420" y="3183"/>
                    <a:pt x="4340" y="3206"/>
                    <a:pt x="4266" y="3206"/>
                  </a:cubicBezTo>
                  <a:cubicBezTo>
                    <a:pt x="4166" y="3206"/>
                    <a:pt x="4076" y="3165"/>
                    <a:pt x="3989" y="3062"/>
                  </a:cubicBezTo>
                  <a:cubicBezTo>
                    <a:pt x="3943" y="3009"/>
                    <a:pt x="3874" y="2975"/>
                    <a:pt x="3781" y="2909"/>
                  </a:cubicBezTo>
                  <a:cubicBezTo>
                    <a:pt x="3850" y="2867"/>
                    <a:pt x="3892" y="2830"/>
                    <a:pt x="3939" y="2814"/>
                  </a:cubicBezTo>
                  <a:cubicBezTo>
                    <a:pt x="4402" y="2651"/>
                    <a:pt x="4868" y="2497"/>
                    <a:pt x="5329" y="2328"/>
                  </a:cubicBezTo>
                  <a:cubicBezTo>
                    <a:pt x="5380" y="2309"/>
                    <a:pt x="5427" y="2297"/>
                    <a:pt x="5469" y="2297"/>
                  </a:cubicBezTo>
                  <a:close/>
                  <a:moveTo>
                    <a:pt x="6769" y="3622"/>
                  </a:moveTo>
                  <a:cubicBezTo>
                    <a:pt x="6764" y="3623"/>
                    <a:pt x="6760" y="3624"/>
                    <a:pt x="6755" y="3625"/>
                  </a:cubicBezTo>
                  <a:lnTo>
                    <a:pt x="6764" y="3631"/>
                  </a:lnTo>
                  <a:cubicBezTo>
                    <a:pt x="6765" y="3628"/>
                    <a:pt x="6767" y="3625"/>
                    <a:pt x="6769" y="3622"/>
                  </a:cubicBezTo>
                  <a:close/>
                  <a:moveTo>
                    <a:pt x="7320" y="1622"/>
                  </a:moveTo>
                  <a:cubicBezTo>
                    <a:pt x="7401" y="1622"/>
                    <a:pt x="7505" y="1695"/>
                    <a:pt x="7577" y="1753"/>
                  </a:cubicBezTo>
                  <a:cubicBezTo>
                    <a:pt x="8031" y="2126"/>
                    <a:pt x="8475" y="2510"/>
                    <a:pt x="8929" y="2883"/>
                  </a:cubicBezTo>
                  <a:cubicBezTo>
                    <a:pt x="9086" y="3012"/>
                    <a:pt x="9261" y="3118"/>
                    <a:pt x="9462" y="3260"/>
                  </a:cubicBezTo>
                  <a:lnTo>
                    <a:pt x="9463" y="3260"/>
                  </a:lnTo>
                  <a:cubicBezTo>
                    <a:pt x="8904" y="3430"/>
                    <a:pt x="8394" y="3588"/>
                    <a:pt x="7880" y="3736"/>
                  </a:cubicBezTo>
                  <a:cubicBezTo>
                    <a:pt x="7860" y="3741"/>
                    <a:pt x="7839" y="3744"/>
                    <a:pt x="7816" y="3744"/>
                  </a:cubicBezTo>
                  <a:cubicBezTo>
                    <a:pt x="7756" y="3744"/>
                    <a:pt x="7689" y="3726"/>
                    <a:pt x="7637" y="3702"/>
                  </a:cubicBezTo>
                  <a:cubicBezTo>
                    <a:pt x="7217" y="3510"/>
                    <a:pt x="5958" y="2499"/>
                    <a:pt x="5646" y="2103"/>
                  </a:cubicBezTo>
                  <a:cubicBezTo>
                    <a:pt x="6193" y="1901"/>
                    <a:pt x="6738" y="1734"/>
                    <a:pt x="7297" y="1624"/>
                  </a:cubicBezTo>
                  <a:cubicBezTo>
                    <a:pt x="7304" y="1622"/>
                    <a:pt x="7312" y="1622"/>
                    <a:pt x="7320" y="1622"/>
                  </a:cubicBezTo>
                  <a:close/>
                  <a:moveTo>
                    <a:pt x="5979" y="2763"/>
                  </a:moveTo>
                  <a:cubicBezTo>
                    <a:pt x="6051" y="2763"/>
                    <a:pt x="6095" y="2811"/>
                    <a:pt x="6220" y="2943"/>
                  </a:cubicBezTo>
                  <a:cubicBezTo>
                    <a:pt x="6152" y="3008"/>
                    <a:pt x="6084" y="3072"/>
                    <a:pt x="6016" y="3136"/>
                  </a:cubicBezTo>
                  <a:cubicBezTo>
                    <a:pt x="6117" y="3101"/>
                    <a:pt x="6221" y="3046"/>
                    <a:pt x="6319" y="3046"/>
                  </a:cubicBezTo>
                  <a:cubicBezTo>
                    <a:pt x="6400" y="3046"/>
                    <a:pt x="6476" y="3083"/>
                    <a:pt x="6544" y="3200"/>
                  </a:cubicBezTo>
                  <a:cubicBezTo>
                    <a:pt x="6439" y="3282"/>
                    <a:pt x="6342" y="3357"/>
                    <a:pt x="6245" y="3433"/>
                  </a:cubicBezTo>
                  <a:cubicBezTo>
                    <a:pt x="6360" y="3399"/>
                    <a:pt x="6473" y="3345"/>
                    <a:pt x="6591" y="3335"/>
                  </a:cubicBezTo>
                  <a:cubicBezTo>
                    <a:pt x="6598" y="3334"/>
                    <a:pt x="6605" y="3334"/>
                    <a:pt x="6611" y="3334"/>
                  </a:cubicBezTo>
                  <a:cubicBezTo>
                    <a:pt x="6699" y="3334"/>
                    <a:pt x="6791" y="3375"/>
                    <a:pt x="6902" y="3400"/>
                  </a:cubicBezTo>
                  <a:cubicBezTo>
                    <a:pt x="6842" y="3500"/>
                    <a:pt x="6804" y="3562"/>
                    <a:pt x="6769" y="3622"/>
                  </a:cubicBezTo>
                  <a:lnTo>
                    <a:pt x="6769" y="3622"/>
                  </a:lnTo>
                  <a:cubicBezTo>
                    <a:pt x="6836" y="3606"/>
                    <a:pt x="6901" y="3592"/>
                    <a:pt x="6967" y="3575"/>
                  </a:cubicBezTo>
                  <a:cubicBezTo>
                    <a:pt x="6991" y="3569"/>
                    <a:pt x="7011" y="3566"/>
                    <a:pt x="7030" y="3566"/>
                  </a:cubicBezTo>
                  <a:cubicBezTo>
                    <a:pt x="7130" y="3566"/>
                    <a:pt x="7156" y="3649"/>
                    <a:pt x="7165" y="3751"/>
                  </a:cubicBezTo>
                  <a:cubicBezTo>
                    <a:pt x="7249" y="3770"/>
                    <a:pt x="7335" y="3789"/>
                    <a:pt x="7419" y="3807"/>
                  </a:cubicBezTo>
                  <a:cubicBezTo>
                    <a:pt x="6845" y="4055"/>
                    <a:pt x="6287" y="4278"/>
                    <a:pt x="5670" y="4320"/>
                  </a:cubicBezTo>
                  <a:cubicBezTo>
                    <a:pt x="5801" y="4251"/>
                    <a:pt x="5932" y="4183"/>
                    <a:pt x="6064" y="4114"/>
                  </a:cubicBezTo>
                  <a:lnTo>
                    <a:pt x="6064" y="4114"/>
                  </a:lnTo>
                  <a:cubicBezTo>
                    <a:pt x="6062" y="4114"/>
                    <a:pt x="6060" y="4114"/>
                    <a:pt x="6058" y="4114"/>
                  </a:cubicBezTo>
                  <a:cubicBezTo>
                    <a:pt x="6046" y="4114"/>
                    <a:pt x="6033" y="4113"/>
                    <a:pt x="6021" y="4113"/>
                  </a:cubicBezTo>
                  <a:cubicBezTo>
                    <a:pt x="6010" y="4113"/>
                    <a:pt x="6000" y="4114"/>
                    <a:pt x="5992" y="4119"/>
                  </a:cubicBezTo>
                  <a:cubicBezTo>
                    <a:pt x="5867" y="4192"/>
                    <a:pt x="5754" y="4224"/>
                    <a:pt x="5647" y="4224"/>
                  </a:cubicBezTo>
                  <a:cubicBezTo>
                    <a:pt x="5405" y="4224"/>
                    <a:pt x="5198" y="4061"/>
                    <a:pt x="4983" y="3838"/>
                  </a:cubicBezTo>
                  <a:cubicBezTo>
                    <a:pt x="5240" y="3752"/>
                    <a:pt x="5475" y="3676"/>
                    <a:pt x="5708" y="3593"/>
                  </a:cubicBezTo>
                  <a:cubicBezTo>
                    <a:pt x="5831" y="3550"/>
                    <a:pt x="5950" y="3495"/>
                    <a:pt x="6070" y="3447"/>
                  </a:cubicBezTo>
                  <a:lnTo>
                    <a:pt x="6070" y="3447"/>
                  </a:lnTo>
                  <a:cubicBezTo>
                    <a:pt x="5743" y="3541"/>
                    <a:pt x="5416" y="3637"/>
                    <a:pt x="5087" y="3729"/>
                  </a:cubicBezTo>
                  <a:cubicBezTo>
                    <a:pt x="5019" y="3748"/>
                    <a:pt x="4967" y="3759"/>
                    <a:pt x="4926" y="3759"/>
                  </a:cubicBezTo>
                  <a:cubicBezTo>
                    <a:pt x="4828" y="3759"/>
                    <a:pt x="4789" y="3696"/>
                    <a:pt x="4729" y="3525"/>
                  </a:cubicBezTo>
                  <a:cubicBezTo>
                    <a:pt x="4708" y="3528"/>
                    <a:pt x="4688" y="3530"/>
                    <a:pt x="4668" y="3530"/>
                  </a:cubicBezTo>
                  <a:cubicBezTo>
                    <a:pt x="4535" y="3530"/>
                    <a:pt x="4436" y="3456"/>
                    <a:pt x="4350" y="3314"/>
                  </a:cubicBezTo>
                  <a:cubicBezTo>
                    <a:pt x="4451" y="3270"/>
                    <a:pt x="4545" y="3220"/>
                    <a:pt x="4643" y="3187"/>
                  </a:cubicBezTo>
                  <a:cubicBezTo>
                    <a:pt x="5035" y="3055"/>
                    <a:pt x="5428" y="2924"/>
                    <a:pt x="5821" y="2799"/>
                  </a:cubicBezTo>
                  <a:cubicBezTo>
                    <a:pt x="5893" y="2777"/>
                    <a:pt x="5940" y="2763"/>
                    <a:pt x="5979" y="2763"/>
                  </a:cubicBezTo>
                  <a:close/>
                  <a:moveTo>
                    <a:pt x="3165" y="2648"/>
                  </a:moveTo>
                  <a:cubicBezTo>
                    <a:pt x="3204" y="2648"/>
                    <a:pt x="3252" y="2664"/>
                    <a:pt x="3281" y="2687"/>
                  </a:cubicBezTo>
                  <a:cubicBezTo>
                    <a:pt x="3964" y="3244"/>
                    <a:pt x="4646" y="3803"/>
                    <a:pt x="5325" y="4364"/>
                  </a:cubicBezTo>
                  <a:cubicBezTo>
                    <a:pt x="5341" y="4376"/>
                    <a:pt x="5341" y="4408"/>
                    <a:pt x="5359" y="4472"/>
                  </a:cubicBezTo>
                  <a:cubicBezTo>
                    <a:pt x="4991" y="4551"/>
                    <a:pt x="4645" y="4626"/>
                    <a:pt x="4296" y="4698"/>
                  </a:cubicBezTo>
                  <a:cubicBezTo>
                    <a:pt x="4259" y="4706"/>
                    <a:pt x="4223" y="4711"/>
                    <a:pt x="4189" y="4711"/>
                  </a:cubicBezTo>
                  <a:cubicBezTo>
                    <a:pt x="4109" y="4711"/>
                    <a:pt x="4036" y="4687"/>
                    <a:pt x="3957" y="4624"/>
                  </a:cubicBezTo>
                  <a:cubicBezTo>
                    <a:pt x="3466" y="4237"/>
                    <a:pt x="2962" y="3864"/>
                    <a:pt x="2464" y="3487"/>
                  </a:cubicBezTo>
                  <a:cubicBezTo>
                    <a:pt x="2233" y="3312"/>
                    <a:pt x="2002" y="3138"/>
                    <a:pt x="1771" y="2965"/>
                  </a:cubicBezTo>
                  <a:cubicBezTo>
                    <a:pt x="1776" y="2937"/>
                    <a:pt x="1782" y="2911"/>
                    <a:pt x="1788" y="2885"/>
                  </a:cubicBezTo>
                  <a:cubicBezTo>
                    <a:pt x="2240" y="2805"/>
                    <a:pt x="2692" y="2724"/>
                    <a:pt x="3144" y="2649"/>
                  </a:cubicBezTo>
                  <a:cubicBezTo>
                    <a:pt x="3151" y="2648"/>
                    <a:pt x="3158" y="2648"/>
                    <a:pt x="3165" y="2648"/>
                  </a:cubicBezTo>
                  <a:close/>
                  <a:moveTo>
                    <a:pt x="1420" y="3004"/>
                  </a:moveTo>
                  <a:cubicBezTo>
                    <a:pt x="1500" y="3004"/>
                    <a:pt x="1594" y="3045"/>
                    <a:pt x="1658" y="3093"/>
                  </a:cubicBezTo>
                  <a:cubicBezTo>
                    <a:pt x="2296" y="3573"/>
                    <a:pt x="2928" y="4060"/>
                    <a:pt x="3558" y="4551"/>
                  </a:cubicBezTo>
                  <a:cubicBezTo>
                    <a:pt x="3629" y="4605"/>
                    <a:pt x="3675" y="4692"/>
                    <a:pt x="3764" y="4804"/>
                  </a:cubicBezTo>
                  <a:cubicBezTo>
                    <a:pt x="2865" y="4974"/>
                    <a:pt x="2018" y="5135"/>
                    <a:pt x="1146" y="5299"/>
                  </a:cubicBezTo>
                  <a:cubicBezTo>
                    <a:pt x="874" y="4591"/>
                    <a:pt x="614" y="3912"/>
                    <a:pt x="345" y="3207"/>
                  </a:cubicBezTo>
                  <a:cubicBezTo>
                    <a:pt x="722" y="3132"/>
                    <a:pt x="1054" y="3057"/>
                    <a:pt x="1389" y="3006"/>
                  </a:cubicBezTo>
                  <a:cubicBezTo>
                    <a:pt x="1399" y="3005"/>
                    <a:pt x="1410" y="3004"/>
                    <a:pt x="1420" y="3004"/>
                  </a:cubicBezTo>
                  <a:close/>
                  <a:moveTo>
                    <a:pt x="9518" y="5478"/>
                  </a:moveTo>
                  <a:cubicBezTo>
                    <a:pt x="9760" y="5478"/>
                    <a:pt x="10058" y="5508"/>
                    <a:pt x="10357" y="5570"/>
                  </a:cubicBezTo>
                  <a:lnTo>
                    <a:pt x="9005" y="5570"/>
                  </a:lnTo>
                  <a:cubicBezTo>
                    <a:pt x="9082" y="5510"/>
                    <a:pt x="9271" y="5478"/>
                    <a:pt x="9518" y="5478"/>
                  </a:cubicBezTo>
                  <a:close/>
                  <a:moveTo>
                    <a:pt x="14155" y="5502"/>
                  </a:moveTo>
                  <a:lnTo>
                    <a:pt x="14155" y="5502"/>
                  </a:lnTo>
                  <a:cubicBezTo>
                    <a:pt x="14049" y="5563"/>
                    <a:pt x="13940" y="5578"/>
                    <a:pt x="13831" y="5578"/>
                  </a:cubicBezTo>
                  <a:cubicBezTo>
                    <a:pt x="13714" y="5578"/>
                    <a:pt x="13596" y="5561"/>
                    <a:pt x="13480" y="5561"/>
                  </a:cubicBezTo>
                  <a:cubicBezTo>
                    <a:pt x="13472" y="5561"/>
                    <a:pt x="13465" y="5561"/>
                    <a:pt x="13457" y="5561"/>
                  </a:cubicBezTo>
                  <a:cubicBezTo>
                    <a:pt x="13365" y="5563"/>
                    <a:pt x="13273" y="5563"/>
                    <a:pt x="13182" y="5563"/>
                  </a:cubicBezTo>
                  <a:cubicBezTo>
                    <a:pt x="13046" y="5563"/>
                    <a:pt x="12914" y="5562"/>
                    <a:pt x="12792" y="5562"/>
                  </a:cubicBezTo>
                  <a:cubicBezTo>
                    <a:pt x="13229" y="5543"/>
                    <a:pt x="13692" y="5523"/>
                    <a:pt x="14155" y="5502"/>
                  </a:cubicBezTo>
                  <a:close/>
                  <a:moveTo>
                    <a:pt x="14144" y="5670"/>
                  </a:moveTo>
                  <a:cubicBezTo>
                    <a:pt x="14069" y="5776"/>
                    <a:pt x="14044" y="5845"/>
                    <a:pt x="14018" y="5845"/>
                  </a:cubicBezTo>
                  <a:cubicBezTo>
                    <a:pt x="13700" y="5849"/>
                    <a:pt x="13382" y="5850"/>
                    <a:pt x="13064" y="5850"/>
                  </a:cubicBezTo>
                  <a:cubicBezTo>
                    <a:pt x="12852" y="5850"/>
                    <a:pt x="12641" y="5850"/>
                    <a:pt x="12429" y="5850"/>
                  </a:cubicBezTo>
                  <a:cubicBezTo>
                    <a:pt x="12403" y="5686"/>
                    <a:pt x="12508" y="5677"/>
                    <a:pt x="12607" y="5676"/>
                  </a:cubicBezTo>
                  <a:cubicBezTo>
                    <a:pt x="12876" y="5671"/>
                    <a:pt x="13143" y="5671"/>
                    <a:pt x="13412" y="5670"/>
                  </a:cubicBezTo>
                  <a:close/>
                  <a:moveTo>
                    <a:pt x="9633" y="5650"/>
                  </a:moveTo>
                  <a:cubicBezTo>
                    <a:pt x="9867" y="5650"/>
                    <a:pt x="10102" y="5652"/>
                    <a:pt x="10337" y="5652"/>
                  </a:cubicBezTo>
                  <a:cubicBezTo>
                    <a:pt x="10347" y="5685"/>
                    <a:pt x="10357" y="5718"/>
                    <a:pt x="10368" y="5751"/>
                  </a:cubicBezTo>
                  <a:cubicBezTo>
                    <a:pt x="10300" y="5800"/>
                    <a:pt x="10232" y="5890"/>
                    <a:pt x="10163" y="5893"/>
                  </a:cubicBezTo>
                  <a:cubicBezTo>
                    <a:pt x="9942" y="5899"/>
                    <a:pt x="9720" y="5901"/>
                    <a:pt x="9499" y="5901"/>
                  </a:cubicBezTo>
                  <a:cubicBezTo>
                    <a:pt x="9258" y="5901"/>
                    <a:pt x="9016" y="5899"/>
                    <a:pt x="8776" y="5899"/>
                  </a:cubicBezTo>
                  <a:cubicBezTo>
                    <a:pt x="8765" y="5873"/>
                    <a:pt x="8754" y="5845"/>
                    <a:pt x="8745" y="5818"/>
                  </a:cubicBezTo>
                  <a:cubicBezTo>
                    <a:pt x="8822" y="5762"/>
                    <a:pt x="8899" y="5662"/>
                    <a:pt x="8980" y="5660"/>
                  </a:cubicBezTo>
                  <a:cubicBezTo>
                    <a:pt x="9197" y="5652"/>
                    <a:pt x="9415" y="5650"/>
                    <a:pt x="9633" y="5650"/>
                  </a:cubicBezTo>
                  <a:close/>
                  <a:moveTo>
                    <a:pt x="6208" y="5453"/>
                  </a:moveTo>
                  <a:cubicBezTo>
                    <a:pt x="6472" y="5453"/>
                    <a:pt x="6736" y="5473"/>
                    <a:pt x="6996" y="5583"/>
                  </a:cubicBezTo>
                  <a:lnTo>
                    <a:pt x="6187" y="5583"/>
                  </a:lnTo>
                  <a:cubicBezTo>
                    <a:pt x="6187" y="5607"/>
                    <a:pt x="6187" y="5632"/>
                    <a:pt x="6185" y="5656"/>
                  </a:cubicBezTo>
                  <a:lnTo>
                    <a:pt x="6967" y="5656"/>
                  </a:lnTo>
                  <a:cubicBezTo>
                    <a:pt x="6943" y="5834"/>
                    <a:pt x="6887" y="5951"/>
                    <a:pt x="6726" y="5951"/>
                  </a:cubicBezTo>
                  <a:cubicBezTo>
                    <a:pt x="6723" y="5951"/>
                    <a:pt x="6719" y="5951"/>
                    <a:pt x="6716" y="5951"/>
                  </a:cubicBezTo>
                  <a:cubicBezTo>
                    <a:pt x="6282" y="5938"/>
                    <a:pt x="5846" y="5917"/>
                    <a:pt x="5412" y="5898"/>
                  </a:cubicBezTo>
                  <a:cubicBezTo>
                    <a:pt x="5387" y="5707"/>
                    <a:pt x="5687" y="5721"/>
                    <a:pt x="5575" y="5530"/>
                  </a:cubicBezTo>
                  <a:cubicBezTo>
                    <a:pt x="5574" y="5527"/>
                    <a:pt x="5649" y="5458"/>
                    <a:pt x="5688" y="5458"/>
                  </a:cubicBezTo>
                  <a:cubicBezTo>
                    <a:pt x="5716" y="5459"/>
                    <a:pt x="5744" y="5459"/>
                    <a:pt x="5773" y="5459"/>
                  </a:cubicBezTo>
                  <a:cubicBezTo>
                    <a:pt x="5918" y="5459"/>
                    <a:pt x="6063" y="5453"/>
                    <a:pt x="6208" y="5453"/>
                  </a:cubicBezTo>
                  <a:close/>
                  <a:moveTo>
                    <a:pt x="13783" y="5986"/>
                  </a:moveTo>
                  <a:lnTo>
                    <a:pt x="13783" y="6016"/>
                  </a:lnTo>
                  <a:lnTo>
                    <a:pt x="12527" y="6016"/>
                  </a:lnTo>
                  <a:lnTo>
                    <a:pt x="12527" y="5986"/>
                  </a:lnTo>
                  <a:close/>
                  <a:moveTo>
                    <a:pt x="5520" y="5976"/>
                  </a:moveTo>
                  <a:cubicBezTo>
                    <a:pt x="5637" y="5976"/>
                    <a:pt x="5757" y="6027"/>
                    <a:pt x="5874" y="6027"/>
                  </a:cubicBezTo>
                  <a:cubicBezTo>
                    <a:pt x="5884" y="6027"/>
                    <a:pt x="5894" y="6027"/>
                    <a:pt x="5905" y="6026"/>
                  </a:cubicBezTo>
                  <a:cubicBezTo>
                    <a:pt x="5992" y="6018"/>
                    <a:pt x="6079" y="6016"/>
                    <a:pt x="6167" y="6016"/>
                  </a:cubicBezTo>
                  <a:cubicBezTo>
                    <a:pt x="6298" y="6016"/>
                    <a:pt x="6430" y="6021"/>
                    <a:pt x="6561" y="6021"/>
                  </a:cubicBezTo>
                  <a:cubicBezTo>
                    <a:pt x="6561" y="6046"/>
                    <a:pt x="6561" y="6071"/>
                    <a:pt x="6561" y="6096"/>
                  </a:cubicBezTo>
                  <a:lnTo>
                    <a:pt x="5273" y="6096"/>
                  </a:lnTo>
                  <a:cubicBezTo>
                    <a:pt x="5351" y="6003"/>
                    <a:pt x="5435" y="5976"/>
                    <a:pt x="5520" y="5976"/>
                  </a:cubicBezTo>
                  <a:close/>
                  <a:moveTo>
                    <a:pt x="9454" y="6090"/>
                  </a:moveTo>
                  <a:cubicBezTo>
                    <a:pt x="9666" y="6090"/>
                    <a:pt x="9891" y="6104"/>
                    <a:pt x="10097" y="6133"/>
                  </a:cubicBezTo>
                  <a:cubicBezTo>
                    <a:pt x="9952" y="6216"/>
                    <a:pt x="9608" y="6258"/>
                    <a:pt x="9247" y="6258"/>
                  </a:cubicBezTo>
                  <a:cubicBezTo>
                    <a:pt x="9026" y="6258"/>
                    <a:pt x="8799" y="6242"/>
                    <a:pt x="8607" y="6210"/>
                  </a:cubicBezTo>
                  <a:cubicBezTo>
                    <a:pt x="8726" y="6135"/>
                    <a:pt x="9070" y="6090"/>
                    <a:pt x="9454" y="6090"/>
                  </a:cubicBezTo>
                  <a:close/>
                  <a:moveTo>
                    <a:pt x="5552" y="6171"/>
                  </a:moveTo>
                  <a:cubicBezTo>
                    <a:pt x="5898" y="6171"/>
                    <a:pt x="6243" y="6175"/>
                    <a:pt x="6590" y="6200"/>
                  </a:cubicBezTo>
                  <a:cubicBezTo>
                    <a:pt x="6106" y="6373"/>
                    <a:pt x="5595" y="6296"/>
                    <a:pt x="5085" y="6388"/>
                  </a:cubicBezTo>
                  <a:cubicBezTo>
                    <a:pt x="5105" y="6191"/>
                    <a:pt x="5219" y="6171"/>
                    <a:pt x="5345" y="6171"/>
                  </a:cubicBezTo>
                  <a:cubicBezTo>
                    <a:pt x="5414" y="6171"/>
                    <a:pt x="5483" y="6171"/>
                    <a:pt x="5552" y="6171"/>
                  </a:cubicBezTo>
                  <a:close/>
                  <a:moveTo>
                    <a:pt x="13069" y="6110"/>
                  </a:moveTo>
                  <a:cubicBezTo>
                    <a:pt x="13289" y="6110"/>
                    <a:pt x="13510" y="6123"/>
                    <a:pt x="13735" y="6177"/>
                  </a:cubicBezTo>
                  <a:cubicBezTo>
                    <a:pt x="13721" y="6327"/>
                    <a:pt x="13664" y="6411"/>
                    <a:pt x="13529" y="6411"/>
                  </a:cubicBezTo>
                  <a:cubicBezTo>
                    <a:pt x="13523" y="6411"/>
                    <a:pt x="13516" y="6411"/>
                    <a:pt x="13510" y="6410"/>
                  </a:cubicBezTo>
                  <a:cubicBezTo>
                    <a:pt x="13062" y="6387"/>
                    <a:pt x="12615" y="6359"/>
                    <a:pt x="12168" y="6333"/>
                  </a:cubicBezTo>
                  <a:cubicBezTo>
                    <a:pt x="12157" y="6312"/>
                    <a:pt x="12147" y="6289"/>
                    <a:pt x="12138" y="6266"/>
                  </a:cubicBezTo>
                  <a:cubicBezTo>
                    <a:pt x="12204" y="6215"/>
                    <a:pt x="12273" y="6121"/>
                    <a:pt x="12338" y="6121"/>
                  </a:cubicBezTo>
                  <a:cubicBezTo>
                    <a:pt x="12338" y="6121"/>
                    <a:pt x="12339" y="6121"/>
                    <a:pt x="12339" y="6121"/>
                  </a:cubicBezTo>
                  <a:cubicBezTo>
                    <a:pt x="12371" y="6122"/>
                    <a:pt x="12403" y="6122"/>
                    <a:pt x="12435" y="6122"/>
                  </a:cubicBezTo>
                  <a:cubicBezTo>
                    <a:pt x="12645" y="6122"/>
                    <a:pt x="12856" y="6110"/>
                    <a:pt x="13069" y="6110"/>
                  </a:cubicBezTo>
                  <a:close/>
                  <a:moveTo>
                    <a:pt x="6249" y="6399"/>
                  </a:moveTo>
                  <a:cubicBezTo>
                    <a:pt x="6320" y="6399"/>
                    <a:pt x="6392" y="6400"/>
                    <a:pt x="6464" y="6402"/>
                  </a:cubicBezTo>
                  <a:cubicBezTo>
                    <a:pt x="6442" y="6453"/>
                    <a:pt x="6439" y="6486"/>
                    <a:pt x="6423" y="6495"/>
                  </a:cubicBezTo>
                  <a:cubicBezTo>
                    <a:pt x="6382" y="6515"/>
                    <a:pt x="6335" y="6538"/>
                    <a:pt x="6290" y="6538"/>
                  </a:cubicBezTo>
                  <a:cubicBezTo>
                    <a:pt x="6179" y="6539"/>
                    <a:pt x="6068" y="6539"/>
                    <a:pt x="5956" y="6539"/>
                  </a:cubicBezTo>
                  <a:cubicBezTo>
                    <a:pt x="5644" y="6539"/>
                    <a:pt x="5333" y="6534"/>
                    <a:pt x="5019" y="6519"/>
                  </a:cubicBezTo>
                  <a:cubicBezTo>
                    <a:pt x="5423" y="6431"/>
                    <a:pt x="5830" y="6399"/>
                    <a:pt x="6249" y="6399"/>
                  </a:cubicBezTo>
                  <a:close/>
                  <a:moveTo>
                    <a:pt x="9162" y="6331"/>
                  </a:moveTo>
                  <a:cubicBezTo>
                    <a:pt x="9452" y="6331"/>
                    <a:pt x="9747" y="6364"/>
                    <a:pt x="9890" y="6431"/>
                  </a:cubicBezTo>
                  <a:cubicBezTo>
                    <a:pt x="9789" y="6506"/>
                    <a:pt x="9527" y="6544"/>
                    <a:pt x="9237" y="6544"/>
                  </a:cubicBezTo>
                  <a:cubicBezTo>
                    <a:pt x="8960" y="6544"/>
                    <a:pt x="8657" y="6509"/>
                    <a:pt x="8444" y="6439"/>
                  </a:cubicBezTo>
                  <a:cubicBezTo>
                    <a:pt x="8557" y="6367"/>
                    <a:pt x="8857" y="6331"/>
                    <a:pt x="9162" y="6331"/>
                  </a:cubicBezTo>
                  <a:close/>
                  <a:moveTo>
                    <a:pt x="12598" y="6482"/>
                  </a:moveTo>
                  <a:cubicBezTo>
                    <a:pt x="12886" y="6482"/>
                    <a:pt x="13173" y="6509"/>
                    <a:pt x="13459" y="6598"/>
                  </a:cubicBezTo>
                  <a:cubicBezTo>
                    <a:pt x="13410" y="6596"/>
                    <a:pt x="13361" y="6596"/>
                    <a:pt x="13312" y="6596"/>
                  </a:cubicBezTo>
                  <a:cubicBezTo>
                    <a:pt x="13126" y="6596"/>
                    <a:pt x="12938" y="6607"/>
                    <a:pt x="12750" y="6607"/>
                  </a:cubicBezTo>
                  <a:cubicBezTo>
                    <a:pt x="12512" y="6607"/>
                    <a:pt x="12273" y="6589"/>
                    <a:pt x="12039" y="6505"/>
                  </a:cubicBezTo>
                  <a:cubicBezTo>
                    <a:pt x="12226" y="6493"/>
                    <a:pt x="12412" y="6482"/>
                    <a:pt x="12598" y="6482"/>
                  </a:cubicBezTo>
                  <a:close/>
                  <a:moveTo>
                    <a:pt x="9088" y="6631"/>
                  </a:moveTo>
                  <a:cubicBezTo>
                    <a:pt x="9299" y="6631"/>
                    <a:pt x="9510" y="6632"/>
                    <a:pt x="9720" y="6632"/>
                  </a:cubicBezTo>
                  <a:cubicBezTo>
                    <a:pt x="9731" y="6802"/>
                    <a:pt x="9657" y="6849"/>
                    <a:pt x="9545" y="6851"/>
                  </a:cubicBezTo>
                  <a:cubicBezTo>
                    <a:pt x="9399" y="6851"/>
                    <a:pt x="9254" y="6851"/>
                    <a:pt x="9108" y="6851"/>
                  </a:cubicBezTo>
                  <a:cubicBezTo>
                    <a:pt x="8816" y="6851"/>
                    <a:pt x="8525" y="6851"/>
                    <a:pt x="8234" y="6851"/>
                  </a:cubicBezTo>
                  <a:cubicBezTo>
                    <a:pt x="8226" y="6824"/>
                    <a:pt x="8216" y="6798"/>
                    <a:pt x="8208" y="6772"/>
                  </a:cubicBezTo>
                  <a:cubicBezTo>
                    <a:pt x="8264" y="6726"/>
                    <a:pt x="8320" y="6639"/>
                    <a:pt x="8377" y="6638"/>
                  </a:cubicBezTo>
                  <a:cubicBezTo>
                    <a:pt x="8614" y="6632"/>
                    <a:pt x="8851" y="6631"/>
                    <a:pt x="9088" y="6631"/>
                  </a:cubicBezTo>
                  <a:close/>
                  <a:moveTo>
                    <a:pt x="11958" y="6708"/>
                  </a:moveTo>
                  <a:cubicBezTo>
                    <a:pt x="11959" y="6708"/>
                    <a:pt x="11959" y="6708"/>
                    <a:pt x="11959" y="6708"/>
                  </a:cubicBezTo>
                  <a:cubicBezTo>
                    <a:pt x="12421" y="6715"/>
                    <a:pt x="12883" y="6737"/>
                    <a:pt x="13346" y="6754"/>
                  </a:cubicBezTo>
                  <a:cubicBezTo>
                    <a:pt x="13346" y="6798"/>
                    <a:pt x="13346" y="6841"/>
                    <a:pt x="13346" y="6885"/>
                  </a:cubicBezTo>
                  <a:lnTo>
                    <a:pt x="13344" y="6885"/>
                  </a:lnTo>
                  <a:cubicBezTo>
                    <a:pt x="13170" y="6915"/>
                    <a:pt x="12995" y="6924"/>
                    <a:pt x="12819" y="6924"/>
                  </a:cubicBezTo>
                  <a:cubicBezTo>
                    <a:pt x="12567" y="6924"/>
                    <a:pt x="12315" y="6906"/>
                    <a:pt x="12063" y="6906"/>
                  </a:cubicBezTo>
                  <a:cubicBezTo>
                    <a:pt x="11983" y="6906"/>
                    <a:pt x="11903" y="6907"/>
                    <a:pt x="11823" y="6912"/>
                  </a:cubicBezTo>
                  <a:cubicBezTo>
                    <a:pt x="11812" y="6884"/>
                    <a:pt x="11801" y="6856"/>
                    <a:pt x="11792" y="6829"/>
                  </a:cubicBezTo>
                  <a:cubicBezTo>
                    <a:pt x="11847" y="6787"/>
                    <a:pt x="11903" y="6708"/>
                    <a:pt x="11958" y="6708"/>
                  </a:cubicBezTo>
                  <a:close/>
                  <a:moveTo>
                    <a:pt x="6300" y="6623"/>
                  </a:moveTo>
                  <a:lnTo>
                    <a:pt x="6300" y="6623"/>
                  </a:lnTo>
                  <a:cubicBezTo>
                    <a:pt x="6260" y="6893"/>
                    <a:pt x="6083" y="6896"/>
                    <a:pt x="5933" y="6908"/>
                  </a:cubicBezTo>
                  <a:cubicBezTo>
                    <a:pt x="5664" y="6929"/>
                    <a:pt x="5394" y="6928"/>
                    <a:pt x="5124" y="6942"/>
                  </a:cubicBezTo>
                  <a:cubicBezTo>
                    <a:pt x="5049" y="6946"/>
                    <a:pt x="4973" y="6952"/>
                    <a:pt x="4893" y="6952"/>
                  </a:cubicBezTo>
                  <a:cubicBezTo>
                    <a:pt x="4810" y="6952"/>
                    <a:pt x="4722" y="6945"/>
                    <a:pt x="4623" y="6921"/>
                  </a:cubicBezTo>
                  <a:cubicBezTo>
                    <a:pt x="4703" y="6845"/>
                    <a:pt x="4778" y="6711"/>
                    <a:pt x="4864" y="6703"/>
                  </a:cubicBezTo>
                  <a:cubicBezTo>
                    <a:pt x="5334" y="6659"/>
                    <a:pt x="5806" y="6647"/>
                    <a:pt x="6300" y="6623"/>
                  </a:cubicBezTo>
                  <a:close/>
                  <a:moveTo>
                    <a:pt x="5472" y="7024"/>
                  </a:moveTo>
                  <a:cubicBezTo>
                    <a:pt x="5673" y="7024"/>
                    <a:pt x="5878" y="7037"/>
                    <a:pt x="6087" y="7059"/>
                  </a:cubicBezTo>
                  <a:cubicBezTo>
                    <a:pt x="6053" y="7086"/>
                    <a:pt x="6020" y="7135"/>
                    <a:pt x="5984" y="7137"/>
                  </a:cubicBezTo>
                  <a:cubicBezTo>
                    <a:pt x="5677" y="7152"/>
                    <a:pt x="5369" y="7164"/>
                    <a:pt x="5061" y="7164"/>
                  </a:cubicBezTo>
                  <a:cubicBezTo>
                    <a:pt x="4876" y="7164"/>
                    <a:pt x="4690" y="7160"/>
                    <a:pt x="4504" y="7149"/>
                  </a:cubicBezTo>
                  <a:cubicBezTo>
                    <a:pt x="4821" y="7059"/>
                    <a:pt x="5142" y="7024"/>
                    <a:pt x="5472" y="7024"/>
                  </a:cubicBezTo>
                  <a:close/>
                  <a:moveTo>
                    <a:pt x="8170" y="6948"/>
                  </a:moveTo>
                  <a:cubicBezTo>
                    <a:pt x="8171" y="6948"/>
                    <a:pt x="8171" y="6948"/>
                    <a:pt x="8172" y="6948"/>
                  </a:cubicBezTo>
                  <a:cubicBezTo>
                    <a:pt x="8619" y="6953"/>
                    <a:pt x="9066" y="6967"/>
                    <a:pt x="9516" y="6978"/>
                  </a:cubicBezTo>
                  <a:cubicBezTo>
                    <a:pt x="9499" y="7175"/>
                    <a:pt x="9409" y="7220"/>
                    <a:pt x="9283" y="7220"/>
                  </a:cubicBezTo>
                  <a:cubicBezTo>
                    <a:pt x="9266" y="7220"/>
                    <a:pt x="9248" y="7220"/>
                    <a:pt x="9230" y="7218"/>
                  </a:cubicBezTo>
                  <a:cubicBezTo>
                    <a:pt x="8829" y="7190"/>
                    <a:pt x="8428" y="7169"/>
                    <a:pt x="8013" y="7144"/>
                  </a:cubicBezTo>
                  <a:cubicBezTo>
                    <a:pt x="8007" y="7018"/>
                    <a:pt x="8063" y="6948"/>
                    <a:pt x="8170" y="6948"/>
                  </a:cubicBezTo>
                  <a:close/>
                  <a:moveTo>
                    <a:pt x="3555" y="5495"/>
                  </a:moveTo>
                  <a:cubicBezTo>
                    <a:pt x="3560" y="5557"/>
                    <a:pt x="3575" y="5596"/>
                    <a:pt x="3562" y="5620"/>
                  </a:cubicBezTo>
                  <a:cubicBezTo>
                    <a:pt x="3262" y="6170"/>
                    <a:pt x="2960" y="6718"/>
                    <a:pt x="2649" y="7280"/>
                  </a:cubicBezTo>
                  <a:lnTo>
                    <a:pt x="1151" y="7280"/>
                  </a:lnTo>
                  <a:lnTo>
                    <a:pt x="1151" y="5638"/>
                  </a:lnTo>
                  <a:cubicBezTo>
                    <a:pt x="1957" y="5480"/>
                    <a:pt x="2753" y="5538"/>
                    <a:pt x="3555" y="5495"/>
                  </a:cubicBezTo>
                  <a:close/>
                  <a:moveTo>
                    <a:pt x="15062" y="5422"/>
                  </a:moveTo>
                  <a:cubicBezTo>
                    <a:pt x="15115" y="6068"/>
                    <a:pt x="15109" y="6686"/>
                    <a:pt x="15048" y="7329"/>
                  </a:cubicBezTo>
                  <a:lnTo>
                    <a:pt x="13280" y="7329"/>
                  </a:lnTo>
                  <a:cubicBezTo>
                    <a:pt x="13686" y="6697"/>
                    <a:pt x="14067" y="6103"/>
                    <a:pt x="14482" y="5456"/>
                  </a:cubicBezTo>
                  <a:cubicBezTo>
                    <a:pt x="14626" y="5448"/>
                    <a:pt x="14828" y="5436"/>
                    <a:pt x="15062" y="5422"/>
                  </a:cubicBezTo>
                  <a:close/>
                  <a:moveTo>
                    <a:pt x="5472" y="7289"/>
                  </a:moveTo>
                  <a:cubicBezTo>
                    <a:pt x="5627" y="7289"/>
                    <a:pt x="5782" y="7306"/>
                    <a:pt x="5937" y="7354"/>
                  </a:cubicBezTo>
                  <a:lnTo>
                    <a:pt x="4599" y="7354"/>
                  </a:lnTo>
                  <a:cubicBezTo>
                    <a:pt x="4888" y="7347"/>
                    <a:pt x="5180" y="7289"/>
                    <a:pt x="5472" y="7289"/>
                  </a:cubicBezTo>
                  <a:close/>
                  <a:moveTo>
                    <a:pt x="5418" y="5437"/>
                  </a:moveTo>
                  <a:lnTo>
                    <a:pt x="5418" y="5437"/>
                  </a:lnTo>
                  <a:cubicBezTo>
                    <a:pt x="5029" y="6164"/>
                    <a:pt x="4545" y="6740"/>
                    <a:pt x="4109" y="7365"/>
                  </a:cubicBezTo>
                  <a:cubicBezTo>
                    <a:pt x="3724" y="7340"/>
                    <a:pt x="3349" y="7315"/>
                    <a:pt x="2927" y="7286"/>
                  </a:cubicBezTo>
                  <a:cubicBezTo>
                    <a:pt x="3245" y="6680"/>
                    <a:pt x="3546" y="6110"/>
                    <a:pt x="3869" y="5498"/>
                  </a:cubicBezTo>
                  <a:cubicBezTo>
                    <a:pt x="4347" y="5480"/>
                    <a:pt x="4845" y="5460"/>
                    <a:pt x="5418" y="5437"/>
                  </a:cubicBezTo>
                  <a:close/>
                  <a:moveTo>
                    <a:pt x="11707" y="6991"/>
                  </a:moveTo>
                  <a:cubicBezTo>
                    <a:pt x="12194" y="7012"/>
                    <a:pt x="12669" y="7034"/>
                    <a:pt x="13172" y="7058"/>
                  </a:cubicBezTo>
                  <a:cubicBezTo>
                    <a:pt x="13140" y="7272"/>
                    <a:pt x="13060" y="7356"/>
                    <a:pt x="12874" y="7359"/>
                  </a:cubicBezTo>
                  <a:cubicBezTo>
                    <a:pt x="12425" y="7363"/>
                    <a:pt x="11976" y="7386"/>
                    <a:pt x="11472" y="7405"/>
                  </a:cubicBezTo>
                  <a:cubicBezTo>
                    <a:pt x="11560" y="7250"/>
                    <a:pt x="11629" y="7129"/>
                    <a:pt x="11707" y="6991"/>
                  </a:cubicBezTo>
                  <a:close/>
                  <a:moveTo>
                    <a:pt x="10905" y="5524"/>
                  </a:moveTo>
                  <a:cubicBezTo>
                    <a:pt x="10910" y="5524"/>
                    <a:pt x="10916" y="5524"/>
                    <a:pt x="10922" y="5524"/>
                  </a:cubicBezTo>
                  <a:cubicBezTo>
                    <a:pt x="11115" y="5530"/>
                    <a:pt x="11308" y="5531"/>
                    <a:pt x="11505" y="5531"/>
                  </a:cubicBezTo>
                  <a:cubicBezTo>
                    <a:pt x="11756" y="5531"/>
                    <a:pt x="12015" y="5529"/>
                    <a:pt x="12288" y="5529"/>
                  </a:cubicBezTo>
                  <a:cubicBezTo>
                    <a:pt x="12040" y="6244"/>
                    <a:pt x="11529" y="6758"/>
                    <a:pt x="11313" y="7430"/>
                  </a:cubicBezTo>
                  <a:lnTo>
                    <a:pt x="9519" y="7430"/>
                  </a:lnTo>
                  <a:cubicBezTo>
                    <a:pt x="9570" y="7329"/>
                    <a:pt x="9603" y="7254"/>
                    <a:pt x="9647" y="7184"/>
                  </a:cubicBezTo>
                  <a:cubicBezTo>
                    <a:pt x="9945" y="6704"/>
                    <a:pt x="10251" y="6228"/>
                    <a:pt x="10542" y="5744"/>
                  </a:cubicBezTo>
                  <a:cubicBezTo>
                    <a:pt x="10632" y="5594"/>
                    <a:pt x="10730" y="5524"/>
                    <a:pt x="10905" y="5524"/>
                  </a:cubicBezTo>
                  <a:close/>
                  <a:moveTo>
                    <a:pt x="8032" y="5502"/>
                  </a:moveTo>
                  <a:cubicBezTo>
                    <a:pt x="8245" y="5502"/>
                    <a:pt x="8462" y="5505"/>
                    <a:pt x="8689" y="5505"/>
                  </a:cubicBezTo>
                  <a:cubicBezTo>
                    <a:pt x="8401" y="6228"/>
                    <a:pt x="7920" y="6790"/>
                    <a:pt x="7530" y="7432"/>
                  </a:cubicBezTo>
                  <a:lnTo>
                    <a:pt x="6181" y="7432"/>
                  </a:lnTo>
                  <a:cubicBezTo>
                    <a:pt x="6214" y="7328"/>
                    <a:pt x="6225" y="7246"/>
                    <a:pt x="6264" y="7180"/>
                  </a:cubicBezTo>
                  <a:cubicBezTo>
                    <a:pt x="6569" y="6679"/>
                    <a:pt x="6876" y="6178"/>
                    <a:pt x="7193" y="5685"/>
                  </a:cubicBezTo>
                  <a:cubicBezTo>
                    <a:pt x="7246" y="5605"/>
                    <a:pt x="7355" y="5517"/>
                    <a:pt x="7442" y="5513"/>
                  </a:cubicBezTo>
                  <a:cubicBezTo>
                    <a:pt x="7637" y="5505"/>
                    <a:pt x="7832" y="5502"/>
                    <a:pt x="8032" y="5502"/>
                  </a:cubicBezTo>
                  <a:close/>
                  <a:moveTo>
                    <a:pt x="8425" y="7298"/>
                  </a:moveTo>
                  <a:cubicBezTo>
                    <a:pt x="8718" y="7298"/>
                    <a:pt x="9011" y="7348"/>
                    <a:pt x="9303" y="7410"/>
                  </a:cubicBezTo>
                  <a:cubicBezTo>
                    <a:pt x="9150" y="7468"/>
                    <a:pt x="8997" y="7488"/>
                    <a:pt x="8844" y="7488"/>
                  </a:cubicBezTo>
                  <a:cubicBezTo>
                    <a:pt x="8508" y="7488"/>
                    <a:pt x="8173" y="7391"/>
                    <a:pt x="7840" y="7391"/>
                  </a:cubicBezTo>
                  <a:cubicBezTo>
                    <a:pt x="7822" y="7391"/>
                    <a:pt x="7804" y="7391"/>
                    <a:pt x="7786" y="7392"/>
                  </a:cubicBezTo>
                  <a:cubicBezTo>
                    <a:pt x="8000" y="7324"/>
                    <a:pt x="8213" y="7298"/>
                    <a:pt x="8425" y="7298"/>
                  </a:cubicBezTo>
                  <a:close/>
                  <a:moveTo>
                    <a:pt x="3561" y="7528"/>
                  </a:moveTo>
                  <a:cubicBezTo>
                    <a:pt x="3638" y="7528"/>
                    <a:pt x="3700" y="7560"/>
                    <a:pt x="3704" y="7689"/>
                  </a:cubicBezTo>
                  <a:cubicBezTo>
                    <a:pt x="3715" y="8176"/>
                    <a:pt x="3707" y="8664"/>
                    <a:pt x="3707" y="9181"/>
                  </a:cubicBezTo>
                  <a:lnTo>
                    <a:pt x="3422" y="9181"/>
                  </a:lnTo>
                  <a:lnTo>
                    <a:pt x="3422" y="7547"/>
                  </a:lnTo>
                  <a:cubicBezTo>
                    <a:pt x="3468" y="7538"/>
                    <a:pt x="3517" y="7528"/>
                    <a:pt x="3561" y="7528"/>
                  </a:cubicBezTo>
                  <a:close/>
                  <a:moveTo>
                    <a:pt x="4129" y="7600"/>
                  </a:moveTo>
                  <a:lnTo>
                    <a:pt x="4129" y="9186"/>
                  </a:lnTo>
                  <a:lnTo>
                    <a:pt x="3852" y="9186"/>
                  </a:lnTo>
                  <a:cubicBezTo>
                    <a:pt x="3830" y="8666"/>
                    <a:pt x="3807" y="8149"/>
                    <a:pt x="3783" y="7600"/>
                  </a:cubicBezTo>
                  <a:close/>
                  <a:moveTo>
                    <a:pt x="5061" y="7580"/>
                  </a:moveTo>
                  <a:lnTo>
                    <a:pt x="5061" y="7580"/>
                  </a:lnTo>
                  <a:cubicBezTo>
                    <a:pt x="5194" y="7588"/>
                    <a:pt x="5286" y="7595"/>
                    <a:pt x="5422" y="7605"/>
                  </a:cubicBezTo>
                  <a:lnTo>
                    <a:pt x="5422" y="9200"/>
                  </a:lnTo>
                  <a:lnTo>
                    <a:pt x="5125" y="9200"/>
                  </a:lnTo>
                  <a:cubicBezTo>
                    <a:pt x="5105" y="8673"/>
                    <a:pt x="5084" y="8153"/>
                    <a:pt x="5061" y="7580"/>
                  </a:cubicBezTo>
                  <a:close/>
                  <a:moveTo>
                    <a:pt x="5837" y="7595"/>
                  </a:moveTo>
                  <a:cubicBezTo>
                    <a:pt x="5864" y="8127"/>
                    <a:pt x="5889" y="8643"/>
                    <a:pt x="5918" y="9206"/>
                  </a:cubicBezTo>
                  <a:lnTo>
                    <a:pt x="5573" y="9206"/>
                  </a:lnTo>
                  <a:cubicBezTo>
                    <a:pt x="5554" y="8680"/>
                    <a:pt x="5536" y="8164"/>
                    <a:pt x="5516" y="7626"/>
                  </a:cubicBezTo>
                  <a:cubicBezTo>
                    <a:pt x="5626" y="7616"/>
                    <a:pt x="5706" y="7608"/>
                    <a:pt x="5837" y="7595"/>
                  </a:cubicBezTo>
                  <a:close/>
                  <a:moveTo>
                    <a:pt x="2975" y="7520"/>
                  </a:moveTo>
                  <a:cubicBezTo>
                    <a:pt x="3067" y="7525"/>
                    <a:pt x="3160" y="7529"/>
                    <a:pt x="3303" y="7536"/>
                  </a:cubicBezTo>
                  <a:cubicBezTo>
                    <a:pt x="3323" y="8078"/>
                    <a:pt x="3307" y="8609"/>
                    <a:pt x="3312" y="9177"/>
                  </a:cubicBezTo>
                  <a:cubicBezTo>
                    <a:pt x="3180" y="9190"/>
                    <a:pt x="3097" y="9198"/>
                    <a:pt x="2975" y="9210"/>
                  </a:cubicBezTo>
                  <a:lnTo>
                    <a:pt x="2975" y="7520"/>
                  </a:lnTo>
                  <a:close/>
                  <a:moveTo>
                    <a:pt x="4391" y="7575"/>
                  </a:moveTo>
                  <a:cubicBezTo>
                    <a:pt x="4439" y="7575"/>
                    <a:pt x="4486" y="7586"/>
                    <a:pt x="4569" y="7597"/>
                  </a:cubicBezTo>
                  <a:lnTo>
                    <a:pt x="4569" y="9192"/>
                  </a:lnTo>
                  <a:cubicBezTo>
                    <a:pt x="4497" y="9199"/>
                    <a:pt x="4408" y="9209"/>
                    <a:pt x="4271" y="9224"/>
                  </a:cubicBezTo>
                  <a:cubicBezTo>
                    <a:pt x="4248" y="8678"/>
                    <a:pt x="4227" y="8158"/>
                    <a:pt x="4203" y="7604"/>
                  </a:cubicBezTo>
                  <a:cubicBezTo>
                    <a:pt x="4297" y="7589"/>
                    <a:pt x="4344" y="7576"/>
                    <a:pt x="4391" y="7575"/>
                  </a:cubicBezTo>
                  <a:close/>
                  <a:moveTo>
                    <a:pt x="4966" y="7587"/>
                  </a:moveTo>
                  <a:cubicBezTo>
                    <a:pt x="4987" y="8115"/>
                    <a:pt x="5008" y="8634"/>
                    <a:pt x="5029" y="9174"/>
                  </a:cubicBezTo>
                  <a:cubicBezTo>
                    <a:pt x="4933" y="9194"/>
                    <a:pt x="4855" y="9210"/>
                    <a:pt x="4729" y="9235"/>
                  </a:cubicBezTo>
                  <a:cubicBezTo>
                    <a:pt x="4703" y="8682"/>
                    <a:pt x="4678" y="8155"/>
                    <a:pt x="4651" y="7587"/>
                  </a:cubicBezTo>
                  <a:close/>
                  <a:moveTo>
                    <a:pt x="6295" y="7645"/>
                  </a:moveTo>
                  <a:cubicBezTo>
                    <a:pt x="6319" y="8182"/>
                    <a:pt x="6340" y="8701"/>
                    <a:pt x="6364" y="9255"/>
                  </a:cubicBezTo>
                  <a:lnTo>
                    <a:pt x="6015" y="9255"/>
                  </a:lnTo>
                  <a:cubicBezTo>
                    <a:pt x="5992" y="8726"/>
                    <a:pt x="5968" y="8208"/>
                    <a:pt x="5943" y="7667"/>
                  </a:cubicBezTo>
                  <a:cubicBezTo>
                    <a:pt x="6064" y="7660"/>
                    <a:pt x="6156" y="7654"/>
                    <a:pt x="6295" y="7645"/>
                  </a:cubicBezTo>
                  <a:close/>
                  <a:moveTo>
                    <a:pt x="8134" y="7680"/>
                  </a:moveTo>
                  <a:lnTo>
                    <a:pt x="8134" y="7680"/>
                  </a:lnTo>
                  <a:cubicBezTo>
                    <a:pt x="8278" y="7706"/>
                    <a:pt x="8379" y="7724"/>
                    <a:pt x="8492" y="7744"/>
                  </a:cubicBezTo>
                  <a:cubicBezTo>
                    <a:pt x="8520" y="8260"/>
                    <a:pt x="8546" y="8755"/>
                    <a:pt x="8575" y="9274"/>
                  </a:cubicBezTo>
                  <a:lnTo>
                    <a:pt x="8229" y="9274"/>
                  </a:lnTo>
                  <a:cubicBezTo>
                    <a:pt x="8199" y="8749"/>
                    <a:pt x="8168" y="8233"/>
                    <a:pt x="8134" y="7680"/>
                  </a:cubicBezTo>
                  <a:close/>
                  <a:moveTo>
                    <a:pt x="9413" y="7749"/>
                  </a:moveTo>
                  <a:cubicBezTo>
                    <a:pt x="9435" y="8264"/>
                    <a:pt x="9455" y="8761"/>
                    <a:pt x="9476" y="9274"/>
                  </a:cubicBezTo>
                  <a:lnTo>
                    <a:pt x="9133" y="9274"/>
                  </a:lnTo>
                  <a:cubicBezTo>
                    <a:pt x="9108" y="8768"/>
                    <a:pt x="9085" y="8281"/>
                    <a:pt x="9059" y="7749"/>
                  </a:cubicBezTo>
                  <a:close/>
                  <a:moveTo>
                    <a:pt x="9884" y="7744"/>
                  </a:moveTo>
                  <a:lnTo>
                    <a:pt x="9884" y="9275"/>
                  </a:lnTo>
                  <a:lnTo>
                    <a:pt x="9583" y="9275"/>
                  </a:lnTo>
                  <a:cubicBezTo>
                    <a:pt x="9558" y="8761"/>
                    <a:pt x="9533" y="8265"/>
                    <a:pt x="9507" y="7744"/>
                  </a:cubicBezTo>
                  <a:close/>
                  <a:moveTo>
                    <a:pt x="11683" y="7655"/>
                  </a:moveTo>
                  <a:cubicBezTo>
                    <a:pt x="11707" y="8208"/>
                    <a:pt x="11731" y="8734"/>
                    <a:pt x="11755" y="9275"/>
                  </a:cubicBezTo>
                  <a:lnTo>
                    <a:pt x="11403" y="9275"/>
                  </a:lnTo>
                  <a:cubicBezTo>
                    <a:pt x="11382" y="8747"/>
                    <a:pt x="11362" y="8239"/>
                    <a:pt x="11342" y="7707"/>
                  </a:cubicBezTo>
                  <a:cubicBezTo>
                    <a:pt x="11449" y="7691"/>
                    <a:pt x="11539" y="7676"/>
                    <a:pt x="11683" y="7655"/>
                  </a:cubicBezTo>
                  <a:close/>
                  <a:moveTo>
                    <a:pt x="8040" y="7668"/>
                  </a:moveTo>
                  <a:cubicBezTo>
                    <a:pt x="8070" y="8237"/>
                    <a:pt x="8096" y="8745"/>
                    <a:pt x="8124" y="9276"/>
                  </a:cubicBezTo>
                  <a:lnTo>
                    <a:pt x="7782" y="9276"/>
                  </a:lnTo>
                  <a:cubicBezTo>
                    <a:pt x="7749" y="8757"/>
                    <a:pt x="7717" y="8249"/>
                    <a:pt x="7681" y="7702"/>
                  </a:cubicBezTo>
                  <a:cubicBezTo>
                    <a:pt x="7799" y="7692"/>
                    <a:pt x="7899" y="7681"/>
                    <a:pt x="8040" y="7668"/>
                  </a:cubicBezTo>
                  <a:close/>
                  <a:moveTo>
                    <a:pt x="8955" y="7714"/>
                  </a:moveTo>
                  <a:cubicBezTo>
                    <a:pt x="8981" y="8246"/>
                    <a:pt x="9005" y="8751"/>
                    <a:pt x="9030" y="9276"/>
                  </a:cubicBezTo>
                  <a:lnTo>
                    <a:pt x="8678" y="9276"/>
                  </a:lnTo>
                  <a:cubicBezTo>
                    <a:pt x="8648" y="8773"/>
                    <a:pt x="8620" y="8278"/>
                    <a:pt x="8589" y="7751"/>
                  </a:cubicBezTo>
                  <a:cubicBezTo>
                    <a:pt x="8703" y="7740"/>
                    <a:pt x="8805" y="7730"/>
                    <a:pt x="8955" y="7714"/>
                  </a:cubicBezTo>
                  <a:close/>
                  <a:moveTo>
                    <a:pt x="12145" y="7648"/>
                  </a:moveTo>
                  <a:cubicBezTo>
                    <a:pt x="12165" y="8197"/>
                    <a:pt x="12184" y="8728"/>
                    <a:pt x="12203" y="9278"/>
                  </a:cubicBezTo>
                  <a:lnTo>
                    <a:pt x="11850" y="9278"/>
                  </a:lnTo>
                  <a:cubicBezTo>
                    <a:pt x="11831" y="8738"/>
                    <a:pt x="11811" y="8215"/>
                    <a:pt x="11791" y="7669"/>
                  </a:cubicBezTo>
                  <a:cubicBezTo>
                    <a:pt x="11908" y="7662"/>
                    <a:pt x="12000" y="7656"/>
                    <a:pt x="12145" y="7648"/>
                  </a:cubicBezTo>
                  <a:close/>
                  <a:moveTo>
                    <a:pt x="2835" y="7522"/>
                  </a:moveTo>
                  <a:lnTo>
                    <a:pt x="2835" y="9207"/>
                  </a:lnTo>
                  <a:cubicBezTo>
                    <a:pt x="2734" y="9219"/>
                    <a:pt x="2641" y="9231"/>
                    <a:pt x="2497" y="9248"/>
                  </a:cubicBezTo>
                  <a:lnTo>
                    <a:pt x="2497" y="7711"/>
                  </a:lnTo>
                  <a:cubicBezTo>
                    <a:pt x="2469" y="7712"/>
                    <a:pt x="2441" y="7712"/>
                    <a:pt x="2413" y="7712"/>
                  </a:cubicBezTo>
                  <a:lnTo>
                    <a:pt x="2413" y="9244"/>
                  </a:lnTo>
                  <a:cubicBezTo>
                    <a:pt x="2287" y="9259"/>
                    <a:pt x="2196" y="9269"/>
                    <a:pt x="2068" y="9284"/>
                  </a:cubicBezTo>
                  <a:lnTo>
                    <a:pt x="2068" y="7522"/>
                  </a:lnTo>
                  <a:close/>
                  <a:moveTo>
                    <a:pt x="7156" y="7695"/>
                  </a:moveTo>
                  <a:cubicBezTo>
                    <a:pt x="7185" y="8224"/>
                    <a:pt x="7211" y="8732"/>
                    <a:pt x="7240" y="9284"/>
                  </a:cubicBezTo>
                  <a:lnTo>
                    <a:pt x="6897" y="9284"/>
                  </a:lnTo>
                  <a:cubicBezTo>
                    <a:pt x="6865" y="8757"/>
                    <a:pt x="6833" y="8239"/>
                    <a:pt x="6798" y="7695"/>
                  </a:cubicBezTo>
                  <a:close/>
                  <a:moveTo>
                    <a:pt x="6711" y="7681"/>
                  </a:moveTo>
                  <a:cubicBezTo>
                    <a:pt x="6736" y="8222"/>
                    <a:pt x="6760" y="8741"/>
                    <a:pt x="6784" y="9254"/>
                  </a:cubicBezTo>
                  <a:cubicBezTo>
                    <a:pt x="6720" y="9277"/>
                    <a:pt x="6665" y="9288"/>
                    <a:pt x="6619" y="9288"/>
                  </a:cubicBezTo>
                  <a:cubicBezTo>
                    <a:pt x="6512" y="9288"/>
                    <a:pt x="6455" y="9224"/>
                    <a:pt x="6453" y="9083"/>
                  </a:cubicBezTo>
                  <a:cubicBezTo>
                    <a:pt x="6447" y="8622"/>
                    <a:pt x="6451" y="8160"/>
                    <a:pt x="6451" y="7681"/>
                  </a:cubicBezTo>
                  <a:close/>
                  <a:moveTo>
                    <a:pt x="10763" y="7683"/>
                  </a:moveTo>
                  <a:cubicBezTo>
                    <a:pt x="10786" y="8210"/>
                    <a:pt x="10810" y="8728"/>
                    <a:pt x="10835" y="9271"/>
                  </a:cubicBezTo>
                  <a:cubicBezTo>
                    <a:pt x="10719" y="9279"/>
                    <a:pt x="10627" y="9286"/>
                    <a:pt x="10496" y="9297"/>
                  </a:cubicBezTo>
                  <a:cubicBezTo>
                    <a:pt x="10481" y="8747"/>
                    <a:pt x="10403" y="8220"/>
                    <a:pt x="10425" y="7683"/>
                  </a:cubicBezTo>
                  <a:close/>
                  <a:moveTo>
                    <a:pt x="10316" y="7660"/>
                  </a:moveTo>
                  <a:cubicBezTo>
                    <a:pt x="10339" y="8209"/>
                    <a:pt x="10360" y="8717"/>
                    <a:pt x="10382" y="9265"/>
                  </a:cubicBezTo>
                  <a:cubicBezTo>
                    <a:pt x="10276" y="9275"/>
                    <a:pt x="10177" y="9285"/>
                    <a:pt x="10049" y="9298"/>
                  </a:cubicBezTo>
                  <a:cubicBezTo>
                    <a:pt x="10018" y="8768"/>
                    <a:pt x="9988" y="8272"/>
                    <a:pt x="9957" y="7746"/>
                  </a:cubicBezTo>
                  <a:cubicBezTo>
                    <a:pt x="10076" y="7718"/>
                    <a:pt x="10174" y="7694"/>
                    <a:pt x="10316" y="7660"/>
                  </a:cubicBezTo>
                  <a:close/>
                  <a:moveTo>
                    <a:pt x="10854" y="7670"/>
                  </a:moveTo>
                  <a:lnTo>
                    <a:pt x="10854" y="7670"/>
                  </a:lnTo>
                  <a:cubicBezTo>
                    <a:pt x="11016" y="7679"/>
                    <a:pt x="11109" y="7682"/>
                    <a:pt x="11231" y="7688"/>
                  </a:cubicBezTo>
                  <a:cubicBezTo>
                    <a:pt x="11257" y="8218"/>
                    <a:pt x="11282" y="8724"/>
                    <a:pt x="11309" y="9265"/>
                  </a:cubicBezTo>
                  <a:cubicBezTo>
                    <a:pt x="11181" y="9276"/>
                    <a:pt x="11081" y="9286"/>
                    <a:pt x="10949" y="9298"/>
                  </a:cubicBezTo>
                  <a:cubicBezTo>
                    <a:pt x="10917" y="8752"/>
                    <a:pt x="10887" y="8234"/>
                    <a:pt x="10854" y="7670"/>
                  </a:cubicBezTo>
                  <a:close/>
                  <a:moveTo>
                    <a:pt x="7589" y="7686"/>
                  </a:moveTo>
                  <a:cubicBezTo>
                    <a:pt x="7618" y="8208"/>
                    <a:pt x="7646" y="8718"/>
                    <a:pt x="7675" y="9257"/>
                  </a:cubicBezTo>
                  <a:cubicBezTo>
                    <a:pt x="7570" y="9272"/>
                    <a:pt x="7481" y="9284"/>
                    <a:pt x="7343" y="9303"/>
                  </a:cubicBezTo>
                  <a:cubicBezTo>
                    <a:pt x="7313" y="8747"/>
                    <a:pt x="7285" y="8221"/>
                    <a:pt x="7255" y="7686"/>
                  </a:cubicBezTo>
                  <a:close/>
                  <a:moveTo>
                    <a:pt x="12590" y="7660"/>
                  </a:moveTo>
                  <a:cubicBezTo>
                    <a:pt x="12641" y="8209"/>
                    <a:pt x="12627" y="8754"/>
                    <a:pt x="12646" y="9316"/>
                  </a:cubicBezTo>
                  <a:cubicBezTo>
                    <a:pt x="12602" y="9321"/>
                    <a:pt x="12561" y="9325"/>
                    <a:pt x="12525" y="9325"/>
                  </a:cubicBezTo>
                  <a:cubicBezTo>
                    <a:pt x="12390" y="9325"/>
                    <a:pt x="12305" y="9278"/>
                    <a:pt x="12300" y="9099"/>
                  </a:cubicBezTo>
                  <a:cubicBezTo>
                    <a:pt x="12283" y="8635"/>
                    <a:pt x="12263" y="8170"/>
                    <a:pt x="12243" y="7660"/>
                  </a:cubicBezTo>
                  <a:close/>
                  <a:moveTo>
                    <a:pt x="12990" y="7593"/>
                  </a:moveTo>
                  <a:cubicBezTo>
                    <a:pt x="13116" y="7882"/>
                    <a:pt x="13056" y="8166"/>
                    <a:pt x="13071" y="8440"/>
                  </a:cubicBezTo>
                  <a:cubicBezTo>
                    <a:pt x="13086" y="8720"/>
                    <a:pt x="13074" y="9000"/>
                    <a:pt x="13074" y="9326"/>
                  </a:cubicBezTo>
                  <a:lnTo>
                    <a:pt x="12764" y="9326"/>
                  </a:lnTo>
                  <a:cubicBezTo>
                    <a:pt x="12739" y="8771"/>
                    <a:pt x="12713" y="8226"/>
                    <a:pt x="12686" y="7658"/>
                  </a:cubicBezTo>
                  <a:cubicBezTo>
                    <a:pt x="12798" y="7635"/>
                    <a:pt x="12888" y="7616"/>
                    <a:pt x="12990" y="7593"/>
                  </a:cubicBezTo>
                  <a:close/>
                  <a:moveTo>
                    <a:pt x="13509" y="7613"/>
                  </a:moveTo>
                  <a:cubicBezTo>
                    <a:pt x="13534" y="8203"/>
                    <a:pt x="13559" y="8783"/>
                    <a:pt x="13584" y="9398"/>
                  </a:cubicBezTo>
                  <a:cubicBezTo>
                    <a:pt x="13450" y="9378"/>
                    <a:pt x="13350" y="9362"/>
                    <a:pt x="13216" y="9342"/>
                  </a:cubicBezTo>
                  <a:cubicBezTo>
                    <a:pt x="13189" y="8772"/>
                    <a:pt x="13161" y="8215"/>
                    <a:pt x="13133" y="7613"/>
                  </a:cubicBezTo>
                  <a:close/>
                  <a:moveTo>
                    <a:pt x="10315" y="9588"/>
                  </a:moveTo>
                  <a:cubicBezTo>
                    <a:pt x="10268" y="9851"/>
                    <a:pt x="10225" y="10090"/>
                    <a:pt x="10182" y="10329"/>
                  </a:cubicBezTo>
                  <a:cubicBezTo>
                    <a:pt x="10156" y="10328"/>
                    <a:pt x="10130" y="10327"/>
                    <a:pt x="10103" y="10327"/>
                  </a:cubicBezTo>
                  <a:cubicBezTo>
                    <a:pt x="10086" y="10090"/>
                    <a:pt x="10068" y="9855"/>
                    <a:pt x="10050" y="9607"/>
                  </a:cubicBezTo>
                  <a:cubicBezTo>
                    <a:pt x="10146" y="9601"/>
                    <a:pt x="10206" y="9597"/>
                    <a:pt x="10315" y="9588"/>
                  </a:cubicBezTo>
                  <a:close/>
                  <a:moveTo>
                    <a:pt x="3720" y="9447"/>
                  </a:moveTo>
                  <a:cubicBezTo>
                    <a:pt x="3787" y="10131"/>
                    <a:pt x="3756" y="10807"/>
                    <a:pt x="3765" y="11484"/>
                  </a:cubicBezTo>
                  <a:lnTo>
                    <a:pt x="3441" y="11484"/>
                  </a:lnTo>
                  <a:lnTo>
                    <a:pt x="3441" y="9447"/>
                  </a:lnTo>
                  <a:close/>
                  <a:moveTo>
                    <a:pt x="4165" y="9462"/>
                  </a:moveTo>
                  <a:lnTo>
                    <a:pt x="4165" y="11492"/>
                  </a:lnTo>
                  <a:cubicBezTo>
                    <a:pt x="4125" y="11498"/>
                    <a:pt x="4078" y="11509"/>
                    <a:pt x="4031" y="11509"/>
                  </a:cubicBezTo>
                  <a:cubicBezTo>
                    <a:pt x="4029" y="11509"/>
                    <a:pt x="4028" y="11509"/>
                    <a:pt x="4027" y="11509"/>
                  </a:cubicBezTo>
                  <a:cubicBezTo>
                    <a:pt x="3994" y="11509"/>
                    <a:pt x="3959" y="11494"/>
                    <a:pt x="3886" y="11476"/>
                  </a:cubicBezTo>
                  <a:lnTo>
                    <a:pt x="3886" y="9462"/>
                  </a:lnTo>
                  <a:close/>
                  <a:moveTo>
                    <a:pt x="3275" y="9455"/>
                  </a:moveTo>
                  <a:cubicBezTo>
                    <a:pt x="3291" y="9516"/>
                    <a:pt x="3316" y="9573"/>
                    <a:pt x="3317" y="9630"/>
                  </a:cubicBezTo>
                  <a:cubicBezTo>
                    <a:pt x="3323" y="10182"/>
                    <a:pt x="3319" y="10735"/>
                    <a:pt x="3330" y="11288"/>
                  </a:cubicBezTo>
                  <a:cubicBezTo>
                    <a:pt x="3335" y="11485"/>
                    <a:pt x="3258" y="11574"/>
                    <a:pt x="3073" y="11574"/>
                  </a:cubicBezTo>
                  <a:cubicBezTo>
                    <a:pt x="3067" y="11574"/>
                    <a:pt x="3061" y="11574"/>
                    <a:pt x="3055" y="11574"/>
                  </a:cubicBezTo>
                  <a:cubicBezTo>
                    <a:pt x="2973" y="11294"/>
                    <a:pt x="2931" y="9957"/>
                    <a:pt x="2994" y="9455"/>
                  </a:cubicBezTo>
                  <a:close/>
                  <a:moveTo>
                    <a:pt x="5018" y="9523"/>
                  </a:moveTo>
                  <a:cubicBezTo>
                    <a:pt x="5067" y="10195"/>
                    <a:pt x="5097" y="10866"/>
                    <a:pt x="5096" y="11537"/>
                  </a:cubicBezTo>
                  <a:cubicBezTo>
                    <a:pt x="5069" y="11550"/>
                    <a:pt x="5043" y="11562"/>
                    <a:pt x="5017" y="11575"/>
                  </a:cubicBezTo>
                  <a:cubicBezTo>
                    <a:pt x="4967" y="11526"/>
                    <a:pt x="4872" y="11476"/>
                    <a:pt x="4873" y="11429"/>
                  </a:cubicBezTo>
                  <a:cubicBezTo>
                    <a:pt x="4885" y="10796"/>
                    <a:pt x="4911" y="10164"/>
                    <a:pt x="4936" y="9532"/>
                  </a:cubicBezTo>
                  <a:cubicBezTo>
                    <a:pt x="4936" y="9530"/>
                    <a:pt x="4959" y="9529"/>
                    <a:pt x="5018" y="9523"/>
                  </a:cubicBezTo>
                  <a:close/>
                  <a:moveTo>
                    <a:pt x="5481" y="9514"/>
                  </a:moveTo>
                  <a:cubicBezTo>
                    <a:pt x="5506" y="10199"/>
                    <a:pt x="5531" y="10865"/>
                    <a:pt x="5555" y="11532"/>
                  </a:cubicBezTo>
                  <a:cubicBezTo>
                    <a:pt x="5498" y="11554"/>
                    <a:pt x="5466" y="11578"/>
                    <a:pt x="5436" y="11578"/>
                  </a:cubicBezTo>
                  <a:cubicBezTo>
                    <a:pt x="5435" y="11578"/>
                    <a:pt x="5434" y="11578"/>
                    <a:pt x="5433" y="11578"/>
                  </a:cubicBezTo>
                  <a:cubicBezTo>
                    <a:pt x="5374" y="11576"/>
                    <a:pt x="5316" y="11560"/>
                    <a:pt x="5216" y="11543"/>
                  </a:cubicBezTo>
                  <a:cubicBezTo>
                    <a:pt x="5191" y="10874"/>
                    <a:pt x="5167" y="10208"/>
                    <a:pt x="5141" y="9514"/>
                  </a:cubicBezTo>
                  <a:close/>
                  <a:moveTo>
                    <a:pt x="5918" y="9536"/>
                  </a:moveTo>
                  <a:cubicBezTo>
                    <a:pt x="5946" y="10214"/>
                    <a:pt x="5974" y="10870"/>
                    <a:pt x="6001" y="11554"/>
                  </a:cubicBezTo>
                  <a:cubicBezTo>
                    <a:pt x="5886" y="11563"/>
                    <a:pt x="5798" y="11570"/>
                    <a:pt x="5663" y="11582"/>
                  </a:cubicBezTo>
                  <a:cubicBezTo>
                    <a:pt x="5638" y="10870"/>
                    <a:pt x="5616" y="10213"/>
                    <a:pt x="5592" y="9536"/>
                  </a:cubicBezTo>
                  <a:close/>
                  <a:moveTo>
                    <a:pt x="4271" y="9474"/>
                  </a:moveTo>
                  <a:lnTo>
                    <a:pt x="4271" y="9474"/>
                  </a:lnTo>
                  <a:cubicBezTo>
                    <a:pt x="4408" y="9492"/>
                    <a:pt x="4500" y="9503"/>
                    <a:pt x="4590" y="9513"/>
                  </a:cubicBezTo>
                  <a:cubicBezTo>
                    <a:pt x="4559" y="10201"/>
                    <a:pt x="4529" y="10865"/>
                    <a:pt x="4496" y="11604"/>
                  </a:cubicBezTo>
                  <a:cubicBezTo>
                    <a:pt x="4410" y="11499"/>
                    <a:pt x="4338" y="11451"/>
                    <a:pt x="4335" y="11401"/>
                  </a:cubicBezTo>
                  <a:cubicBezTo>
                    <a:pt x="4308" y="10768"/>
                    <a:pt x="4291" y="10134"/>
                    <a:pt x="4271" y="9474"/>
                  </a:cubicBezTo>
                  <a:close/>
                  <a:moveTo>
                    <a:pt x="6191" y="9527"/>
                  </a:moveTo>
                  <a:cubicBezTo>
                    <a:pt x="6293" y="9527"/>
                    <a:pt x="6359" y="9563"/>
                    <a:pt x="6365" y="9680"/>
                  </a:cubicBezTo>
                  <a:cubicBezTo>
                    <a:pt x="6401" y="10314"/>
                    <a:pt x="6423" y="10948"/>
                    <a:pt x="6452" y="11608"/>
                  </a:cubicBezTo>
                  <a:cubicBezTo>
                    <a:pt x="6321" y="11593"/>
                    <a:pt x="6240" y="11585"/>
                    <a:pt x="6113" y="11570"/>
                  </a:cubicBezTo>
                  <a:cubicBezTo>
                    <a:pt x="6086" y="10901"/>
                    <a:pt x="6057" y="10234"/>
                    <a:pt x="6028" y="9545"/>
                  </a:cubicBezTo>
                  <a:cubicBezTo>
                    <a:pt x="6089" y="9535"/>
                    <a:pt x="6144" y="9527"/>
                    <a:pt x="6191" y="9527"/>
                  </a:cubicBezTo>
                  <a:close/>
                  <a:moveTo>
                    <a:pt x="6797" y="9569"/>
                  </a:moveTo>
                  <a:cubicBezTo>
                    <a:pt x="6830" y="10265"/>
                    <a:pt x="6861" y="10943"/>
                    <a:pt x="6893" y="11614"/>
                  </a:cubicBezTo>
                  <a:cubicBezTo>
                    <a:pt x="6837" y="11629"/>
                    <a:pt x="6788" y="11636"/>
                    <a:pt x="6746" y="11636"/>
                  </a:cubicBezTo>
                  <a:cubicBezTo>
                    <a:pt x="6621" y="11636"/>
                    <a:pt x="6561" y="11569"/>
                    <a:pt x="6555" y="11419"/>
                  </a:cubicBezTo>
                  <a:cubicBezTo>
                    <a:pt x="6532" y="10820"/>
                    <a:pt x="6504" y="10221"/>
                    <a:pt x="6478" y="9595"/>
                  </a:cubicBezTo>
                  <a:cubicBezTo>
                    <a:pt x="6585" y="9587"/>
                    <a:pt x="6665" y="9580"/>
                    <a:pt x="6797" y="9569"/>
                  </a:cubicBezTo>
                  <a:close/>
                  <a:moveTo>
                    <a:pt x="10464" y="11024"/>
                  </a:moveTo>
                  <a:lnTo>
                    <a:pt x="10464" y="11643"/>
                  </a:lnTo>
                  <a:cubicBezTo>
                    <a:pt x="10450" y="11641"/>
                    <a:pt x="10437" y="11637"/>
                    <a:pt x="10423" y="11633"/>
                  </a:cubicBezTo>
                  <a:lnTo>
                    <a:pt x="10423" y="11025"/>
                  </a:lnTo>
                  <a:cubicBezTo>
                    <a:pt x="10437" y="11025"/>
                    <a:pt x="10450" y="11024"/>
                    <a:pt x="10464" y="11024"/>
                  </a:cubicBezTo>
                  <a:close/>
                  <a:moveTo>
                    <a:pt x="7064" y="9593"/>
                  </a:moveTo>
                  <a:cubicBezTo>
                    <a:pt x="7108" y="9593"/>
                    <a:pt x="7154" y="9601"/>
                    <a:pt x="7229" y="9610"/>
                  </a:cubicBezTo>
                  <a:cubicBezTo>
                    <a:pt x="7307" y="10277"/>
                    <a:pt x="7318" y="10946"/>
                    <a:pt x="7329" y="11645"/>
                  </a:cubicBezTo>
                  <a:lnTo>
                    <a:pt x="7011" y="11645"/>
                  </a:lnTo>
                  <a:cubicBezTo>
                    <a:pt x="6977" y="10968"/>
                    <a:pt x="6943" y="10302"/>
                    <a:pt x="6910" y="9637"/>
                  </a:cubicBezTo>
                  <a:cubicBezTo>
                    <a:pt x="6983" y="9613"/>
                    <a:pt x="7016" y="9594"/>
                    <a:pt x="7049" y="9593"/>
                  </a:cubicBezTo>
                  <a:cubicBezTo>
                    <a:pt x="7054" y="9593"/>
                    <a:pt x="7059" y="9593"/>
                    <a:pt x="7064" y="9593"/>
                  </a:cubicBezTo>
                  <a:close/>
                  <a:moveTo>
                    <a:pt x="12322" y="9604"/>
                  </a:moveTo>
                  <a:cubicBezTo>
                    <a:pt x="12468" y="9630"/>
                    <a:pt x="12559" y="9648"/>
                    <a:pt x="12676" y="9669"/>
                  </a:cubicBezTo>
                  <a:cubicBezTo>
                    <a:pt x="12697" y="10340"/>
                    <a:pt x="12717" y="10997"/>
                    <a:pt x="12738" y="11680"/>
                  </a:cubicBezTo>
                  <a:lnTo>
                    <a:pt x="12413" y="11680"/>
                  </a:lnTo>
                  <a:cubicBezTo>
                    <a:pt x="12383" y="10989"/>
                    <a:pt x="12353" y="10310"/>
                    <a:pt x="12322" y="9604"/>
                  </a:cubicBezTo>
                  <a:close/>
                  <a:moveTo>
                    <a:pt x="7688" y="9611"/>
                  </a:moveTo>
                  <a:cubicBezTo>
                    <a:pt x="7723" y="10293"/>
                    <a:pt x="7756" y="10971"/>
                    <a:pt x="7793" y="11688"/>
                  </a:cubicBezTo>
                  <a:cubicBezTo>
                    <a:pt x="7666" y="11672"/>
                    <a:pt x="7576" y="11660"/>
                    <a:pt x="7459" y="11645"/>
                  </a:cubicBezTo>
                  <a:cubicBezTo>
                    <a:pt x="7425" y="10965"/>
                    <a:pt x="7392" y="10299"/>
                    <a:pt x="7359" y="9611"/>
                  </a:cubicBezTo>
                  <a:close/>
                  <a:moveTo>
                    <a:pt x="8136" y="9604"/>
                  </a:moveTo>
                  <a:cubicBezTo>
                    <a:pt x="8172" y="10300"/>
                    <a:pt x="8208" y="10989"/>
                    <a:pt x="8245" y="11702"/>
                  </a:cubicBezTo>
                  <a:lnTo>
                    <a:pt x="7912" y="11702"/>
                  </a:lnTo>
                  <a:cubicBezTo>
                    <a:pt x="7873" y="11000"/>
                    <a:pt x="7836" y="10312"/>
                    <a:pt x="7796" y="9604"/>
                  </a:cubicBezTo>
                  <a:close/>
                  <a:moveTo>
                    <a:pt x="11870" y="9592"/>
                  </a:moveTo>
                  <a:lnTo>
                    <a:pt x="11870" y="9592"/>
                  </a:lnTo>
                  <a:cubicBezTo>
                    <a:pt x="12015" y="9602"/>
                    <a:pt x="12097" y="9608"/>
                    <a:pt x="12224" y="9617"/>
                  </a:cubicBezTo>
                  <a:cubicBezTo>
                    <a:pt x="12246" y="10308"/>
                    <a:pt x="12268" y="10987"/>
                    <a:pt x="12290" y="11664"/>
                  </a:cubicBezTo>
                  <a:cubicBezTo>
                    <a:pt x="12215" y="11687"/>
                    <a:pt x="12182" y="11704"/>
                    <a:pt x="12149" y="11705"/>
                  </a:cubicBezTo>
                  <a:cubicBezTo>
                    <a:pt x="12146" y="11705"/>
                    <a:pt x="12144" y="11705"/>
                    <a:pt x="12142" y="11705"/>
                  </a:cubicBezTo>
                  <a:cubicBezTo>
                    <a:pt x="12097" y="11705"/>
                    <a:pt x="12050" y="11695"/>
                    <a:pt x="11962" y="11683"/>
                  </a:cubicBezTo>
                  <a:cubicBezTo>
                    <a:pt x="11932" y="10999"/>
                    <a:pt x="11902" y="10320"/>
                    <a:pt x="11870" y="9592"/>
                  </a:cubicBezTo>
                  <a:close/>
                  <a:moveTo>
                    <a:pt x="11720" y="9614"/>
                  </a:moveTo>
                  <a:cubicBezTo>
                    <a:pt x="11735" y="9656"/>
                    <a:pt x="11761" y="9700"/>
                    <a:pt x="11763" y="9745"/>
                  </a:cubicBezTo>
                  <a:cubicBezTo>
                    <a:pt x="11789" y="10321"/>
                    <a:pt x="11810" y="10898"/>
                    <a:pt x="11837" y="11474"/>
                  </a:cubicBezTo>
                  <a:cubicBezTo>
                    <a:pt x="11845" y="11627"/>
                    <a:pt x="11799" y="11707"/>
                    <a:pt x="11659" y="11707"/>
                  </a:cubicBezTo>
                  <a:cubicBezTo>
                    <a:pt x="11618" y="11707"/>
                    <a:pt x="11568" y="11700"/>
                    <a:pt x="11510" y="11686"/>
                  </a:cubicBezTo>
                  <a:cubicBezTo>
                    <a:pt x="11481" y="10998"/>
                    <a:pt x="11453" y="10318"/>
                    <a:pt x="11424" y="9614"/>
                  </a:cubicBezTo>
                  <a:close/>
                  <a:moveTo>
                    <a:pt x="11311" y="9606"/>
                  </a:moveTo>
                  <a:cubicBezTo>
                    <a:pt x="11340" y="10299"/>
                    <a:pt x="11369" y="10991"/>
                    <a:pt x="11399" y="11708"/>
                  </a:cubicBezTo>
                  <a:lnTo>
                    <a:pt x="11067" y="11708"/>
                  </a:lnTo>
                  <a:cubicBezTo>
                    <a:pt x="11049" y="11456"/>
                    <a:pt x="11022" y="11213"/>
                    <a:pt x="11017" y="10970"/>
                  </a:cubicBezTo>
                  <a:cubicBezTo>
                    <a:pt x="11009" y="10531"/>
                    <a:pt x="11015" y="10090"/>
                    <a:pt x="11015" y="9606"/>
                  </a:cubicBezTo>
                  <a:close/>
                  <a:moveTo>
                    <a:pt x="9945" y="9587"/>
                  </a:moveTo>
                  <a:cubicBezTo>
                    <a:pt x="9981" y="10299"/>
                    <a:pt x="10017" y="10986"/>
                    <a:pt x="10053" y="11720"/>
                  </a:cubicBezTo>
                  <a:lnTo>
                    <a:pt x="9713" y="11720"/>
                  </a:lnTo>
                  <a:cubicBezTo>
                    <a:pt x="9675" y="11025"/>
                    <a:pt x="9637" y="10338"/>
                    <a:pt x="9599" y="9624"/>
                  </a:cubicBezTo>
                  <a:cubicBezTo>
                    <a:pt x="9717" y="9612"/>
                    <a:pt x="9807" y="9602"/>
                    <a:pt x="9945" y="9587"/>
                  </a:cubicBezTo>
                  <a:close/>
                  <a:moveTo>
                    <a:pt x="10720" y="9598"/>
                  </a:moveTo>
                  <a:cubicBezTo>
                    <a:pt x="10827" y="9598"/>
                    <a:pt x="10858" y="9675"/>
                    <a:pt x="10861" y="9795"/>
                  </a:cubicBezTo>
                  <a:cubicBezTo>
                    <a:pt x="10878" y="10212"/>
                    <a:pt x="10904" y="10629"/>
                    <a:pt x="10920" y="11047"/>
                  </a:cubicBezTo>
                  <a:cubicBezTo>
                    <a:pt x="10928" y="11254"/>
                    <a:pt x="10921" y="11462"/>
                    <a:pt x="10921" y="11700"/>
                  </a:cubicBezTo>
                  <a:cubicBezTo>
                    <a:pt x="10838" y="11710"/>
                    <a:pt x="10749" y="11719"/>
                    <a:pt x="10619" y="11735"/>
                  </a:cubicBezTo>
                  <a:cubicBezTo>
                    <a:pt x="10564" y="11015"/>
                    <a:pt x="10498" y="10324"/>
                    <a:pt x="10610" y="9617"/>
                  </a:cubicBezTo>
                  <a:lnTo>
                    <a:pt x="10611" y="9617"/>
                  </a:lnTo>
                  <a:cubicBezTo>
                    <a:pt x="10654" y="9604"/>
                    <a:pt x="10690" y="9598"/>
                    <a:pt x="10720" y="9598"/>
                  </a:cubicBezTo>
                  <a:close/>
                  <a:moveTo>
                    <a:pt x="9326" y="9598"/>
                  </a:moveTo>
                  <a:cubicBezTo>
                    <a:pt x="9462" y="9598"/>
                    <a:pt x="9513" y="9681"/>
                    <a:pt x="9519" y="9839"/>
                  </a:cubicBezTo>
                  <a:cubicBezTo>
                    <a:pt x="9539" y="10414"/>
                    <a:pt x="9574" y="10987"/>
                    <a:pt x="9593" y="11562"/>
                  </a:cubicBezTo>
                  <a:cubicBezTo>
                    <a:pt x="9599" y="11741"/>
                    <a:pt x="9593" y="11780"/>
                    <a:pt x="9435" y="11780"/>
                  </a:cubicBezTo>
                  <a:cubicBezTo>
                    <a:pt x="9391" y="11780"/>
                    <a:pt x="9335" y="11777"/>
                    <a:pt x="9263" y="11773"/>
                  </a:cubicBezTo>
                  <a:cubicBezTo>
                    <a:pt x="9227" y="11064"/>
                    <a:pt x="9190" y="10351"/>
                    <a:pt x="9153" y="9629"/>
                  </a:cubicBezTo>
                  <a:cubicBezTo>
                    <a:pt x="9222" y="9608"/>
                    <a:pt x="9279" y="9598"/>
                    <a:pt x="9326" y="9598"/>
                  </a:cubicBezTo>
                  <a:close/>
                  <a:moveTo>
                    <a:pt x="8589" y="9617"/>
                  </a:moveTo>
                  <a:cubicBezTo>
                    <a:pt x="8625" y="10328"/>
                    <a:pt x="8660" y="11024"/>
                    <a:pt x="8698" y="11758"/>
                  </a:cubicBezTo>
                  <a:cubicBezTo>
                    <a:pt x="8629" y="11768"/>
                    <a:pt x="8562" y="11782"/>
                    <a:pt x="8507" y="11782"/>
                  </a:cubicBezTo>
                  <a:cubicBezTo>
                    <a:pt x="8423" y="11782"/>
                    <a:pt x="8363" y="11750"/>
                    <a:pt x="8356" y="11624"/>
                  </a:cubicBezTo>
                  <a:cubicBezTo>
                    <a:pt x="8313" y="10964"/>
                    <a:pt x="8284" y="10303"/>
                    <a:pt x="8249" y="9617"/>
                  </a:cubicBezTo>
                  <a:close/>
                  <a:moveTo>
                    <a:pt x="8696" y="9607"/>
                  </a:moveTo>
                  <a:lnTo>
                    <a:pt x="9046" y="9608"/>
                  </a:lnTo>
                  <a:cubicBezTo>
                    <a:pt x="9081" y="10326"/>
                    <a:pt x="9116" y="11031"/>
                    <a:pt x="9153" y="11779"/>
                  </a:cubicBezTo>
                  <a:cubicBezTo>
                    <a:pt x="9039" y="11786"/>
                    <a:pt x="8940" y="11793"/>
                    <a:pt x="8812" y="11801"/>
                  </a:cubicBezTo>
                  <a:cubicBezTo>
                    <a:pt x="8773" y="11059"/>
                    <a:pt x="8735" y="10352"/>
                    <a:pt x="8696" y="9607"/>
                  </a:cubicBezTo>
                  <a:close/>
                  <a:moveTo>
                    <a:pt x="3761" y="11783"/>
                  </a:moveTo>
                  <a:lnTo>
                    <a:pt x="3761" y="12797"/>
                  </a:lnTo>
                  <a:cubicBezTo>
                    <a:pt x="3736" y="12800"/>
                    <a:pt x="3714" y="12801"/>
                    <a:pt x="3693" y="12801"/>
                  </a:cubicBezTo>
                  <a:cubicBezTo>
                    <a:pt x="3513" y="12801"/>
                    <a:pt x="3450" y="12710"/>
                    <a:pt x="3454" y="12545"/>
                  </a:cubicBezTo>
                  <a:cubicBezTo>
                    <a:pt x="3457" y="12313"/>
                    <a:pt x="3455" y="12080"/>
                    <a:pt x="3455" y="11817"/>
                  </a:cubicBezTo>
                  <a:cubicBezTo>
                    <a:pt x="3550" y="11807"/>
                    <a:pt x="3639" y="11796"/>
                    <a:pt x="3761" y="11783"/>
                  </a:cubicBezTo>
                  <a:close/>
                  <a:moveTo>
                    <a:pt x="4060" y="11829"/>
                  </a:moveTo>
                  <a:cubicBezTo>
                    <a:pt x="4211" y="11829"/>
                    <a:pt x="4218" y="11865"/>
                    <a:pt x="4223" y="12037"/>
                  </a:cubicBezTo>
                  <a:cubicBezTo>
                    <a:pt x="4233" y="12313"/>
                    <a:pt x="4226" y="12590"/>
                    <a:pt x="4226" y="12886"/>
                  </a:cubicBezTo>
                  <a:cubicBezTo>
                    <a:pt x="4041" y="12885"/>
                    <a:pt x="3919" y="12868"/>
                    <a:pt x="3917" y="12701"/>
                  </a:cubicBezTo>
                  <a:cubicBezTo>
                    <a:pt x="3912" y="12412"/>
                    <a:pt x="3914" y="12122"/>
                    <a:pt x="3914" y="11835"/>
                  </a:cubicBezTo>
                  <a:cubicBezTo>
                    <a:pt x="3974" y="11832"/>
                    <a:pt x="4022" y="11829"/>
                    <a:pt x="4060" y="11829"/>
                  </a:cubicBezTo>
                  <a:close/>
                  <a:moveTo>
                    <a:pt x="4483" y="11815"/>
                  </a:moveTo>
                  <a:cubicBezTo>
                    <a:pt x="4586" y="11815"/>
                    <a:pt x="4663" y="11852"/>
                    <a:pt x="4668" y="11994"/>
                  </a:cubicBezTo>
                  <a:cubicBezTo>
                    <a:pt x="4679" y="12310"/>
                    <a:pt x="4671" y="12628"/>
                    <a:pt x="4671" y="12974"/>
                  </a:cubicBezTo>
                  <a:cubicBezTo>
                    <a:pt x="4577" y="12967"/>
                    <a:pt x="4488" y="12960"/>
                    <a:pt x="4371" y="12951"/>
                  </a:cubicBezTo>
                  <a:lnTo>
                    <a:pt x="4371" y="11826"/>
                  </a:lnTo>
                  <a:lnTo>
                    <a:pt x="4371" y="11825"/>
                  </a:lnTo>
                  <a:cubicBezTo>
                    <a:pt x="4410" y="11819"/>
                    <a:pt x="4448" y="11815"/>
                    <a:pt x="4483" y="11815"/>
                  </a:cubicBezTo>
                  <a:close/>
                  <a:moveTo>
                    <a:pt x="5130" y="11889"/>
                  </a:moveTo>
                  <a:lnTo>
                    <a:pt x="5130" y="13026"/>
                  </a:lnTo>
                  <a:lnTo>
                    <a:pt x="4826" y="13026"/>
                  </a:lnTo>
                  <a:lnTo>
                    <a:pt x="4826" y="11889"/>
                  </a:lnTo>
                  <a:close/>
                  <a:moveTo>
                    <a:pt x="5261" y="11866"/>
                  </a:moveTo>
                  <a:cubicBezTo>
                    <a:pt x="5365" y="11879"/>
                    <a:pt x="5447" y="11888"/>
                    <a:pt x="5561" y="11902"/>
                  </a:cubicBezTo>
                  <a:cubicBezTo>
                    <a:pt x="5580" y="12289"/>
                    <a:pt x="5599" y="12665"/>
                    <a:pt x="5617" y="13036"/>
                  </a:cubicBezTo>
                  <a:cubicBezTo>
                    <a:pt x="5522" y="13064"/>
                    <a:pt x="5453" y="13080"/>
                    <a:pt x="5401" y="13080"/>
                  </a:cubicBezTo>
                  <a:cubicBezTo>
                    <a:pt x="5301" y="13080"/>
                    <a:pt x="5272" y="13018"/>
                    <a:pt x="5265" y="12866"/>
                  </a:cubicBezTo>
                  <a:cubicBezTo>
                    <a:pt x="5249" y="12550"/>
                    <a:pt x="5261" y="12231"/>
                    <a:pt x="5261" y="11866"/>
                  </a:cubicBezTo>
                  <a:close/>
                  <a:moveTo>
                    <a:pt x="5983" y="11893"/>
                  </a:moveTo>
                  <a:cubicBezTo>
                    <a:pt x="6071" y="12294"/>
                    <a:pt x="6047" y="12694"/>
                    <a:pt x="6055" y="13115"/>
                  </a:cubicBezTo>
                  <a:lnTo>
                    <a:pt x="5726" y="13115"/>
                  </a:lnTo>
                  <a:lnTo>
                    <a:pt x="5726" y="11893"/>
                  </a:lnTo>
                  <a:close/>
                  <a:moveTo>
                    <a:pt x="9610" y="12122"/>
                  </a:moveTo>
                  <a:cubicBezTo>
                    <a:pt x="9630" y="12452"/>
                    <a:pt x="9650" y="12772"/>
                    <a:pt x="9672" y="13116"/>
                  </a:cubicBezTo>
                  <a:lnTo>
                    <a:pt x="9326" y="13116"/>
                  </a:lnTo>
                  <a:lnTo>
                    <a:pt x="9326" y="12122"/>
                  </a:lnTo>
                  <a:close/>
                  <a:moveTo>
                    <a:pt x="6763" y="11960"/>
                  </a:moveTo>
                  <a:cubicBezTo>
                    <a:pt x="6907" y="11960"/>
                    <a:pt x="6919" y="12001"/>
                    <a:pt x="6927" y="12165"/>
                  </a:cubicBezTo>
                  <a:cubicBezTo>
                    <a:pt x="6940" y="12483"/>
                    <a:pt x="6930" y="12801"/>
                    <a:pt x="6930" y="13152"/>
                  </a:cubicBezTo>
                  <a:lnTo>
                    <a:pt x="6633" y="13152"/>
                  </a:lnTo>
                  <a:cubicBezTo>
                    <a:pt x="6614" y="12745"/>
                    <a:pt x="6595" y="12357"/>
                    <a:pt x="6576" y="11970"/>
                  </a:cubicBezTo>
                  <a:cubicBezTo>
                    <a:pt x="6655" y="11964"/>
                    <a:pt x="6716" y="11960"/>
                    <a:pt x="6763" y="11960"/>
                  </a:cubicBezTo>
                  <a:close/>
                  <a:moveTo>
                    <a:pt x="10062" y="12172"/>
                  </a:moveTo>
                  <a:cubicBezTo>
                    <a:pt x="10081" y="12498"/>
                    <a:pt x="10100" y="12820"/>
                    <a:pt x="10119" y="13140"/>
                  </a:cubicBezTo>
                  <a:cubicBezTo>
                    <a:pt x="10027" y="13150"/>
                    <a:pt x="9961" y="13157"/>
                    <a:pt x="9914" y="13157"/>
                  </a:cubicBezTo>
                  <a:cubicBezTo>
                    <a:pt x="9796" y="13157"/>
                    <a:pt x="9787" y="13112"/>
                    <a:pt x="9770" y="12954"/>
                  </a:cubicBezTo>
                  <a:cubicBezTo>
                    <a:pt x="9751" y="12784"/>
                    <a:pt x="9754" y="12613"/>
                    <a:pt x="9749" y="12440"/>
                  </a:cubicBezTo>
                  <a:cubicBezTo>
                    <a:pt x="9746" y="12358"/>
                    <a:pt x="9749" y="12275"/>
                    <a:pt x="9749" y="12172"/>
                  </a:cubicBezTo>
                  <a:close/>
                  <a:moveTo>
                    <a:pt x="6245" y="11891"/>
                  </a:moveTo>
                  <a:cubicBezTo>
                    <a:pt x="6394" y="11891"/>
                    <a:pt x="6475" y="11956"/>
                    <a:pt x="6477" y="12107"/>
                  </a:cubicBezTo>
                  <a:cubicBezTo>
                    <a:pt x="6483" y="12448"/>
                    <a:pt x="6479" y="12791"/>
                    <a:pt x="6479" y="13158"/>
                  </a:cubicBezTo>
                  <a:lnTo>
                    <a:pt x="6176" y="13158"/>
                  </a:lnTo>
                  <a:lnTo>
                    <a:pt x="6176" y="11895"/>
                  </a:lnTo>
                  <a:cubicBezTo>
                    <a:pt x="6200" y="11892"/>
                    <a:pt x="6224" y="11891"/>
                    <a:pt x="6245" y="11891"/>
                  </a:cubicBezTo>
                  <a:close/>
                  <a:moveTo>
                    <a:pt x="7350" y="11973"/>
                  </a:moveTo>
                  <a:cubicBezTo>
                    <a:pt x="7403" y="12358"/>
                    <a:pt x="7395" y="12742"/>
                    <a:pt x="7407" y="13122"/>
                  </a:cubicBezTo>
                  <a:cubicBezTo>
                    <a:pt x="7299" y="13149"/>
                    <a:pt x="7229" y="13167"/>
                    <a:pt x="7183" y="13167"/>
                  </a:cubicBezTo>
                  <a:cubicBezTo>
                    <a:pt x="7102" y="13167"/>
                    <a:pt x="7093" y="13114"/>
                    <a:pt x="7080" y="12968"/>
                  </a:cubicBezTo>
                  <a:cubicBezTo>
                    <a:pt x="7053" y="12653"/>
                    <a:pt x="7042" y="12337"/>
                    <a:pt x="7021" y="11973"/>
                  </a:cubicBezTo>
                  <a:close/>
                  <a:moveTo>
                    <a:pt x="7470" y="11951"/>
                  </a:moveTo>
                  <a:lnTo>
                    <a:pt x="7470" y="11951"/>
                  </a:lnTo>
                  <a:cubicBezTo>
                    <a:pt x="7605" y="11977"/>
                    <a:pt x="7695" y="11994"/>
                    <a:pt x="7820" y="12019"/>
                  </a:cubicBezTo>
                  <a:lnTo>
                    <a:pt x="7820" y="13173"/>
                  </a:lnTo>
                  <a:lnTo>
                    <a:pt x="7543" y="13173"/>
                  </a:lnTo>
                  <a:cubicBezTo>
                    <a:pt x="7519" y="12771"/>
                    <a:pt x="7495" y="12379"/>
                    <a:pt x="7470" y="11951"/>
                  </a:cubicBezTo>
                  <a:close/>
                  <a:moveTo>
                    <a:pt x="12308" y="12008"/>
                  </a:moveTo>
                  <a:lnTo>
                    <a:pt x="12308" y="13174"/>
                  </a:lnTo>
                  <a:lnTo>
                    <a:pt x="12030" y="13174"/>
                  </a:lnTo>
                  <a:cubicBezTo>
                    <a:pt x="12009" y="12797"/>
                    <a:pt x="11988" y="12428"/>
                    <a:pt x="11967" y="12032"/>
                  </a:cubicBezTo>
                  <a:cubicBezTo>
                    <a:pt x="12087" y="12024"/>
                    <a:pt x="12176" y="12018"/>
                    <a:pt x="12308" y="12008"/>
                  </a:cubicBezTo>
                  <a:close/>
                  <a:moveTo>
                    <a:pt x="12758" y="12011"/>
                  </a:moveTo>
                  <a:lnTo>
                    <a:pt x="12758" y="13153"/>
                  </a:lnTo>
                  <a:cubicBezTo>
                    <a:pt x="12675" y="13171"/>
                    <a:pt x="12616" y="13182"/>
                    <a:pt x="12575" y="13182"/>
                  </a:cubicBezTo>
                  <a:cubicBezTo>
                    <a:pt x="12488" y="13182"/>
                    <a:pt x="12474" y="13133"/>
                    <a:pt x="12468" y="12991"/>
                  </a:cubicBezTo>
                  <a:cubicBezTo>
                    <a:pt x="12453" y="12679"/>
                    <a:pt x="12464" y="12365"/>
                    <a:pt x="12464" y="12025"/>
                  </a:cubicBezTo>
                  <a:cubicBezTo>
                    <a:pt x="12538" y="12021"/>
                    <a:pt x="12628" y="12017"/>
                    <a:pt x="12758" y="12011"/>
                  </a:cubicBezTo>
                  <a:close/>
                  <a:moveTo>
                    <a:pt x="11836" y="12026"/>
                  </a:moveTo>
                  <a:cubicBezTo>
                    <a:pt x="11918" y="12398"/>
                    <a:pt x="11879" y="12763"/>
                    <a:pt x="11910" y="13152"/>
                  </a:cubicBezTo>
                  <a:cubicBezTo>
                    <a:pt x="11799" y="13162"/>
                    <a:pt x="11711" y="13171"/>
                    <a:pt x="11580" y="13184"/>
                  </a:cubicBezTo>
                  <a:cubicBezTo>
                    <a:pt x="11559" y="12795"/>
                    <a:pt x="11539" y="12434"/>
                    <a:pt x="11519" y="12052"/>
                  </a:cubicBezTo>
                  <a:cubicBezTo>
                    <a:pt x="11639" y="12043"/>
                    <a:pt x="11720" y="12036"/>
                    <a:pt x="11836" y="12026"/>
                  </a:cubicBezTo>
                  <a:close/>
                  <a:moveTo>
                    <a:pt x="8384" y="12078"/>
                  </a:moveTo>
                  <a:lnTo>
                    <a:pt x="8384" y="12078"/>
                  </a:lnTo>
                  <a:cubicBezTo>
                    <a:pt x="8522" y="12087"/>
                    <a:pt x="8604" y="12092"/>
                    <a:pt x="8703" y="12096"/>
                  </a:cubicBezTo>
                  <a:cubicBezTo>
                    <a:pt x="8714" y="12216"/>
                    <a:pt x="8726" y="12325"/>
                    <a:pt x="8733" y="12433"/>
                  </a:cubicBezTo>
                  <a:cubicBezTo>
                    <a:pt x="8746" y="12664"/>
                    <a:pt x="8757" y="12895"/>
                    <a:pt x="8770" y="13152"/>
                  </a:cubicBezTo>
                  <a:cubicBezTo>
                    <a:pt x="8660" y="13165"/>
                    <a:pt x="8571" y="13177"/>
                    <a:pt x="8441" y="13192"/>
                  </a:cubicBezTo>
                  <a:cubicBezTo>
                    <a:pt x="8422" y="12820"/>
                    <a:pt x="8404" y="12471"/>
                    <a:pt x="8384" y="12078"/>
                  </a:cubicBezTo>
                  <a:close/>
                  <a:moveTo>
                    <a:pt x="10961" y="12038"/>
                  </a:moveTo>
                  <a:cubicBezTo>
                    <a:pt x="10980" y="12439"/>
                    <a:pt x="10997" y="12813"/>
                    <a:pt x="11014" y="13193"/>
                  </a:cubicBezTo>
                  <a:lnTo>
                    <a:pt x="10684" y="13193"/>
                  </a:lnTo>
                  <a:cubicBezTo>
                    <a:pt x="10665" y="12816"/>
                    <a:pt x="10647" y="12453"/>
                    <a:pt x="10627" y="12059"/>
                  </a:cubicBezTo>
                  <a:cubicBezTo>
                    <a:pt x="10745" y="12051"/>
                    <a:pt x="10833" y="12046"/>
                    <a:pt x="10961" y="12038"/>
                  </a:cubicBezTo>
                  <a:close/>
                  <a:moveTo>
                    <a:pt x="9147" y="12103"/>
                  </a:moveTo>
                  <a:cubicBezTo>
                    <a:pt x="9174" y="12428"/>
                    <a:pt x="9199" y="12740"/>
                    <a:pt x="9228" y="13086"/>
                  </a:cubicBezTo>
                  <a:cubicBezTo>
                    <a:pt x="9125" y="13118"/>
                    <a:pt x="9030" y="13148"/>
                    <a:pt x="8872" y="13198"/>
                  </a:cubicBezTo>
                  <a:lnTo>
                    <a:pt x="8872" y="12124"/>
                  </a:lnTo>
                  <a:cubicBezTo>
                    <a:pt x="8948" y="12118"/>
                    <a:pt x="9028" y="12113"/>
                    <a:pt x="9147" y="12103"/>
                  </a:cubicBezTo>
                  <a:close/>
                  <a:moveTo>
                    <a:pt x="10507" y="12051"/>
                  </a:moveTo>
                  <a:cubicBezTo>
                    <a:pt x="10528" y="12426"/>
                    <a:pt x="10548" y="12797"/>
                    <a:pt x="10572" y="13198"/>
                  </a:cubicBezTo>
                  <a:cubicBezTo>
                    <a:pt x="10444" y="13189"/>
                    <a:pt x="10354" y="13183"/>
                    <a:pt x="10231" y="13173"/>
                  </a:cubicBezTo>
                  <a:cubicBezTo>
                    <a:pt x="10218" y="12851"/>
                    <a:pt x="10196" y="12548"/>
                    <a:pt x="10196" y="12246"/>
                  </a:cubicBezTo>
                  <a:cubicBezTo>
                    <a:pt x="10196" y="12090"/>
                    <a:pt x="10213" y="12090"/>
                    <a:pt x="10507" y="12051"/>
                  </a:cubicBezTo>
                  <a:close/>
                  <a:moveTo>
                    <a:pt x="7924" y="12011"/>
                  </a:moveTo>
                  <a:cubicBezTo>
                    <a:pt x="8062" y="12030"/>
                    <a:pt x="8151" y="12042"/>
                    <a:pt x="8260" y="12057"/>
                  </a:cubicBezTo>
                  <a:cubicBezTo>
                    <a:pt x="8281" y="12425"/>
                    <a:pt x="8300" y="12774"/>
                    <a:pt x="8320" y="13152"/>
                  </a:cubicBezTo>
                  <a:cubicBezTo>
                    <a:pt x="8220" y="13168"/>
                    <a:pt x="8132" y="13183"/>
                    <a:pt x="8000" y="13204"/>
                  </a:cubicBezTo>
                  <a:cubicBezTo>
                    <a:pt x="7975" y="12808"/>
                    <a:pt x="7951" y="12439"/>
                    <a:pt x="7924" y="12011"/>
                  </a:cubicBezTo>
                  <a:close/>
                  <a:moveTo>
                    <a:pt x="11077" y="12032"/>
                  </a:moveTo>
                  <a:lnTo>
                    <a:pt x="11077" y="12032"/>
                  </a:lnTo>
                  <a:cubicBezTo>
                    <a:pt x="11213" y="12040"/>
                    <a:pt x="11294" y="12045"/>
                    <a:pt x="11413" y="12053"/>
                  </a:cubicBezTo>
                  <a:lnTo>
                    <a:pt x="11413" y="13172"/>
                  </a:lnTo>
                  <a:cubicBezTo>
                    <a:pt x="11346" y="13180"/>
                    <a:pt x="11267" y="13191"/>
                    <a:pt x="11136" y="13206"/>
                  </a:cubicBezTo>
                  <a:cubicBezTo>
                    <a:pt x="11116" y="12809"/>
                    <a:pt x="11097" y="12431"/>
                    <a:pt x="11077" y="12032"/>
                  </a:cubicBezTo>
                  <a:close/>
                  <a:moveTo>
                    <a:pt x="13120" y="9645"/>
                  </a:moveTo>
                  <a:cubicBezTo>
                    <a:pt x="13165" y="10859"/>
                    <a:pt x="13210" y="12050"/>
                    <a:pt x="13254" y="13240"/>
                  </a:cubicBezTo>
                  <a:lnTo>
                    <a:pt x="13254" y="13241"/>
                  </a:lnTo>
                  <a:cubicBezTo>
                    <a:pt x="13220" y="13245"/>
                    <a:pt x="13189" y="13248"/>
                    <a:pt x="13160" y="13248"/>
                  </a:cubicBezTo>
                  <a:cubicBezTo>
                    <a:pt x="12980" y="13248"/>
                    <a:pt x="12915" y="13156"/>
                    <a:pt x="12915" y="12983"/>
                  </a:cubicBezTo>
                  <a:cubicBezTo>
                    <a:pt x="12915" y="12811"/>
                    <a:pt x="12908" y="12640"/>
                    <a:pt x="12892" y="12469"/>
                  </a:cubicBezTo>
                  <a:cubicBezTo>
                    <a:pt x="12870" y="12238"/>
                    <a:pt x="12830" y="12006"/>
                    <a:pt x="13191" y="11887"/>
                  </a:cubicBezTo>
                  <a:cubicBezTo>
                    <a:pt x="12783" y="11730"/>
                    <a:pt x="12855" y="11428"/>
                    <a:pt x="12841" y="11159"/>
                  </a:cubicBezTo>
                  <a:cubicBezTo>
                    <a:pt x="12816" y="10671"/>
                    <a:pt x="12795" y="10183"/>
                    <a:pt x="12771" y="9668"/>
                  </a:cubicBezTo>
                  <a:cubicBezTo>
                    <a:pt x="12893" y="9660"/>
                    <a:pt x="12984" y="9654"/>
                    <a:pt x="13120" y="9645"/>
                  </a:cubicBezTo>
                  <a:close/>
                  <a:moveTo>
                    <a:pt x="3621" y="12980"/>
                  </a:moveTo>
                  <a:cubicBezTo>
                    <a:pt x="3718" y="12980"/>
                    <a:pt x="3793" y="13011"/>
                    <a:pt x="3798" y="13150"/>
                  </a:cubicBezTo>
                  <a:cubicBezTo>
                    <a:pt x="3807" y="13525"/>
                    <a:pt x="3800" y="13901"/>
                    <a:pt x="3800" y="14299"/>
                  </a:cubicBezTo>
                  <a:cubicBezTo>
                    <a:pt x="3704" y="14305"/>
                    <a:pt x="3612" y="14310"/>
                    <a:pt x="3494" y="14318"/>
                  </a:cubicBezTo>
                  <a:lnTo>
                    <a:pt x="3494" y="12990"/>
                  </a:lnTo>
                  <a:cubicBezTo>
                    <a:pt x="3538" y="12985"/>
                    <a:pt x="3581" y="12980"/>
                    <a:pt x="3621" y="12980"/>
                  </a:cubicBezTo>
                  <a:close/>
                  <a:moveTo>
                    <a:pt x="4028" y="13066"/>
                  </a:moveTo>
                  <a:cubicBezTo>
                    <a:pt x="4176" y="13066"/>
                    <a:pt x="4268" y="13133"/>
                    <a:pt x="4268" y="13317"/>
                  </a:cubicBezTo>
                  <a:cubicBezTo>
                    <a:pt x="4269" y="13656"/>
                    <a:pt x="4268" y="13996"/>
                    <a:pt x="4268" y="14350"/>
                  </a:cubicBezTo>
                  <a:lnTo>
                    <a:pt x="3953" y="14350"/>
                  </a:lnTo>
                  <a:lnTo>
                    <a:pt x="3953" y="13071"/>
                  </a:lnTo>
                  <a:cubicBezTo>
                    <a:pt x="3980" y="13067"/>
                    <a:pt x="4005" y="13066"/>
                    <a:pt x="4028" y="13066"/>
                  </a:cubicBezTo>
                  <a:close/>
                  <a:moveTo>
                    <a:pt x="3076" y="11735"/>
                  </a:moveTo>
                  <a:cubicBezTo>
                    <a:pt x="3254" y="11735"/>
                    <a:pt x="3345" y="11806"/>
                    <a:pt x="3337" y="12002"/>
                  </a:cubicBezTo>
                  <a:cubicBezTo>
                    <a:pt x="3330" y="12199"/>
                    <a:pt x="3353" y="12397"/>
                    <a:pt x="3335" y="12592"/>
                  </a:cubicBezTo>
                  <a:cubicBezTo>
                    <a:pt x="3326" y="12684"/>
                    <a:pt x="3253" y="12771"/>
                    <a:pt x="3204" y="12870"/>
                  </a:cubicBezTo>
                  <a:cubicBezTo>
                    <a:pt x="3238" y="12929"/>
                    <a:pt x="3332" y="13015"/>
                    <a:pt x="3339" y="13108"/>
                  </a:cubicBezTo>
                  <a:cubicBezTo>
                    <a:pt x="3362" y="13450"/>
                    <a:pt x="3353" y="13794"/>
                    <a:pt x="3364" y="14138"/>
                  </a:cubicBezTo>
                  <a:cubicBezTo>
                    <a:pt x="3369" y="14302"/>
                    <a:pt x="3304" y="14366"/>
                    <a:pt x="3160" y="14366"/>
                  </a:cubicBezTo>
                  <a:cubicBezTo>
                    <a:pt x="3122" y="14366"/>
                    <a:pt x="3078" y="14362"/>
                    <a:pt x="3028" y="14353"/>
                  </a:cubicBezTo>
                  <a:lnTo>
                    <a:pt x="3028" y="11737"/>
                  </a:lnTo>
                  <a:cubicBezTo>
                    <a:pt x="3045" y="11736"/>
                    <a:pt x="3061" y="11735"/>
                    <a:pt x="3076" y="11735"/>
                  </a:cubicBezTo>
                  <a:close/>
                  <a:moveTo>
                    <a:pt x="4406" y="13162"/>
                  </a:moveTo>
                  <a:cubicBezTo>
                    <a:pt x="4500" y="13180"/>
                    <a:pt x="4591" y="13197"/>
                    <a:pt x="4708" y="13219"/>
                  </a:cubicBezTo>
                  <a:lnTo>
                    <a:pt x="4708" y="14439"/>
                  </a:lnTo>
                  <a:cubicBezTo>
                    <a:pt x="4603" y="14414"/>
                    <a:pt x="4523" y="14396"/>
                    <a:pt x="4406" y="14369"/>
                  </a:cubicBezTo>
                  <a:lnTo>
                    <a:pt x="4406" y="13162"/>
                  </a:lnTo>
                  <a:close/>
                  <a:moveTo>
                    <a:pt x="4866" y="13252"/>
                  </a:moveTo>
                  <a:cubicBezTo>
                    <a:pt x="4953" y="13259"/>
                    <a:pt x="5046" y="13268"/>
                    <a:pt x="5169" y="13280"/>
                  </a:cubicBezTo>
                  <a:lnTo>
                    <a:pt x="5169" y="14458"/>
                  </a:lnTo>
                  <a:cubicBezTo>
                    <a:pt x="5068" y="14451"/>
                    <a:pt x="4987" y="14445"/>
                    <a:pt x="4866" y="14435"/>
                  </a:cubicBezTo>
                  <a:lnTo>
                    <a:pt x="4866" y="13252"/>
                  </a:lnTo>
                  <a:close/>
                  <a:moveTo>
                    <a:pt x="5326" y="13287"/>
                  </a:moveTo>
                  <a:cubicBezTo>
                    <a:pt x="5430" y="13306"/>
                    <a:pt x="5517" y="13323"/>
                    <a:pt x="5630" y="13344"/>
                  </a:cubicBezTo>
                  <a:lnTo>
                    <a:pt x="5630" y="14515"/>
                  </a:lnTo>
                  <a:cubicBezTo>
                    <a:pt x="5537" y="14508"/>
                    <a:pt x="5448" y="14502"/>
                    <a:pt x="5326" y="14494"/>
                  </a:cubicBezTo>
                  <a:lnTo>
                    <a:pt x="5326" y="13287"/>
                  </a:lnTo>
                  <a:close/>
                  <a:moveTo>
                    <a:pt x="5781" y="13337"/>
                  </a:moveTo>
                  <a:cubicBezTo>
                    <a:pt x="5878" y="13353"/>
                    <a:pt x="5959" y="13367"/>
                    <a:pt x="6069" y="13385"/>
                  </a:cubicBezTo>
                  <a:cubicBezTo>
                    <a:pt x="6089" y="13783"/>
                    <a:pt x="6109" y="14170"/>
                    <a:pt x="6131" y="14585"/>
                  </a:cubicBezTo>
                  <a:cubicBezTo>
                    <a:pt x="5997" y="14576"/>
                    <a:pt x="5907" y="14569"/>
                    <a:pt x="5781" y="14559"/>
                  </a:cubicBezTo>
                  <a:lnTo>
                    <a:pt x="5781" y="13337"/>
                  </a:lnTo>
                  <a:close/>
                  <a:moveTo>
                    <a:pt x="6356" y="13366"/>
                  </a:moveTo>
                  <a:cubicBezTo>
                    <a:pt x="6443" y="13366"/>
                    <a:pt x="6509" y="13397"/>
                    <a:pt x="6519" y="13513"/>
                  </a:cubicBezTo>
                  <a:cubicBezTo>
                    <a:pt x="6550" y="13887"/>
                    <a:pt x="6561" y="14262"/>
                    <a:pt x="6580" y="14636"/>
                  </a:cubicBezTo>
                  <a:cubicBezTo>
                    <a:pt x="6538" y="14643"/>
                    <a:pt x="6500" y="14646"/>
                    <a:pt x="6466" y="14646"/>
                  </a:cubicBezTo>
                  <a:cubicBezTo>
                    <a:pt x="6304" y="14646"/>
                    <a:pt x="6226" y="14574"/>
                    <a:pt x="6227" y="14399"/>
                  </a:cubicBezTo>
                  <a:cubicBezTo>
                    <a:pt x="6228" y="14059"/>
                    <a:pt x="6227" y="13722"/>
                    <a:pt x="6227" y="13380"/>
                  </a:cubicBezTo>
                  <a:cubicBezTo>
                    <a:pt x="6272" y="13372"/>
                    <a:pt x="6316" y="13366"/>
                    <a:pt x="6356" y="13366"/>
                  </a:cubicBezTo>
                  <a:close/>
                  <a:moveTo>
                    <a:pt x="6985" y="13409"/>
                  </a:moveTo>
                  <a:cubicBezTo>
                    <a:pt x="7005" y="13832"/>
                    <a:pt x="7023" y="14232"/>
                    <a:pt x="7043" y="14671"/>
                  </a:cubicBezTo>
                  <a:lnTo>
                    <a:pt x="6693" y="14671"/>
                  </a:lnTo>
                  <a:cubicBezTo>
                    <a:pt x="6676" y="14259"/>
                    <a:pt x="6658" y="13861"/>
                    <a:pt x="6639" y="13431"/>
                  </a:cubicBezTo>
                  <a:cubicBezTo>
                    <a:pt x="6760" y="13423"/>
                    <a:pt x="6849" y="13417"/>
                    <a:pt x="6985" y="13409"/>
                  </a:cubicBezTo>
                  <a:close/>
                  <a:moveTo>
                    <a:pt x="7711" y="13410"/>
                  </a:moveTo>
                  <a:cubicBezTo>
                    <a:pt x="7758" y="13410"/>
                    <a:pt x="7806" y="13424"/>
                    <a:pt x="7886" y="13436"/>
                  </a:cubicBezTo>
                  <a:cubicBezTo>
                    <a:pt x="7908" y="13858"/>
                    <a:pt x="7932" y="14280"/>
                    <a:pt x="7956" y="14723"/>
                  </a:cubicBezTo>
                  <a:lnTo>
                    <a:pt x="7624" y="14723"/>
                  </a:lnTo>
                  <a:cubicBezTo>
                    <a:pt x="7597" y="14301"/>
                    <a:pt x="7569" y="13890"/>
                    <a:pt x="7541" y="13441"/>
                  </a:cubicBezTo>
                  <a:cubicBezTo>
                    <a:pt x="7620" y="13425"/>
                    <a:pt x="7666" y="13411"/>
                    <a:pt x="7711" y="13410"/>
                  </a:cubicBezTo>
                  <a:close/>
                  <a:moveTo>
                    <a:pt x="7444" y="13429"/>
                  </a:moveTo>
                  <a:lnTo>
                    <a:pt x="7444" y="14711"/>
                  </a:lnTo>
                  <a:cubicBezTo>
                    <a:pt x="7403" y="14722"/>
                    <a:pt x="7364" y="14729"/>
                    <a:pt x="7328" y="14729"/>
                  </a:cubicBezTo>
                  <a:cubicBezTo>
                    <a:pt x="7242" y="14729"/>
                    <a:pt x="7177" y="14690"/>
                    <a:pt x="7167" y="14575"/>
                  </a:cubicBezTo>
                  <a:cubicBezTo>
                    <a:pt x="7133" y="14200"/>
                    <a:pt x="7115" y="13825"/>
                    <a:pt x="7090" y="13429"/>
                  </a:cubicBezTo>
                  <a:close/>
                  <a:moveTo>
                    <a:pt x="8329" y="13437"/>
                  </a:moveTo>
                  <a:cubicBezTo>
                    <a:pt x="8357" y="13862"/>
                    <a:pt x="8383" y="14282"/>
                    <a:pt x="8410" y="14701"/>
                  </a:cubicBezTo>
                  <a:cubicBezTo>
                    <a:pt x="8359" y="14727"/>
                    <a:pt x="8328" y="14755"/>
                    <a:pt x="8297" y="14757"/>
                  </a:cubicBezTo>
                  <a:cubicBezTo>
                    <a:pt x="8294" y="14757"/>
                    <a:pt x="8291" y="14757"/>
                    <a:pt x="8288" y="14757"/>
                  </a:cubicBezTo>
                  <a:cubicBezTo>
                    <a:pt x="8222" y="14757"/>
                    <a:pt x="8156" y="14744"/>
                    <a:pt x="8071" y="14736"/>
                  </a:cubicBezTo>
                  <a:cubicBezTo>
                    <a:pt x="8050" y="14307"/>
                    <a:pt x="8028" y="13895"/>
                    <a:pt x="8006" y="13437"/>
                  </a:cubicBezTo>
                  <a:close/>
                  <a:moveTo>
                    <a:pt x="8782" y="13432"/>
                  </a:moveTo>
                  <a:cubicBezTo>
                    <a:pt x="8809" y="13876"/>
                    <a:pt x="8835" y="14314"/>
                    <a:pt x="8861" y="14748"/>
                  </a:cubicBezTo>
                  <a:cubicBezTo>
                    <a:pt x="8753" y="14775"/>
                    <a:pt x="8679" y="14791"/>
                    <a:pt x="8627" y="14791"/>
                  </a:cubicBezTo>
                  <a:cubicBezTo>
                    <a:pt x="8528" y="14791"/>
                    <a:pt x="8512" y="14733"/>
                    <a:pt x="8507" y="14576"/>
                  </a:cubicBezTo>
                  <a:cubicBezTo>
                    <a:pt x="8492" y="14209"/>
                    <a:pt x="8503" y="13842"/>
                    <a:pt x="8503" y="13432"/>
                  </a:cubicBezTo>
                  <a:close/>
                  <a:moveTo>
                    <a:pt x="9225" y="13430"/>
                  </a:moveTo>
                  <a:cubicBezTo>
                    <a:pt x="9253" y="13886"/>
                    <a:pt x="9279" y="14340"/>
                    <a:pt x="9306" y="14815"/>
                  </a:cubicBezTo>
                  <a:lnTo>
                    <a:pt x="8971" y="14815"/>
                  </a:lnTo>
                  <a:cubicBezTo>
                    <a:pt x="8949" y="14340"/>
                    <a:pt x="8929" y="13896"/>
                    <a:pt x="8908" y="13430"/>
                  </a:cubicBezTo>
                  <a:close/>
                  <a:moveTo>
                    <a:pt x="9679" y="13429"/>
                  </a:moveTo>
                  <a:cubicBezTo>
                    <a:pt x="9704" y="13887"/>
                    <a:pt x="9730" y="14345"/>
                    <a:pt x="9756" y="14815"/>
                  </a:cubicBezTo>
                  <a:cubicBezTo>
                    <a:pt x="9680" y="14826"/>
                    <a:pt x="9635" y="14839"/>
                    <a:pt x="9592" y="14839"/>
                  </a:cubicBezTo>
                  <a:cubicBezTo>
                    <a:pt x="9589" y="14839"/>
                    <a:pt x="9586" y="14839"/>
                    <a:pt x="9582" y="14839"/>
                  </a:cubicBezTo>
                  <a:cubicBezTo>
                    <a:pt x="9536" y="14835"/>
                    <a:pt x="9491" y="14816"/>
                    <a:pt x="9412" y="14796"/>
                  </a:cubicBezTo>
                  <a:cubicBezTo>
                    <a:pt x="9393" y="14346"/>
                    <a:pt x="9374" y="13899"/>
                    <a:pt x="9354" y="13429"/>
                  </a:cubicBezTo>
                  <a:close/>
                  <a:moveTo>
                    <a:pt x="10126" y="13447"/>
                  </a:moveTo>
                  <a:cubicBezTo>
                    <a:pt x="10151" y="13915"/>
                    <a:pt x="10176" y="14374"/>
                    <a:pt x="10203" y="14872"/>
                  </a:cubicBezTo>
                  <a:lnTo>
                    <a:pt x="9908" y="14872"/>
                  </a:lnTo>
                  <a:cubicBezTo>
                    <a:pt x="9792" y="14403"/>
                    <a:pt x="9837" y="13932"/>
                    <a:pt x="9808" y="13447"/>
                  </a:cubicBezTo>
                  <a:close/>
                  <a:moveTo>
                    <a:pt x="10250" y="13440"/>
                  </a:moveTo>
                  <a:lnTo>
                    <a:pt x="10250" y="13440"/>
                  </a:lnTo>
                  <a:cubicBezTo>
                    <a:pt x="10377" y="13462"/>
                    <a:pt x="10459" y="13475"/>
                    <a:pt x="10578" y="13497"/>
                  </a:cubicBezTo>
                  <a:cubicBezTo>
                    <a:pt x="10602" y="13957"/>
                    <a:pt x="10625" y="14416"/>
                    <a:pt x="10650" y="14888"/>
                  </a:cubicBezTo>
                  <a:lnTo>
                    <a:pt x="10314" y="14888"/>
                  </a:lnTo>
                  <a:cubicBezTo>
                    <a:pt x="10293" y="14403"/>
                    <a:pt x="10271" y="13933"/>
                    <a:pt x="10250" y="13440"/>
                  </a:cubicBezTo>
                  <a:close/>
                  <a:moveTo>
                    <a:pt x="11030" y="13488"/>
                  </a:moveTo>
                  <a:cubicBezTo>
                    <a:pt x="11054" y="13975"/>
                    <a:pt x="11077" y="14437"/>
                    <a:pt x="11100" y="14935"/>
                  </a:cubicBezTo>
                  <a:cubicBezTo>
                    <a:pt x="10977" y="14921"/>
                    <a:pt x="10887" y="14911"/>
                    <a:pt x="10761" y="14898"/>
                  </a:cubicBezTo>
                  <a:lnTo>
                    <a:pt x="10763" y="14898"/>
                  </a:lnTo>
                  <a:cubicBezTo>
                    <a:pt x="10740" y="14416"/>
                    <a:pt x="10720" y="13977"/>
                    <a:pt x="10698" y="13511"/>
                  </a:cubicBezTo>
                  <a:cubicBezTo>
                    <a:pt x="10816" y="13503"/>
                    <a:pt x="10904" y="13497"/>
                    <a:pt x="11030" y="13488"/>
                  </a:cubicBezTo>
                  <a:close/>
                  <a:moveTo>
                    <a:pt x="11921" y="13459"/>
                  </a:moveTo>
                  <a:cubicBezTo>
                    <a:pt x="11942" y="13948"/>
                    <a:pt x="11963" y="14420"/>
                    <a:pt x="11986" y="14940"/>
                  </a:cubicBezTo>
                  <a:lnTo>
                    <a:pt x="11653" y="14940"/>
                  </a:lnTo>
                  <a:cubicBezTo>
                    <a:pt x="11630" y="14447"/>
                    <a:pt x="11607" y="13967"/>
                    <a:pt x="11585" y="13459"/>
                  </a:cubicBezTo>
                  <a:close/>
                  <a:moveTo>
                    <a:pt x="12205" y="13441"/>
                  </a:moveTo>
                  <a:cubicBezTo>
                    <a:pt x="12315" y="13441"/>
                    <a:pt x="12374" y="13501"/>
                    <a:pt x="12375" y="13645"/>
                  </a:cubicBezTo>
                  <a:cubicBezTo>
                    <a:pt x="12378" y="14069"/>
                    <a:pt x="12376" y="14494"/>
                    <a:pt x="12376" y="14940"/>
                  </a:cubicBezTo>
                  <a:lnTo>
                    <a:pt x="12102" y="14940"/>
                  </a:lnTo>
                  <a:cubicBezTo>
                    <a:pt x="12080" y="14449"/>
                    <a:pt x="12057" y="13956"/>
                    <a:pt x="12033" y="13473"/>
                  </a:cubicBezTo>
                  <a:cubicBezTo>
                    <a:pt x="12100" y="13452"/>
                    <a:pt x="12157" y="13441"/>
                    <a:pt x="12205" y="13441"/>
                  </a:cubicBezTo>
                  <a:close/>
                  <a:moveTo>
                    <a:pt x="12822" y="13495"/>
                  </a:moveTo>
                  <a:cubicBezTo>
                    <a:pt x="12836" y="13940"/>
                    <a:pt x="12863" y="14376"/>
                    <a:pt x="12858" y="14811"/>
                  </a:cubicBezTo>
                  <a:cubicBezTo>
                    <a:pt x="12856" y="14922"/>
                    <a:pt x="12794" y="14953"/>
                    <a:pt x="12708" y="14953"/>
                  </a:cubicBezTo>
                  <a:cubicBezTo>
                    <a:pt x="12660" y="14953"/>
                    <a:pt x="12604" y="14943"/>
                    <a:pt x="12547" y="14933"/>
                  </a:cubicBezTo>
                  <a:cubicBezTo>
                    <a:pt x="12525" y="14452"/>
                    <a:pt x="12503" y="13982"/>
                    <a:pt x="12481" y="13495"/>
                  </a:cubicBezTo>
                  <a:close/>
                  <a:moveTo>
                    <a:pt x="11470" y="13468"/>
                  </a:moveTo>
                  <a:cubicBezTo>
                    <a:pt x="11492" y="13964"/>
                    <a:pt x="11513" y="14433"/>
                    <a:pt x="11536" y="14917"/>
                  </a:cubicBezTo>
                  <a:cubicBezTo>
                    <a:pt x="11467" y="14937"/>
                    <a:pt x="11405" y="14953"/>
                    <a:pt x="11354" y="14953"/>
                  </a:cubicBezTo>
                  <a:cubicBezTo>
                    <a:pt x="11270" y="14953"/>
                    <a:pt x="11216" y="14910"/>
                    <a:pt x="11208" y="14769"/>
                  </a:cubicBezTo>
                  <a:cubicBezTo>
                    <a:pt x="11186" y="14356"/>
                    <a:pt x="11166" y="13943"/>
                    <a:pt x="11143" y="13487"/>
                  </a:cubicBezTo>
                  <a:cubicBezTo>
                    <a:pt x="11273" y="13480"/>
                    <a:pt x="11351" y="13475"/>
                    <a:pt x="11470" y="13468"/>
                  </a:cubicBezTo>
                  <a:close/>
                  <a:moveTo>
                    <a:pt x="13268" y="13404"/>
                  </a:moveTo>
                  <a:lnTo>
                    <a:pt x="13268" y="14959"/>
                  </a:lnTo>
                  <a:cubicBezTo>
                    <a:pt x="13181" y="14933"/>
                    <a:pt x="13102" y="14908"/>
                    <a:pt x="12997" y="14876"/>
                  </a:cubicBezTo>
                  <a:cubicBezTo>
                    <a:pt x="12973" y="14425"/>
                    <a:pt x="12951" y="13974"/>
                    <a:pt x="12926" y="13510"/>
                  </a:cubicBezTo>
                  <a:cubicBezTo>
                    <a:pt x="13035" y="13475"/>
                    <a:pt x="13123" y="13449"/>
                    <a:pt x="13268" y="13404"/>
                  </a:cubicBezTo>
                  <a:close/>
                  <a:moveTo>
                    <a:pt x="14859" y="7616"/>
                  </a:moveTo>
                  <a:cubicBezTo>
                    <a:pt x="14876" y="7906"/>
                    <a:pt x="14899" y="8184"/>
                    <a:pt x="14908" y="8463"/>
                  </a:cubicBezTo>
                  <a:cubicBezTo>
                    <a:pt x="14934" y="9286"/>
                    <a:pt x="14968" y="10111"/>
                    <a:pt x="14973" y="10934"/>
                  </a:cubicBezTo>
                  <a:cubicBezTo>
                    <a:pt x="14976" y="11473"/>
                    <a:pt x="14928" y="12013"/>
                    <a:pt x="14914" y="12553"/>
                  </a:cubicBezTo>
                  <a:cubicBezTo>
                    <a:pt x="14890" y="13388"/>
                    <a:pt x="14873" y="14224"/>
                    <a:pt x="14858" y="15059"/>
                  </a:cubicBezTo>
                  <a:cubicBezTo>
                    <a:pt x="14853" y="15315"/>
                    <a:pt x="14857" y="15572"/>
                    <a:pt x="14795" y="15830"/>
                  </a:cubicBezTo>
                  <a:cubicBezTo>
                    <a:pt x="14704" y="13105"/>
                    <a:pt x="14614" y="10379"/>
                    <a:pt x="14522" y="7616"/>
                  </a:cubicBezTo>
                  <a:close/>
                  <a:moveTo>
                    <a:pt x="1159" y="7472"/>
                  </a:moveTo>
                  <a:cubicBezTo>
                    <a:pt x="1272" y="7486"/>
                    <a:pt x="1363" y="7498"/>
                    <a:pt x="1473" y="7512"/>
                  </a:cubicBezTo>
                  <a:cubicBezTo>
                    <a:pt x="1519" y="10488"/>
                    <a:pt x="1566" y="13447"/>
                    <a:pt x="1611" y="16433"/>
                  </a:cubicBezTo>
                  <a:cubicBezTo>
                    <a:pt x="1293" y="16390"/>
                    <a:pt x="1287" y="16390"/>
                    <a:pt x="1281" y="16125"/>
                  </a:cubicBezTo>
                  <a:cubicBezTo>
                    <a:pt x="1263" y="15337"/>
                    <a:pt x="1249" y="14550"/>
                    <a:pt x="1236" y="13763"/>
                  </a:cubicBezTo>
                  <a:cubicBezTo>
                    <a:pt x="1204" y="11745"/>
                    <a:pt x="1172" y="9727"/>
                    <a:pt x="1141" y="7711"/>
                  </a:cubicBezTo>
                  <a:cubicBezTo>
                    <a:pt x="1140" y="7639"/>
                    <a:pt x="1151" y="7568"/>
                    <a:pt x="1159" y="7472"/>
                  </a:cubicBezTo>
                  <a:close/>
                  <a:moveTo>
                    <a:pt x="1944" y="7520"/>
                  </a:moveTo>
                  <a:cubicBezTo>
                    <a:pt x="1977" y="10519"/>
                    <a:pt x="2010" y="13497"/>
                    <a:pt x="2044" y="16477"/>
                  </a:cubicBezTo>
                  <a:cubicBezTo>
                    <a:pt x="1713" y="16465"/>
                    <a:pt x="1709" y="16465"/>
                    <a:pt x="1705" y="16142"/>
                  </a:cubicBezTo>
                  <a:cubicBezTo>
                    <a:pt x="1688" y="14914"/>
                    <a:pt x="1679" y="13685"/>
                    <a:pt x="1656" y="12456"/>
                  </a:cubicBezTo>
                  <a:cubicBezTo>
                    <a:pt x="1629" y="10896"/>
                    <a:pt x="1590" y="9336"/>
                    <a:pt x="1557" y="7776"/>
                  </a:cubicBezTo>
                  <a:cubicBezTo>
                    <a:pt x="1556" y="7705"/>
                    <a:pt x="1557" y="7632"/>
                    <a:pt x="1557" y="7520"/>
                  </a:cubicBezTo>
                  <a:close/>
                  <a:moveTo>
                    <a:pt x="2065" y="9439"/>
                  </a:moveTo>
                  <a:lnTo>
                    <a:pt x="2065" y="9439"/>
                  </a:lnTo>
                  <a:cubicBezTo>
                    <a:pt x="2209" y="9450"/>
                    <a:pt x="2292" y="9457"/>
                    <a:pt x="2414" y="9467"/>
                  </a:cubicBezTo>
                  <a:cubicBezTo>
                    <a:pt x="2441" y="11843"/>
                    <a:pt x="2469" y="14207"/>
                    <a:pt x="2496" y="16601"/>
                  </a:cubicBezTo>
                  <a:cubicBezTo>
                    <a:pt x="2373" y="16584"/>
                    <a:pt x="2282" y="16571"/>
                    <a:pt x="2159" y="16554"/>
                  </a:cubicBezTo>
                  <a:cubicBezTo>
                    <a:pt x="2128" y="14186"/>
                    <a:pt x="2096" y="11833"/>
                    <a:pt x="2065" y="9439"/>
                  </a:cubicBezTo>
                  <a:close/>
                  <a:moveTo>
                    <a:pt x="2860" y="9468"/>
                  </a:moveTo>
                  <a:cubicBezTo>
                    <a:pt x="2889" y="11856"/>
                    <a:pt x="2918" y="14237"/>
                    <a:pt x="2948" y="16660"/>
                  </a:cubicBezTo>
                  <a:cubicBezTo>
                    <a:pt x="2816" y="16652"/>
                    <a:pt x="2733" y="16646"/>
                    <a:pt x="2608" y="16639"/>
                  </a:cubicBezTo>
                  <a:cubicBezTo>
                    <a:pt x="2577" y="14249"/>
                    <a:pt x="2546" y="11870"/>
                    <a:pt x="2515" y="9468"/>
                  </a:cubicBezTo>
                  <a:close/>
                  <a:moveTo>
                    <a:pt x="3198" y="14511"/>
                  </a:moveTo>
                  <a:cubicBezTo>
                    <a:pt x="3243" y="14511"/>
                    <a:pt x="3290" y="14526"/>
                    <a:pt x="3366" y="14539"/>
                  </a:cubicBezTo>
                  <a:lnTo>
                    <a:pt x="3366" y="16676"/>
                  </a:lnTo>
                  <a:cubicBezTo>
                    <a:pt x="3266" y="16669"/>
                    <a:pt x="3174" y="16664"/>
                    <a:pt x="3059" y="16657"/>
                  </a:cubicBezTo>
                  <a:lnTo>
                    <a:pt x="3059" y="14544"/>
                  </a:lnTo>
                  <a:cubicBezTo>
                    <a:pt x="3104" y="14532"/>
                    <a:pt x="3148" y="14514"/>
                    <a:pt x="3193" y="14512"/>
                  </a:cubicBezTo>
                  <a:cubicBezTo>
                    <a:pt x="3195" y="14512"/>
                    <a:pt x="3197" y="14511"/>
                    <a:pt x="3198" y="14511"/>
                  </a:cubicBezTo>
                  <a:close/>
                  <a:moveTo>
                    <a:pt x="3719" y="14538"/>
                  </a:moveTo>
                  <a:cubicBezTo>
                    <a:pt x="3807" y="14538"/>
                    <a:pt x="3831" y="14586"/>
                    <a:pt x="3832" y="14707"/>
                  </a:cubicBezTo>
                  <a:cubicBezTo>
                    <a:pt x="3843" y="15363"/>
                    <a:pt x="3837" y="16021"/>
                    <a:pt x="3837" y="16726"/>
                  </a:cubicBezTo>
                  <a:cubicBezTo>
                    <a:pt x="3726" y="16721"/>
                    <a:pt x="3635" y="16716"/>
                    <a:pt x="3511" y="16709"/>
                  </a:cubicBezTo>
                  <a:lnTo>
                    <a:pt x="3511" y="14576"/>
                  </a:lnTo>
                  <a:cubicBezTo>
                    <a:pt x="3604" y="14552"/>
                    <a:pt x="3671" y="14538"/>
                    <a:pt x="3719" y="14538"/>
                  </a:cubicBezTo>
                  <a:close/>
                  <a:moveTo>
                    <a:pt x="5043" y="14693"/>
                  </a:moveTo>
                  <a:cubicBezTo>
                    <a:pt x="5150" y="14693"/>
                    <a:pt x="5224" y="14736"/>
                    <a:pt x="5231" y="14882"/>
                  </a:cubicBezTo>
                  <a:cubicBezTo>
                    <a:pt x="5261" y="15490"/>
                    <a:pt x="5280" y="16096"/>
                    <a:pt x="5306" y="16744"/>
                  </a:cubicBezTo>
                  <a:lnTo>
                    <a:pt x="4927" y="16744"/>
                  </a:lnTo>
                  <a:cubicBezTo>
                    <a:pt x="4853" y="16062"/>
                    <a:pt x="4879" y="15388"/>
                    <a:pt x="4880" y="14714"/>
                  </a:cubicBezTo>
                  <a:cubicBezTo>
                    <a:pt x="4939" y="14702"/>
                    <a:pt x="4994" y="14693"/>
                    <a:pt x="5043" y="14693"/>
                  </a:cubicBezTo>
                  <a:close/>
                  <a:moveTo>
                    <a:pt x="4284" y="14594"/>
                  </a:moveTo>
                  <a:cubicBezTo>
                    <a:pt x="4312" y="15312"/>
                    <a:pt x="4338" y="16007"/>
                    <a:pt x="4366" y="16750"/>
                  </a:cubicBezTo>
                  <a:cubicBezTo>
                    <a:pt x="4214" y="16735"/>
                    <a:pt x="4107" y="16725"/>
                    <a:pt x="3977" y="16713"/>
                  </a:cubicBezTo>
                  <a:lnTo>
                    <a:pt x="3977" y="14614"/>
                  </a:lnTo>
                  <a:cubicBezTo>
                    <a:pt x="4063" y="14609"/>
                    <a:pt x="4153" y="14602"/>
                    <a:pt x="4284" y="14594"/>
                  </a:cubicBezTo>
                  <a:close/>
                  <a:moveTo>
                    <a:pt x="4457" y="14639"/>
                  </a:moveTo>
                  <a:cubicBezTo>
                    <a:pt x="4546" y="14656"/>
                    <a:pt x="4628" y="14670"/>
                    <a:pt x="4740" y="14691"/>
                  </a:cubicBezTo>
                  <a:cubicBezTo>
                    <a:pt x="4764" y="15365"/>
                    <a:pt x="4787" y="16034"/>
                    <a:pt x="4811" y="16701"/>
                  </a:cubicBezTo>
                  <a:cubicBezTo>
                    <a:pt x="4743" y="16727"/>
                    <a:pt x="4711" y="16750"/>
                    <a:pt x="4678" y="16750"/>
                  </a:cubicBezTo>
                  <a:cubicBezTo>
                    <a:pt x="4672" y="16750"/>
                    <a:pt x="4667" y="16750"/>
                    <a:pt x="4661" y="16750"/>
                  </a:cubicBezTo>
                  <a:cubicBezTo>
                    <a:pt x="4606" y="16750"/>
                    <a:pt x="4548" y="16740"/>
                    <a:pt x="4457" y="16732"/>
                  </a:cubicBezTo>
                  <a:lnTo>
                    <a:pt x="4457" y="14639"/>
                  </a:lnTo>
                  <a:close/>
                  <a:moveTo>
                    <a:pt x="5337" y="14755"/>
                  </a:moveTo>
                  <a:lnTo>
                    <a:pt x="5337" y="14755"/>
                  </a:lnTo>
                  <a:cubicBezTo>
                    <a:pt x="5462" y="14764"/>
                    <a:pt x="5545" y="14771"/>
                    <a:pt x="5668" y="14779"/>
                  </a:cubicBezTo>
                  <a:cubicBezTo>
                    <a:pt x="5699" y="15427"/>
                    <a:pt x="5729" y="16067"/>
                    <a:pt x="5761" y="16729"/>
                  </a:cubicBezTo>
                  <a:cubicBezTo>
                    <a:pt x="5630" y="16738"/>
                    <a:pt x="5537" y="16745"/>
                    <a:pt x="5411" y="16753"/>
                  </a:cubicBezTo>
                  <a:cubicBezTo>
                    <a:pt x="5387" y="16089"/>
                    <a:pt x="5363" y="15446"/>
                    <a:pt x="5337" y="14755"/>
                  </a:cubicBezTo>
                  <a:close/>
                  <a:moveTo>
                    <a:pt x="7371" y="14958"/>
                  </a:moveTo>
                  <a:cubicBezTo>
                    <a:pt x="7448" y="14958"/>
                    <a:pt x="7505" y="14995"/>
                    <a:pt x="7516" y="15122"/>
                  </a:cubicBezTo>
                  <a:cubicBezTo>
                    <a:pt x="7561" y="15667"/>
                    <a:pt x="7579" y="16215"/>
                    <a:pt x="7608" y="16784"/>
                  </a:cubicBezTo>
                  <a:lnTo>
                    <a:pt x="7263" y="16784"/>
                  </a:lnTo>
                  <a:cubicBezTo>
                    <a:pt x="7232" y="16184"/>
                    <a:pt x="7203" y="15601"/>
                    <a:pt x="7172" y="14999"/>
                  </a:cubicBezTo>
                  <a:cubicBezTo>
                    <a:pt x="7242" y="14980"/>
                    <a:pt x="7312" y="14958"/>
                    <a:pt x="7371" y="14958"/>
                  </a:cubicBezTo>
                  <a:close/>
                  <a:moveTo>
                    <a:pt x="6423" y="14892"/>
                  </a:moveTo>
                  <a:cubicBezTo>
                    <a:pt x="6511" y="14892"/>
                    <a:pt x="6576" y="14922"/>
                    <a:pt x="6585" y="15052"/>
                  </a:cubicBezTo>
                  <a:cubicBezTo>
                    <a:pt x="6622" y="15623"/>
                    <a:pt x="6645" y="16196"/>
                    <a:pt x="6674" y="16788"/>
                  </a:cubicBezTo>
                  <a:lnTo>
                    <a:pt x="6348" y="16788"/>
                  </a:lnTo>
                  <a:cubicBezTo>
                    <a:pt x="6256" y="16167"/>
                    <a:pt x="6291" y="15547"/>
                    <a:pt x="6262" y="14908"/>
                  </a:cubicBezTo>
                  <a:cubicBezTo>
                    <a:pt x="6319" y="14901"/>
                    <a:pt x="6375" y="14892"/>
                    <a:pt x="6423" y="14892"/>
                  </a:cubicBezTo>
                  <a:close/>
                  <a:moveTo>
                    <a:pt x="8422" y="15049"/>
                  </a:moveTo>
                  <a:cubicBezTo>
                    <a:pt x="8456" y="15623"/>
                    <a:pt x="8489" y="16193"/>
                    <a:pt x="8525" y="16788"/>
                  </a:cubicBezTo>
                  <a:lnTo>
                    <a:pt x="8175" y="16788"/>
                  </a:lnTo>
                  <a:cubicBezTo>
                    <a:pt x="8146" y="16214"/>
                    <a:pt x="8119" y="15654"/>
                    <a:pt x="8088" y="15049"/>
                  </a:cubicBezTo>
                  <a:close/>
                  <a:moveTo>
                    <a:pt x="6703" y="14920"/>
                  </a:moveTo>
                  <a:lnTo>
                    <a:pt x="6703" y="14920"/>
                  </a:lnTo>
                  <a:cubicBezTo>
                    <a:pt x="6837" y="14939"/>
                    <a:pt x="6936" y="14953"/>
                    <a:pt x="7060" y="14972"/>
                  </a:cubicBezTo>
                  <a:cubicBezTo>
                    <a:pt x="7093" y="15576"/>
                    <a:pt x="7127" y="16161"/>
                    <a:pt x="7161" y="16789"/>
                  </a:cubicBezTo>
                  <a:lnTo>
                    <a:pt x="7161" y="16790"/>
                  </a:lnTo>
                  <a:lnTo>
                    <a:pt x="6777" y="16790"/>
                  </a:lnTo>
                  <a:cubicBezTo>
                    <a:pt x="6752" y="16175"/>
                    <a:pt x="6728" y="15568"/>
                    <a:pt x="6703" y="14920"/>
                  </a:cubicBezTo>
                  <a:close/>
                  <a:moveTo>
                    <a:pt x="7965" y="14980"/>
                  </a:moveTo>
                  <a:cubicBezTo>
                    <a:pt x="8003" y="15585"/>
                    <a:pt x="8039" y="16167"/>
                    <a:pt x="8076" y="16776"/>
                  </a:cubicBezTo>
                  <a:cubicBezTo>
                    <a:pt x="7949" y="16786"/>
                    <a:pt x="7857" y="16794"/>
                    <a:pt x="7710" y="16805"/>
                  </a:cubicBezTo>
                  <a:cubicBezTo>
                    <a:pt x="7681" y="16183"/>
                    <a:pt x="7655" y="15611"/>
                    <a:pt x="7627" y="15012"/>
                  </a:cubicBezTo>
                  <a:cubicBezTo>
                    <a:pt x="7737" y="15002"/>
                    <a:pt x="7827" y="14993"/>
                    <a:pt x="7965" y="14980"/>
                  </a:cubicBezTo>
                  <a:close/>
                  <a:moveTo>
                    <a:pt x="5836" y="14826"/>
                  </a:moveTo>
                  <a:cubicBezTo>
                    <a:pt x="5924" y="14835"/>
                    <a:pt x="6014" y="14845"/>
                    <a:pt x="6133" y="14857"/>
                  </a:cubicBezTo>
                  <a:cubicBezTo>
                    <a:pt x="6164" y="15506"/>
                    <a:pt x="6194" y="16137"/>
                    <a:pt x="6226" y="16807"/>
                  </a:cubicBezTo>
                  <a:cubicBezTo>
                    <a:pt x="6074" y="16775"/>
                    <a:pt x="5971" y="16754"/>
                    <a:pt x="5836" y="16726"/>
                  </a:cubicBezTo>
                  <a:lnTo>
                    <a:pt x="5836" y="14826"/>
                  </a:lnTo>
                  <a:close/>
                  <a:moveTo>
                    <a:pt x="8708" y="15063"/>
                  </a:moveTo>
                  <a:cubicBezTo>
                    <a:pt x="8814" y="15063"/>
                    <a:pt x="8874" y="15113"/>
                    <a:pt x="8883" y="15265"/>
                  </a:cubicBezTo>
                  <a:cubicBezTo>
                    <a:pt x="8909" y="15766"/>
                    <a:pt x="8942" y="16266"/>
                    <a:pt x="8974" y="16796"/>
                  </a:cubicBezTo>
                  <a:cubicBezTo>
                    <a:pt x="8857" y="16807"/>
                    <a:pt x="8767" y="16814"/>
                    <a:pt x="8627" y="16827"/>
                  </a:cubicBezTo>
                  <a:cubicBezTo>
                    <a:pt x="8598" y="16232"/>
                    <a:pt x="8571" y="15663"/>
                    <a:pt x="8544" y="15087"/>
                  </a:cubicBezTo>
                  <a:cubicBezTo>
                    <a:pt x="8607" y="15072"/>
                    <a:pt x="8662" y="15063"/>
                    <a:pt x="8708" y="15063"/>
                  </a:cubicBezTo>
                  <a:close/>
                  <a:moveTo>
                    <a:pt x="9321" y="15125"/>
                  </a:moveTo>
                  <a:cubicBezTo>
                    <a:pt x="9350" y="15708"/>
                    <a:pt x="9379" y="16276"/>
                    <a:pt x="9410" y="16874"/>
                  </a:cubicBezTo>
                  <a:cubicBezTo>
                    <a:pt x="9275" y="16849"/>
                    <a:pt x="9196" y="16835"/>
                    <a:pt x="9079" y="16815"/>
                  </a:cubicBezTo>
                  <a:cubicBezTo>
                    <a:pt x="9050" y="16263"/>
                    <a:pt x="9021" y="15716"/>
                    <a:pt x="8990" y="15125"/>
                  </a:cubicBezTo>
                  <a:close/>
                  <a:moveTo>
                    <a:pt x="9432" y="15114"/>
                  </a:moveTo>
                  <a:lnTo>
                    <a:pt x="9432" y="15114"/>
                  </a:lnTo>
                  <a:cubicBezTo>
                    <a:pt x="9576" y="15135"/>
                    <a:pt x="9657" y="15147"/>
                    <a:pt x="9774" y="15164"/>
                  </a:cubicBezTo>
                  <a:cubicBezTo>
                    <a:pt x="9802" y="15731"/>
                    <a:pt x="9830" y="16288"/>
                    <a:pt x="9857" y="16851"/>
                  </a:cubicBezTo>
                  <a:cubicBezTo>
                    <a:pt x="9794" y="16866"/>
                    <a:pt x="9760" y="16882"/>
                    <a:pt x="9730" y="16882"/>
                  </a:cubicBezTo>
                  <a:cubicBezTo>
                    <a:pt x="9728" y="16882"/>
                    <a:pt x="9726" y="16882"/>
                    <a:pt x="9724" y="16882"/>
                  </a:cubicBezTo>
                  <a:cubicBezTo>
                    <a:pt x="9666" y="16877"/>
                    <a:pt x="9607" y="16861"/>
                    <a:pt x="9513" y="16845"/>
                  </a:cubicBezTo>
                  <a:cubicBezTo>
                    <a:pt x="9487" y="16280"/>
                    <a:pt x="9461" y="15723"/>
                    <a:pt x="9432" y="15114"/>
                  </a:cubicBezTo>
                  <a:close/>
                  <a:moveTo>
                    <a:pt x="10214" y="15130"/>
                  </a:moveTo>
                  <a:lnTo>
                    <a:pt x="10214" y="15131"/>
                  </a:lnTo>
                  <a:cubicBezTo>
                    <a:pt x="10244" y="15750"/>
                    <a:pt x="10271" y="16324"/>
                    <a:pt x="10301" y="16939"/>
                  </a:cubicBezTo>
                  <a:cubicBezTo>
                    <a:pt x="10170" y="16918"/>
                    <a:pt x="10082" y="16904"/>
                    <a:pt x="9967" y="16886"/>
                  </a:cubicBezTo>
                  <a:cubicBezTo>
                    <a:pt x="9938" y="16312"/>
                    <a:pt x="9911" y="15750"/>
                    <a:pt x="9882" y="15161"/>
                  </a:cubicBezTo>
                  <a:cubicBezTo>
                    <a:pt x="9994" y="15152"/>
                    <a:pt x="10071" y="15145"/>
                    <a:pt x="10214" y="15130"/>
                  </a:cubicBezTo>
                  <a:close/>
                  <a:moveTo>
                    <a:pt x="10468" y="15186"/>
                  </a:moveTo>
                  <a:cubicBezTo>
                    <a:pt x="10522" y="15186"/>
                    <a:pt x="10579" y="15195"/>
                    <a:pt x="10669" y="15204"/>
                  </a:cubicBezTo>
                  <a:cubicBezTo>
                    <a:pt x="10696" y="15786"/>
                    <a:pt x="10723" y="16357"/>
                    <a:pt x="10752" y="16963"/>
                  </a:cubicBezTo>
                  <a:lnTo>
                    <a:pt x="10410" y="16963"/>
                  </a:lnTo>
                  <a:cubicBezTo>
                    <a:pt x="10382" y="16380"/>
                    <a:pt x="10353" y="15808"/>
                    <a:pt x="10326" y="15240"/>
                  </a:cubicBezTo>
                  <a:cubicBezTo>
                    <a:pt x="10389" y="15211"/>
                    <a:pt x="10420" y="15187"/>
                    <a:pt x="10451" y="15186"/>
                  </a:cubicBezTo>
                  <a:cubicBezTo>
                    <a:pt x="10457" y="15186"/>
                    <a:pt x="10462" y="15186"/>
                    <a:pt x="10468" y="15186"/>
                  </a:cubicBezTo>
                  <a:close/>
                  <a:moveTo>
                    <a:pt x="10999" y="15229"/>
                  </a:moveTo>
                  <a:cubicBezTo>
                    <a:pt x="11109" y="15229"/>
                    <a:pt x="11121" y="15276"/>
                    <a:pt x="11130" y="15423"/>
                  </a:cubicBezTo>
                  <a:cubicBezTo>
                    <a:pt x="11162" y="15946"/>
                    <a:pt x="11179" y="16471"/>
                    <a:pt x="11203" y="17014"/>
                  </a:cubicBezTo>
                  <a:lnTo>
                    <a:pt x="10865" y="17014"/>
                  </a:lnTo>
                  <a:cubicBezTo>
                    <a:pt x="10834" y="16415"/>
                    <a:pt x="10803" y="15832"/>
                    <a:pt x="10772" y="15254"/>
                  </a:cubicBezTo>
                  <a:cubicBezTo>
                    <a:pt x="10875" y="15239"/>
                    <a:pt x="10947" y="15229"/>
                    <a:pt x="10999" y="15229"/>
                  </a:cubicBezTo>
                  <a:close/>
                  <a:moveTo>
                    <a:pt x="11402" y="15209"/>
                  </a:moveTo>
                  <a:cubicBezTo>
                    <a:pt x="11495" y="15209"/>
                    <a:pt x="11548" y="15264"/>
                    <a:pt x="11555" y="15404"/>
                  </a:cubicBezTo>
                  <a:cubicBezTo>
                    <a:pt x="11580" y="15937"/>
                    <a:pt x="11603" y="16471"/>
                    <a:pt x="11628" y="17035"/>
                  </a:cubicBezTo>
                  <a:lnTo>
                    <a:pt x="11316" y="17035"/>
                  </a:lnTo>
                  <a:cubicBezTo>
                    <a:pt x="11284" y="16434"/>
                    <a:pt x="11252" y="15843"/>
                    <a:pt x="11221" y="15250"/>
                  </a:cubicBezTo>
                  <a:cubicBezTo>
                    <a:pt x="11292" y="15224"/>
                    <a:pt x="11352" y="15209"/>
                    <a:pt x="11402" y="15209"/>
                  </a:cubicBezTo>
                  <a:close/>
                  <a:moveTo>
                    <a:pt x="11879" y="15247"/>
                  </a:moveTo>
                  <a:cubicBezTo>
                    <a:pt x="11985" y="15247"/>
                    <a:pt x="12002" y="15303"/>
                    <a:pt x="12012" y="15462"/>
                  </a:cubicBezTo>
                  <a:cubicBezTo>
                    <a:pt x="12043" y="15986"/>
                    <a:pt x="12055" y="16510"/>
                    <a:pt x="12076" y="17081"/>
                  </a:cubicBezTo>
                  <a:lnTo>
                    <a:pt x="11739" y="17081"/>
                  </a:lnTo>
                  <a:cubicBezTo>
                    <a:pt x="11711" y="16483"/>
                    <a:pt x="11682" y="15880"/>
                    <a:pt x="11654" y="15281"/>
                  </a:cubicBezTo>
                  <a:cubicBezTo>
                    <a:pt x="11756" y="15260"/>
                    <a:pt x="11828" y="15247"/>
                    <a:pt x="11879" y="15247"/>
                  </a:cubicBezTo>
                  <a:close/>
                  <a:moveTo>
                    <a:pt x="14420" y="7617"/>
                  </a:moveTo>
                  <a:cubicBezTo>
                    <a:pt x="14521" y="10748"/>
                    <a:pt x="14622" y="13867"/>
                    <a:pt x="14723" y="17008"/>
                  </a:cubicBezTo>
                  <a:cubicBezTo>
                    <a:pt x="14627" y="17040"/>
                    <a:pt x="14540" y="17068"/>
                    <a:pt x="14459" y="17095"/>
                  </a:cubicBezTo>
                  <a:cubicBezTo>
                    <a:pt x="14369" y="16997"/>
                    <a:pt x="14049" y="7989"/>
                    <a:pt x="14114" y="7617"/>
                  </a:cubicBezTo>
                  <a:close/>
                  <a:moveTo>
                    <a:pt x="13964" y="7611"/>
                  </a:moveTo>
                  <a:cubicBezTo>
                    <a:pt x="14070" y="10758"/>
                    <a:pt x="14176" y="13896"/>
                    <a:pt x="14283" y="17076"/>
                  </a:cubicBezTo>
                  <a:cubicBezTo>
                    <a:pt x="14167" y="17084"/>
                    <a:pt x="14068" y="17092"/>
                    <a:pt x="13940" y="17102"/>
                  </a:cubicBezTo>
                  <a:cubicBezTo>
                    <a:pt x="13833" y="13928"/>
                    <a:pt x="13728" y="10789"/>
                    <a:pt x="13619" y="7611"/>
                  </a:cubicBezTo>
                  <a:close/>
                  <a:moveTo>
                    <a:pt x="13576" y="9568"/>
                  </a:moveTo>
                  <a:cubicBezTo>
                    <a:pt x="13663" y="12092"/>
                    <a:pt x="13750" y="14578"/>
                    <a:pt x="13838" y="17104"/>
                  </a:cubicBezTo>
                  <a:lnTo>
                    <a:pt x="13526" y="17104"/>
                  </a:lnTo>
                  <a:cubicBezTo>
                    <a:pt x="13425" y="14623"/>
                    <a:pt x="13325" y="12161"/>
                    <a:pt x="13225" y="9675"/>
                  </a:cubicBezTo>
                  <a:cubicBezTo>
                    <a:pt x="13335" y="9642"/>
                    <a:pt x="13434" y="9611"/>
                    <a:pt x="13576" y="9568"/>
                  </a:cubicBezTo>
                  <a:close/>
                  <a:moveTo>
                    <a:pt x="12447" y="15256"/>
                  </a:moveTo>
                  <a:cubicBezTo>
                    <a:pt x="12472" y="15876"/>
                    <a:pt x="12496" y="16471"/>
                    <a:pt x="12522" y="17108"/>
                  </a:cubicBezTo>
                  <a:lnTo>
                    <a:pt x="12190" y="17108"/>
                  </a:lnTo>
                  <a:cubicBezTo>
                    <a:pt x="12161" y="16503"/>
                    <a:pt x="12131" y="15910"/>
                    <a:pt x="12101" y="15286"/>
                  </a:cubicBezTo>
                  <a:cubicBezTo>
                    <a:pt x="12221" y="15275"/>
                    <a:pt x="12309" y="15268"/>
                    <a:pt x="12447" y="15256"/>
                  </a:cubicBezTo>
                  <a:close/>
                  <a:moveTo>
                    <a:pt x="12892" y="15235"/>
                  </a:moveTo>
                  <a:cubicBezTo>
                    <a:pt x="12905" y="15534"/>
                    <a:pt x="12924" y="15835"/>
                    <a:pt x="12930" y="16136"/>
                  </a:cubicBezTo>
                  <a:cubicBezTo>
                    <a:pt x="12937" y="16440"/>
                    <a:pt x="12933" y="16746"/>
                    <a:pt x="12933" y="17105"/>
                  </a:cubicBezTo>
                  <a:lnTo>
                    <a:pt x="12932" y="17105"/>
                  </a:lnTo>
                  <a:cubicBezTo>
                    <a:pt x="12857" y="17110"/>
                    <a:pt x="12764" y="17116"/>
                    <a:pt x="12679" y="17122"/>
                  </a:cubicBezTo>
                  <a:cubicBezTo>
                    <a:pt x="12657" y="17084"/>
                    <a:pt x="12634" y="17064"/>
                    <a:pt x="12633" y="17042"/>
                  </a:cubicBezTo>
                  <a:cubicBezTo>
                    <a:pt x="12607" y="16518"/>
                    <a:pt x="12577" y="15993"/>
                    <a:pt x="12560" y="15467"/>
                  </a:cubicBezTo>
                  <a:cubicBezTo>
                    <a:pt x="12554" y="15241"/>
                    <a:pt x="12569" y="15241"/>
                    <a:pt x="12892" y="15235"/>
                  </a:cubicBezTo>
                  <a:close/>
                  <a:moveTo>
                    <a:pt x="13327" y="15092"/>
                  </a:moveTo>
                  <a:cubicBezTo>
                    <a:pt x="13399" y="15767"/>
                    <a:pt x="13360" y="16415"/>
                    <a:pt x="13443" y="17103"/>
                  </a:cubicBezTo>
                  <a:cubicBezTo>
                    <a:pt x="13304" y="17111"/>
                    <a:pt x="13211" y="17117"/>
                    <a:pt x="13083" y="17124"/>
                  </a:cubicBezTo>
                  <a:cubicBezTo>
                    <a:pt x="13052" y="16483"/>
                    <a:pt x="13022" y="15861"/>
                    <a:pt x="12991" y="15228"/>
                  </a:cubicBezTo>
                  <a:cubicBezTo>
                    <a:pt x="13099" y="15185"/>
                    <a:pt x="13185" y="15149"/>
                    <a:pt x="13327" y="15092"/>
                  </a:cubicBezTo>
                  <a:close/>
                  <a:moveTo>
                    <a:pt x="13340" y="0"/>
                  </a:moveTo>
                  <a:cubicBezTo>
                    <a:pt x="13312" y="0"/>
                    <a:pt x="13282" y="2"/>
                    <a:pt x="13250" y="7"/>
                  </a:cubicBezTo>
                  <a:cubicBezTo>
                    <a:pt x="13178" y="16"/>
                    <a:pt x="13106" y="38"/>
                    <a:pt x="13034" y="54"/>
                  </a:cubicBezTo>
                  <a:cubicBezTo>
                    <a:pt x="11131" y="488"/>
                    <a:pt x="9225" y="912"/>
                    <a:pt x="7325" y="1360"/>
                  </a:cubicBezTo>
                  <a:cubicBezTo>
                    <a:pt x="6560" y="1541"/>
                    <a:pt x="5815" y="1806"/>
                    <a:pt x="5049" y="1975"/>
                  </a:cubicBezTo>
                  <a:cubicBezTo>
                    <a:pt x="3516" y="2311"/>
                    <a:pt x="1972" y="2610"/>
                    <a:pt x="434" y="2923"/>
                  </a:cubicBezTo>
                  <a:cubicBezTo>
                    <a:pt x="81" y="2996"/>
                    <a:pt x="1" y="3130"/>
                    <a:pt x="126" y="3466"/>
                  </a:cubicBezTo>
                  <a:cubicBezTo>
                    <a:pt x="146" y="3524"/>
                    <a:pt x="178" y="3577"/>
                    <a:pt x="201" y="3635"/>
                  </a:cubicBezTo>
                  <a:cubicBezTo>
                    <a:pt x="329" y="3966"/>
                    <a:pt x="454" y="4300"/>
                    <a:pt x="583" y="4630"/>
                  </a:cubicBezTo>
                  <a:cubicBezTo>
                    <a:pt x="645" y="4791"/>
                    <a:pt x="720" y="4947"/>
                    <a:pt x="773" y="5110"/>
                  </a:cubicBezTo>
                  <a:cubicBezTo>
                    <a:pt x="821" y="5256"/>
                    <a:pt x="880" y="5411"/>
                    <a:pt x="879" y="5561"/>
                  </a:cubicBezTo>
                  <a:cubicBezTo>
                    <a:pt x="874" y="6287"/>
                    <a:pt x="836" y="7012"/>
                    <a:pt x="834" y="7737"/>
                  </a:cubicBezTo>
                  <a:cubicBezTo>
                    <a:pt x="829" y="10469"/>
                    <a:pt x="833" y="13200"/>
                    <a:pt x="833" y="15931"/>
                  </a:cubicBezTo>
                  <a:cubicBezTo>
                    <a:pt x="833" y="16005"/>
                    <a:pt x="830" y="16080"/>
                    <a:pt x="840" y="16152"/>
                  </a:cubicBezTo>
                  <a:cubicBezTo>
                    <a:pt x="891" y="16545"/>
                    <a:pt x="1029" y="16684"/>
                    <a:pt x="1423" y="16745"/>
                  </a:cubicBezTo>
                  <a:cubicBezTo>
                    <a:pt x="1630" y="16776"/>
                    <a:pt x="1836" y="16808"/>
                    <a:pt x="2041" y="16836"/>
                  </a:cubicBezTo>
                  <a:cubicBezTo>
                    <a:pt x="2515" y="16901"/>
                    <a:pt x="2987" y="16989"/>
                    <a:pt x="3463" y="17018"/>
                  </a:cubicBezTo>
                  <a:cubicBezTo>
                    <a:pt x="4100" y="17059"/>
                    <a:pt x="4740" y="17055"/>
                    <a:pt x="5378" y="17068"/>
                  </a:cubicBezTo>
                  <a:cubicBezTo>
                    <a:pt x="6313" y="17087"/>
                    <a:pt x="7248" y="17098"/>
                    <a:pt x="8182" y="17126"/>
                  </a:cubicBezTo>
                  <a:cubicBezTo>
                    <a:pt x="8697" y="17141"/>
                    <a:pt x="9215" y="17158"/>
                    <a:pt x="9726" y="17218"/>
                  </a:cubicBezTo>
                  <a:cubicBezTo>
                    <a:pt x="10887" y="17355"/>
                    <a:pt x="12050" y="17470"/>
                    <a:pt x="13219" y="17470"/>
                  </a:cubicBezTo>
                  <a:cubicBezTo>
                    <a:pt x="13390" y="17470"/>
                    <a:pt x="13560" y="17467"/>
                    <a:pt x="13731" y="17462"/>
                  </a:cubicBezTo>
                  <a:cubicBezTo>
                    <a:pt x="14099" y="17450"/>
                    <a:pt x="14468" y="17419"/>
                    <a:pt x="14832" y="17368"/>
                  </a:cubicBezTo>
                  <a:cubicBezTo>
                    <a:pt x="15097" y="17331"/>
                    <a:pt x="15150" y="17252"/>
                    <a:pt x="15156" y="17009"/>
                  </a:cubicBezTo>
                  <a:cubicBezTo>
                    <a:pt x="15173" y="16320"/>
                    <a:pt x="15187" y="15632"/>
                    <a:pt x="15198" y="14943"/>
                  </a:cubicBezTo>
                  <a:cubicBezTo>
                    <a:pt x="15212" y="14107"/>
                    <a:pt x="15209" y="13271"/>
                    <a:pt x="15236" y="12434"/>
                  </a:cubicBezTo>
                  <a:cubicBezTo>
                    <a:pt x="15267" y="11513"/>
                    <a:pt x="15336" y="10595"/>
                    <a:pt x="15367" y="9674"/>
                  </a:cubicBezTo>
                  <a:cubicBezTo>
                    <a:pt x="15388" y="9060"/>
                    <a:pt x="15368" y="8444"/>
                    <a:pt x="15377" y="7830"/>
                  </a:cubicBezTo>
                  <a:cubicBezTo>
                    <a:pt x="15387" y="7080"/>
                    <a:pt x="15418" y="6331"/>
                    <a:pt x="15422" y="5581"/>
                  </a:cubicBezTo>
                  <a:cubicBezTo>
                    <a:pt x="15423" y="5234"/>
                    <a:pt x="15308" y="5114"/>
                    <a:pt x="15007" y="5114"/>
                  </a:cubicBezTo>
                  <a:cubicBezTo>
                    <a:pt x="14962" y="5114"/>
                    <a:pt x="14913" y="5117"/>
                    <a:pt x="14860" y="5122"/>
                  </a:cubicBezTo>
                  <a:cubicBezTo>
                    <a:pt x="14334" y="5169"/>
                    <a:pt x="13807" y="5230"/>
                    <a:pt x="13280" y="5231"/>
                  </a:cubicBezTo>
                  <a:cubicBezTo>
                    <a:pt x="12884" y="5233"/>
                    <a:pt x="12488" y="5233"/>
                    <a:pt x="12092" y="5233"/>
                  </a:cubicBezTo>
                  <a:cubicBezTo>
                    <a:pt x="10582" y="5233"/>
                    <a:pt x="9071" y="5224"/>
                    <a:pt x="7560" y="5213"/>
                  </a:cubicBezTo>
                  <a:cubicBezTo>
                    <a:pt x="6626" y="5206"/>
                    <a:pt x="5692" y="5172"/>
                    <a:pt x="4758" y="5167"/>
                  </a:cubicBezTo>
                  <a:cubicBezTo>
                    <a:pt x="4751" y="5167"/>
                    <a:pt x="4744" y="5167"/>
                    <a:pt x="4737" y="5167"/>
                  </a:cubicBezTo>
                  <a:cubicBezTo>
                    <a:pt x="4279" y="5167"/>
                    <a:pt x="3819" y="5205"/>
                    <a:pt x="3361" y="5225"/>
                  </a:cubicBezTo>
                  <a:lnTo>
                    <a:pt x="3361" y="5226"/>
                  </a:lnTo>
                  <a:cubicBezTo>
                    <a:pt x="3359" y="5209"/>
                    <a:pt x="3356" y="5191"/>
                    <a:pt x="3354" y="5173"/>
                  </a:cubicBezTo>
                  <a:cubicBezTo>
                    <a:pt x="3493" y="5140"/>
                    <a:pt x="3633" y="5106"/>
                    <a:pt x="3774" y="5073"/>
                  </a:cubicBezTo>
                  <a:cubicBezTo>
                    <a:pt x="4741" y="4847"/>
                    <a:pt x="5726" y="4674"/>
                    <a:pt x="6674" y="4382"/>
                  </a:cubicBezTo>
                  <a:cubicBezTo>
                    <a:pt x="8377" y="3855"/>
                    <a:pt x="10089" y="3372"/>
                    <a:pt x="11814" y="2925"/>
                  </a:cubicBezTo>
                  <a:cubicBezTo>
                    <a:pt x="12421" y="2770"/>
                    <a:pt x="13023" y="2596"/>
                    <a:pt x="13624" y="2416"/>
                  </a:cubicBezTo>
                  <a:cubicBezTo>
                    <a:pt x="13962" y="2315"/>
                    <a:pt x="13995" y="2238"/>
                    <a:pt x="13926" y="1907"/>
                  </a:cubicBezTo>
                  <a:cubicBezTo>
                    <a:pt x="13904" y="1799"/>
                    <a:pt x="13887" y="1689"/>
                    <a:pt x="13869" y="1581"/>
                  </a:cubicBezTo>
                  <a:cubicBezTo>
                    <a:pt x="13804" y="1156"/>
                    <a:pt x="13744" y="730"/>
                    <a:pt x="13669" y="307"/>
                  </a:cubicBezTo>
                  <a:cubicBezTo>
                    <a:pt x="13632" y="96"/>
                    <a:pt x="13523" y="0"/>
                    <a:pt x="13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8"/>
            <p:cNvSpPr/>
            <p:nvPr/>
          </p:nvSpPr>
          <p:spPr>
            <a:xfrm>
              <a:off x="1581175" y="1573450"/>
              <a:ext cx="16025" cy="15900"/>
            </a:xfrm>
            <a:custGeom>
              <a:rect b="b" l="l" r="r" t="t"/>
              <a:pathLst>
                <a:path extrusionOk="0" h="636" w="641">
                  <a:moveTo>
                    <a:pt x="254" y="179"/>
                  </a:moveTo>
                  <a:cubicBezTo>
                    <a:pt x="255" y="179"/>
                    <a:pt x="256" y="179"/>
                    <a:pt x="257" y="180"/>
                  </a:cubicBezTo>
                  <a:cubicBezTo>
                    <a:pt x="324" y="233"/>
                    <a:pt x="381" y="303"/>
                    <a:pt x="422" y="378"/>
                  </a:cubicBezTo>
                  <a:cubicBezTo>
                    <a:pt x="429" y="392"/>
                    <a:pt x="342" y="487"/>
                    <a:pt x="319" y="487"/>
                  </a:cubicBezTo>
                  <a:cubicBezTo>
                    <a:pt x="318" y="487"/>
                    <a:pt x="317" y="487"/>
                    <a:pt x="316" y="487"/>
                  </a:cubicBezTo>
                  <a:cubicBezTo>
                    <a:pt x="239" y="455"/>
                    <a:pt x="174" y="396"/>
                    <a:pt x="65" y="323"/>
                  </a:cubicBezTo>
                  <a:lnTo>
                    <a:pt x="67" y="323"/>
                  </a:lnTo>
                  <a:cubicBezTo>
                    <a:pt x="158" y="253"/>
                    <a:pt x="236" y="179"/>
                    <a:pt x="254" y="179"/>
                  </a:cubicBezTo>
                  <a:close/>
                  <a:moveTo>
                    <a:pt x="352" y="0"/>
                  </a:moveTo>
                  <a:cubicBezTo>
                    <a:pt x="184" y="0"/>
                    <a:pt x="12" y="156"/>
                    <a:pt x="6" y="313"/>
                  </a:cubicBezTo>
                  <a:cubicBezTo>
                    <a:pt x="0" y="485"/>
                    <a:pt x="152" y="636"/>
                    <a:pt x="329" y="636"/>
                  </a:cubicBezTo>
                  <a:cubicBezTo>
                    <a:pt x="331" y="636"/>
                    <a:pt x="334" y="636"/>
                    <a:pt x="337" y="635"/>
                  </a:cubicBezTo>
                  <a:cubicBezTo>
                    <a:pt x="504" y="631"/>
                    <a:pt x="637" y="496"/>
                    <a:pt x="638" y="327"/>
                  </a:cubicBezTo>
                  <a:lnTo>
                    <a:pt x="638" y="326"/>
                  </a:lnTo>
                  <a:cubicBezTo>
                    <a:pt x="640" y="155"/>
                    <a:pt x="509" y="4"/>
                    <a:pt x="356" y="0"/>
                  </a:cubicBezTo>
                  <a:cubicBezTo>
                    <a:pt x="354" y="0"/>
                    <a:pt x="353" y="0"/>
                    <a:pt x="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8"/>
            <p:cNvSpPr/>
            <p:nvPr/>
          </p:nvSpPr>
          <p:spPr>
            <a:xfrm>
              <a:off x="1587925" y="1621850"/>
              <a:ext cx="22225" cy="18400"/>
            </a:xfrm>
            <a:custGeom>
              <a:rect b="b" l="l" r="r" t="t"/>
              <a:pathLst>
                <a:path extrusionOk="0" h="736" w="889">
                  <a:moveTo>
                    <a:pt x="511" y="1"/>
                  </a:moveTo>
                  <a:cubicBezTo>
                    <a:pt x="411" y="1"/>
                    <a:pt x="316" y="63"/>
                    <a:pt x="220" y="193"/>
                  </a:cubicBezTo>
                  <a:cubicBezTo>
                    <a:pt x="232" y="193"/>
                    <a:pt x="244" y="193"/>
                    <a:pt x="256" y="193"/>
                  </a:cubicBezTo>
                  <a:cubicBezTo>
                    <a:pt x="275" y="193"/>
                    <a:pt x="294" y="193"/>
                    <a:pt x="313" y="193"/>
                  </a:cubicBezTo>
                  <a:cubicBezTo>
                    <a:pt x="347" y="193"/>
                    <a:pt x="379" y="195"/>
                    <a:pt x="408" y="206"/>
                  </a:cubicBezTo>
                  <a:cubicBezTo>
                    <a:pt x="490" y="235"/>
                    <a:pt x="564" y="287"/>
                    <a:pt x="643" y="329"/>
                  </a:cubicBezTo>
                  <a:cubicBezTo>
                    <a:pt x="575" y="408"/>
                    <a:pt x="512" y="546"/>
                    <a:pt x="440" y="551"/>
                  </a:cubicBezTo>
                  <a:cubicBezTo>
                    <a:pt x="434" y="551"/>
                    <a:pt x="427" y="551"/>
                    <a:pt x="420" y="551"/>
                  </a:cubicBezTo>
                  <a:cubicBezTo>
                    <a:pt x="290" y="551"/>
                    <a:pt x="155" y="488"/>
                    <a:pt x="13" y="451"/>
                  </a:cubicBezTo>
                  <a:lnTo>
                    <a:pt x="13" y="451"/>
                  </a:lnTo>
                  <a:cubicBezTo>
                    <a:pt x="0" y="604"/>
                    <a:pt x="112" y="686"/>
                    <a:pt x="265" y="721"/>
                  </a:cubicBezTo>
                  <a:cubicBezTo>
                    <a:pt x="309" y="730"/>
                    <a:pt x="351" y="735"/>
                    <a:pt x="391" y="735"/>
                  </a:cubicBezTo>
                  <a:cubicBezTo>
                    <a:pt x="533" y="735"/>
                    <a:pt x="657" y="676"/>
                    <a:pt x="754" y="548"/>
                  </a:cubicBezTo>
                  <a:cubicBezTo>
                    <a:pt x="889" y="370"/>
                    <a:pt x="866" y="183"/>
                    <a:pt x="701" y="69"/>
                  </a:cubicBezTo>
                  <a:cubicBezTo>
                    <a:pt x="635" y="24"/>
                    <a:pt x="572" y="1"/>
                    <a:pt x="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7" name="Google Shape;2417;p47"/>
          <p:cNvGrpSpPr/>
          <p:nvPr/>
        </p:nvGrpSpPr>
        <p:grpSpPr>
          <a:xfrm>
            <a:off x="636075" y="1147850"/>
            <a:ext cx="1740601" cy="2591626"/>
            <a:chOff x="636075" y="1147850"/>
            <a:chExt cx="1740601" cy="2591626"/>
          </a:xfrm>
        </p:grpSpPr>
        <p:sp>
          <p:nvSpPr>
            <p:cNvPr id="2418" name="Google Shape;2418;p47"/>
            <p:cNvSpPr/>
            <p:nvPr/>
          </p:nvSpPr>
          <p:spPr>
            <a:xfrm>
              <a:off x="1251855" y="1147850"/>
              <a:ext cx="1124821" cy="900144"/>
            </a:xfrm>
            <a:custGeom>
              <a:rect b="b" l="l" r="r" t="t"/>
              <a:pathLst>
                <a:path extrusionOk="0" h="25044" w="31295">
                  <a:moveTo>
                    <a:pt x="13701" y="0"/>
                  </a:moveTo>
                  <a:cubicBezTo>
                    <a:pt x="10829" y="0"/>
                    <a:pt x="7995" y="1021"/>
                    <a:pt x="5731" y="2828"/>
                  </a:cubicBezTo>
                  <a:lnTo>
                    <a:pt x="5732" y="2828"/>
                  </a:lnTo>
                  <a:cubicBezTo>
                    <a:pt x="2932" y="5061"/>
                    <a:pt x="1004" y="8408"/>
                    <a:pt x="518" y="11951"/>
                  </a:cubicBezTo>
                  <a:cubicBezTo>
                    <a:pt x="1" y="15738"/>
                    <a:pt x="1219" y="19884"/>
                    <a:pt x="4194" y="22284"/>
                  </a:cubicBezTo>
                  <a:cubicBezTo>
                    <a:pt x="6685" y="24295"/>
                    <a:pt x="10033" y="24875"/>
                    <a:pt x="13232" y="25015"/>
                  </a:cubicBezTo>
                  <a:cubicBezTo>
                    <a:pt x="13662" y="25033"/>
                    <a:pt x="14096" y="25044"/>
                    <a:pt x="14531" y="25044"/>
                  </a:cubicBezTo>
                  <a:cubicBezTo>
                    <a:pt x="17894" y="25044"/>
                    <a:pt x="21360" y="24423"/>
                    <a:pt x="23824" y="22197"/>
                  </a:cubicBezTo>
                  <a:cubicBezTo>
                    <a:pt x="31295" y="15448"/>
                    <a:pt x="24848" y="2043"/>
                    <a:pt x="16099" y="243"/>
                  </a:cubicBezTo>
                  <a:cubicBezTo>
                    <a:pt x="15304" y="80"/>
                    <a:pt x="14501" y="0"/>
                    <a:pt x="13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47"/>
            <p:cNvSpPr/>
            <p:nvPr/>
          </p:nvSpPr>
          <p:spPr>
            <a:xfrm>
              <a:off x="636075" y="2407575"/>
              <a:ext cx="1613792" cy="1331901"/>
            </a:xfrm>
            <a:custGeom>
              <a:rect b="b" l="l" r="r" t="t"/>
              <a:pathLst>
                <a:path extrusionOk="0" h="26001" w="31504">
                  <a:moveTo>
                    <a:pt x="21580" y="0"/>
                  </a:moveTo>
                  <a:cubicBezTo>
                    <a:pt x="21437" y="0"/>
                    <a:pt x="21297" y="32"/>
                    <a:pt x="21160" y="99"/>
                  </a:cubicBezTo>
                  <a:cubicBezTo>
                    <a:pt x="21160" y="99"/>
                    <a:pt x="0" y="14888"/>
                    <a:pt x="2211" y="17388"/>
                  </a:cubicBezTo>
                  <a:cubicBezTo>
                    <a:pt x="4044" y="19462"/>
                    <a:pt x="23234" y="26001"/>
                    <a:pt x="29481" y="26001"/>
                  </a:cubicBezTo>
                  <a:cubicBezTo>
                    <a:pt x="30766" y="26001"/>
                    <a:pt x="31503" y="25724"/>
                    <a:pt x="31430" y="25075"/>
                  </a:cubicBezTo>
                  <a:cubicBezTo>
                    <a:pt x="31014" y="21414"/>
                    <a:pt x="25264" y="0"/>
                    <a:pt x="2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0" name="Google Shape;2420;p47"/>
            <p:cNvGrpSpPr/>
            <p:nvPr/>
          </p:nvGrpSpPr>
          <p:grpSpPr>
            <a:xfrm>
              <a:off x="1490319" y="3070260"/>
              <a:ext cx="478881" cy="579584"/>
              <a:chOff x="3170325" y="2667550"/>
              <a:chExt cx="305175" cy="369350"/>
            </a:xfrm>
          </p:grpSpPr>
          <p:sp>
            <p:nvSpPr>
              <p:cNvPr id="2421" name="Google Shape;2421;p47"/>
              <p:cNvSpPr/>
              <p:nvPr/>
            </p:nvSpPr>
            <p:spPr>
              <a:xfrm>
                <a:off x="3280450" y="2865850"/>
                <a:ext cx="144275" cy="171050"/>
              </a:xfrm>
              <a:custGeom>
                <a:rect b="b" l="l" r="r" t="t"/>
                <a:pathLst>
                  <a:path extrusionOk="0" h="6842" w="5771">
                    <a:moveTo>
                      <a:pt x="2727" y="0"/>
                    </a:moveTo>
                    <a:cubicBezTo>
                      <a:pt x="2727" y="0"/>
                      <a:pt x="2508" y="3044"/>
                      <a:pt x="0" y="3312"/>
                    </a:cubicBezTo>
                    <a:cubicBezTo>
                      <a:pt x="0" y="3312"/>
                      <a:pt x="2313" y="3579"/>
                      <a:pt x="2732" y="6842"/>
                    </a:cubicBezTo>
                    <a:cubicBezTo>
                      <a:pt x="2732" y="6842"/>
                      <a:pt x="3254" y="3498"/>
                      <a:pt x="5771" y="3263"/>
                    </a:cubicBezTo>
                    <a:cubicBezTo>
                      <a:pt x="5771" y="3263"/>
                      <a:pt x="2897" y="2581"/>
                      <a:pt x="2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47"/>
              <p:cNvSpPr/>
              <p:nvPr/>
            </p:nvSpPr>
            <p:spPr>
              <a:xfrm>
                <a:off x="3170325" y="2742875"/>
                <a:ext cx="144300" cy="171075"/>
              </a:xfrm>
              <a:custGeom>
                <a:rect b="b" l="l" r="r" t="t"/>
                <a:pathLst>
                  <a:path extrusionOk="0" h="6843" w="5772">
                    <a:moveTo>
                      <a:pt x="2728" y="1"/>
                    </a:moveTo>
                    <a:cubicBezTo>
                      <a:pt x="2728" y="1"/>
                      <a:pt x="2509" y="3044"/>
                      <a:pt x="1" y="3312"/>
                    </a:cubicBezTo>
                    <a:cubicBezTo>
                      <a:pt x="1" y="3312"/>
                      <a:pt x="2314" y="3580"/>
                      <a:pt x="2732" y="6842"/>
                    </a:cubicBezTo>
                    <a:cubicBezTo>
                      <a:pt x="2732" y="6842"/>
                      <a:pt x="3256" y="3499"/>
                      <a:pt x="5771" y="3263"/>
                    </a:cubicBezTo>
                    <a:cubicBezTo>
                      <a:pt x="5771" y="3263"/>
                      <a:pt x="2899" y="2581"/>
                      <a:pt x="27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47"/>
              <p:cNvSpPr/>
              <p:nvPr/>
            </p:nvSpPr>
            <p:spPr>
              <a:xfrm>
                <a:off x="3331250" y="2667550"/>
                <a:ext cx="144250" cy="171050"/>
              </a:xfrm>
              <a:custGeom>
                <a:rect b="b" l="l" r="r" t="t"/>
                <a:pathLst>
                  <a:path extrusionOk="0" h="6842" w="5770">
                    <a:moveTo>
                      <a:pt x="2726" y="0"/>
                    </a:moveTo>
                    <a:cubicBezTo>
                      <a:pt x="2726" y="0"/>
                      <a:pt x="2507" y="3044"/>
                      <a:pt x="0" y="3311"/>
                    </a:cubicBezTo>
                    <a:cubicBezTo>
                      <a:pt x="0" y="3311"/>
                      <a:pt x="2313" y="3579"/>
                      <a:pt x="2731" y="6841"/>
                    </a:cubicBezTo>
                    <a:cubicBezTo>
                      <a:pt x="2731" y="6841"/>
                      <a:pt x="3254" y="3498"/>
                      <a:pt x="5770" y="3262"/>
                    </a:cubicBezTo>
                    <a:cubicBezTo>
                      <a:pt x="5770" y="3262"/>
                      <a:pt x="2898" y="2581"/>
                      <a:pt x="27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24" name="Google Shape;2424;p47"/>
          <p:cNvSpPr txBox="1"/>
          <p:nvPr>
            <p:ph idx="1" type="subTitle"/>
          </p:nvPr>
        </p:nvSpPr>
        <p:spPr>
          <a:xfrm>
            <a:off x="3451000" y="4087225"/>
            <a:ext cx="52095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Hypothesis partially supported: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Yes → Some directors/genres are consistently high-rated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Yes → Genre popularity has shifted significantly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 → Certificates did not strongly influence ratings except for extreme cases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Prac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tical use — </a:t>
            </a:r>
            <a:r>
              <a:rPr b="1" lang="en" sz="1700">
                <a:latin typeface="Quicksand"/>
                <a:ea typeface="Quicksand"/>
                <a:cs typeface="Quicksand"/>
                <a:sym typeface="Quicksand"/>
              </a:rPr>
              <a:t>Studios can:</a:t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Focus investment on trending genres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Pair strong directors with high-demand genres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Target certificate ratings strategically</a:t>
            </a:r>
            <a:endParaRPr sz="1700"/>
          </a:p>
        </p:txBody>
      </p:sp>
      <p:sp>
        <p:nvSpPr>
          <p:cNvPr id="2425" name="Google Shape;2425;p47"/>
          <p:cNvSpPr txBox="1"/>
          <p:nvPr>
            <p:ph type="title"/>
          </p:nvPr>
        </p:nvSpPr>
        <p:spPr>
          <a:xfrm>
            <a:off x="3171125" y="715875"/>
            <a:ext cx="5640300" cy="5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&amp; Business Implications</a:t>
            </a:r>
            <a:endParaRPr/>
          </a:p>
        </p:txBody>
      </p:sp>
      <p:grpSp>
        <p:nvGrpSpPr>
          <p:cNvPr id="2426" name="Google Shape;2426;p47"/>
          <p:cNvGrpSpPr/>
          <p:nvPr/>
        </p:nvGrpSpPr>
        <p:grpSpPr>
          <a:xfrm>
            <a:off x="522284" y="1765465"/>
            <a:ext cx="2241484" cy="1612569"/>
            <a:chOff x="4171150" y="1446975"/>
            <a:chExt cx="553125" cy="397900"/>
          </a:xfrm>
        </p:grpSpPr>
        <p:sp>
          <p:nvSpPr>
            <p:cNvPr id="2427" name="Google Shape;2427;p47"/>
            <p:cNvSpPr/>
            <p:nvPr/>
          </p:nvSpPr>
          <p:spPr>
            <a:xfrm>
              <a:off x="4365825" y="1446975"/>
              <a:ext cx="358450" cy="167325"/>
            </a:xfrm>
            <a:custGeom>
              <a:rect b="b" l="l" r="r" t="t"/>
              <a:pathLst>
                <a:path extrusionOk="0" h="6693" w="14338">
                  <a:moveTo>
                    <a:pt x="1921" y="240"/>
                  </a:moveTo>
                  <a:cubicBezTo>
                    <a:pt x="1983" y="244"/>
                    <a:pt x="2047" y="248"/>
                    <a:pt x="2111" y="252"/>
                  </a:cubicBezTo>
                  <a:cubicBezTo>
                    <a:pt x="2104" y="273"/>
                    <a:pt x="2104" y="296"/>
                    <a:pt x="2114" y="319"/>
                  </a:cubicBezTo>
                  <a:cubicBezTo>
                    <a:pt x="2130" y="363"/>
                    <a:pt x="2147" y="408"/>
                    <a:pt x="2164" y="456"/>
                  </a:cubicBezTo>
                  <a:cubicBezTo>
                    <a:pt x="2087" y="374"/>
                    <a:pt x="2005" y="302"/>
                    <a:pt x="1921" y="240"/>
                  </a:cubicBezTo>
                  <a:close/>
                  <a:moveTo>
                    <a:pt x="2881" y="2173"/>
                  </a:moveTo>
                  <a:lnTo>
                    <a:pt x="2881" y="2173"/>
                  </a:lnTo>
                  <a:cubicBezTo>
                    <a:pt x="3131" y="2226"/>
                    <a:pt x="3381" y="2275"/>
                    <a:pt x="3632" y="2321"/>
                  </a:cubicBezTo>
                  <a:cubicBezTo>
                    <a:pt x="3506" y="2305"/>
                    <a:pt x="3380" y="2289"/>
                    <a:pt x="3253" y="2276"/>
                  </a:cubicBezTo>
                  <a:lnTo>
                    <a:pt x="3177" y="2260"/>
                  </a:lnTo>
                  <a:cubicBezTo>
                    <a:pt x="3166" y="2257"/>
                    <a:pt x="3155" y="2256"/>
                    <a:pt x="3143" y="2256"/>
                  </a:cubicBezTo>
                  <a:cubicBezTo>
                    <a:pt x="3130" y="2256"/>
                    <a:pt x="3117" y="2258"/>
                    <a:pt x="3105" y="2261"/>
                  </a:cubicBezTo>
                  <a:cubicBezTo>
                    <a:pt x="3034" y="2254"/>
                    <a:pt x="2962" y="2246"/>
                    <a:pt x="2893" y="2240"/>
                  </a:cubicBezTo>
                  <a:cubicBezTo>
                    <a:pt x="2889" y="2218"/>
                    <a:pt x="2886" y="2195"/>
                    <a:pt x="2881" y="2173"/>
                  </a:cubicBezTo>
                  <a:close/>
                  <a:moveTo>
                    <a:pt x="4152" y="472"/>
                  </a:moveTo>
                  <a:lnTo>
                    <a:pt x="4152" y="472"/>
                  </a:lnTo>
                  <a:cubicBezTo>
                    <a:pt x="4595" y="534"/>
                    <a:pt x="5045" y="602"/>
                    <a:pt x="5481" y="669"/>
                  </a:cubicBezTo>
                  <a:lnTo>
                    <a:pt x="5884" y="729"/>
                  </a:lnTo>
                  <a:cubicBezTo>
                    <a:pt x="5872" y="775"/>
                    <a:pt x="5879" y="825"/>
                    <a:pt x="5905" y="866"/>
                  </a:cubicBezTo>
                  <a:cubicBezTo>
                    <a:pt x="5919" y="885"/>
                    <a:pt x="5932" y="906"/>
                    <a:pt x="5946" y="925"/>
                  </a:cubicBezTo>
                  <a:cubicBezTo>
                    <a:pt x="6140" y="1453"/>
                    <a:pt x="6308" y="2001"/>
                    <a:pt x="6469" y="2536"/>
                  </a:cubicBezTo>
                  <a:cubicBezTo>
                    <a:pt x="6472" y="2542"/>
                    <a:pt x="6474" y="2549"/>
                    <a:pt x="6478" y="2555"/>
                  </a:cubicBezTo>
                  <a:cubicBezTo>
                    <a:pt x="6116" y="2505"/>
                    <a:pt x="5754" y="2456"/>
                    <a:pt x="5393" y="2403"/>
                  </a:cubicBezTo>
                  <a:cubicBezTo>
                    <a:pt x="5181" y="2371"/>
                    <a:pt x="4969" y="2340"/>
                    <a:pt x="4757" y="2307"/>
                  </a:cubicBezTo>
                  <a:cubicBezTo>
                    <a:pt x="4778" y="2270"/>
                    <a:pt x="4786" y="2225"/>
                    <a:pt x="4776" y="2185"/>
                  </a:cubicBezTo>
                  <a:cubicBezTo>
                    <a:pt x="4776" y="2169"/>
                    <a:pt x="4770" y="2154"/>
                    <a:pt x="4764" y="2143"/>
                  </a:cubicBezTo>
                  <a:lnTo>
                    <a:pt x="4757" y="2127"/>
                  </a:lnTo>
                  <a:cubicBezTo>
                    <a:pt x="4750" y="2111"/>
                    <a:pt x="4744" y="2093"/>
                    <a:pt x="4738" y="2076"/>
                  </a:cubicBezTo>
                  <a:cubicBezTo>
                    <a:pt x="4719" y="2025"/>
                    <a:pt x="4700" y="1973"/>
                    <a:pt x="4682" y="1922"/>
                  </a:cubicBezTo>
                  <a:cubicBezTo>
                    <a:pt x="4638" y="1798"/>
                    <a:pt x="4595" y="1675"/>
                    <a:pt x="4553" y="1548"/>
                  </a:cubicBezTo>
                  <a:cubicBezTo>
                    <a:pt x="4480" y="1266"/>
                    <a:pt x="4385" y="938"/>
                    <a:pt x="4223" y="635"/>
                  </a:cubicBezTo>
                  <a:cubicBezTo>
                    <a:pt x="4223" y="626"/>
                    <a:pt x="4222" y="616"/>
                    <a:pt x="4220" y="606"/>
                  </a:cubicBezTo>
                  <a:lnTo>
                    <a:pt x="4216" y="590"/>
                  </a:lnTo>
                  <a:cubicBezTo>
                    <a:pt x="4212" y="575"/>
                    <a:pt x="4209" y="561"/>
                    <a:pt x="4203" y="546"/>
                  </a:cubicBezTo>
                  <a:cubicBezTo>
                    <a:pt x="4193" y="521"/>
                    <a:pt x="4177" y="502"/>
                    <a:pt x="4155" y="492"/>
                  </a:cubicBezTo>
                  <a:lnTo>
                    <a:pt x="4152" y="472"/>
                  </a:lnTo>
                  <a:close/>
                  <a:moveTo>
                    <a:pt x="1552" y="262"/>
                  </a:moveTo>
                  <a:cubicBezTo>
                    <a:pt x="1983" y="438"/>
                    <a:pt x="2309" y="866"/>
                    <a:pt x="2520" y="1537"/>
                  </a:cubicBezTo>
                  <a:cubicBezTo>
                    <a:pt x="2632" y="1887"/>
                    <a:pt x="2705" y="2270"/>
                    <a:pt x="2752" y="2743"/>
                  </a:cubicBezTo>
                  <a:cubicBezTo>
                    <a:pt x="2729" y="2770"/>
                    <a:pt x="2723" y="2809"/>
                    <a:pt x="2737" y="2840"/>
                  </a:cubicBezTo>
                  <a:cubicBezTo>
                    <a:pt x="2774" y="2925"/>
                    <a:pt x="2787" y="3027"/>
                    <a:pt x="2774" y="3140"/>
                  </a:cubicBezTo>
                  <a:cubicBezTo>
                    <a:pt x="2623" y="3130"/>
                    <a:pt x="2463" y="3107"/>
                    <a:pt x="2273" y="3066"/>
                  </a:cubicBezTo>
                  <a:cubicBezTo>
                    <a:pt x="2239" y="3059"/>
                    <a:pt x="2205" y="3051"/>
                    <a:pt x="2172" y="3042"/>
                  </a:cubicBezTo>
                  <a:cubicBezTo>
                    <a:pt x="2153" y="3018"/>
                    <a:pt x="2124" y="3004"/>
                    <a:pt x="2093" y="3004"/>
                  </a:cubicBezTo>
                  <a:cubicBezTo>
                    <a:pt x="2083" y="3004"/>
                    <a:pt x="2073" y="3006"/>
                    <a:pt x="2062" y="3009"/>
                  </a:cubicBezTo>
                  <a:cubicBezTo>
                    <a:pt x="2059" y="3011"/>
                    <a:pt x="2054" y="3013"/>
                    <a:pt x="2049" y="3014"/>
                  </a:cubicBezTo>
                  <a:cubicBezTo>
                    <a:pt x="1999" y="3001"/>
                    <a:pt x="1948" y="2989"/>
                    <a:pt x="1898" y="2976"/>
                  </a:cubicBezTo>
                  <a:cubicBezTo>
                    <a:pt x="1777" y="2945"/>
                    <a:pt x="1657" y="2912"/>
                    <a:pt x="1537" y="2879"/>
                  </a:cubicBezTo>
                  <a:cubicBezTo>
                    <a:pt x="1324" y="2821"/>
                    <a:pt x="1105" y="2762"/>
                    <a:pt x="885" y="2713"/>
                  </a:cubicBezTo>
                  <a:cubicBezTo>
                    <a:pt x="895" y="2664"/>
                    <a:pt x="908" y="2614"/>
                    <a:pt x="924" y="2557"/>
                  </a:cubicBezTo>
                  <a:cubicBezTo>
                    <a:pt x="969" y="2396"/>
                    <a:pt x="1026" y="2231"/>
                    <a:pt x="1073" y="2098"/>
                  </a:cubicBezTo>
                  <a:cubicBezTo>
                    <a:pt x="1197" y="1732"/>
                    <a:pt x="1308" y="1337"/>
                    <a:pt x="1413" y="890"/>
                  </a:cubicBezTo>
                  <a:cubicBezTo>
                    <a:pt x="1462" y="683"/>
                    <a:pt x="1507" y="475"/>
                    <a:pt x="1552" y="262"/>
                  </a:cubicBezTo>
                  <a:close/>
                  <a:moveTo>
                    <a:pt x="8311" y="1083"/>
                  </a:moveTo>
                  <a:lnTo>
                    <a:pt x="8311" y="1083"/>
                  </a:lnTo>
                  <a:cubicBezTo>
                    <a:pt x="9086" y="1199"/>
                    <a:pt x="9691" y="1304"/>
                    <a:pt x="10256" y="1417"/>
                  </a:cubicBezTo>
                  <a:cubicBezTo>
                    <a:pt x="10285" y="1508"/>
                    <a:pt x="10314" y="1604"/>
                    <a:pt x="10343" y="1712"/>
                  </a:cubicBezTo>
                  <a:cubicBezTo>
                    <a:pt x="10350" y="1787"/>
                    <a:pt x="10373" y="1860"/>
                    <a:pt x="10392" y="1916"/>
                  </a:cubicBezTo>
                  <a:lnTo>
                    <a:pt x="10485" y="2267"/>
                  </a:lnTo>
                  <a:cubicBezTo>
                    <a:pt x="10487" y="2336"/>
                    <a:pt x="10493" y="2406"/>
                    <a:pt x="10503" y="2476"/>
                  </a:cubicBezTo>
                  <a:cubicBezTo>
                    <a:pt x="10529" y="2666"/>
                    <a:pt x="10571" y="2826"/>
                    <a:pt x="10631" y="2964"/>
                  </a:cubicBezTo>
                  <a:cubicBezTo>
                    <a:pt x="10648" y="3001"/>
                    <a:pt x="10672" y="3031"/>
                    <a:pt x="10700" y="3050"/>
                  </a:cubicBezTo>
                  <a:cubicBezTo>
                    <a:pt x="10716" y="3098"/>
                    <a:pt x="10732" y="3146"/>
                    <a:pt x="10747" y="3186"/>
                  </a:cubicBezTo>
                  <a:cubicBezTo>
                    <a:pt x="10749" y="3203"/>
                    <a:pt x="10751" y="3218"/>
                    <a:pt x="10753" y="3235"/>
                  </a:cubicBezTo>
                  <a:lnTo>
                    <a:pt x="10754" y="3252"/>
                  </a:lnTo>
                  <a:cubicBezTo>
                    <a:pt x="10412" y="3185"/>
                    <a:pt x="10068" y="3119"/>
                    <a:pt x="9726" y="3053"/>
                  </a:cubicBezTo>
                  <a:cubicBezTo>
                    <a:pt x="9456" y="3001"/>
                    <a:pt x="9176" y="2952"/>
                    <a:pt x="8873" y="2902"/>
                  </a:cubicBezTo>
                  <a:cubicBezTo>
                    <a:pt x="8825" y="2626"/>
                    <a:pt x="8754" y="2334"/>
                    <a:pt x="8650" y="1986"/>
                  </a:cubicBezTo>
                  <a:cubicBezTo>
                    <a:pt x="8597" y="1806"/>
                    <a:pt x="8543" y="1647"/>
                    <a:pt x="8486" y="1500"/>
                  </a:cubicBezTo>
                  <a:cubicBezTo>
                    <a:pt x="8461" y="1433"/>
                    <a:pt x="8425" y="1343"/>
                    <a:pt x="8386" y="1262"/>
                  </a:cubicBezTo>
                  <a:cubicBezTo>
                    <a:pt x="8367" y="1196"/>
                    <a:pt x="8342" y="1135"/>
                    <a:pt x="8311" y="1083"/>
                  </a:cubicBezTo>
                  <a:close/>
                  <a:moveTo>
                    <a:pt x="12611" y="1966"/>
                  </a:moveTo>
                  <a:cubicBezTo>
                    <a:pt x="12738" y="1995"/>
                    <a:pt x="12866" y="2023"/>
                    <a:pt x="12993" y="2047"/>
                  </a:cubicBezTo>
                  <a:cubicBezTo>
                    <a:pt x="13116" y="2068"/>
                    <a:pt x="13240" y="2085"/>
                    <a:pt x="13362" y="2100"/>
                  </a:cubicBezTo>
                  <a:lnTo>
                    <a:pt x="13499" y="2119"/>
                  </a:lnTo>
                  <a:cubicBezTo>
                    <a:pt x="13575" y="2129"/>
                    <a:pt x="13652" y="2139"/>
                    <a:pt x="13728" y="2151"/>
                  </a:cubicBezTo>
                  <a:cubicBezTo>
                    <a:pt x="13741" y="2152"/>
                    <a:pt x="13754" y="2155"/>
                    <a:pt x="13768" y="2156"/>
                  </a:cubicBezTo>
                  <a:cubicBezTo>
                    <a:pt x="13783" y="2168"/>
                    <a:pt x="13795" y="2175"/>
                    <a:pt x="13826" y="2176"/>
                  </a:cubicBezTo>
                  <a:cubicBezTo>
                    <a:pt x="13835" y="2177"/>
                    <a:pt x="13844" y="2177"/>
                    <a:pt x="13853" y="2177"/>
                  </a:cubicBezTo>
                  <a:cubicBezTo>
                    <a:pt x="13867" y="2177"/>
                    <a:pt x="13881" y="2176"/>
                    <a:pt x="13896" y="2173"/>
                  </a:cubicBezTo>
                  <a:cubicBezTo>
                    <a:pt x="13917" y="2169"/>
                    <a:pt x="13935" y="2156"/>
                    <a:pt x="13950" y="2141"/>
                  </a:cubicBezTo>
                  <a:cubicBezTo>
                    <a:pt x="13992" y="2150"/>
                    <a:pt x="14035" y="2163"/>
                    <a:pt x="14080" y="2179"/>
                  </a:cubicBezTo>
                  <a:cubicBezTo>
                    <a:pt x="14089" y="2181"/>
                    <a:pt x="14097" y="2183"/>
                    <a:pt x="14107" y="2187"/>
                  </a:cubicBezTo>
                  <a:cubicBezTo>
                    <a:pt x="14072" y="2332"/>
                    <a:pt x="14030" y="2480"/>
                    <a:pt x="13989" y="2622"/>
                  </a:cubicBezTo>
                  <a:cubicBezTo>
                    <a:pt x="13882" y="3004"/>
                    <a:pt x="13770" y="3398"/>
                    <a:pt x="13777" y="3804"/>
                  </a:cubicBezTo>
                  <a:cubicBezTo>
                    <a:pt x="13595" y="3775"/>
                    <a:pt x="13413" y="3746"/>
                    <a:pt x="13230" y="3715"/>
                  </a:cubicBezTo>
                  <a:cubicBezTo>
                    <a:pt x="13243" y="3691"/>
                    <a:pt x="13244" y="3662"/>
                    <a:pt x="13235" y="3635"/>
                  </a:cubicBezTo>
                  <a:cubicBezTo>
                    <a:pt x="13152" y="3421"/>
                    <a:pt x="13074" y="3205"/>
                    <a:pt x="12997" y="2989"/>
                  </a:cubicBezTo>
                  <a:cubicBezTo>
                    <a:pt x="12874" y="2652"/>
                    <a:pt x="12748" y="2305"/>
                    <a:pt x="12611" y="1966"/>
                  </a:cubicBezTo>
                  <a:close/>
                  <a:moveTo>
                    <a:pt x="863" y="2915"/>
                  </a:moveTo>
                  <a:cubicBezTo>
                    <a:pt x="1076" y="2964"/>
                    <a:pt x="1288" y="3021"/>
                    <a:pt x="1495" y="3077"/>
                  </a:cubicBezTo>
                  <a:cubicBezTo>
                    <a:pt x="1587" y="3102"/>
                    <a:pt x="1677" y="3127"/>
                    <a:pt x="1769" y="3151"/>
                  </a:cubicBezTo>
                  <a:cubicBezTo>
                    <a:pt x="1748" y="3163"/>
                    <a:pt x="1727" y="3176"/>
                    <a:pt x="1704" y="3190"/>
                  </a:cubicBezTo>
                  <a:cubicBezTo>
                    <a:pt x="1579" y="3268"/>
                    <a:pt x="1453" y="3359"/>
                    <a:pt x="1294" y="3483"/>
                  </a:cubicBezTo>
                  <a:cubicBezTo>
                    <a:pt x="1099" y="3636"/>
                    <a:pt x="911" y="3797"/>
                    <a:pt x="742" y="3957"/>
                  </a:cubicBezTo>
                  <a:cubicBezTo>
                    <a:pt x="708" y="3980"/>
                    <a:pt x="676" y="4005"/>
                    <a:pt x="644" y="4032"/>
                  </a:cubicBezTo>
                  <a:cubicBezTo>
                    <a:pt x="629" y="4047"/>
                    <a:pt x="616" y="4064"/>
                    <a:pt x="607" y="4087"/>
                  </a:cubicBezTo>
                  <a:lnTo>
                    <a:pt x="597" y="4097"/>
                  </a:lnTo>
                  <a:lnTo>
                    <a:pt x="557" y="4087"/>
                  </a:lnTo>
                  <a:lnTo>
                    <a:pt x="795" y="2978"/>
                  </a:lnTo>
                  <a:cubicBezTo>
                    <a:pt x="812" y="2973"/>
                    <a:pt x="827" y="2965"/>
                    <a:pt x="841" y="2953"/>
                  </a:cubicBezTo>
                  <a:cubicBezTo>
                    <a:pt x="851" y="2942"/>
                    <a:pt x="860" y="2929"/>
                    <a:pt x="863" y="2915"/>
                  </a:cubicBezTo>
                  <a:close/>
                  <a:moveTo>
                    <a:pt x="4780" y="2707"/>
                  </a:moveTo>
                  <a:cubicBezTo>
                    <a:pt x="5259" y="2793"/>
                    <a:pt x="5745" y="2890"/>
                    <a:pt x="6214" y="2985"/>
                  </a:cubicBezTo>
                  <a:lnTo>
                    <a:pt x="6402" y="3022"/>
                  </a:lnTo>
                  <a:lnTo>
                    <a:pt x="6400" y="3023"/>
                  </a:lnTo>
                  <a:cubicBezTo>
                    <a:pt x="6373" y="3034"/>
                    <a:pt x="6347" y="3047"/>
                    <a:pt x="6322" y="3059"/>
                  </a:cubicBezTo>
                  <a:cubicBezTo>
                    <a:pt x="6271" y="3086"/>
                    <a:pt x="6218" y="3117"/>
                    <a:pt x="6158" y="3157"/>
                  </a:cubicBezTo>
                  <a:cubicBezTo>
                    <a:pt x="6151" y="3159"/>
                    <a:pt x="6143" y="3161"/>
                    <a:pt x="6136" y="3164"/>
                  </a:cubicBezTo>
                  <a:lnTo>
                    <a:pt x="6080" y="3177"/>
                  </a:lnTo>
                  <a:lnTo>
                    <a:pt x="6080" y="3184"/>
                  </a:lnTo>
                  <a:cubicBezTo>
                    <a:pt x="6043" y="3204"/>
                    <a:pt x="6014" y="3234"/>
                    <a:pt x="5999" y="3270"/>
                  </a:cubicBezTo>
                  <a:cubicBezTo>
                    <a:pt x="5781" y="3431"/>
                    <a:pt x="5575" y="3611"/>
                    <a:pt x="5383" y="3781"/>
                  </a:cubicBezTo>
                  <a:cubicBezTo>
                    <a:pt x="5193" y="3950"/>
                    <a:pt x="5004" y="4125"/>
                    <a:pt x="4822" y="4294"/>
                  </a:cubicBezTo>
                  <a:lnTo>
                    <a:pt x="4753" y="4358"/>
                  </a:lnTo>
                  <a:cubicBezTo>
                    <a:pt x="4676" y="4429"/>
                    <a:pt x="4598" y="4501"/>
                    <a:pt x="4521" y="4571"/>
                  </a:cubicBezTo>
                  <a:cubicBezTo>
                    <a:pt x="4485" y="4602"/>
                    <a:pt x="4450" y="4634"/>
                    <a:pt x="4413" y="4666"/>
                  </a:cubicBezTo>
                  <a:cubicBezTo>
                    <a:pt x="4379" y="4697"/>
                    <a:pt x="4360" y="4713"/>
                    <a:pt x="4328" y="4739"/>
                  </a:cubicBezTo>
                  <a:cubicBezTo>
                    <a:pt x="4311" y="4753"/>
                    <a:pt x="4299" y="4769"/>
                    <a:pt x="4293" y="4787"/>
                  </a:cubicBezTo>
                  <a:lnTo>
                    <a:pt x="4027" y="4745"/>
                  </a:lnTo>
                  <a:cubicBezTo>
                    <a:pt x="3568" y="4671"/>
                    <a:pt x="3093" y="4596"/>
                    <a:pt x="2625" y="4515"/>
                  </a:cubicBezTo>
                  <a:cubicBezTo>
                    <a:pt x="2998" y="4254"/>
                    <a:pt x="3344" y="3969"/>
                    <a:pt x="3661" y="3702"/>
                  </a:cubicBezTo>
                  <a:cubicBezTo>
                    <a:pt x="3744" y="3633"/>
                    <a:pt x="3824" y="3564"/>
                    <a:pt x="3905" y="3495"/>
                  </a:cubicBezTo>
                  <a:cubicBezTo>
                    <a:pt x="3999" y="3416"/>
                    <a:pt x="4093" y="3335"/>
                    <a:pt x="4187" y="3257"/>
                  </a:cubicBezTo>
                  <a:cubicBezTo>
                    <a:pt x="4218" y="3230"/>
                    <a:pt x="4249" y="3205"/>
                    <a:pt x="4280" y="3180"/>
                  </a:cubicBezTo>
                  <a:cubicBezTo>
                    <a:pt x="4325" y="3142"/>
                    <a:pt x="4372" y="3105"/>
                    <a:pt x="4417" y="3066"/>
                  </a:cubicBezTo>
                  <a:lnTo>
                    <a:pt x="4459" y="3031"/>
                  </a:lnTo>
                  <a:cubicBezTo>
                    <a:pt x="4516" y="2979"/>
                    <a:pt x="4573" y="2929"/>
                    <a:pt x="4631" y="2882"/>
                  </a:cubicBezTo>
                  <a:cubicBezTo>
                    <a:pt x="4647" y="2869"/>
                    <a:pt x="4663" y="2856"/>
                    <a:pt x="4680" y="2844"/>
                  </a:cubicBezTo>
                  <a:cubicBezTo>
                    <a:pt x="4682" y="2844"/>
                    <a:pt x="4684" y="2844"/>
                    <a:pt x="4686" y="2844"/>
                  </a:cubicBezTo>
                  <a:cubicBezTo>
                    <a:pt x="4723" y="2844"/>
                    <a:pt x="4753" y="2823"/>
                    <a:pt x="4770" y="2788"/>
                  </a:cubicBezTo>
                  <a:cubicBezTo>
                    <a:pt x="4783" y="2760"/>
                    <a:pt x="4786" y="2733"/>
                    <a:pt x="4780" y="2707"/>
                  </a:cubicBezTo>
                  <a:close/>
                  <a:moveTo>
                    <a:pt x="9011" y="3544"/>
                  </a:moveTo>
                  <a:cubicBezTo>
                    <a:pt x="9510" y="3674"/>
                    <a:pt x="10010" y="3831"/>
                    <a:pt x="10494" y="3984"/>
                  </a:cubicBezTo>
                  <a:lnTo>
                    <a:pt x="10626" y="4024"/>
                  </a:lnTo>
                  <a:lnTo>
                    <a:pt x="10585" y="4044"/>
                  </a:lnTo>
                  <a:cubicBezTo>
                    <a:pt x="10475" y="4100"/>
                    <a:pt x="10359" y="4168"/>
                    <a:pt x="10220" y="4258"/>
                  </a:cubicBezTo>
                  <a:cubicBezTo>
                    <a:pt x="9972" y="4419"/>
                    <a:pt x="9718" y="4608"/>
                    <a:pt x="9416" y="4853"/>
                  </a:cubicBezTo>
                  <a:cubicBezTo>
                    <a:pt x="9155" y="5066"/>
                    <a:pt x="8853" y="5323"/>
                    <a:pt x="8576" y="5616"/>
                  </a:cubicBezTo>
                  <a:cubicBezTo>
                    <a:pt x="8359" y="5568"/>
                    <a:pt x="8141" y="5521"/>
                    <a:pt x="7922" y="5474"/>
                  </a:cubicBezTo>
                  <a:cubicBezTo>
                    <a:pt x="7434" y="5370"/>
                    <a:pt x="7030" y="5285"/>
                    <a:pt x="6657" y="5210"/>
                  </a:cubicBezTo>
                  <a:cubicBezTo>
                    <a:pt x="6806" y="5076"/>
                    <a:pt x="6958" y="4960"/>
                    <a:pt x="7101" y="4854"/>
                  </a:cubicBezTo>
                  <a:cubicBezTo>
                    <a:pt x="7208" y="4777"/>
                    <a:pt x="7317" y="4701"/>
                    <a:pt x="7425" y="4625"/>
                  </a:cubicBezTo>
                  <a:cubicBezTo>
                    <a:pt x="7495" y="4575"/>
                    <a:pt x="7566" y="4526"/>
                    <a:pt x="7637" y="4475"/>
                  </a:cubicBezTo>
                  <a:cubicBezTo>
                    <a:pt x="7681" y="4444"/>
                    <a:pt x="7725" y="4412"/>
                    <a:pt x="7769" y="4380"/>
                  </a:cubicBezTo>
                  <a:cubicBezTo>
                    <a:pt x="7781" y="4376"/>
                    <a:pt x="7792" y="4370"/>
                    <a:pt x="7804" y="4364"/>
                  </a:cubicBezTo>
                  <a:cubicBezTo>
                    <a:pt x="7920" y="4300"/>
                    <a:pt x="8018" y="4217"/>
                    <a:pt x="8105" y="4138"/>
                  </a:cubicBezTo>
                  <a:cubicBezTo>
                    <a:pt x="8289" y="4010"/>
                    <a:pt x="8440" y="3912"/>
                    <a:pt x="8584" y="3831"/>
                  </a:cubicBezTo>
                  <a:cubicBezTo>
                    <a:pt x="8612" y="3816"/>
                    <a:pt x="8641" y="3800"/>
                    <a:pt x="8668" y="3785"/>
                  </a:cubicBezTo>
                  <a:lnTo>
                    <a:pt x="8707" y="3766"/>
                  </a:lnTo>
                  <a:cubicBezTo>
                    <a:pt x="8710" y="3765"/>
                    <a:pt x="8711" y="3763"/>
                    <a:pt x="8713" y="3763"/>
                  </a:cubicBezTo>
                  <a:cubicBezTo>
                    <a:pt x="8713" y="3763"/>
                    <a:pt x="8713" y="3763"/>
                    <a:pt x="8715" y="3762"/>
                  </a:cubicBezTo>
                  <a:cubicBezTo>
                    <a:pt x="8717" y="3762"/>
                    <a:pt x="8719" y="3760"/>
                    <a:pt x="8723" y="3759"/>
                  </a:cubicBezTo>
                  <a:lnTo>
                    <a:pt x="8732" y="3755"/>
                  </a:lnTo>
                  <a:cubicBezTo>
                    <a:pt x="8787" y="3728"/>
                    <a:pt x="8841" y="3708"/>
                    <a:pt x="8894" y="3691"/>
                  </a:cubicBezTo>
                  <a:cubicBezTo>
                    <a:pt x="8937" y="3678"/>
                    <a:pt x="8972" y="3647"/>
                    <a:pt x="8993" y="3606"/>
                  </a:cubicBezTo>
                  <a:cubicBezTo>
                    <a:pt x="9004" y="3586"/>
                    <a:pt x="9010" y="3566"/>
                    <a:pt x="9011" y="3544"/>
                  </a:cubicBezTo>
                  <a:close/>
                  <a:moveTo>
                    <a:pt x="13011" y="4656"/>
                  </a:moveTo>
                  <a:cubicBezTo>
                    <a:pt x="13156" y="4681"/>
                    <a:pt x="13298" y="4702"/>
                    <a:pt x="13434" y="4719"/>
                  </a:cubicBezTo>
                  <a:cubicBezTo>
                    <a:pt x="13395" y="4959"/>
                    <a:pt x="13332" y="5220"/>
                    <a:pt x="13237" y="5535"/>
                  </a:cubicBezTo>
                  <a:cubicBezTo>
                    <a:pt x="13145" y="5842"/>
                    <a:pt x="13048" y="6111"/>
                    <a:pt x="12942" y="6358"/>
                  </a:cubicBezTo>
                  <a:cubicBezTo>
                    <a:pt x="12930" y="6387"/>
                    <a:pt x="12930" y="6418"/>
                    <a:pt x="12944" y="6445"/>
                  </a:cubicBezTo>
                  <a:cubicBezTo>
                    <a:pt x="12948" y="6451"/>
                    <a:pt x="12951" y="6457"/>
                    <a:pt x="12956" y="6463"/>
                  </a:cubicBezTo>
                  <a:cubicBezTo>
                    <a:pt x="12896" y="6481"/>
                    <a:pt x="12830" y="6487"/>
                    <a:pt x="12763" y="6487"/>
                  </a:cubicBezTo>
                  <a:cubicBezTo>
                    <a:pt x="12678" y="6487"/>
                    <a:pt x="12590" y="6477"/>
                    <a:pt x="12511" y="6468"/>
                  </a:cubicBezTo>
                  <a:lnTo>
                    <a:pt x="12498" y="6467"/>
                  </a:lnTo>
                  <a:cubicBezTo>
                    <a:pt x="12354" y="6451"/>
                    <a:pt x="12203" y="6425"/>
                    <a:pt x="12022" y="6387"/>
                  </a:cubicBezTo>
                  <a:cubicBezTo>
                    <a:pt x="11911" y="6363"/>
                    <a:pt x="11801" y="6336"/>
                    <a:pt x="11691" y="6310"/>
                  </a:cubicBezTo>
                  <a:cubicBezTo>
                    <a:pt x="11597" y="6287"/>
                    <a:pt x="11505" y="6263"/>
                    <a:pt x="11411" y="6239"/>
                  </a:cubicBezTo>
                  <a:cubicBezTo>
                    <a:pt x="11282" y="6206"/>
                    <a:pt x="11149" y="6173"/>
                    <a:pt x="11017" y="6142"/>
                  </a:cubicBezTo>
                  <a:cubicBezTo>
                    <a:pt x="11186" y="6025"/>
                    <a:pt x="11359" y="5911"/>
                    <a:pt x="11527" y="5799"/>
                  </a:cubicBezTo>
                  <a:cubicBezTo>
                    <a:pt x="11813" y="5610"/>
                    <a:pt x="12109" y="5414"/>
                    <a:pt x="12391" y="5204"/>
                  </a:cubicBezTo>
                  <a:cubicBezTo>
                    <a:pt x="12516" y="5111"/>
                    <a:pt x="12679" y="4987"/>
                    <a:pt x="12831" y="4845"/>
                  </a:cubicBezTo>
                  <a:cubicBezTo>
                    <a:pt x="12897" y="4784"/>
                    <a:pt x="12960" y="4725"/>
                    <a:pt x="13011" y="4656"/>
                  </a:cubicBezTo>
                  <a:close/>
                  <a:moveTo>
                    <a:pt x="1482" y="0"/>
                  </a:moveTo>
                  <a:cubicBezTo>
                    <a:pt x="1435" y="0"/>
                    <a:pt x="1395" y="31"/>
                    <a:pt x="1385" y="79"/>
                  </a:cubicBezTo>
                  <a:lnTo>
                    <a:pt x="1383" y="89"/>
                  </a:lnTo>
                  <a:cubicBezTo>
                    <a:pt x="1284" y="547"/>
                    <a:pt x="1183" y="1022"/>
                    <a:pt x="1055" y="1481"/>
                  </a:cubicBezTo>
                  <a:cubicBezTo>
                    <a:pt x="1005" y="1660"/>
                    <a:pt x="944" y="1840"/>
                    <a:pt x="886" y="2013"/>
                  </a:cubicBezTo>
                  <a:cubicBezTo>
                    <a:pt x="836" y="2163"/>
                    <a:pt x="783" y="2318"/>
                    <a:pt x="738" y="2473"/>
                  </a:cubicBezTo>
                  <a:cubicBezTo>
                    <a:pt x="716" y="2550"/>
                    <a:pt x="699" y="2613"/>
                    <a:pt x="687" y="2671"/>
                  </a:cubicBezTo>
                  <a:cubicBezTo>
                    <a:pt x="662" y="2684"/>
                    <a:pt x="645" y="2707"/>
                    <a:pt x="639" y="2735"/>
                  </a:cubicBezTo>
                  <a:lnTo>
                    <a:pt x="350" y="4089"/>
                  </a:lnTo>
                  <a:cubicBezTo>
                    <a:pt x="209" y="4477"/>
                    <a:pt x="103" y="4872"/>
                    <a:pt x="20" y="5265"/>
                  </a:cubicBezTo>
                  <a:cubicBezTo>
                    <a:pt x="21" y="5372"/>
                    <a:pt x="21" y="5476"/>
                    <a:pt x="21" y="5580"/>
                  </a:cubicBezTo>
                  <a:cubicBezTo>
                    <a:pt x="20" y="5949"/>
                    <a:pt x="15" y="6320"/>
                    <a:pt x="1" y="6693"/>
                  </a:cubicBezTo>
                  <a:cubicBezTo>
                    <a:pt x="4" y="6664"/>
                    <a:pt x="8" y="6634"/>
                    <a:pt x="11" y="6607"/>
                  </a:cubicBezTo>
                  <a:cubicBezTo>
                    <a:pt x="75" y="6078"/>
                    <a:pt x="146" y="5641"/>
                    <a:pt x="235" y="5233"/>
                  </a:cubicBezTo>
                  <a:cubicBezTo>
                    <a:pt x="310" y="4883"/>
                    <a:pt x="396" y="4571"/>
                    <a:pt x="497" y="4280"/>
                  </a:cubicBezTo>
                  <a:cubicBezTo>
                    <a:pt x="755" y="4345"/>
                    <a:pt x="1019" y="4407"/>
                    <a:pt x="1303" y="4468"/>
                  </a:cubicBezTo>
                  <a:cubicBezTo>
                    <a:pt x="2200" y="4661"/>
                    <a:pt x="3121" y="4807"/>
                    <a:pt x="4011" y="4947"/>
                  </a:cubicBezTo>
                  <a:cubicBezTo>
                    <a:pt x="4460" y="5019"/>
                    <a:pt x="4924" y="5091"/>
                    <a:pt x="5377" y="5170"/>
                  </a:cubicBezTo>
                  <a:cubicBezTo>
                    <a:pt x="5647" y="5216"/>
                    <a:pt x="5924" y="5269"/>
                    <a:pt x="6225" y="5328"/>
                  </a:cubicBezTo>
                  <a:cubicBezTo>
                    <a:pt x="6225" y="5338"/>
                    <a:pt x="6227" y="5347"/>
                    <a:pt x="6230" y="5357"/>
                  </a:cubicBezTo>
                  <a:cubicBezTo>
                    <a:pt x="6245" y="5400"/>
                    <a:pt x="6289" y="5426"/>
                    <a:pt x="6333" y="5426"/>
                  </a:cubicBezTo>
                  <a:cubicBezTo>
                    <a:pt x="6358" y="5426"/>
                    <a:pt x="6383" y="5418"/>
                    <a:pt x="6402" y="5398"/>
                  </a:cubicBezTo>
                  <a:lnTo>
                    <a:pt x="6430" y="5370"/>
                  </a:lnTo>
                  <a:cubicBezTo>
                    <a:pt x="6739" y="5433"/>
                    <a:pt x="7048" y="5498"/>
                    <a:pt x="7356" y="5564"/>
                  </a:cubicBezTo>
                  <a:lnTo>
                    <a:pt x="7861" y="5672"/>
                  </a:lnTo>
                  <a:lnTo>
                    <a:pt x="9406" y="6004"/>
                  </a:lnTo>
                  <a:lnTo>
                    <a:pt x="9436" y="6012"/>
                  </a:lnTo>
                  <a:cubicBezTo>
                    <a:pt x="9478" y="6025"/>
                    <a:pt x="9521" y="6037"/>
                    <a:pt x="9563" y="6050"/>
                  </a:cubicBezTo>
                  <a:cubicBezTo>
                    <a:pt x="9688" y="6086"/>
                    <a:pt x="9833" y="6128"/>
                    <a:pt x="9979" y="6158"/>
                  </a:cubicBezTo>
                  <a:cubicBezTo>
                    <a:pt x="10132" y="6191"/>
                    <a:pt x="10267" y="6210"/>
                    <a:pt x="10387" y="6213"/>
                  </a:cubicBezTo>
                  <a:lnTo>
                    <a:pt x="10659" y="6271"/>
                  </a:lnTo>
                  <a:cubicBezTo>
                    <a:pt x="10829" y="6308"/>
                    <a:pt x="11012" y="6348"/>
                    <a:pt x="11198" y="6395"/>
                  </a:cubicBezTo>
                  <a:lnTo>
                    <a:pt x="11330" y="6429"/>
                  </a:lnTo>
                  <a:cubicBezTo>
                    <a:pt x="11520" y="6476"/>
                    <a:pt x="11716" y="6526"/>
                    <a:pt x="11911" y="6570"/>
                  </a:cubicBezTo>
                  <a:lnTo>
                    <a:pt x="11971" y="6582"/>
                  </a:lnTo>
                  <a:cubicBezTo>
                    <a:pt x="12234" y="6639"/>
                    <a:pt x="12436" y="6669"/>
                    <a:pt x="12628" y="6681"/>
                  </a:cubicBezTo>
                  <a:cubicBezTo>
                    <a:pt x="12669" y="6684"/>
                    <a:pt x="12712" y="6686"/>
                    <a:pt x="12755" y="6686"/>
                  </a:cubicBezTo>
                  <a:cubicBezTo>
                    <a:pt x="12809" y="6686"/>
                    <a:pt x="12864" y="6683"/>
                    <a:pt x="12918" y="6675"/>
                  </a:cubicBezTo>
                  <a:lnTo>
                    <a:pt x="13068" y="6637"/>
                  </a:lnTo>
                  <a:cubicBezTo>
                    <a:pt x="13099" y="6626"/>
                    <a:pt x="13129" y="6611"/>
                    <a:pt x="13156" y="6594"/>
                  </a:cubicBezTo>
                  <a:cubicBezTo>
                    <a:pt x="13192" y="6571"/>
                    <a:pt x="13208" y="6534"/>
                    <a:pt x="13201" y="6495"/>
                  </a:cubicBezTo>
                  <a:cubicBezTo>
                    <a:pt x="13194" y="6458"/>
                    <a:pt x="13169" y="6429"/>
                    <a:pt x="13137" y="6414"/>
                  </a:cubicBezTo>
                  <a:cubicBezTo>
                    <a:pt x="13236" y="6181"/>
                    <a:pt x="13330" y="5921"/>
                    <a:pt x="13422" y="5618"/>
                  </a:cubicBezTo>
                  <a:cubicBezTo>
                    <a:pt x="13537" y="5245"/>
                    <a:pt x="13609" y="4937"/>
                    <a:pt x="13649" y="4650"/>
                  </a:cubicBezTo>
                  <a:cubicBezTo>
                    <a:pt x="13656" y="4602"/>
                    <a:pt x="13630" y="4545"/>
                    <a:pt x="13568" y="4532"/>
                  </a:cubicBezTo>
                  <a:lnTo>
                    <a:pt x="13566" y="4532"/>
                  </a:lnTo>
                  <a:cubicBezTo>
                    <a:pt x="13411" y="4514"/>
                    <a:pt x="13250" y="4492"/>
                    <a:pt x="13087" y="4464"/>
                  </a:cubicBezTo>
                  <a:cubicBezTo>
                    <a:pt x="13075" y="4427"/>
                    <a:pt x="13042" y="4402"/>
                    <a:pt x="13008" y="4395"/>
                  </a:cubicBezTo>
                  <a:cubicBezTo>
                    <a:pt x="13001" y="4394"/>
                    <a:pt x="12994" y="4393"/>
                    <a:pt x="12987" y="4393"/>
                  </a:cubicBezTo>
                  <a:cubicBezTo>
                    <a:pt x="12956" y="4393"/>
                    <a:pt x="12929" y="4407"/>
                    <a:pt x="12911" y="4432"/>
                  </a:cubicBezTo>
                  <a:cubicBezTo>
                    <a:pt x="12114" y="4283"/>
                    <a:pt x="11325" y="4034"/>
                    <a:pt x="10561" y="3793"/>
                  </a:cubicBezTo>
                  <a:cubicBezTo>
                    <a:pt x="10256" y="3698"/>
                    <a:pt x="9942" y="3599"/>
                    <a:pt x="9632" y="3508"/>
                  </a:cubicBezTo>
                  <a:cubicBezTo>
                    <a:pt x="9270" y="3402"/>
                    <a:pt x="8950" y="3316"/>
                    <a:pt x="8651" y="3247"/>
                  </a:cubicBezTo>
                  <a:cubicBezTo>
                    <a:pt x="8410" y="3191"/>
                    <a:pt x="8161" y="3148"/>
                    <a:pt x="7921" y="3107"/>
                  </a:cubicBezTo>
                  <a:cubicBezTo>
                    <a:pt x="7839" y="3092"/>
                    <a:pt x="7756" y="3078"/>
                    <a:pt x="7672" y="3063"/>
                  </a:cubicBezTo>
                  <a:cubicBezTo>
                    <a:pt x="7206" y="2979"/>
                    <a:pt x="6732" y="2883"/>
                    <a:pt x="6275" y="2791"/>
                  </a:cubicBezTo>
                  <a:cubicBezTo>
                    <a:pt x="6072" y="2751"/>
                    <a:pt x="5870" y="2710"/>
                    <a:pt x="5666" y="2670"/>
                  </a:cubicBezTo>
                  <a:cubicBezTo>
                    <a:pt x="5496" y="2637"/>
                    <a:pt x="5332" y="2606"/>
                    <a:pt x="5171" y="2575"/>
                  </a:cubicBezTo>
                  <a:lnTo>
                    <a:pt x="5171" y="2575"/>
                  </a:lnTo>
                  <a:cubicBezTo>
                    <a:pt x="5672" y="2650"/>
                    <a:pt x="6171" y="2718"/>
                    <a:pt x="6663" y="2784"/>
                  </a:cubicBezTo>
                  <a:lnTo>
                    <a:pt x="7253" y="2865"/>
                  </a:lnTo>
                  <a:cubicBezTo>
                    <a:pt x="7683" y="2925"/>
                    <a:pt x="8126" y="2985"/>
                    <a:pt x="8559" y="3053"/>
                  </a:cubicBezTo>
                  <a:cubicBezTo>
                    <a:pt x="8587" y="3072"/>
                    <a:pt x="8622" y="3082"/>
                    <a:pt x="8657" y="3082"/>
                  </a:cubicBezTo>
                  <a:cubicBezTo>
                    <a:pt x="8672" y="3082"/>
                    <a:pt x="8688" y="3080"/>
                    <a:pt x="8703" y="3076"/>
                  </a:cubicBezTo>
                  <a:cubicBezTo>
                    <a:pt x="8937" y="3114"/>
                    <a:pt x="9150" y="3151"/>
                    <a:pt x="9353" y="3189"/>
                  </a:cubicBezTo>
                  <a:cubicBezTo>
                    <a:pt x="9825" y="3277"/>
                    <a:pt x="10297" y="3368"/>
                    <a:pt x="10768" y="3461"/>
                  </a:cubicBezTo>
                  <a:cubicBezTo>
                    <a:pt x="10997" y="3505"/>
                    <a:pt x="11225" y="3549"/>
                    <a:pt x="11455" y="3594"/>
                  </a:cubicBezTo>
                  <a:cubicBezTo>
                    <a:pt x="11764" y="3654"/>
                    <a:pt x="12173" y="3732"/>
                    <a:pt x="12585" y="3806"/>
                  </a:cubicBezTo>
                  <a:cubicBezTo>
                    <a:pt x="12623" y="3818"/>
                    <a:pt x="12662" y="3828"/>
                    <a:pt x="12700" y="3834"/>
                  </a:cubicBezTo>
                  <a:cubicBezTo>
                    <a:pt x="12722" y="3838"/>
                    <a:pt x="12743" y="3840"/>
                    <a:pt x="12760" y="3840"/>
                  </a:cubicBezTo>
                  <a:cubicBezTo>
                    <a:pt x="12763" y="3840"/>
                    <a:pt x="12766" y="3840"/>
                    <a:pt x="12769" y="3840"/>
                  </a:cubicBezTo>
                  <a:cubicBezTo>
                    <a:pt x="13167" y="3911"/>
                    <a:pt x="13525" y="3970"/>
                    <a:pt x="13866" y="4023"/>
                  </a:cubicBezTo>
                  <a:cubicBezTo>
                    <a:pt x="13872" y="4024"/>
                    <a:pt x="13877" y="4024"/>
                    <a:pt x="13883" y="4024"/>
                  </a:cubicBezTo>
                  <a:cubicBezTo>
                    <a:pt x="13909" y="4024"/>
                    <a:pt x="13936" y="4014"/>
                    <a:pt x="13954" y="3995"/>
                  </a:cubicBezTo>
                  <a:cubicBezTo>
                    <a:pt x="13977" y="3975"/>
                    <a:pt x="13988" y="3947"/>
                    <a:pt x="13985" y="3917"/>
                  </a:cubicBezTo>
                  <a:cubicBezTo>
                    <a:pt x="13951" y="3491"/>
                    <a:pt x="14071" y="3072"/>
                    <a:pt x="14186" y="2666"/>
                  </a:cubicBezTo>
                  <a:cubicBezTo>
                    <a:pt x="14235" y="2494"/>
                    <a:pt x="14286" y="2314"/>
                    <a:pt x="14326" y="2137"/>
                  </a:cubicBezTo>
                  <a:cubicBezTo>
                    <a:pt x="14337" y="2083"/>
                    <a:pt x="14302" y="2029"/>
                    <a:pt x="14248" y="2017"/>
                  </a:cubicBezTo>
                  <a:cubicBezTo>
                    <a:pt x="14207" y="2008"/>
                    <a:pt x="14166" y="1994"/>
                    <a:pt x="14126" y="1982"/>
                  </a:cubicBezTo>
                  <a:cubicBezTo>
                    <a:pt x="14037" y="1954"/>
                    <a:pt x="13940" y="1929"/>
                    <a:pt x="13855" y="1929"/>
                  </a:cubicBezTo>
                  <a:cubicBezTo>
                    <a:pt x="13845" y="1929"/>
                    <a:pt x="13835" y="1929"/>
                    <a:pt x="13825" y="1930"/>
                  </a:cubicBezTo>
                  <a:cubicBezTo>
                    <a:pt x="13803" y="1932"/>
                    <a:pt x="13784" y="1939"/>
                    <a:pt x="13769" y="1953"/>
                  </a:cubicBezTo>
                  <a:cubicBezTo>
                    <a:pt x="13662" y="1937"/>
                    <a:pt x="13555" y="1923"/>
                    <a:pt x="13449" y="1909"/>
                  </a:cubicBezTo>
                  <a:cubicBezTo>
                    <a:pt x="13367" y="1897"/>
                    <a:pt x="13284" y="1886"/>
                    <a:pt x="13202" y="1874"/>
                  </a:cubicBezTo>
                  <a:cubicBezTo>
                    <a:pt x="13094" y="1859"/>
                    <a:pt x="12980" y="1838"/>
                    <a:pt x="12845" y="1809"/>
                  </a:cubicBezTo>
                  <a:cubicBezTo>
                    <a:pt x="12732" y="1785"/>
                    <a:pt x="12619" y="1759"/>
                    <a:pt x="12506" y="1731"/>
                  </a:cubicBezTo>
                  <a:lnTo>
                    <a:pt x="12403" y="1706"/>
                  </a:lnTo>
                  <a:cubicBezTo>
                    <a:pt x="12190" y="1656"/>
                    <a:pt x="11977" y="1605"/>
                    <a:pt x="11764" y="1553"/>
                  </a:cubicBezTo>
                  <a:cubicBezTo>
                    <a:pt x="11589" y="1510"/>
                    <a:pt x="11415" y="1468"/>
                    <a:pt x="11242" y="1427"/>
                  </a:cubicBezTo>
                  <a:cubicBezTo>
                    <a:pt x="11066" y="1385"/>
                    <a:pt x="10885" y="1345"/>
                    <a:pt x="10692" y="1303"/>
                  </a:cubicBezTo>
                  <a:lnTo>
                    <a:pt x="10606" y="1285"/>
                  </a:lnTo>
                  <a:cubicBezTo>
                    <a:pt x="10588" y="1279"/>
                    <a:pt x="10569" y="1274"/>
                    <a:pt x="10550" y="1273"/>
                  </a:cubicBezTo>
                  <a:cubicBezTo>
                    <a:pt x="10504" y="1262"/>
                    <a:pt x="10458" y="1253"/>
                    <a:pt x="10412" y="1245"/>
                  </a:cubicBezTo>
                  <a:cubicBezTo>
                    <a:pt x="10406" y="1227"/>
                    <a:pt x="10399" y="1209"/>
                    <a:pt x="10393" y="1191"/>
                  </a:cubicBezTo>
                  <a:cubicBezTo>
                    <a:pt x="10379" y="1150"/>
                    <a:pt x="10337" y="1128"/>
                    <a:pt x="10295" y="1128"/>
                  </a:cubicBezTo>
                  <a:cubicBezTo>
                    <a:pt x="10267" y="1128"/>
                    <a:pt x="10238" y="1138"/>
                    <a:pt x="10218" y="1160"/>
                  </a:cubicBezTo>
                  <a:cubicBezTo>
                    <a:pt x="10208" y="1173"/>
                    <a:pt x="10201" y="1186"/>
                    <a:pt x="10197" y="1202"/>
                  </a:cubicBezTo>
                  <a:cubicBezTo>
                    <a:pt x="9143" y="995"/>
                    <a:pt x="8063" y="840"/>
                    <a:pt x="7017" y="691"/>
                  </a:cubicBezTo>
                  <a:cubicBezTo>
                    <a:pt x="6829" y="664"/>
                    <a:pt x="6640" y="637"/>
                    <a:pt x="6450" y="609"/>
                  </a:cubicBezTo>
                  <a:cubicBezTo>
                    <a:pt x="6140" y="564"/>
                    <a:pt x="5830" y="518"/>
                    <a:pt x="5520" y="470"/>
                  </a:cubicBezTo>
                  <a:cubicBezTo>
                    <a:pt x="4287" y="284"/>
                    <a:pt x="3011" y="92"/>
                    <a:pt x="1742" y="29"/>
                  </a:cubicBezTo>
                  <a:cubicBezTo>
                    <a:pt x="1676" y="25"/>
                    <a:pt x="1610" y="23"/>
                    <a:pt x="1545" y="20"/>
                  </a:cubicBezTo>
                  <a:cubicBezTo>
                    <a:pt x="1533" y="12"/>
                    <a:pt x="1519" y="6"/>
                    <a:pt x="1504" y="3"/>
                  </a:cubicBezTo>
                  <a:cubicBezTo>
                    <a:pt x="1497" y="1"/>
                    <a:pt x="1489" y="0"/>
                    <a:pt x="1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47"/>
            <p:cNvSpPr/>
            <p:nvPr/>
          </p:nvSpPr>
          <p:spPr>
            <a:xfrm>
              <a:off x="4681100" y="1496100"/>
              <a:ext cx="37400" cy="45975"/>
            </a:xfrm>
            <a:custGeom>
              <a:rect b="b" l="l" r="r" t="t"/>
              <a:pathLst>
                <a:path extrusionOk="0" h="1839" w="1496">
                  <a:moveTo>
                    <a:pt x="0" y="1"/>
                  </a:moveTo>
                  <a:cubicBezTo>
                    <a:pt x="137" y="340"/>
                    <a:pt x="263" y="687"/>
                    <a:pt x="386" y="1024"/>
                  </a:cubicBezTo>
                  <a:cubicBezTo>
                    <a:pt x="463" y="1240"/>
                    <a:pt x="541" y="1456"/>
                    <a:pt x="624" y="1670"/>
                  </a:cubicBezTo>
                  <a:cubicBezTo>
                    <a:pt x="633" y="1697"/>
                    <a:pt x="632" y="1726"/>
                    <a:pt x="619" y="1750"/>
                  </a:cubicBezTo>
                  <a:cubicBezTo>
                    <a:pt x="802" y="1781"/>
                    <a:pt x="984" y="1810"/>
                    <a:pt x="1166" y="1839"/>
                  </a:cubicBezTo>
                  <a:cubicBezTo>
                    <a:pt x="1159" y="1433"/>
                    <a:pt x="1271" y="1039"/>
                    <a:pt x="1378" y="657"/>
                  </a:cubicBezTo>
                  <a:cubicBezTo>
                    <a:pt x="1419" y="515"/>
                    <a:pt x="1461" y="367"/>
                    <a:pt x="1496" y="222"/>
                  </a:cubicBezTo>
                  <a:cubicBezTo>
                    <a:pt x="1486" y="218"/>
                    <a:pt x="1478" y="215"/>
                    <a:pt x="1469" y="214"/>
                  </a:cubicBezTo>
                  <a:lnTo>
                    <a:pt x="1469" y="212"/>
                  </a:lnTo>
                  <a:cubicBezTo>
                    <a:pt x="1424" y="198"/>
                    <a:pt x="1381" y="185"/>
                    <a:pt x="1339" y="176"/>
                  </a:cubicBezTo>
                  <a:cubicBezTo>
                    <a:pt x="1324" y="191"/>
                    <a:pt x="1306" y="203"/>
                    <a:pt x="1285" y="208"/>
                  </a:cubicBezTo>
                  <a:cubicBezTo>
                    <a:pt x="1268" y="211"/>
                    <a:pt x="1253" y="211"/>
                    <a:pt x="1238" y="211"/>
                  </a:cubicBezTo>
                  <a:cubicBezTo>
                    <a:pt x="1230" y="211"/>
                    <a:pt x="1222" y="211"/>
                    <a:pt x="1215" y="211"/>
                  </a:cubicBezTo>
                  <a:cubicBezTo>
                    <a:pt x="1184" y="210"/>
                    <a:pt x="1172" y="203"/>
                    <a:pt x="1157" y="191"/>
                  </a:cubicBezTo>
                  <a:cubicBezTo>
                    <a:pt x="1143" y="190"/>
                    <a:pt x="1130" y="187"/>
                    <a:pt x="1117" y="186"/>
                  </a:cubicBezTo>
                  <a:cubicBezTo>
                    <a:pt x="1041" y="174"/>
                    <a:pt x="964" y="164"/>
                    <a:pt x="888" y="154"/>
                  </a:cubicBezTo>
                  <a:lnTo>
                    <a:pt x="751" y="135"/>
                  </a:lnTo>
                  <a:cubicBezTo>
                    <a:pt x="629" y="120"/>
                    <a:pt x="505" y="103"/>
                    <a:pt x="382" y="80"/>
                  </a:cubicBezTo>
                  <a:cubicBezTo>
                    <a:pt x="255" y="58"/>
                    <a:pt x="127" y="3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47"/>
            <p:cNvSpPr/>
            <p:nvPr/>
          </p:nvSpPr>
          <p:spPr>
            <a:xfrm>
              <a:off x="4641225" y="1563350"/>
              <a:ext cx="60475" cy="45825"/>
            </a:xfrm>
            <a:custGeom>
              <a:rect b="b" l="l" r="r" t="t"/>
              <a:pathLst>
                <a:path extrusionOk="0" h="1833" w="2419">
                  <a:moveTo>
                    <a:pt x="1995" y="1"/>
                  </a:moveTo>
                  <a:cubicBezTo>
                    <a:pt x="1942" y="70"/>
                    <a:pt x="1879" y="129"/>
                    <a:pt x="1814" y="190"/>
                  </a:cubicBezTo>
                  <a:cubicBezTo>
                    <a:pt x="1663" y="330"/>
                    <a:pt x="1499" y="455"/>
                    <a:pt x="1374" y="549"/>
                  </a:cubicBezTo>
                  <a:cubicBezTo>
                    <a:pt x="1093" y="759"/>
                    <a:pt x="797" y="955"/>
                    <a:pt x="511" y="1144"/>
                  </a:cubicBezTo>
                  <a:cubicBezTo>
                    <a:pt x="342" y="1256"/>
                    <a:pt x="170" y="1370"/>
                    <a:pt x="1" y="1487"/>
                  </a:cubicBezTo>
                  <a:cubicBezTo>
                    <a:pt x="133" y="1518"/>
                    <a:pt x="265" y="1551"/>
                    <a:pt x="395" y="1584"/>
                  </a:cubicBezTo>
                  <a:cubicBezTo>
                    <a:pt x="489" y="1608"/>
                    <a:pt x="581" y="1632"/>
                    <a:pt x="675" y="1655"/>
                  </a:cubicBezTo>
                  <a:cubicBezTo>
                    <a:pt x="785" y="1681"/>
                    <a:pt x="894" y="1708"/>
                    <a:pt x="1006" y="1732"/>
                  </a:cubicBezTo>
                  <a:cubicBezTo>
                    <a:pt x="1187" y="1770"/>
                    <a:pt x="1338" y="1796"/>
                    <a:pt x="1481" y="1812"/>
                  </a:cubicBezTo>
                  <a:lnTo>
                    <a:pt x="1495" y="1813"/>
                  </a:lnTo>
                  <a:cubicBezTo>
                    <a:pt x="1574" y="1822"/>
                    <a:pt x="1662" y="1832"/>
                    <a:pt x="1747" y="1832"/>
                  </a:cubicBezTo>
                  <a:cubicBezTo>
                    <a:pt x="1814" y="1832"/>
                    <a:pt x="1880" y="1826"/>
                    <a:pt x="1940" y="1808"/>
                  </a:cubicBezTo>
                  <a:cubicBezTo>
                    <a:pt x="1935" y="1802"/>
                    <a:pt x="1931" y="1796"/>
                    <a:pt x="1927" y="1790"/>
                  </a:cubicBezTo>
                  <a:cubicBezTo>
                    <a:pt x="1914" y="1763"/>
                    <a:pt x="1913" y="1732"/>
                    <a:pt x="1925" y="1703"/>
                  </a:cubicBezTo>
                  <a:cubicBezTo>
                    <a:pt x="2032" y="1456"/>
                    <a:pt x="2128" y="1187"/>
                    <a:pt x="2221" y="880"/>
                  </a:cubicBezTo>
                  <a:cubicBezTo>
                    <a:pt x="2316" y="565"/>
                    <a:pt x="2379" y="304"/>
                    <a:pt x="2418" y="64"/>
                  </a:cubicBezTo>
                  <a:lnTo>
                    <a:pt x="2417" y="64"/>
                  </a:lnTo>
                  <a:cubicBezTo>
                    <a:pt x="2280" y="47"/>
                    <a:pt x="2139" y="26"/>
                    <a:pt x="1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7"/>
            <p:cNvSpPr/>
            <p:nvPr/>
          </p:nvSpPr>
          <p:spPr>
            <a:xfrm>
              <a:off x="4348450" y="1612875"/>
              <a:ext cx="345325" cy="156925"/>
            </a:xfrm>
            <a:custGeom>
              <a:rect b="b" l="l" r="r" t="t"/>
              <a:pathLst>
                <a:path extrusionOk="0" h="6277" w="13813">
                  <a:moveTo>
                    <a:pt x="13763" y="1"/>
                  </a:moveTo>
                  <a:lnTo>
                    <a:pt x="13613" y="39"/>
                  </a:lnTo>
                  <a:cubicBezTo>
                    <a:pt x="13611" y="46"/>
                    <a:pt x="13608" y="53"/>
                    <a:pt x="13607" y="61"/>
                  </a:cubicBezTo>
                  <a:cubicBezTo>
                    <a:pt x="13460" y="829"/>
                    <a:pt x="13206" y="1583"/>
                    <a:pt x="12961" y="2314"/>
                  </a:cubicBezTo>
                  <a:lnTo>
                    <a:pt x="12874" y="2572"/>
                  </a:lnTo>
                  <a:cubicBezTo>
                    <a:pt x="12618" y="3336"/>
                    <a:pt x="12329" y="4201"/>
                    <a:pt x="12210" y="5092"/>
                  </a:cubicBezTo>
                  <a:cubicBezTo>
                    <a:pt x="12170" y="5398"/>
                    <a:pt x="12153" y="5693"/>
                    <a:pt x="12160" y="5970"/>
                  </a:cubicBezTo>
                  <a:cubicBezTo>
                    <a:pt x="12161" y="5988"/>
                    <a:pt x="12166" y="6006"/>
                    <a:pt x="12175" y="6020"/>
                  </a:cubicBezTo>
                  <a:cubicBezTo>
                    <a:pt x="12171" y="6025"/>
                    <a:pt x="12167" y="6031"/>
                    <a:pt x="12163" y="6035"/>
                  </a:cubicBezTo>
                  <a:cubicBezTo>
                    <a:pt x="12160" y="6038"/>
                    <a:pt x="12151" y="6043"/>
                    <a:pt x="12130" y="6043"/>
                  </a:cubicBezTo>
                  <a:cubicBezTo>
                    <a:pt x="12119" y="6043"/>
                    <a:pt x="12105" y="6041"/>
                    <a:pt x="12087" y="6038"/>
                  </a:cubicBezTo>
                  <a:cubicBezTo>
                    <a:pt x="12079" y="6036"/>
                    <a:pt x="12072" y="6035"/>
                    <a:pt x="12065" y="6035"/>
                  </a:cubicBezTo>
                  <a:cubicBezTo>
                    <a:pt x="12034" y="6035"/>
                    <a:pt x="12006" y="6050"/>
                    <a:pt x="11988" y="6075"/>
                  </a:cubicBezTo>
                  <a:cubicBezTo>
                    <a:pt x="11983" y="6075"/>
                    <a:pt x="11979" y="6075"/>
                    <a:pt x="11975" y="6075"/>
                  </a:cubicBezTo>
                  <a:cubicBezTo>
                    <a:pt x="11855" y="6075"/>
                    <a:pt x="11722" y="6059"/>
                    <a:pt x="11562" y="6025"/>
                  </a:cubicBezTo>
                  <a:cubicBezTo>
                    <a:pt x="11482" y="6007"/>
                    <a:pt x="11404" y="5988"/>
                    <a:pt x="11326" y="5968"/>
                  </a:cubicBezTo>
                  <a:cubicBezTo>
                    <a:pt x="11145" y="5921"/>
                    <a:pt x="10961" y="5868"/>
                    <a:pt x="10784" y="5814"/>
                  </a:cubicBezTo>
                  <a:cubicBezTo>
                    <a:pt x="10656" y="5776"/>
                    <a:pt x="10529" y="5738"/>
                    <a:pt x="10401" y="5703"/>
                  </a:cubicBezTo>
                  <a:cubicBezTo>
                    <a:pt x="10251" y="5662"/>
                    <a:pt x="10087" y="5622"/>
                    <a:pt x="9872" y="5576"/>
                  </a:cubicBezTo>
                  <a:cubicBezTo>
                    <a:pt x="9785" y="5558"/>
                    <a:pt x="9700" y="5540"/>
                    <a:pt x="9613" y="5523"/>
                  </a:cubicBezTo>
                  <a:cubicBezTo>
                    <a:pt x="9527" y="5505"/>
                    <a:pt x="9442" y="5487"/>
                    <a:pt x="9356" y="5468"/>
                  </a:cubicBezTo>
                  <a:lnTo>
                    <a:pt x="8185" y="5218"/>
                  </a:lnTo>
                  <a:cubicBezTo>
                    <a:pt x="6741" y="4907"/>
                    <a:pt x="5185" y="4639"/>
                    <a:pt x="3424" y="4393"/>
                  </a:cubicBezTo>
                  <a:cubicBezTo>
                    <a:pt x="2404" y="4252"/>
                    <a:pt x="1320" y="4122"/>
                    <a:pt x="204" y="4006"/>
                  </a:cubicBezTo>
                  <a:cubicBezTo>
                    <a:pt x="210" y="3737"/>
                    <a:pt x="235" y="3468"/>
                    <a:pt x="271" y="3200"/>
                  </a:cubicBezTo>
                  <a:lnTo>
                    <a:pt x="271" y="3200"/>
                  </a:lnTo>
                  <a:cubicBezTo>
                    <a:pt x="192" y="3269"/>
                    <a:pt x="116" y="3342"/>
                    <a:pt x="41" y="3414"/>
                  </a:cubicBezTo>
                  <a:cubicBezTo>
                    <a:pt x="17" y="3646"/>
                    <a:pt x="4" y="3852"/>
                    <a:pt x="2" y="4050"/>
                  </a:cubicBezTo>
                  <a:cubicBezTo>
                    <a:pt x="1" y="4082"/>
                    <a:pt x="15" y="4110"/>
                    <a:pt x="38" y="4128"/>
                  </a:cubicBezTo>
                  <a:cubicBezTo>
                    <a:pt x="45" y="4164"/>
                    <a:pt x="71" y="4190"/>
                    <a:pt x="109" y="4198"/>
                  </a:cubicBezTo>
                  <a:lnTo>
                    <a:pt x="120" y="4201"/>
                  </a:lnTo>
                  <a:cubicBezTo>
                    <a:pt x="1817" y="4376"/>
                    <a:pt x="3387" y="4578"/>
                    <a:pt x="4916" y="4821"/>
                  </a:cubicBezTo>
                  <a:cubicBezTo>
                    <a:pt x="5719" y="4947"/>
                    <a:pt x="6517" y="5087"/>
                    <a:pt x="7291" y="5237"/>
                  </a:cubicBezTo>
                  <a:cubicBezTo>
                    <a:pt x="7559" y="5288"/>
                    <a:pt x="7845" y="5346"/>
                    <a:pt x="8190" y="5421"/>
                  </a:cubicBezTo>
                  <a:cubicBezTo>
                    <a:pt x="8432" y="5473"/>
                    <a:pt x="8672" y="5525"/>
                    <a:pt x="8912" y="5578"/>
                  </a:cubicBezTo>
                  <a:cubicBezTo>
                    <a:pt x="9154" y="5631"/>
                    <a:pt x="9394" y="5684"/>
                    <a:pt x="9636" y="5736"/>
                  </a:cubicBezTo>
                  <a:lnTo>
                    <a:pt x="9890" y="5789"/>
                  </a:lnTo>
                  <a:cubicBezTo>
                    <a:pt x="10019" y="5818"/>
                    <a:pt x="10170" y="5851"/>
                    <a:pt x="10317" y="5890"/>
                  </a:cubicBezTo>
                  <a:cubicBezTo>
                    <a:pt x="10464" y="5929"/>
                    <a:pt x="10610" y="5973"/>
                    <a:pt x="10753" y="6016"/>
                  </a:cubicBezTo>
                  <a:cubicBezTo>
                    <a:pt x="10823" y="6037"/>
                    <a:pt x="10893" y="6058"/>
                    <a:pt x="10965" y="6078"/>
                  </a:cubicBezTo>
                  <a:cubicBezTo>
                    <a:pt x="11157" y="6134"/>
                    <a:pt x="11369" y="6194"/>
                    <a:pt x="11584" y="6233"/>
                  </a:cubicBezTo>
                  <a:cubicBezTo>
                    <a:pt x="11697" y="6255"/>
                    <a:pt x="11835" y="6277"/>
                    <a:pt x="11980" y="6277"/>
                  </a:cubicBezTo>
                  <a:cubicBezTo>
                    <a:pt x="12031" y="6277"/>
                    <a:pt x="12083" y="6274"/>
                    <a:pt x="12135" y="6267"/>
                  </a:cubicBezTo>
                  <a:cubicBezTo>
                    <a:pt x="12160" y="6264"/>
                    <a:pt x="12181" y="6253"/>
                    <a:pt x="12197" y="6235"/>
                  </a:cubicBezTo>
                  <a:cubicBezTo>
                    <a:pt x="12236" y="6226"/>
                    <a:pt x="12272" y="6208"/>
                    <a:pt x="12301" y="6182"/>
                  </a:cubicBezTo>
                  <a:cubicBezTo>
                    <a:pt x="12360" y="6129"/>
                    <a:pt x="12390" y="6050"/>
                    <a:pt x="12392" y="5938"/>
                  </a:cubicBezTo>
                  <a:cubicBezTo>
                    <a:pt x="12393" y="5907"/>
                    <a:pt x="12382" y="5881"/>
                    <a:pt x="12360" y="5864"/>
                  </a:cubicBezTo>
                  <a:cubicBezTo>
                    <a:pt x="12355" y="5031"/>
                    <a:pt x="12573" y="4201"/>
                    <a:pt x="12787" y="3496"/>
                  </a:cubicBezTo>
                  <a:cubicBezTo>
                    <a:pt x="12898" y="3132"/>
                    <a:pt x="13022" y="2766"/>
                    <a:pt x="13139" y="2411"/>
                  </a:cubicBezTo>
                  <a:cubicBezTo>
                    <a:pt x="13298" y="1940"/>
                    <a:pt x="13461" y="1453"/>
                    <a:pt x="13599" y="966"/>
                  </a:cubicBezTo>
                  <a:cubicBezTo>
                    <a:pt x="13686" y="656"/>
                    <a:pt x="13752" y="373"/>
                    <a:pt x="13805" y="102"/>
                  </a:cubicBezTo>
                  <a:cubicBezTo>
                    <a:pt x="13813" y="61"/>
                    <a:pt x="13796" y="22"/>
                    <a:pt x="13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7"/>
            <p:cNvSpPr/>
            <p:nvPr/>
          </p:nvSpPr>
          <p:spPr>
            <a:xfrm>
              <a:off x="4353550" y="1553950"/>
              <a:ext cx="335250" cy="210800"/>
            </a:xfrm>
            <a:custGeom>
              <a:rect b="b" l="l" r="r" t="t"/>
              <a:pathLst>
                <a:path extrusionOk="0" h="8432" w="13410">
                  <a:moveTo>
                    <a:pt x="1535" y="765"/>
                  </a:moveTo>
                  <a:cubicBezTo>
                    <a:pt x="1542" y="765"/>
                    <a:pt x="1550" y="765"/>
                    <a:pt x="1558" y="767"/>
                  </a:cubicBezTo>
                  <a:cubicBezTo>
                    <a:pt x="1794" y="818"/>
                    <a:pt x="2039" y="855"/>
                    <a:pt x="2277" y="891"/>
                  </a:cubicBezTo>
                  <a:cubicBezTo>
                    <a:pt x="2515" y="928"/>
                    <a:pt x="2762" y="965"/>
                    <a:pt x="3002" y="1016"/>
                  </a:cubicBezTo>
                  <a:cubicBezTo>
                    <a:pt x="3015" y="1018"/>
                    <a:pt x="3026" y="1023"/>
                    <a:pt x="3036" y="1029"/>
                  </a:cubicBezTo>
                  <a:lnTo>
                    <a:pt x="3116" y="1041"/>
                  </a:lnTo>
                  <a:cubicBezTo>
                    <a:pt x="3152" y="1050"/>
                    <a:pt x="3173" y="1063"/>
                    <a:pt x="3186" y="1086"/>
                  </a:cubicBezTo>
                  <a:cubicBezTo>
                    <a:pt x="3192" y="1097"/>
                    <a:pt x="3196" y="1107"/>
                    <a:pt x="3197" y="1119"/>
                  </a:cubicBezTo>
                  <a:cubicBezTo>
                    <a:pt x="3251" y="1131"/>
                    <a:pt x="3282" y="1179"/>
                    <a:pt x="3271" y="1233"/>
                  </a:cubicBezTo>
                  <a:lnTo>
                    <a:pt x="3271" y="1232"/>
                  </a:lnTo>
                  <a:cubicBezTo>
                    <a:pt x="3262" y="1283"/>
                    <a:pt x="3222" y="1317"/>
                    <a:pt x="3173" y="1317"/>
                  </a:cubicBezTo>
                  <a:cubicBezTo>
                    <a:pt x="3168" y="1317"/>
                    <a:pt x="3162" y="1317"/>
                    <a:pt x="3155" y="1316"/>
                  </a:cubicBezTo>
                  <a:cubicBezTo>
                    <a:pt x="3013" y="1294"/>
                    <a:pt x="2868" y="1264"/>
                    <a:pt x="2728" y="1235"/>
                  </a:cubicBezTo>
                  <a:lnTo>
                    <a:pt x="2449" y="1181"/>
                  </a:lnTo>
                  <a:lnTo>
                    <a:pt x="2270" y="1149"/>
                  </a:lnTo>
                  <a:cubicBezTo>
                    <a:pt x="2048" y="1139"/>
                    <a:pt x="1815" y="1135"/>
                    <a:pt x="1594" y="1132"/>
                  </a:cubicBezTo>
                  <a:cubicBezTo>
                    <a:pt x="1586" y="1132"/>
                    <a:pt x="1579" y="1131"/>
                    <a:pt x="1572" y="1130"/>
                  </a:cubicBezTo>
                  <a:cubicBezTo>
                    <a:pt x="1524" y="1119"/>
                    <a:pt x="1491" y="1078"/>
                    <a:pt x="1493" y="1028"/>
                  </a:cubicBezTo>
                  <a:cubicBezTo>
                    <a:pt x="1495" y="1004"/>
                    <a:pt x="1503" y="982"/>
                    <a:pt x="1517" y="966"/>
                  </a:cubicBezTo>
                  <a:cubicBezTo>
                    <a:pt x="1460" y="951"/>
                    <a:pt x="1427" y="903"/>
                    <a:pt x="1439" y="846"/>
                  </a:cubicBezTo>
                  <a:cubicBezTo>
                    <a:pt x="1449" y="796"/>
                    <a:pt x="1488" y="765"/>
                    <a:pt x="1535" y="765"/>
                  </a:cubicBezTo>
                  <a:close/>
                  <a:moveTo>
                    <a:pt x="1878" y="1881"/>
                  </a:moveTo>
                  <a:cubicBezTo>
                    <a:pt x="1985" y="1881"/>
                    <a:pt x="2092" y="1885"/>
                    <a:pt x="2195" y="1894"/>
                  </a:cubicBezTo>
                  <a:cubicBezTo>
                    <a:pt x="2321" y="1904"/>
                    <a:pt x="2464" y="1925"/>
                    <a:pt x="2577" y="1968"/>
                  </a:cubicBezTo>
                  <a:cubicBezTo>
                    <a:pt x="2600" y="1976"/>
                    <a:pt x="2619" y="1995"/>
                    <a:pt x="2628" y="2021"/>
                  </a:cubicBezTo>
                  <a:cubicBezTo>
                    <a:pt x="2639" y="2048"/>
                    <a:pt x="2638" y="2081"/>
                    <a:pt x="2624" y="2106"/>
                  </a:cubicBezTo>
                  <a:cubicBezTo>
                    <a:pt x="2606" y="2139"/>
                    <a:pt x="2572" y="2159"/>
                    <a:pt x="2535" y="2159"/>
                  </a:cubicBezTo>
                  <a:cubicBezTo>
                    <a:pt x="2521" y="2159"/>
                    <a:pt x="2507" y="2156"/>
                    <a:pt x="2493" y="2151"/>
                  </a:cubicBezTo>
                  <a:cubicBezTo>
                    <a:pt x="2401" y="2115"/>
                    <a:pt x="2277" y="2102"/>
                    <a:pt x="2156" y="2092"/>
                  </a:cubicBezTo>
                  <a:cubicBezTo>
                    <a:pt x="2070" y="2086"/>
                    <a:pt x="1982" y="2083"/>
                    <a:pt x="1893" y="2083"/>
                  </a:cubicBezTo>
                  <a:cubicBezTo>
                    <a:pt x="1849" y="2083"/>
                    <a:pt x="1804" y="2084"/>
                    <a:pt x="1760" y="2085"/>
                  </a:cubicBezTo>
                  <a:cubicBezTo>
                    <a:pt x="1752" y="2085"/>
                    <a:pt x="1742" y="2084"/>
                    <a:pt x="1735" y="2083"/>
                  </a:cubicBezTo>
                  <a:cubicBezTo>
                    <a:pt x="1684" y="2072"/>
                    <a:pt x="1652" y="2026"/>
                    <a:pt x="1656" y="1972"/>
                  </a:cubicBezTo>
                  <a:cubicBezTo>
                    <a:pt x="1660" y="1921"/>
                    <a:pt x="1699" y="1884"/>
                    <a:pt x="1750" y="1883"/>
                  </a:cubicBezTo>
                  <a:cubicBezTo>
                    <a:pt x="1793" y="1882"/>
                    <a:pt x="1835" y="1881"/>
                    <a:pt x="1878" y="1881"/>
                  </a:cubicBezTo>
                  <a:close/>
                  <a:moveTo>
                    <a:pt x="8013" y="2796"/>
                  </a:moveTo>
                  <a:cubicBezTo>
                    <a:pt x="8020" y="2796"/>
                    <a:pt x="8027" y="2796"/>
                    <a:pt x="8035" y="2798"/>
                  </a:cubicBezTo>
                  <a:lnTo>
                    <a:pt x="8941" y="2992"/>
                  </a:lnTo>
                  <a:cubicBezTo>
                    <a:pt x="8997" y="3004"/>
                    <a:pt x="9029" y="3055"/>
                    <a:pt x="9018" y="3112"/>
                  </a:cubicBezTo>
                  <a:cubicBezTo>
                    <a:pt x="9007" y="3160"/>
                    <a:pt x="8968" y="3192"/>
                    <a:pt x="8921" y="3192"/>
                  </a:cubicBezTo>
                  <a:cubicBezTo>
                    <a:pt x="8914" y="3192"/>
                    <a:pt x="8906" y="3191"/>
                    <a:pt x="8899" y="3189"/>
                  </a:cubicBezTo>
                  <a:lnTo>
                    <a:pt x="7993" y="2995"/>
                  </a:lnTo>
                  <a:cubicBezTo>
                    <a:pt x="7937" y="2984"/>
                    <a:pt x="7905" y="2932"/>
                    <a:pt x="7917" y="2875"/>
                  </a:cubicBezTo>
                  <a:cubicBezTo>
                    <a:pt x="7927" y="2827"/>
                    <a:pt x="7967" y="2796"/>
                    <a:pt x="8013" y="2796"/>
                  </a:cubicBezTo>
                  <a:close/>
                  <a:moveTo>
                    <a:pt x="1478" y="3904"/>
                  </a:moveTo>
                  <a:cubicBezTo>
                    <a:pt x="1482" y="3904"/>
                    <a:pt x="1486" y="3904"/>
                    <a:pt x="1490" y="3904"/>
                  </a:cubicBezTo>
                  <a:cubicBezTo>
                    <a:pt x="1569" y="3910"/>
                    <a:pt x="1648" y="3915"/>
                    <a:pt x="1727" y="3919"/>
                  </a:cubicBezTo>
                  <a:cubicBezTo>
                    <a:pt x="1888" y="3926"/>
                    <a:pt x="2055" y="3933"/>
                    <a:pt x="2217" y="3968"/>
                  </a:cubicBezTo>
                  <a:cubicBezTo>
                    <a:pt x="2273" y="3979"/>
                    <a:pt x="2305" y="4031"/>
                    <a:pt x="2293" y="4087"/>
                  </a:cubicBezTo>
                  <a:cubicBezTo>
                    <a:pt x="2282" y="4136"/>
                    <a:pt x="2242" y="4168"/>
                    <a:pt x="2195" y="4168"/>
                  </a:cubicBezTo>
                  <a:cubicBezTo>
                    <a:pt x="2189" y="4168"/>
                    <a:pt x="2182" y="4168"/>
                    <a:pt x="2175" y="4166"/>
                  </a:cubicBezTo>
                  <a:cubicBezTo>
                    <a:pt x="2019" y="4133"/>
                    <a:pt x="1856" y="4126"/>
                    <a:pt x="1698" y="4117"/>
                  </a:cubicBezTo>
                  <a:cubicBezTo>
                    <a:pt x="1618" y="4114"/>
                    <a:pt x="1539" y="4110"/>
                    <a:pt x="1459" y="4104"/>
                  </a:cubicBezTo>
                  <a:lnTo>
                    <a:pt x="1449" y="4102"/>
                  </a:lnTo>
                  <a:cubicBezTo>
                    <a:pt x="1393" y="4090"/>
                    <a:pt x="1366" y="4029"/>
                    <a:pt x="1377" y="3983"/>
                  </a:cubicBezTo>
                  <a:cubicBezTo>
                    <a:pt x="1387" y="3934"/>
                    <a:pt x="1427" y="3904"/>
                    <a:pt x="1478" y="3904"/>
                  </a:cubicBezTo>
                  <a:close/>
                  <a:moveTo>
                    <a:pt x="1556" y="1352"/>
                  </a:moveTo>
                  <a:cubicBezTo>
                    <a:pt x="1558" y="1352"/>
                    <a:pt x="1561" y="1352"/>
                    <a:pt x="1564" y="1352"/>
                  </a:cubicBezTo>
                  <a:cubicBezTo>
                    <a:pt x="2307" y="1408"/>
                    <a:pt x="3064" y="1492"/>
                    <a:pt x="3874" y="1606"/>
                  </a:cubicBezTo>
                  <a:cubicBezTo>
                    <a:pt x="3878" y="1586"/>
                    <a:pt x="3891" y="1567"/>
                    <a:pt x="3909" y="1553"/>
                  </a:cubicBezTo>
                  <a:cubicBezTo>
                    <a:pt x="3927" y="1540"/>
                    <a:pt x="3950" y="1532"/>
                    <a:pt x="3973" y="1532"/>
                  </a:cubicBezTo>
                  <a:cubicBezTo>
                    <a:pt x="3980" y="1532"/>
                    <a:pt x="3986" y="1533"/>
                    <a:pt x="3993" y="1534"/>
                  </a:cubicBezTo>
                  <a:cubicBezTo>
                    <a:pt x="4039" y="1544"/>
                    <a:pt x="4070" y="1583"/>
                    <a:pt x="4072" y="1634"/>
                  </a:cubicBezTo>
                  <a:cubicBezTo>
                    <a:pt x="4519" y="1700"/>
                    <a:pt x="4985" y="1776"/>
                    <a:pt x="5458" y="1859"/>
                  </a:cubicBezTo>
                  <a:cubicBezTo>
                    <a:pt x="6079" y="1970"/>
                    <a:pt x="6734" y="2096"/>
                    <a:pt x="7460" y="2248"/>
                  </a:cubicBezTo>
                  <a:lnTo>
                    <a:pt x="7611" y="2279"/>
                  </a:lnTo>
                  <a:cubicBezTo>
                    <a:pt x="7711" y="2299"/>
                    <a:pt x="7810" y="2321"/>
                    <a:pt x="7910" y="2342"/>
                  </a:cubicBezTo>
                  <a:cubicBezTo>
                    <a:pt x="8063" y="2374"/>
                    <a:pt x="8188" y="2403"/>
                    <a:pt x="8305" y="2433"/>
                  </a:cubicBezTo>
                  <a:cubicBezTo>
                    <a:pt x="8556" y="2496"/>
                    <a:pt x="8803" y="2566"/>
                    <a:pt x="9013" y="2628"/>
                  </a:cubicBezTo>
                  <a:cubicBezTo>
                    <a:pt x="9147" y="2666"/>
                    <a:pt x="9282" y="2706"/>
                    <a:pt x="9417" y="2747"/>
                  </a:cubicBezTo>
                  <a:cubicBezTo>
                    <a:pt x="9777" y="2854"/>
                    <a:pt x="10149" y="2965"/>
                    <a:pt x="10519" y="3060"/>
                  </a:cubicBezTo>
                  <a:cubicBezTo>
                    <a:pt x="10681" y="3101"/>
                    <a:pt x="10843" y="3143"/>
                    <a:pt x="11006" y="3178"/>
                  </a:cubicBezTo>
                  <a:cubicBezTo>
                    <a:pt x="11277" y="3236"/>
                    <a:pt x="11500" y="3264"/>
                    <a:pt x="11704" y="3264"/>
                  </a:cubicBezTo>
                  <a:cubicBezTo>
                    <a:pt x="11724" y="3264"/>
                    <a:pt x="11744" y="3264"/>
                    <a:pt x="11764" y="3263"/>
                  </a:cubicBezTo>
                  <a:cubicBezTo>
                    <a:pt x="11764" y="3263"/>
                    <a:pt x="11765" y="3263"/>
                    <a:pt x="11766" y="3263"/>
                  </a:cubicBezTo>
                  <a:cubicBezTo>
                    <a:pt x="11825" y="3263"/>
                    <a:pt x="11873" y="3316"/>
                    <a:pt x="11867" y="3377"/>
                  </a:cubicBezTo>
                  <a:lnTo>
                    <a:pt x="11867" y="3379"/>
                  </a:lnTo>
                  <a:cubicBezTo>
                    <a:pt x="11862" y="3429"/>
                    <a:pt x="11824" y="3465"/>
                    <a:pt x="11773" y="3467"/>
                  </a:cubicBezTo>
                  <a:cubicBezTo>
                    <a:pt x="11756" y="3467"/>
                    <a:pt x="11740" y="3467"/>
                    <a:pt x="11723" y="3467"/>
                  </a:cubicBezTo>
                  <a:cubicBezTo>
                    <a:pt x="11501" y="3467"/>
                    <a:pt x="11257" y="3438"/>
                    <a:pt x="10959" y="3374"/>
                  </a:cubicBezTo>
                  <a:cubicBezTo>
                    <a:pt x="10820" y="3344"/>
                    <a:pt x="10681" y="3310"/>
                    <a:pt x="10561" y="3279"/>
                  </a:cubicBezTo>
                  <a:cubicBezTo>
                    <a:pt x="10168" y="3180"/>
                    <a:pt x="9774" y="3063"/>
                    <a:pt x="9394" y="2950"/>
                  </a:cubicBezTo>
                  <a:lnTo>
                    <a:pt x="9128" y="2872"/>
                  </a:lnTo>
                  <a:cubicBezTo>
                    <a:pt x="8899" y="2804"/>
                    <a:pt x="8653" y="2733"/>
                    <a:pt x="8407" y="2667"/>
                  </a:cubicBezTo>
                  <a:cubicBezTo>
                    <a:pt x="8201" y="2614"/>
                    <a:pt x="7993" y="2568"/>
                    <a:pt x="7835" y="2534"/>
                  </a:cubicBezTo>
                  <a:lnTo>
                    <a:pt x="7423" y="2447"/>
                  </a:lnTo>
                  <a:cubicBezTo>
                    <a:pt x="7410" y="2912"/>
                    <a:pt x="7311" y="3375"/>
                    <a:pt x="7216" y="3821"/>
                  </a:cubicBezTo>
                  <a:lnTo>
                    <a:pt x="7208" y="3856"/>
                  </a:lnTo>
                  <a:cubicBezTo>
                    <a:pt x="7202" y="3887"/>
                    <a:pt x="7183" y="3909"/>
                    <a:pt x="7158" y="3922"/>
                  </a:cubicBezTo>
                  <a:cubicBezTo>
                    <a:pt x="7460" y="3976"/>
                    <a:pt x="7775" y="4035"/>
                    <a:pt x="8106" y="4102"/>
                  </a:cubicBezTo>
                  <a:cubicBezTo>
                    <a:pt x="8239" y="4129"/>
                    <a:pt x="8374" y="4157"/>
                    <a:pt x="8507" y="4185"/>
                  </a:cubicBezTo>
                  <a:cubicBezTo>
                    <a:pt x="8813" y="4251"/>
                    <a:pt x="9064" y="4311"/>
                    <a:pt x="9298" y="4376"/>
                  </a:cubicBezTo>
                  <a:lnTo>
                    <a:pt x="9373" y="4397"/>
                  </a:lnTo>
                  <a:cubicBezTo>
                    <a:pt x="9687" y="4484"/>
                    <a:pt x="10012" y="4573"/>
                    <a:pt x="10336" y="4642"/>
                  </a:cubicBezTo>
                  <a:lnTo>
                    <a:pt x="10379" y="4650"/>
                  </a:lnTo>
                  <a:cubicBezTo>
                    <a:pt x="10533" y="4684"/>
                    <a:pt x="10686" y="4714"/>
                    <a:pt x="10837" y="4724"/>
                  </a:cubicBezTo>
                  <a:cubicBezTo>
                    <a:pt x="10867" y="4726"/>
                    <a:pt x="10897" y="4728"/>
                    <a:pt x="10928" y="4728"/>
                  </a:cubicBezTo>
                  <a:cubicBezTo>
                    <a:pt x="10952" y="4728"/>
                    <a:pt x="10977" y="4727"/>
                    <a:pt x="11001" y="4724"/>
                  </a:cubicBezTo>
                  <a:cubicBezTo>
                    <a:pt x="11031" y="4721"/>
                    <a:pt x="11053" y="4716"/>
                    <a:pt x="11070" y="4704"/>
                  </a:cubicBezTo>
                  <a:cubicBezTo>
                    <a:pt x="11086" y="4692"/>
                    <a:pt x="11105" y="4687"/>
                    <a:pt x="11123" y="4687"/>
                  </a:cubicBezTo>
                  <a:cubicBezTo>
                    <a:pt x="11168" y="4687"/>
                    <a:pt x="11213" y="4720"/>
                    <a:pt x="11223" y="4768"/>
                  </a:cubicBezTo>
                  <a:cubicBezTo>
                    <a:pt x="11232" y="4809"/>
                    <a:pt x="11217" y="4848"/>
                    <a:pt x="11183" y="4872"/>
                  </a:cubicBezTo>
                  <a:cubicBezTo>
                    <a:pt x="11116" y="4920"/>
                    <a:pt x="11029" y="4933"/>
                    <a:pt x="10943" y="4933"/>
                  </a:cubicBezTo>
                  <a:cubicBezTo>
                    <a:pt x="10882" y="4933"/>
                    <a:pt x="10821" y="4926"/>
                    <a:pt x="10769" y="4921"/>
                  </a:cubicBezTo>
                  <a:lnTo>
                    <a:pt x="10747" y="4918"/>
                  </a:lnTo>
                  <a:cubicBezTo>
                    <a:pt x="10598" y="4902"/>
                    <a:pt x="10443" y="4877"/>
                    <a:pt x="10274" y="4840"/>
                  </a:cubicBezTo>
                  <a:cubicBezTo>
                    <a:pt x="10015" y="4785"/>
                    <a:pt x="9756" y="4711"/>
                    <a:pt x="9505" y="4640"/>
                  </a:cubicBezTo>
                  <a:cubicBezTo>
                    <a:pt x="9276" y="4574"/>
                    <a:pt x="9038" y="4508"/>
                    <a:pt x="8802" y="4454"/>
                  </a:cubicBezTo>
                  <a:cubicBezTo>
                    <a:pt x="8681" y="4427"/>
                    <a:pt x="8558" y="4401"/>
                    <a:pt x="8436" y="4374"/>
                  </a:cubicBezTo>
                  <a:cubicBezTo>
                    <a:pt x="7273" y="4125"/>
                    <a:pt x="6144" y="3943"/>
                    <a:pt x="5078" y="3830"/>
                  </a:cubicBezTo>
                  <a:cubicBezTo>
                    <a:pt x="4727" y="3793"/>
                    <a:pt x="4369" y="3764"/>
                    <a:pt x="4023" y="3736"/>
                  </a:cubicBezTo>
                  <a:cubicBezTo>
                    <a:pt x="3230" y="3672"/>
                    <a:pt x="2411" y="3607"/>
                    <a:pt x="1619" y="3437"/>
                  </a:cubicBezTo>
                  <a:cubicBezTo>
                    <a:pt x="1553" y="3423"/>
                    <a:pt x="1487" y="3408"/>
                    <a:pt x="1422" y="3393"/>
                  </a:cubicBezTo>
                  <a:cubicBezTo>
                    <a:pt x="1366" y="3380"/>
                    <a:pt x="1334" y="3327"/>
                    <a:pt x="1347" y="3270"/>
                  </a:cubicBezTo>
                  <a:cubicBezTo>
                    <a:pt x="1358" y="3223"/>
                    <a:pt x="1397" y="3192"/>
                    <a:pt x="1442" y="3192"/>
                  </a:cubicBezTo>
                  <a:cubicBezTo>
                    <a:pt x="1449" y="3192"/>
                    <a:pt x="1456" y="3193"/>
                    <a:pt x="1464" y="3194"/>
                  </a:cubicBezTo>
                  <a:cubicBezTo>
                    <a:pt x="1529" y="3210"/>
                    <a:pt x="1592" y="3224"/>
                    <a:pt x="1655" y="3238"/>
                  </a:cubicBezTo>
                  <a:cubicBezTo>
                    <a:pt x="1917" y="3294"/>
                    <a:pt x="2193" y="3341"/>
                    <a:pt x="2499" y="3381"/>
                  </a:cubicBezTo>
                  <a:cubicBezTo>
                    <a:pt x="2901" y="3436"/>
                    <a:pt x="3311" y="3474"/>
                    <a:pt x="3715" y="3507"/>
                  </a:cubicBezTo>
                  <a:lnTo>
                    <a:pt x="3722" y="3426"/>
                  </a:lnTo>
                  <a:cubicBezTo>
                    <a:pt x="3717" y="3426"/>
                    <a:pt x="3713" y="3425"/>
                    <a:pt x="3710" y="3424"/>
                  </a:cubicBezTo>
                  <a:cubicBezTo>
                    <a:pt x="3683" y="3418"/>
                    <a:pt x="3656" y="3399"/>
                    <a:pt x="3642" y="3373"/>
                  </a:cubicBezTo>
                  <a:cubicBezTo>
                    <a:pt x="3628" y="3349"/>
                    <a:pt x="3625" y="3323"/>
                    <a:pt x="3634" y="3299"/>
                  </a:cubicBezTo>
                  <a:lnTo>
                    <a:pt x="3639" y="3282"/>
                  </a:lnTo>
                  <a:cubicBezTo>
                    <a:pt x="3668" y="3189"/>
                    <a:pt x="3685" y="3089"/>
                    <a:pt x="3700" y="2993"/>
                  </a:cubicBezTo>
                  <a:lnTo>
                    <a:pt x="3703" y="2979"/>
                  </a:lnTo>
                  <a:cubicBezTo>
                    <a:pt x="3727" y="2844"/>
                    <a:pt x="3748" y="2699"/>
                    <a:pt x="3772" y="2521"/>
                  </a:cubicBezTo>
                  <a:cubicBezTo>
                    <a:pt x="3809" y="2245"/>
                    <a:pt x="3835" y="2016"/>
                    <a:pt x="3855" y="1807"/>
                  </a:cubicBezTo>
                  <a:cubicBezTo>
                    <a:pt x="3047" y="1693"/>
                    <a:pt x="2298" y="1609"/>
                    <a:pt x="1562" y="1555"/>
                  </a:cubicBezTo>
                  <a:lnTo>
                    <a:pt x="1548" y="1552"/>
                  </a:lnTo>
                  <a:cubicBezTo>
                    <a:pt x="1487" y="1539"/>
                    <a:pt x="1458" y="1480"/>
                    <a:pt x="1465" y="1430"/>
                  </a:cubicBezTo>
                  <a:cubicBezTo>
                    <a:pt x="1472" y="1382"/>
                    <a:pt x="1508" y="1352"/>
                    <a:pt x="1556" y="1352"/>
                  </a:cubicBezTo>
                  <a:close/>
                  <a:moveTo>
                    <a:pt x="1437" y="5016"/>
                  </a:moveTo>
                  <a:cubicBezTo>
                    <a:pt x="1590" y="5016"/>
                    <a:pt x="1748" y="5020"/>
                    <a:pt x="1920" y="5029"/>
                  </a:cubicBezTo>
                  <a:lnTo>
                    <a:pt x="1974" y="5031"/>
                  </a:lnTo>
                  <a:cubicBezTo>
                    <a:pt x="2107" y="5038"/>
                    <a:pt x="2245" y="5044"/>
                    <a:pt x="2377" y="5073"/>
                  </a:cubicBezTo>
                  <a:cubicBezTo>
                    <a:pt x="2433" y="5085"/>
                    <a:pt x="2465" y="5136"/>
                    <a:pt x="2453" y="5192"/>
                  </a:cubicBezTo>
                  <a:cubicBezTo>
                    <a:pt x="2443" y="5240"/>
                    <a:pt x="2404" y="5273"/>
                    <a:pt x="2358" y="5273"/>
                  </a:cubicBezTo>
                  <a:cubicBezTo>
                    <a:pt x="2350" y="5273"/>
                    <a:pt x="2343" y="5272"/>
                    <a:pt x="2336" y="5270"/>
                  </a:cubicBezTo>
                  <a:cubicBezTo>
                    <a:pt x="2210" y="5244"/>
                    <a:pt x="2076" y="5238"/>
                    <a:pt x="1947" y="5232"/>
                  </a:cubicBezTo>
                  <a:lnTo>
                    <a:pt x="1901" y="5230"/>
                  </a:lnTo>
                  <a:cubicBezTo>
                    <a:pt x="1733" y="5222"/>
                    <a:pt x="1582" y="5218"/>
                    <a:pt x="1441" y="5218"/>
                  </a:cubicBezTo>
                  <a:cubicBezTo>
                    <a:pt x="1425" y="5218"/>
                    <a:pt x="1409" y="5218"/>
                    <a:pt x="1393" y="5218"/>
                  </a:cubicBezTo>
                  <a:cubicBezTo>
                    <a:pt x="1385" y="5218"/>
                    <a:pt x="1377" y="5218"/>
                    <a:pt x="1370" y="5216"/>
                  </a:cubicBezTo>
                  <a:cubicBezTo>
                    <a:pt x="1320" y="5205"/>
                    <a:pt x="1285" y="5156"/>
                    <a:pt x="1291" y="5103"/>
                  </a:cubicBezTo>
                  <a:cubicBezTo>
                    <a:pt x="1296" y="5051"/>
                    <a:pt x="1335" y="5017"/>
                    <a:pt x="1386" y="5016"/>
                  </a:cubicBezTo>
                  <a:cubicBezTo>
                    <a:pt x="1403" y="5016"/>
                    <a:pt x="1420" y="5016"/>
                    <a:pt x="1437" y="5016"/>
                  </a:cubicBezTo>
                  <a:close/>
                  <a:moveTo>
                    <a:pt x="2210" y="4341"/>
                  </a:moveTo>
                  <a:cubicBezTo>
                    <a:pt x="2351" y="4341"/>
                    <a:pt x="2498" y="4346"/>
                    <a:pt x="2651" y="4355"/>
                  </a:cubicBezTo>
                  <a:cubicBezTo>
                    <a:pt x="3353" y="4399"/>
                    <a:pt x="4055" y="4526"/>
                    <a:pt x="4733" y="4647"/>
                  </a:cubicBezTo>
                  <a:cubicBezTo>
                    <a:pt x="4991" y="4693"/>
                    <a:pt x="5260" y="4741"/>
                    <a:pt x="5523" y="4784"/>
                  </a:cubicBezTo>
                  <a:cubicBezTo>
                    <a:pt x="5740" y="4819"/>
                    <a:pt x="5963" y="4844"/>
                    <a:pt x="6178" y="4869"/>
                  </a:cubicBezTo>
                  <a:lnTo>
                    <a:pt x="6294" y="4882"/>
                  </a:lnTo>
                  <a:cubicBezTo>
                    <a:pt x="6637" y="4922"/>
                    <a:pt x="6914" y="4956"/>
                    <a:pt x="7166" y="4988"/>
                  </a:cubicBezTo>
                  <a:cubicBezTo>
                    <a:pt x="7487" y="5031"/>
                    <a:pt x="7772" y="5072"/>
                    <a:pt x="8036" y="5113"/>
                  </a:cubicBezTo>
                  <a:lnTo>
                    <a:pt x="8123" y="5128"/>
                  </a:lnTo>
                  <a:cubicBezTo>
                    <a:pt x="8295" y="5154"/>
                    <a:pt x="8474" y="5181"/>
                    <a:pt x="8645" y="5228"/>
                  </a:cubicBezTo>
                  <a:cubicBezTo>
                    <a:pt x="8789" y="5266"/>
                    <a:pt x="8932" y="5305"/>
                    <a:pt x="9075" y="5347"/>
                  </a:cubicBezTo>
                  <a:cubicBezTo>
                    <a:pt x="9250" y="5395"/>
                    <a:pt x="9429" y="5445"/>
                    <a:pt x="9608" y="5490"/>
                  </a:cubicBezTo>
                  <a:cubicBezTo>
                    <a:pt x="9761" y="5530"/>
                    <a:pt x="9916" y="5568"/>
                    <a:pt x="10072" y="5592"/>
                  </a:cubicBezTo>
                  <a:cubicBezTo>
                    <a:pt x="10129" y="5601"/>
                    <a:pt x="10179" y="5608"/>
                    <a:pt x="10232" y="5608"/>
                  </a:cubicBezTo>
                  <a:cubicBezTo>
                    <a:pt x="10251" y="5608"/>
                    <a:pt x="10272" y="5608"/>
                    <a:pt x="10292" y="5606"/>
                  </a:cubicBezTo>
                  <a:lnTo>
                    <a:pt x="10319" y="5598"/>
                  </a:lnTo>
                  <a:cubicBezTo>
                    <a:pt x="10328" y="5595"/>
                    <a:pt x="10337" y="5594"/>
                    <a:pt x="10346" y="5594"/>
                  </a:cubicBezTo>
                  <a:cubicBezTo>
                    <a:pt x="10397" y="5594"/>
                    <a:pt x="10446" y="5635"/>
                    <a:pt x="10454" y="5687"/>
                  </a:cubicBezTo>
                  <a:cubicBezTo>
                    <a:pt x="10458" y="5726"/>
                    <a:pt x="10438" y="5761"/>
                    <a:pt x="10402" y="5780"/>
                  </a:cubicBezTo>
                  <a:cubicBezTo>
                    <a:pt x="10353" y="5804"/>
                    <a:pt x="10298" y="5812"/>
                    <a:pt x="10244" y="5812"/>
                  </a:cubicBezTo>
                  <a:cubicBezTo>
                    <a:pt x="10196" y="5812"/>
                    <a:pt x="10148" y="5805"/>
                    <a:pt x="10105" y="5800"/>
                  </a:cubicBezTo>
                  <a:cubicBezTo>
                    <a:pt x="10021" y="5789"/>
                    <a:pt x="9937" y="5775"/>
                    <a:pt x="9843" y="5755"/>
                  </a:cubicBezTo>
                  <a:cubicBezTo>
                    <a:pt x="9787" y="5743"/>
                    <a:pt x="9730" y="5730"/>
                    <a:pt x="9674" y="5715"/>
                  </a:cubicBezTo>
                  <a:cubicBezTo>
                    <a:pt x="9448" y="5661"/>
                    <a:pt x="9221" y="5598"/>
                    <a:pt x="9002" y="5534"/>
                  </a:cubicBezTo>
                  <a:cubicBezTo>
                    <a:pt x="8895" y="5506"/>
                    <a:pt x="8789" y="5475"/>
                    <a:pt x="8682" y="5446"/>
                  </a:cubicBezTo>
                  <a:cubicBezTo>
                    <a:pt x="8530" y="5405"/>
                    <a:pt x="8392" y="5376"/>
                    <a:pt x="8187" y="5343"/>
                  </a:cubicBezTo>
                  <a:cubicBezTo>
                    <a:pt x="7913" y="5298"/>
                    <a:pt x="7622" y="5254"/>
                    <a:pt x="7323" y="5213"/>
                  </a:cubicBezTo>
                  <a:cubicBezTo>
                    <a:pt x="7048" y="5176"/>
                    <a:pt x="6763" y="5141"/>
                    <a:pt x="6451" y="5104"/>
                  </a:cubicBezTo>
                  <a:cubicBezTo>
                    <a:pt x="6365" y="5093"/>
                    <a:pt x="6279" y="5084"/>
                    <a:pt x="6192" y="5075"/>
                  </a:cubicBezTo>
                  <a:cubicBezTo>
                    <a:pt x="6007" y="5055"/>
                    <a:pt x="5816" y="5035"/>
                    <a:pt x="5628" y="5005"/>
                  </a:cubicBezTo>
                  <a:cubicBezTo>
                    <a:pt x="5327" y="4959"/>
                    <a:pt x="5022" y="4904"/>
                    <a:pt x="4727" y="4850"/>
                  </a:cubicBezTo>
                  <a:cubicBezTo>
                    <a:pt x="4567" y="4822"/>
                    <a:pt x="4406" y="4792"/>
                    <a:pt x="4245" y="4765"/>
                  </a:cubicBezTo>
                  <a:cubicBezTo>
                    <a:pt x="3779" y="4684"/>
                    <a:pt x="3279" y="4604"/>
                    <a:pt x="2782" y="4566"/>
                  </a:cubicBezTo>
                  <a:cubicBezTo>
                    <a:pt x="2579" y="4551"/>
                    <a:pt x="2391" y="4543"/>
                    <a:pt x="2214" y="4543"/>
                  </a:cubicBezTo>
                  <a:cubicBezTo>
                    <a:pt x="1920" y="4543"/>
                    <a:pt x="1657" y="4564"/>
                    <a:pt x="1409" y="4608"/>
                  </a:cubicBezTo>
                  <a:cubicBezTo>
                    <a:pt x="1402" y="4609"/>
                    <a:pt x="1396" y="4609"/>
                    <a:pt x="1389" y="4609"/>
                  </a:cubicBezTo>
                  <a:cubicBezTo>
                    <a:pt x="1383" y="4609"/>
                    <a:pt x="1377" y="4609"/>
                    <a:pt x="1371" y="4608"/>
                  </a:cubicBezTo>
                  <a:cubicBezTo>
                    <a:pt x="1328" y="4598"/>
                    <a:pt x="1298" y="4558"/>
                    <a:pt x="1299" y="4511"/>
                  </a:cubicBezTo>
                  <a:cubicBezTo>
                    <a:pt x="1301" y="4458"/>
                    <a:pt x="1336" y="4415"/>
                    <a:pt x="1386" y="4407"/>
                  </a:cubicBezTo>
                  <a:cubicBezTo>
                    <a:pt x="1638" y="4363"/>
                    <a:pt x="1910" y="4341"/>
                    <a:pt x="2210" y="4341"/>
                  </a:cubicBezTo>
                  <a:close/>
                  <a:moveTo>
                    <a:pt x="1495" y="5511"/>
                  </a:moveTo>
                  <a:cubicBezTo>
                    <a:pt x="1891" y="5511"/>
                    <a:pt x="2283" y="5568"/>
                    <a:pt x="2657" y="5627"/>
                  </a:cubicBezTo>
                  <a:lnTo>
                    <a:pt x="2834" y="5657"/>
                  </a:lnTo>
                  <a:cubicBezTo>
                    <a:pt x="3011" y="5686"/>
                    <a:pt x="3195" y="5717"/>
                    <a:pt x="3376" y="5740"/>
                  </a:cubicBezTo>
                  <a:cubicBezTo>
                    <a:pt x="3522" y="5759"/>
                    <a:pt x="3673" y="5772"/>
                    <a:pt x="3818" y="5786"/>
                  </a:cubicBezTo>
                  <a:cubicBezTo>
                    <a:pt x="3916" y="5794"/>
                    <a:pt x="4013" y="5802"/>
                    <a:pt x="4110" y="5812"/>
                  </a:cubicBezTo>
                  <a:cubicBezTo>
                    <a:pt x="4594" y="5864"/>
                    <a:pt x="5083" y="5938"/>
                    <a:pt x="5556" y="6009"/>
                  </a:cubicBezTo>
                  <a:cubicBezTo>
                    <a:pt x="5672" y="6027"/>
                    <a:pt x="5787" y="6045"/>
                    <a:pt x="5903" y="6062"/>
                  </a:cubicBezTo>
                  <a:cubicBezTo>
                    <a:pt x="6218" y="6109"/>
                    <a:pt x="6504" y="6152"/>
                    <a:pt x="6790" y="6211"/>
                  </a:cubicBezTo>
                  <a:cubicBezTo>
                    <a:pt x="7073" y="6270"/>
                    <a:pt x="7341" y="6332"/>
                    <a:pt x="7668" y="6410"/>
                  </a:cubicBezTo>
                  <a:lnTo>
                    <a:pt x="7786" y="6439"/>
                  </a:lnTo>
                  <a:cubicBezTo>
                    <a:pt x="8034" y="6498"/>
                    <a:pt x="8289" y="6559"/>
                    <a:pt x="8543" y="6615"/>
                  </a:cubicBezTo>
                  <a:lnTo>
                    <a:pt x="8569" y="6621"/>
                  </a:lnTo>
                  <a:cubicBezTo>
                    <a:pt x="8738" y="6656"/>
                    <a:pt x="8910" y="6687"/>
                    <a:pt x="9077" y="6717"/>
                  </a:cubicBezTo>
                  <a:lnTo>
                    <a:pt x="9252" y="6748"/>
                  </a:lnTo>
                  <a:cubicBezTo>
                    <a:pt x="9334" y="6764"/>
                    <a:pt x="9415" y="6779"/>
                    <a:pt x="9496" y="6794"/>
                  </a:cubicBezTo>
                  <a:cubicBezTo>
                    <a:pt x="9617" y="6818"/>
                    <a:pt x="9739" y="6842"/>
                    <a:pt x="9860" y="6862"/>
                  </a:cubicBezTo>
                  <a:lnTo>
                    <a:pt x="9928" y="6875"/>
                  </a:lnTo>
                  <a:cubicBezTo>
                    <a:pt x="10019" y="6892"/>
                    <a:pt x="10112" y="6908"/>
                    <a:pt x="10201" y="6908"/>
                  </a:cubicBezTo>
                  <a:cubicBezTo>
                    <a:pt x="10236" y="6908"/>
                    <a:pt x="10271" y="6905"/>
                    <a:pt x="10305" y="6899"/>
                  </a:cubicBezTo>
                  <a:cubicBezTo>
                    <a:pt x="10311" y="6898"/>
                    <a:pt x="10317" y="6898"/>
                    <a:pt x="10323" y="6898"/>
                  </a:cubicBezTo>
                  <a:cubicBezTo>
                    <a:pt x="10375" y="6898"/>
                    <a:pt x="10415" y="6940"/>
                    <a:pt x="10414" y="6996"/>
                  </a:cubicBezTo>
                  <a:cubicBezTo>
                    <a:pt x="10413" y="7048"/>
                    <a:pt x="10377" y="7092"/>
                    <a:pt x="10327" y="7100"/>
                  </a:cubicBezTo>
                  <a:cubicBezTo>
                    <a:pt x="10289" y="7107"/>
                    <a:pt x="10249" y="7110"/>
                    <a:pt x="10209" y="7110"/>
                  </a:cubicBezTo>
                  <a:cubicBezTo>
                    <a:pt x="10123" y="7110"/>
                    <a:pt x="10035" y="7097"/>
                    <a:pt x="9956" y="7084"/>
                  </a:cubicBezTo>
                  <a:lnTo>
                    <a:pt x="9916" y="7076"/>
                  </a:lnTo>
                  <a:cubicBezTo>
                    <a:pt x="9765" y="7054"/>
                    <a:pt x="9612" y="7024"/>
                    <a:pt x="9465" y="6996"/>
                  </a:cubicBezTo>
                  <a:lnTo>
                    <a:pt x="9377" y="6979"/>
                  </a:lnTo>
                  <a:cubicBezTo>
                    <a:pt x="9290" y="6962"/>
                    <a:pt x="9203" y="6948"/>
                    <a:pt x="9117" y="6932"/>
                  </a:cubicBezTo>
                  <a:cubicBezTo>
                    <a:pt x="9028" y="6917"/>
                    <a:pt x="8939" y="6903"/>
                    <a:pt x="8850" y="6885"/>
                  </a:cubicBezTo>
                  <a:cubicBezTo>
                    <a:pt x="8598" y="6836"/>
                    <a:pt x="8348" y="6780"/>
                    <a:pt x="8098" y="6721"/>
                  </a:cubicBezTo>
                  <a:cubicBezTo>
                    <a:pt x="7974" y="6692"/>
                    <a:pt x="7850" y="6662"/>
                    <a:pt x="7727" y="6633"/>
                  </a:cubicBezTo>
                  <a:cubicBezTo>
                    <a:pt x="7455" y="6567"/>
                    <a:pt x="7176" y="6501"/>
                    <a:pt x="6900" y="6441"/>
                  </a:cubicBezTo>
                  <a:cubicBezTo>
                    <a:pt x="6699" y="6398"/>
                    <a:pt x="6518" y="6364"/>
                    <a:pt x="6346" y="6334"/>
                  </a:cubicBezTo>
                  <a:cubicBezTo>
                    <a:pt x="6149" y="6301"/>
                    <a:pt x="5947" y="6271"/>
                    <a:pt x="5750" y="6242"/>
                  </a:cubicBezTo>
                  <a:cubicBezTo>
                    <a:pt x="5650" y="6228"/>
                    <a:pt x="5552" y="6214"/>
                    <a:pt x="5452" y="6198"/>
                  </a:cubicBezTo>
                  <a:cubicBezTo>
                    <a:pt x="5177" y="6157"/>
                    <a:pt x="4864" y="6109"/>
                    <a:pt x="4557" y="6070"/>
                  </a:cubicBezTo>
                  <a:cubicBezTo>
                    <a:pt x="4212" y="6023"/>
                    <a:pt x="3929" y="5994"/>
                    <a:pt x="3667" y="5975"/>
                  </a:cubicBezTo>
                  <a:cubicBezTo>
                    <a:pt x="3402" y="5954"/>
                    <a:pt x="3135" y="5912"/>
                    <a:pt x="2878" y="5869"/>
                  </a:cubicBezTo>
                  <a:lnTo>
                    <a:pt x="2789" y="5855"/>
                  </a:lnTo>
                  <a:cubicBezTo>
                    <a:pt x="2366" y="5785"/>
                    <a:pt x="1930" y="5714"/>
                    <a:pt x="1496" y="5714"/>
                  </a:cubicBezTo>
                  <a:cubicBezTo>
                    <a:pt x="1396" y="5714"/>
                    <a:pt x="1296" y="5718"/>
                    <a:pt x="1196" y="5726"/>
                  </a:cubicBezTo>
                  <a:cubicBezTo>
                    <a:pt x="1193" y="5726"/>
                    <a:pt x="1190" y="5727"/>
                    <a:pt x="1187" y="5727"/>
                  </a:cubicBezTo>
                  <a:cubicBezTo>
                    <a:pt x="1180" y="5727"/>
                    <a:pt x="1172" y="5725"/>
                    <a:pt x="1165" y="5724"/>
                  </a:cubicBezTo>
                  <a:cubicBezTo>
                    <a:pt x="1119" y="5714"/>
                    <a:pt x="1086" y="5670"/>
                    <a:pt x="1090" y="5619"/>
                  </a:cubicBezTo>
                  <a:cubicBezTo>
                    <a:pt x="1092" y="5567"/>
                    <a:pt x="1130" y="5529"/>
                    <a:pt x="1182" y="5524"/>
                  </a:cubicBezTo>
                  <a:cubicBezTo>
                    <a:pt x="1286" y="5515"/>
                    <a:pt x="1391" y="5511"/>
                    <a:pt x="1495" y="5511"/>
                  </a:cubicBezTo>
                  <a:close/>
                  <a:moveTo>
                    <a:pt x="988" y="1"/>
                  </a:moveTo>
                  <a:cubicBezTo>
                    <a:pt x="887" y="292"/>
                    <a:pt x="801" y="604"/>
                    <a:pt x="726" y="954"/>
                  </a:cubicBezTo>
                  <a:cubicBezTo>
                    <a:pt x="637" y="1362"/>
                    <a:pt x="566" y="1797"/>
                    <a:pt x="502" y="2328"/>
                  </a:cubicBezTo>
                  <a:cubicBezTo>
                    <a:pt x="499" y="2355"/>
                    <a:pt x="495" y="2384"/>
                    <a:pt x="492" y="2414"/>
                  </a:cubicBezTo>
                  <a:cubicBezTo>
                    <a:pt x="457" y="3371"/>
                    <a:pt x="369" y="4330"/>
                    <a:pt x="191" y="5268"/>
                  </a:cubicBezTo>
                  <a:cubicBezTo>
                    <a:pt x="181" y="5320"/>
                    <a:pt x="139" y="5347"/>
                    <a:pt x="97" y="5348"/>
                  </a:cubicBezTo>
                  <a:cubicBezTo>
                    <a:pt x="94" y="5361"/>
                    <a:pt x="92" y="5374"/>
                    <a:pt x="91" y="5388"/>
                  </a:cubicBezTo>
                  <a:cubicBezTo>
                    <a:pt x="130" y="5423"/>
                    <a:pt x="145" y="5488"/>
                    <a:pt x="93" y="5533"/>
                  </a:cubicBezTo>
                  <a:cubicBezTo>
                    <a:pt x="85" y="5540"/>
                    <a:pt x="75" y="5549"/>
                    <a:pt x="66" y="5557"/>
                  </a:cubicBezTo>
                  <a:cubicBezTo>
                    <a:pt x="31" y="5825"/>
                    <a:pt x="6" y="6094"/>
                    <a:pt x="0" y="6363"/>
                  </a:cubicBezTo>
                  <a:cubicBezTo>
                    <a:pt x="1116" y="6479"/>
                    <a:pt x="2200" y="6609"/>
                    <a:pt x="3220" y="6750"/>
                  </a:cubicBezTo>
                  <a:cubicBezTo>
                    <a:pt x="4979" y="6996"/>
                    <a:pt x="6537" y="7264"/>
                    <a:pt x="7981" y="7575"/>
                  </a:cubicBezTo>
                  <a:lnTo>
                    <a:pt x="9151" y="7825"/>
                  </a:lnTo>
                  <a:cubicBezTo>
                    <a:pt x="9236" y="7844"/>
                    <a:pt x="9323" y="7862"/>
                    <a:pt x="9409" y="7880"/>
                  </a:cubicBezTo>
                  <a:cubicBezTo>
                    <a:pt x="9495" y="7897"/>
                    <a:pt x="9581" y="7915"/>
                    <a:pt x="9667" y="7933"/>
                  </a:cubicBezTo>
                  <a:cubicBezTo>
                    <a:pt x="9883" y="7979"/>
                    <a:pt x="10046" y="8019"/>
                    <a:pt x="10197" y="8060"/>
                  </a:cubicBezTo>
                  <a:cubicBezTo>
                    <a:pt x="10324" y="8095"/>
                    <a:pt x="10452" y="8133"/>
                    <a:pt x="10580" y="8171"/>
                  </a:cubicBezTo>
                  <a:cubicBezTo>
                    <a:pt x="10757" y="8225"/>
                    <a:pt x="10940" y="8278"/>
                    <a:pt x="11122" y="8325"/>
                  </a:cubicBezTo>
                  <a:cubicBezTo>
                    <a:pt x="11200" y="8345"/>
                    <a:pt x="11278" y="8365"/>
                    <a:pt x="11358" y="8382"/>
                  </a:cubicBezTo>
                  <a:cubicBezTo>
                    <a:pt x="11518" y="8416"/>
                    <a:pt x="11650" y="8432"/>
                    <a:pt x="11771" y="8432"/>
                  </a:cubicBezTo>
                  <a:cubicBezTo>
                    <a:pt x="11775" y="8432"/>
                    <a:pt x="11779" y="8432"/>
                    <a:pt x="11784" y="8432"/>
                  </a:cubicBezTo>
                  <a:cubicBezTo>
                    <a:pt x="11802" y="8407"/>
                    <a:pt x="11830" y="8392"/>
                    <a:pt x="11861" y="8392"/>
                  </a:cubicBezTo>
                  <a:cubicBezTo>
                    <a:pt x="11868" y="8392"/>
                    <a:pt x="11875" y="8393"/>
                    <a:pt x="11883" y="8395"/>
                  </a:cubicBezTo>
                  <a:cubicBezTo>
                    <a:pt x="11901" y="8398"/>
                    <a:pt x="11915" y="8400"/>
                    <a:pt x="11926" y="8400"/>
                  </a:cubicBezTo>
                  <a:cubicBezTo>
                    <a:pt x="11947" y="8400"/>
                    <a:pt x="11955" y="8395"/>
                    <a:pt x="11957" y="8392"/>
                  </a:cubicBezTo>
                  <a:cubicBezTo>
                    <a:pt x="11962" y="8388"/>
                    <a:pt x="11966" y="8382"/>
                    <a:pt x="11969" y="8377"/>
                  </a:cubicBezTo>
                  <a:cubicBezTo>
                    <a:pt x="11961" y="8363"/>
                    <a:pt x="11956" y="8346"/>
                    <a:pt x="11956" y="8327"/>
                  </a:cubicBezTo>
                  <a:cubicBezTo>
                    <a:pt x="11948" y="8050"/>
                    <a:pt x="11965" y="7755"/>
                    <a:pt x="12006" y="7450"/>
                  </a:cubicBezTo>
                  <a:cubicBezTo>
                    <a:pt x="12125" y="6559"/>
                    <a:pt x="12414" y="5693"/>
                    <a:pt x="12669" y="4929"/>
                  </a:cubicBezTo>
                  <a:lnTo>
                    <a:pt x="12756" y="4671"/>
                  </a:lnTo>
                  <a:cubicBezTo>
                    <a:pt x="13001" y="3940"/>
                    <a:pt x="13256" y="3186"/>
                    <a:pt x="13403" y="2418"/>
                  </a:cubicBezTo>
                  <a:cubicBezTo>
                    <a:pt x="13403" y="2410"/>
                    <a:pt x="13405" y="2403"/>
                    <a:pt x="13409" y="2396"/>
                  </a:cubicBezTo>
                  <a:lnTo>
                    <a:pt x="13409" y="2396"/>
                  </a:lnTo>
                  <a:cubicBezTo>
                    <a:pt x="13356" y="2404"/>
                    <a:pt x="13302" y="2406"/>
                    <a:pt x="13249" y="2406"/>
                  </a:cubicBezTo>
                  <a:cubicBezTo>
                    <a:pt x="13205" y="2406"/>
                    <a:pt x="13161" y="2404"/>
                    <a:pt x="13119" y="2402"/>
                  </a:cubicBezTo>
                  <a:cubicBezTo>
                    <a:pt x="12927" y="2390"/>
                    <a:pt x="12725" y="2360"/>
                    <a:pt x="12462" y="2303"/>
                  </a:cubicBezTo>
                  <a:lnTo>
                    <a:pt x="12402" y="2290"/>
                  </a:lnTo>
                  <a:cubicBezTo>
                    <a:pt x="12207" y="2247"/>
                    <a:pt x="12011" y="2197"/>
                    <a:pt x="11821" y="2150"/>
                  </a:cubicBezTo>
                  <a:lnTo>
                    <a:pt x="11689" y="2116"/>
                  </a:lnTo>
                  <a:cubicBezTo>
                    <a:pt x="11503" y="2069"/>
                    <a:pt x="11320" y="2028"/>
                    <a:pt x="11150" y="1992"/>
                  </a:cubicBezTo>
                  <a:lnTo>
                    <a:pt x="10878" y="1934"/>
                  </a:lnTo>
                  <a:cubicBezTo>
                    <a:pt x="10758" y="1931"/>
                    <a:pt x="10623" y="1912"/>
                    <a:pt x="10470" y="1879"/>
                  </a:cubicBezTo>
                  <a:cubicBezTo>
                    <a:pt x="10324" y="1847"/>
                    <a:pt x="10179" y="1807"/>
                    <a:pt x="10054" y="1771"/>
                  </a:cubicBezTo>
                  <a:cubicBezTo>
                    <a:pt x="10012" y="1758"/>
                    <a:pt x="9969" y="1746"/>
                    <a:pt x="9927" y="1733"/>
                  </a:cubicBezTo>
                  <a:lnTo>
                    <a:pt x="9897" y="1724"/>
                  </a:lnTo>
                  <a:lnTo>
                    <a:pt x="8352" y="1393"/>
                  </a:lnTo>
                  <a:lnTo>
                    <a:pt x="7847" y="1285"/>
                  </a:lnTo>
                  <a:cubicBezTo>
                    <a:pt x="7539" y="1218"/>
                    <a:pt x="7230" y="1153"/>
                    <a:pt x="6921" y="1091"/>
                  </a:cubicBezTo>
                  <a:lnTo>
                    <a:pt x="6893" y="1119"/>
                  </a:lnTo>
                  <a:cubicBezTo>
                    <a:pt x="6874" y="1139"/>
                    <a:pt x="6849" y="1147"/>
                    <a:pt x="6824" y="1147"/>
                  </a:cubicBezTo>
                  <a:cubicBezTo>
                    <a:pt x="6780" y="1147"/>
                    <a:pt x="6735" y="1120"/>
                    <a:pt x="6721" y="1078"/>
                  </a:cubicBezTo>
                  <a:cubicBezTo>
                    <a:pt x="6718" y="1068"/>
                    <a:pt x="6716" y="1059"/>
                    <a:pt x="6716" y="1049"/>
                  </a:cubicBezTo>
                  <a:cubicBezTo>
                    <a:pt x="6415" y="990"/>
                    <a:pt x="6138" y="937"/>
                    <a:pt x="5868" y="891"/>
                  </a:cubicBezTo>
                  <a:cubicBezTo>
                    <a:pt x="5415" y="812"/>
                    <a:pt x="4951" y="740"/>
                    <a:pt x="4502" y="668"/>
                  </a:cubicBezTo>
                  <a:cubicBezTo>
                    <a:pt x="3612" y="527"/>
                    <a:pt x="2691" y="382"/>
                    <a:pt x="1794" y="189"/>
                  </a:cubicBezTo>
                  <a:cubicBezTo>
                    <a:pt x="1510" y="128"/>
                    <a:pt x="1246" y="66"/>
                    <a:pt x="9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7"/>
            <p:cNvSpPr/>
            <p:nvPr/>
          </p:nvSpPr>
          <p:spPr>
            <a:xfrm>
              <a:off x="4389975" y="1587725"/>
              <a:ext cx="260400" cy="64300"/>
            </a:xfrm>
            <a:custGeom>
              <a:rect b="b" l="l" r="r" t="t"/>
              <a:pathLst>
                <a:path extrusionOk="0" h="2572" w="10416">
                  <a:moveTo>
                    <a:pt x="96" y="1"/>
                  </a:moveTo>
                  <a:cubicBezTo>
                    <a:pt x="50" y="1"/>
                    <a:pt x="14" y="32"/>
                    <a:pt x="8" y="79"/>
                  </a:cubicBezTo>
                  <a:cubicBezTo>
                    <a:pt x="1" y="129"/>
                    <a:pt x="29" y="188"/>
                    <a:pt x="91" y="200"/>
                  </a:cubicBezTo>
                  <a:lnTo>
                    <a:pt x="105" y="202"/>
                  </a:lnTo>
                  <a:cubicBezTo>
                    <a:pt x="841" y="258"/>
                    <a:pt x="1590" y="342"/>
                    <a:pt x="2398" y="456"/>
                  </a:cubicBezTo>
                  <a:cubicBezTo>
                    <a:pt x="2378" y="665"/>
                    <a:pt x="2352" y="893"/>
                    <a:pt x="2314" y="1170"/>
                  </a:cubicBezTo>
                  <a:cubicBezTo>
                    <a:pt x="2290" y="1348"/>
                    <a:pt x="2268" y="1493"/>
                    <a:pt x="2246" y="1628"/>
                  </a:cubicBezTo>
                  <a:lnTo>
                    <a:pt x="2243" y="1642"/>
                  </a:lnTo>
                  <a:cubicBezTo>
                    <a:pt x="2227" y="1738"/>
                    <a:pt x="2210" y="1838"/>
                    <a:pt x="2182" y="1931"/>
                  </a:cubicBezTo>
                  <a:lnTo>
                    <a:pt x="2177" y="1948"/>
                  </a:lnTo>
                  <a:cubicBezTo>
                    <a:pt x="2168" y="1972"/>
                    <a:pt x="2171" y="1998"/>
                    <a:pt x="2185" y="2022"/>
                  </a:cubicBezTo>
                  <a:cubicBezTo>
                    <a:pt x="2199" y="2048"/>
                    <a:pt x="2224" y="2067"/>
                    <a:pt x="2253" y="2073"/>
                  </a:cubicBezTo>
                  <a:cubicBezTo>
                    <a:pt x="2256" y="2074"/>
                    <a:pt x="2260" y="2075"/>
                    <a:pt x="2264" y="2075"/>
                  </a:cubicBezTo>
                  <a:cubicBezTo>
                    <a:pt x="2267" y="2076"/>
                    <a:pt x="2270" y="2076"/>
                    <a:pt x="2274" y="2076"/>
                  </a:cubicBezTo>
                  <a:cubicBezTo>
                    <a:pt x="2317" y="2076"/>
                    <a:pt x="2355" y="2048"/>
                    <a:pt x="2371" y="2000"/>
                  </a:cubicBezTo>
                  <a:cubicBezTo>
                    <a:pt x="2402" y="1915"/>
                    <a:pt x="2417" y="1824"/>
                    <a:pt x="2431" y="1737"/>
                  </a:cubicBezTo>
                  <a:lnTo>
                    <a:pt x="2437" y="1706"/>
                  </a:lnTo>
                  <a:cubicBezTo>
                    <a:pt x="2466" y="1548"/>
                    <a:pt x="2488" y="1389"/>
                    <a:pt x="2506" y="1254"/>
                  </a:cubicBezTo>
                  <a:cubicBezTo>
                    <a:pt x="2546" y="972"/>
                    <a:pt x="2575" y="720"/>
                    <a:pt x="2598" y="486"/>
                  </a:cubicBezTo>
                  <a:cubicBezTo>
                    <a:pt x="3101" y="559"/>
                    <a:pt x="3620" y="645"/>
                    <a:pt x="4183" y="746"/>
                  </a:cubicBezTo>
                  <a:cubicBezTo>
                    <a:pt x="4671" y="834"/>
                    <a:pt x="5188" y="935"/>
                    <a:pt x="5764" y="1054"/>
                  </a:cubicBezTo>
                  <a:cubicBezTo>
                    <a:pt x="5764" y="1058"/>
                    <a:pt x="5764" y="1060"/>
                    <a:pt x="5764" y="1064"/>
                  </a:cubicBezTo>
                  <a:cubicBezTo>
                    <a:pt x="5757" y="1512"/>
                    <a:pt x="5660" y="1965"/>
                    <a:pt x="5566" y="2401"/>
                  </a:cubicBezTo>
                  <a:lnTo>
                    <a:pt x="5553" y="2463"/>
                  </a:lnTo>
                  <a:cubicBezTo>
                    <a:pt x="5546" y="2496"/>
                    <a:pt x="5557" y="2527"/>
                    <a:pt x="5578" y="2550"/>
                  </a:cubicBezTo>
                  <a:lnTo>
                    <a:pt x="5700" y="2571"/>
                  </a:lnTo>
                  <a:cubicBezTo>
                    <a:pt x="5725" y="2558"/>
                    <a:pt x="5744" y="2536"/>
                    <a:pt x="5751" y="2505"/>
                  </a:cubicBezTo>
                  <a:lnTo>
                    <a:pt x="5758" y="2470"/>
                  </a:lnTo>
                  <a:cubicBezTo>
                    <a:pt x="5854" y="2023"/>
                    <a:pt x="5953" y="1561"/>
                    <a:pt x="5966" y="1096"/>
                  </a:cubicBezTo>
                  <a:lnTo>
                    <a:pt x="6377" y="1183"/>
                  </a:lnTo>
                  <a:cubicBezTo>
                    <a:pt x="6536" y="1216"/>
                    <a:pt x="6744" y="1263"/>
                    <a:pt x="6950" y="1316"/>
                  </a:cubicBezTo>
                  <a:cubicBezTo>
                    <a:pt x="7196" y="1382"/>
                    <a:pt x="7442" y="1453"/>
                    <a:pt x="7670" y="1521"/>
                  </a:cubicBezTo>
                  <a:lnTo>
                    <a:pt x="7937" y="1598"/>
                  </a:lnTo>
                  <a:cubicBezTo>
                    <a:pt x="8317" y="1712"/>
                    <a:pt x="8711" y="1829"/>
                    <a:pt x="9102" y="1928"/>
                  </a:cubicBezTo>
                  <a:cubicBezTo>
                    <a:pt x="9223" y="1957"/>
                    <a:pt x="9363" y="1993"/>
                    <a:pt x="9502" y="2023"/>
                  </a:cubicBezTo>
                  <a:cubicBezTo>
                    <a:pt x="9799" y="2086"/>
                    <a:pt x="10044" y="2116"/>
                    <a:pt x="10266" y="2116"/>
                  </a:cubicBezTo>
                  <a:cubicBezTo>
                    <a:pt x="10282" y="2116"/>
                    <a:pt x="10299" y="2116"/>
                    <a:pt x="10315" y="2116"/>
                  </a:cubicBezTo>
                  <a:cubicBezTo>
                    <a:pt x="10366" y="2113"/>
                    <a:pt x="10405" y="2078"/>
                    <a:pt x="10410" y="2026"/>
                  </a:cubicBezTo>
                  <a:cubicBezTo>
                    <a:pt x="10416" y="1965"/>
                    <a:pt x="10368" y="1912"/>
                    <a:pt x="10309" y="1912"/>
                  </a:cubicBezTo>
                  <a:cubicBezTo>
                    <a:pt x="10308" y="1912"/>
                    <a:pt x="10307" y="1912"/>
                    <a:pt x="10307" y="1912"/>
                  </a:cubicBezTo>
                  <a:cubicBezTo>
                    <a:pt x="10287" y="1913"/>
                    <a:pt x="10267" y="1913"/>
                    <a:pt x="10247" y="1913"/>
                  </a:cubicBezTo>
                  <a:cubicBezTo>
                    <a:pt x="10043" y="1913"/>
                    <a:pt x="9818" y="1885"/>
                    <a:pt x="9547" y="1827"/>
                  </a:cubicBezTo>
                  <a:cubicBezTo>
                    <a:pt x="9386" y="1792"/>
                    <a:pt x="9223" y="1750"/>
                    <a:pt x="9062" y="1709"/>
                  </a:cubicBezTo>
                  <a:cubicBezTo>
                    <a:pt x="8692" y="1612"/>
                    <a:pt x="8320" y="1503"/>
                    <a:pt x="7960" y="1396"/>
                  </a:cubicBezTo>
                  <a:cubicBezTo>
                    <a:pt x="7825" y="1355"/>
                    <a:pt x="7690" y="1315"/>
                    <a:pt x="7555" y="1276"/>
                  </a:cubicBezTo>
                  <a:cubicBezTo>
                    <a:pt x="7346" y="1215"/>
                    <a:pt x="7098" y="1144"/>
                    <a:pt x="6847" y="1082"/>
                  </a:cubicBezTo>
                  <a:cubicBezTo>
                    <a:pt x="6731" y="1052"/>
                    <a:pt x="6606" y="1023"/>
                    <a:pt x="6453" y="991"/>
                  </a:cubicBezTo>
                  <a:cubicBezTo>
                    <a:pt x="6353" y="969"/>
                    <a:pt x="6253" y="948"/>
                    <a:pt x="6153" y="928"/>
                  </a:cubicBezTo>
                  <a:lnTo>
                    <a:pt x="6002" y="896"/>
                  </a:lnTo>
                  <a:cubicBezTo>
                    <a:pt x="5276" y="745"/>
                    <a:pt x="4622" y="619"/>
                    <a:pt x="4001" y="508"/>
                  </a:cubicBezTo>
                  <a:cubicBezTo>
                    <a:pt x="3527" y="425"/>
                    <a:pt x="3062" y="349"/>
                    <a:pt x="2615" y="283"/>
                  </a:cubicBezTo>
                  <a:cubicBezTo>
                    <a:pt x="2613" y="232"/>
                    <a:pt x="2582" y="193"/>
                    <a:pt x="2535" y="182"/>
                  </a:cubicBezTo>
                  <a:cubicBezTo>
                    <a:pt x="2529" y="181"/>
                    <a:pt x="2523" y="180"/>
                    <a:pt x="2516" y="180"/>
                  </a:cubicBezTo>
                  <a:cubicBezTo>
                    <a:pt x="2494" y="180"/>
                    <a:pt x="2470" y="188"/>
                    <a:pt x="2452" y="201"/>
                  </a:cubicBezTo>
                  <a:cubicBezTo>
                    <a:pt x="2433" y="216"/>
                    <a:pt x="2421" y="235"/>
                    <a:pt x="2416" y="255"/>
                  </a:cubicBezTo>
                  <a:cubicBezTo>
                    <a:pt x="1607" y="139"/>
                    <a:pt x="850" y="57"/>
                    <a:pt x="105" y="1"/>
                  </a:cubicBezTo>
                  <a:cubicBezTo>
                    <a:pt x="102" y="1"/>
                    <a:pt x="99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47"/>
            <p:cNvSpPr/>
            <p:nvPr/>
          </p:nvSpPr>
          <p:spPr>
            <a:xfrm>
              <a:off x="4573600" y="1474025"/>
              <a:ext cx="61075" cy="54250"/>
            </a:xfrm>
            <a:custGeom>
              <a:rect b="b" l="l" r="r" t="t"/>
              <a:pathLst>
                <a:path extrusionOk="0" h="2170" w="2443">
                  <a:moveTo>
                    <a:pt x="0" y="1"/>
                  </a:moveTo>
                  <a:lnTo>
                    <a:pt x="0" y="1"/>
                  </a:lnTo>
                  <a:cubicBezTo>
                    <a:pt x="31" y="54"/>
                    <a:pt x="56" y="115"/>
                    <a:pt x="74" y="182"/>
                  </a:cubicBezTo>
                  <a:cubicBezTo>
                    <a:pt x="114" y="261"/>
                    <a:pt x="149" y="351"/>
                    <a:pt x="175" y="418"/>
                  </a:cubicBezTo>
                  <a:cubicBezTo>
                    <a:pt x="231" y="565"/>
                    <a:pt x="285" y="724"/>
                    <a:pt x="338" y="904"/>
                  </a:cubicBezTo>
                  <a:cubicBezTo>
                    <a:pt x="443" y="1252"/>
                    <a:pt x="514" y="1544"/>
                    <a:pt x="562" y="1820"/>
                  </a:cubicBezTo>
                  <a:cubicBezTo>
                    <a:pt x="865" y="1870"/>
                    <a:pt x="1145" y="1920"/>
                    <a:pt x="1415" y="1971"/>
                  </a:cubicBezTo>
                  <a:cubicBezTo>
                    <a:pt x="1757" y="2037"/>
                    <a:pt x="2101" y="2103"/>
                    <a:pt x="2443" y="2170"/>
                  </a:cubicBezTo>
                  <a:lnTo>
                    <a:pt x="2442" y="2153"/>
                  </a:lnTo>
                  <a:cubicBezTo>
                    <a:pt x="2440" y="2136"/>
                    <a:pt x="2438" y="2121"/>
                    <a:pt x="2436" y="2104"/>
                  </a:cubicBezTo>
                  <a:cubicBezTo>
                    <a:pt x="2420" y="2064"/>
                    <a:pt x="2405" y="2016"/>
                    <a:pt x="2389" y="1968"/>
                  </a:cubicBezTo>
                  <a:cubicBezTo>
                    <a:pt x="2360" y="1949"/>
                    <a:pt x="2337" y="1919"/>
                    <a:pt x="2320" y="1882"/>
                  </a:cubicBezTo>
                  <a:cubicBezTo>
                    <a:pt x="2260" y="1744"/>
                    <a:pt x="2217" y="1584"/>
                    <a:pt x="2192" y="1395"/>
                  </a:cubicBezTo>
                  <a:cubicBezTo>
                    <a:pt x="2182" y="1325"/>
                    <a:pt x="2176" y="1254"/>
                    <a:pt x="2174" y="1185"/>
                  </a:cubicBezTo>
                  <a:lnTo>
                    <a:pt x="2081" y="834"/>
                  </a:lnTo>
                  <a:cubicBezTo>
                    <a:pt x="2062" y="778"/>
                    <a:pt x="2039" y="705"/>
                    <a:pt x="2032" y="630"/>
                  </a:cubicBezTo>
                  <a:cubicBezTo>
                    <a:pt x="2003" y="522"/>
                    <a:pt x="1974" y="427"/>
                    <a:pt x="1945" y="335"/>
                  </a:cubicBezTo>
                  <a:cubicBezTo>
                    <a:pt x="1380" y="222"/>
                    <a:pt x="775" y="119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7"/>
            <p:cNvSpPr/>
            <p:nvPr/>
          </p:nvSpPr>
          <p:spPr>
            <a:xfrm>
              <a:off x="4386875" y="1633725"/>
              <a:ext cx="247475" cy="43575"/>
            </a:xfrm>
            <a:custGeom>
              <a:rect b="b" l="l" r="r" t="t"/>
              <a:pathLst>
                <a:path extrusionOk="0" h="1743" w="9899">
                  <a:moveTo>
                    <a:pt x="108" y="1"/>
                  </a:moveTo>
                  <a:cubicBezTo>
                    <a:pt x="63" y="1"/>
                    <a:pt x="24" y="31"/>
                    <a:pt x="14" y="79"/>
                  </a:cubicBezTo>
                  <a:cubicBezTo>
                    <a:pt x="1" y="135"/>
                    <a:pt x="33" y="188"/>
                    <a:pt x="88" y="201"/>
                  </a:cubicBezTo>
                  <a:cubicBezTo>
                    <a:pt x="154" y="216"/>
                    <a:pt x="220" y="232"/>
                    <a:pt x="285" y="246"/>
                  </a:cubicBezTo>
                  <a:cubicBezTo>
                    <a:pt x="1078" y="416"/>
                    <a:pt x="1897" y="481"/>
                    <a:pt x="2690" y="545"/>
                  </a:cubicBezTo>
                  <a:cubicBezTo>
                    <a:pt x="3036" y="572"/>
                    <a:pt x="3394" y="602"/>
                    <a:pt x="3745" y="637"/>
                  </a:cubicBezTo>
                  <a:cubicBezTo>
                    <a:pt x="4810" y="750"/>
                    <a:pt x="5940" y="934"/>
                    <a:pt x="7103" y="1183"/>
                  </a:cubicBezTo>
                  <a:cubicBezTo>
                    <a:pt x="7225" y="1210"/>
                    <a:pt x="7348" y="1236"/>
                    <a:pt x="7469" y="1263"/>
                  </a:cubicBezTo>
                  <a:cubicBezTo>
                    <a:pt x="7705" y="1317"/>
                    <a:pt x="7943" y="1383"/>
                    <a:pt x="8172" y="1449"/>
                  </a:cubicBezTo>
                  <a:cubicBezTo>
                    <a:pt x="8423" y="1519"/>
                    <a:pt x="8682" y="1593"/>
                    <a:pt x="8941" y="1649"/>
                  </a:cubicBezTo>
                  <a:cubicBezTo>
                    <a:pt x="9110" y="1684"/>
                    <a:pt x="9265" y="1711"/>
                    <a:pt x="9413" y="1726"/>
                  </a:cubicBezTo>
                  <a:lnTo>
                    <a:pt x="9435" y="1730"/>
                  </a:lnTo>
                  <a:cubicBezTo>
                    <a:pt x="9487" y="1735"/>
                    <a:pt x="9547" y="1742"/>
                    <a:pt x="9608" y="1742"/>
                  </a:cubicBezTo>
                  <a:cubicBezTo>
                    <a:pt x="9695" y="1742"/>
                    <a:pt x="9782" y="1729"/>
                    <a:pt x="9850" y="1680"/>
                  </a:cubicBezTo>
                  <a:cubicBezTo>
                    <a:pt x="9884" y="1656"/>
                    <a:pt x="9899" y="1618"/>
                    <a:pt x="9890" y="1577"/>
                  </a:cubicBezTo>
                  <a:cubicBezTo>
                    <a:pt x="9880" y="1528"/>
                    <a:pt x="9835" y="1495"/>
                    <a:pt x="9790" y="1495"/>
                  </a:cubicBezTo>
                  <a:cubicBezTo>
                    <a:pt x="9772" y="1495"/>
                    <a:pt x="9753" y="1500"/>
                    <a:pt x="9737" y="1512"/>
                  </a:cubicBezTo>
                  <a:cubicBezTo>
                    <a:pt x="9720" y="1525"/>
                    <a:pt x="9696" y="1528"/>
                    <a:pt x="9667" y="1532"/>
                  </a:cubicBezTo>
                  <a:cubicBezTo>
                    <a:pt x="9643" y="1535"/>
                    <a:pt x="9618" y="1536"/>
                    <a:pt x="9594" y="1536"/>
                  </a:cubicBezTo>
                  <a:cubicBezTo>
                    <a:pt x="9563" y="1536"/>
                    <a:pt x="9533" y="1534"/>
                    <a:pt x="9504" y="1532"/>
                  </a:cubicBezTo>
                  <a:cubicBezTo>
                    <a:pt x="9353" y="1521"/>
                    <a:pt x="9200" y="1492"/>
                    <a:pt x="9044" y="1459"/>
                  </a:cubicBezTo>
                  <a:lnTo>
                    <a:pt x="9002" y="1450"/>
                  </a:lnTo>
                  <a:cubicBezTo>
                    <a:pt x="8679" y="1381"/>
                    <a:pt x="8354" y="1292"/>
                    <a:pt x="8040" y="1205"/>
                  </a:cubicBezTo>
                  <a:lnTo>
                    <a:pt x="7964" y="1185"/>
                  </a:lnTo>
                  <a:cubicBezTo>
                    <a:pt x="7731" y="1119"/>
                    <a:pt x="7480" y="1060"/>
                    <a:pt x="7174" y="994"/>
                  </a:cubicBezTo>
                  <a:cubicBezTo>
                    <a:pt x="7041" y="966"/>
                    <a:pt x="6906" y="937"/>
                    <a:pt x="6773" y="911"/>
                  </a:cubicBezTo>
                  <a:cubicBezTo>
                    <a:pt x="6442" y="844"/>
                    <a:pt x="6127" y="785"/>
                    <a:pt x="5824" y="731"/>
                  </a:cubicBezTo>
                  <a:lnTo>
                    <a:pt x="5702" y="710"/>
                  </a:lnTo>
                  <a:cubicBezTo>
                    <a:pt x="5420" y="661"/>
                    <a:pt x="5146" y="616"/>
                    <a:pt x="4879" y="578"/>
                  </a:cubicBezTo>
                  <a:cubicBezTo>
                    <a:pt x="4304" y="493"/>
                    <a:pt x="3693" y="424"/>
                    <a:pt x="3011" y="368"/>
                  </a:cubicBezTo>
                  <a:lnTo>
                    <a:pt x="2721" y="343"/>
                  </a:lnTo>
                  <a:cubicBezTo>
                    <a:pt x="2609" y="335"/>
                    <a:pt x="2495" y="326"/>
                    <a:pt x="2382" y="316"/>
                  </a:cubicBezTo>
                  <a:cubicBezTo>
                    <a:pt x="1978" y="282"/>
                    <a:pt x="1568" y="245"/>
                    <a:pt x="1165" y="190"/>
                  </a:cubicBezTo>
                  <a:cubicBezTo>
                    <a:pt x="859" y="150"/>
                    <a:pt x="584" y="102"/>
                    <a:pt x="322" y="47"/>
                  </a:cubicBezTo>
                  <a:cubicBezTo>
                    <a:pt x="259" y="33"/>
                    <a:pt x="196" y="19"/>
                    <a:pt x="131" y="3"/>
                  </a:cubicBezTo>
                  <a:cubicBezTo>
                    <a:pt x="123" y="2"/>
                    <a:pt x="115" y="1"/>
                    <a:pt x="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7"/>
            <p:cNvSpPr/>
            <p:nvPr/>
          </p:nvSpPr>
          <p:spPr>
            <a:xfrm>
              <a:off x="4532250" y="1535575"/>
              <a:ext cx="99250" cy="51800"/>
            </a:xfrm>
            <a:custGeom>
              <a:rect b="b" l="l" r="r" t="t"/>
              <a:pathLst>
                <a:path extrusionOk="0" h="2072" w="3970">
                  <a:moveTo>
                    <a:pt x="2354" y="0"/>
                  </a:moveTo>
                  <a:cubicBezTo>
                    <a:pt x="2351" y="22"/>
                    <a:pt x="2345" y="43"/>
                    <a:pt x="2336" y="62"/>
                  </a:cubicBezTo>
                  <a:cubicBezTo>
                    <a:pt x="2315" y="104"/>
                    <a:pt x="2279" y="134"/>
                    <a:pt x="2237" y="148"/>
                  </a:cubicBezTo>
                  <a:cubicBezTo>
                    <a:pt x="2184" y="165"/>
                    <a:pt x="2130" y="185"/>
                    <a:pt x="2074" y="211"/>
                  </a:cubicBezTo>
                  <a:lnTo>
                    <a:pt x="2066" y="216"/>
                  </a:lnTo>
                  <a:cubicBezTo>
                    <a:pt x="2062" y="217"/>
                    <a:pt x="2060" y="218"/>
                    <a:pt x="2058" y="219"/>
                  </a:cubicBezTo>
                  <a:lnTo>
                    <a:pt x="2056" y="219"/>
                  </a:lnTo>
                  <a:cubicBezTo>
                    <a:pt x="2054" y="221"/>
                    <a:pt x="2053" y="222"/>
                    <a:pt x="2050" y="222"/>
                  </a:cubicBezTo>
                  <a:lnTo>
                    <a:pt x="2050" y="223"/>
                  </a:lnTo>
                  <a:lnTo>
                    <a:pt x="2011" y="242"/>
                  </a:lnTo>
                  <a:cubicBezTo>
                    <a:pt x="1984" y="256"/>
                    <a:pt x="1955" y="272"/>
                    <a:pt x="1927" y="288"/>
                  </a:cubicBezTo>
                  <a:cubicBezTo>
                    <a:pt x="1783" y="369"/>
                    <a:pt x="1630" y="466"/>
                    <a:pt x="1447" y="594"/>
                  </a:cubicBezTo>
                  <a:cubicBezTo>
                    <a:pt x="1361" y="673"/>
                    <a:pt x="1262" y="757"/>
                    <a:pt x="1146" y="821"/>
                  </a:cubicBezTo>
                  <a:cubicBezTo>
                    <a:pt x="1135" y="827"/>
                    <a:pt x="1124" y="832"/>
                    <a:pt x="1112" y="836"/>
                  </a:cubicBezTo>
                  <a:cubicBezTo>
                    <a:pt x="1068" y="869"/>
                    <a:pt x="1024" y="900"/>
                    <a:pt x="980" y="932"/>
                  </a:cubicBezTo>
                  <a:cubicBezTo>
                    <a:pt x="909" y="982"/>
                    <a:pt x="838" y="1031"/>
                    <a:pt x="768" y="1081"/>
                  </a:cubicBezTo>
                  <a:cubicBezTo>
                    <a:pt x="660" y="1157"/>
                    <a:pt x="551" y="1233"/>
                    <a:pt x="444" y="1310"/>
                  </a:cubicBezTo>
                  <a:cubicBezTo>
                    <a:pt x="301" y="1416"/>
                    <a:pt x="149" y="1532"/>
                    <a:pt x="0" y="1666"/>
                  </a:cubicBezTo>
                  <a:cubicBezTo>
                    <a:pt x="373" y="1741"/>
                    <a:pt x="777" y="1826"/>
                    <a:pt x="1265" y="1930"/>
                  </a:cubicBezTo>
                  <a:cubicBezTo>
                    <a:pt x="1483" y="1978"/>
                    <a:pt x="1701" y="2024"/>
                    <a:pt x="1919" y="2072"/>
                  </a:cubicBezTo>
                  <a:cubicBezTo>
                    <a:pt x="2194" y="1779"/>
                    <a:pt x="2498" y="1522"/>
                    <a:pt x="2759" y="1309"/>
                  </a:cubicBezTo>
                  <a:cubicBezTo>
                    <a:pt x="3061" y="1064"/>
                    <a:pt x="3315" y="876"/>
                    <a:pt x="3561" y="716"/>
                  </a:cubicBezTo>
                  <a:cubicBezTo>
                    <a:pt x="3702" y="624"/>
                    <a:pt x="3817" y="556"/>
                    <a:pt x="3927" y="501"/>
                  </a:cubicBezTo>
                  <a:lnTo>
                    <a:pt x="3969" y="480"/>
                  </a:lnTo>
                  <a:lnTo>
                    <a:pt x="3837" y="440"/>
                  </a:lnTo>
                  <a:cubicBezTo>
                    <a:pt x="3353" y="287"/>
                    <a:pt x="2853" y="130"/>
                    <a:pt x="23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7"/>
            <p:cNvSpPr/>
            <p:nvPr/>
          </p:nvSpPr>
          <p:spPr>
            <a:xfrm>
              <a:off x="4386000" y="1662475"/>
              <a:ext cx="229025" cy="36775"/>
            </a:xfrm>
            <a:custGeom>
              <a:rect b="b" l="l" r="r" t="t"/>
              <a:pathLst>
                <a:path extrusionOk="0" h="1471" w="9161">
                  <a:moveTo>
                    <a:pt x="912" y="1"/>
                  </a:moveTo>
                  <a:cubicBezTo>
                    <a:pt x="612" y="1"/>
                    <a:pt x="340" y="23"/>
                    <a:pt x="88" y="67"/>
                  </a:cubicBezTo>
                  <a:cubicBezTo>
                    <a:pt x="38" y="75"/>
                    <a:pt x="3" y="117"/>
                    <a:pt x="1" y="170"/>
                  </a:cubicBezTo>
                  <a:cubicBezTo>
                    <a:pt x="0" y="218"/>
                    <a:pt x="30" y="257"/>
                    <a:pt x="73" y="267"/>
                  </a:cubicBezTo>
                  <a:cubicBezTo>
                    <a:pt x="79" y="268"/>
                    <a:pt x="85" y="268"/>
                    <a:pt x="91" y="268"/>
                  </a:cubicBezTo>
                  <a:cubicBezTo>
                    <a:pt x="98" y="268"/>
                    <a:pt x="104" y="268"/>
                    <a:pt x="111" y="267"/>
                  </a:cubicBezTo>
                  <a:cubicBezTo>
                    <a:pt x="357" y="224"/>
                    <a:pt x="619" y="202"/>
                    <a:pt x="911" y="202"/>
                  </a:cubicBezTo>
                  <a:cubicBezTo>
                    <a:pt x="1089" y="202"/>
                    <a:pt x="1279" y="210"/>
                    <a:pt x="1484" y="226"/>
                  </a:cubicBezTo>
                  <a:cubicBezTo>
                    <a:pt x="1981" y="263"/>
                    <a:pt x="2481" y="343"/>
                    <a:pt x="2947" y="424"/>
                  </a:cubicBezTo>
                  <a:cubicBezTo>
                    <a:pt x="3108" y="451"/>
                    <a:pt x="3269" y="481"/>
                    <a:pt x="3429" y="509"/>
                  </a:cubicBezTo>
                  <a:cubicBezTo>
                    <a:pt x="3724" y="563"/>
                    <a:pt x="4029" y="619"/>
                    <a:pt x="4330" y="665"/>
                  </a:cubicBezTo>
                  <a:cubicBezTo>
                    <a:pt x="4518" y="694"/>
                    <a:pt x="4709" y="714"/>
                    <a:pt x="4894" y="734"/>
                  </a:cubicBezTo>
                  <a:cubicBezTo>
                    <a:pt x="4981" y="744"/>
                    <a:pt x="5067" y="753"/>
                    <a:pt x="5153" y="763"/>
                  </a:cubicBezTo>
                  <a:cubicBezTo>
                    <a:pt x="5465" y="800"/>
                    <a:pt x="5750" y="835"/>
                    <a:pt x="6025" y="872"/>
                  </a:cubicBezTo>
                  <a:cubicBezTo>
                    <a:pt x="6324" y="913"/>
                    <a:pt x="6615" y="957"/>
                    <a:pt x="6889" y="1002"/>
                  </a:cubicBezTo>
                  <a:cubicBezTo>
                    <a:pt x="7094" y="1035"/>
                    <a:pt x="7232" y="1064"/>
                    <a:pt x="7384" y="1105"/>
                  </a:cubicBezTo>
                  <a:cubicBezTo>
                    <a:pt x="7491" y="1135"/>
                    <a:pt x="7597" y="1165"/>
                    <a:pt x="7704" y="1195"/>
                  </a:cubicBezTo>
                  <a:cubicBezTo>
                    <a:pt x="7923" y="1257"/>
                    <a:pt x="8150" y="1321"/>
                    <a:pt x="8376" y="1376"/>
                  </a:cubicBezTo>
                  <a:cubicBezTo>
                    <a:pt x="8432" y="1389"/>
                    <a:pt x="8489" y="1402"/>
                    <a:pt x="8545" y="1414"/>
                  </a:cubicBezTo>
                  <a:cubicBezTo>
                    <a:pt x="8640" y="1434"/>
                    <a:pt x="8723" y="1449"/>
                    <a:pt x="8807" y="1460"/>
                  </a:cubicBezTo>
                  <a:cubicBezTo>
                    <a:pt x="8849" y="1465"/>
                    <a:pt x="8896" y="1471"/>
                    <a:pt x="8944" y="1471"/>
                  </a:cubicBezTo>
                  <a:cubicBezTo>
                    <a:pt x="8999" y="1471"/>
                    <a:pt x="9054" y="1463"/>
                    <a:pt x="9104" y="1439"/>
                  </a:cubicBezTo>
                  <a:cubicBezTo>
                    <a:pt x="9140" y="1420"/>
                    <a:pt x="9160" y="1385"/>
                    <a:pt x="9156" y="1346"/>
                  </a:cubicBezTo>
                  <a:cubicBezTo>
                    <a:pt x="9149" y="1295"/>
                    <a:pt x="9099" y="1253"/>
                    <a:pt x="9048" y="1253"/>
                  </a:cubicBezTo>
                  <a:cubicBezTo>
                    <a:pt x="9039" y="1253"/>
                    <a:pt x="9031" y="1254"/>
                    <a:pt x="9022" y="1257"/>
                  </a:cubicBezTo>
                  <a:lnTo>
                    <a:pt x="8994" y="1265"/>
                  </a:lnTo>
                  <a:cubicBezTo>
                    <a:pt x="8974" y="1267"/>
                    <a:pt x="8953" y="1267"/>
                    <a:pt x="8934" y="1267"/>
                  </a:cubicBezTo>
                  <a:cubicBezTo>
                    <a:pt x="8882" y="1267"/>
                    <a:pt x="8831" y="1260"/>
                    <a:pt x="8775" y="1251"/>
                  </a:cubicBezTo>
                  <a:cubicBezTo>
                    <a:pt x="8618" y="1227"/>
                    <a:pt x="8463" y="1189"/>
                    <a:pt x="8310" y="1151"/>
                  </a:cubicBezTo>
                  <a:cubicBezTo>
                    <a:pt x="8131" y="1105"/>
                    <a:pt x="7952" y="1054"/>
                    <a:pt x="7777" y="1006"/>
                  </a:cubicBezTo>
                  <a:cubicBezTo>
                    <a:pt x="7634" y="965"/>
                    <a:pt x="7491" y="925"/>
                    <a:pt x="7347" y="887"/>
                  </a:cubicBezTo>
                  <a:cubicBezTo>
                    <a:pt x="7176" y="841"/>
                    <a:pt x="6997" y="814"/>
                    <a:pt x="6825" y="787"/>
                  </a:cubicBezTo>
                  <a:lnTo>
                    <a:pt x="6738" y="773"/>
                  </a:lnTo>
                  <a:cubicBezTo>
                    <a:pt x="6474" y="731"/>
                    <a:pt x="6189" y="690"/>
                    <a:pt x="5869" y="649"/>
                  </a:cubicBezTo>
                  <a:cubicBezTo>
                    <a:pt x="5617" y="615"/>
                    <a:pt x="5339" y="582"/>
                    <a:pt x="4996" y="541"/>
                  </a:cubicBezTo>
                  <a:lnTo>
                    <a:pt x="4880" y="528"/>
                  </a:lnTo>
                  <a:cubicBezTo>
                    <a:pt x="4665" y="505"/>
                    <a:pt x="4442" y="478"/>
                    <a:pt x="4225" y="444"/>
                  </a:cubicBezTo>
                  <a:cubicBezTo>
                    <a:pt x="3962" y="401"/>
                    <a:pt x="3694" y="352"/>
                    <a:pt x="3435" y="306"/>
                  </a:cubicBezTo>
                  <a:cubicBezTo>
                    <a:pt x="2757" y="185"/>
                    <a:pt x="2055" y="58"/>
                    <a:pt x="1353" y="16"/>
                  </a:cubicBezTo>
                  <a:cubicBezTo>
                    <a:pt x="1199" y="6"/>
                    <a:pt x="1053" y="1"/>
                    <a:pt x="9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7"/>
            <p:cNvSpPr/>
            <p:nvPr/>
          </p:nvSpPr>
          <p:spPr>
            <a:xfrm>
              <a:off x="4380700" y="1691700"/>
              <a:ext cx="233250" cy="40000"/>
            </a:xfrm>
            <a:custGeom>
              <a:rect b="b" l="l" r="r" t="t"/>
              <a:pathLst>
                <a:path extrusionOk="0" h="1600" w="9330">
                  <a:moveTo>
                    <a:pt x="409" y="1"/>
                  </a:moveTo>
                  <a:cubicBezTo>
                    <a:pt x="305" y="1"/>
                    <a:pt x="200" y="5"/>
                    <a:pt x="96" y="14"/>
                  </a:cubicBezTo>
                  <a:cubicBezTo>
                    <a:pt x="44" y="17"/>
                    <a:pt x="8" y="57"/>
                    <a:pt x="4" y="109"/>
                  </a:cubicBezTo>
                  <a:cubicBezTo>
                    <a:pt x="0" y="160"/>
                    <a:pt x="33" y="204"/>
                    <a:pt x="79" y="214"/>
                  </a:cubicBezTo>
                  <a:cubicBezTo>
                    <a:pt x="86" y="215"/>
                    <a:pt x="94" y="217"/>
                    <a:pt x="101" y="217"/>
                  </a:cubicBezTo>
                  <a:cubicBezTo>
                    <a:pt x="104" y="217"/>
                    <a:pt x="107" y="216"/>
                    <a:pt x="110" y="216"/>
                  </a:cubicBezTo>
                  <a:cubicBezTo>
                    <a:pt x="210" y="208"/>
                    <a:pt x="310" y="204"/>
                    <a:pt x="410" y="204"/>
                  </a:cubicBezTo>
                  <a:cubicBezTo>
                    <a:pt x="844" y="204"/>
                    <a:pt x="1280" y="275"/>
                    <a:pt x="1703" y="345"/>
                  </a:cubicBezTo>
                  <a:lnTo>
                    <a:pt x="1793" y="359"/>
                  </a:lnTo>
                  <a:cubicBezTo>
                    <a:pt x="2050" y="402"/>
                    <a:pt x="2317" y="444"/>
                    <a:pt x="2581" y="465"/>
                  </a:cubicBezTo>
                  <a:cubicBezTo>
                    <a:pt x="2843" y="484"/>
                    <a:pt x="3126" y="513"/>
                    <a:pt x="3471" y="559"/>
                  </a:cubicBezTo>
                  <a:cubicBezTo>
                    <a:pt x="3779" y="599"/>
                    <a:pt x="4091" y="647"/>
                    <a:pt x="4367" y="688"/>
                  </a:cubicBezTo>
                  <a:cubicBezTo>
                    <a:pt x="4466" y="703"/>
                    <a:pt x="4566" y="718"/>
                    <a:pt x="4666" y="732"/>
                  </a:cubicBezTo>
                  <a:cubicBezTo>
                    <a:pt x="4861" y="761"/>
                    <a:pt x="5063" y="791"/>
                    <a:pt x="5262" y="824"/>
                  </a:cubicBezTo>
                  <a:cubicBezTo>
                    <a:pt x="5432" y="854"/>
                    <a:pt x="5613" y="888"/>
                    <a:pt x="5814" y="931"/>
                  </a:cubicBezTo>
                  <a:cubicBezTo>
                    <a:pt x="6090" y="991"/>
                    <a:pt x="6369" y="1057"/>
                    <a:pt x="6641" y="1123"/>
                  </a:cubicBezTo>
                  <a:cubicBezTo>
                    <a:pt x="6764" y="1152"/>
                    <a:pt x="6888" y="1182"/>
                    <a:pt x="7012" y="1211"/>
                  </a:cubicBezTo>
                  <a:cubicBezTo>
                    <a:pt x="7262" y="1269"/>
                    <a:pt x="7513" y="1325"/>
                    <a:pt x="7765" y="1375"/>
                  </a:cubicBezTo>
                  <a:cubicBezTo>
                    <a:pt x="7853" y="1392"/>
                    <a:pt x="7942" y="1407"/>
                    <a:pt x="8031" y="1422"/>
                  </a:cubicBezTo>
                  <a:cubicBezTo>
                    <a:pt x="8117" y="1437"/>
                    <a:pt x="8204" y="1451"/>
                    <a:pt x="8291" y="1469"/>
                  </a:cubicBezTo>
                  <a:lnTo>
                    <a:pt x="8380" y="1486"/>
                  </a:lnTo>
                  <a:cubicBezTo>
                    <a:pt x="8526" y="1514"/>
                    <a:pt x="8679" y="1544"/>
                    <a:pt x="8831" y="1566"/>
                  </a:cubicBezTo>
                  <a:lnTo>
                    <a:pt x="8870" y="1574"/>
                  </a:lnTo>
                  <a:cubicBezTo>
                    <a:pt x="8951" y="1586"/>
                    <a:pt x="9039" y="1600"/>
                    <a:pt x="9126" y="1600"/>
                  </a:cubicBezTo>
                  <a:cubicBezTo>
                    <a:pt x="9165" y="1600"/>
                    <a:pt x="9204" y="1597"/>
                    <a:pt x="9241" y="1590"/>
                  </a:cubicBezTo>
                  <a:cubicBezTo>
                    <a:pt x="9291" y="1581"/>
                    <a:pt x="9327" y="1538"/>
                    <a:pt x="9328" y="1486"/>
                  </a:cubicBezTo>
                  <a:cubicBezTo>
                    <a:pt x="9329" y="1430"/>
                    <a:pt x="9289" y="1388"/>
                    <a:pt x="9237" y="1388"/>
                  </a:cubicBezTo>
                  <a:cubicBezTo>
                    <a:pt x="9231" y="1388"/>
                    <a:pt x="9225" y="1388"/>
                    <a:pt x="9219" y="1389"/>
                  </a:cubicBezTo>
                  <a:cubicBezTo>
                    <a:pt x="9186" y="1395"/>
                    <a:pt x="9153" y="1398"/>
                    <a:pt x="9119" y="1398"/>
                  </a:cubicBezTo>
                  <a:cubicBezTo>
                    <a:pt x="9029" y="1398"/>
                    <a:pt x="8934" y="1381"/>
                    <a:pt x="8842" y="1364"/>
                  </a:cubicBezTo>
                  <a:lnTo>
                    <a:pt x="8775" y="1352"/>
                  </a:lnTo>
                  <a:cubicBezTo>
                    <a:pt x="8653" y="1332"/>
                    <a:pt x="8531" y="1308"/>
                    <a:pt x="8410" y="1284"/>
                  </a:cubicBezTo>
                  <a:cubicBezTo>
                    <a:pt x="8329" y="1269"/>
                    <a:pt x="8248" y="1252"/>
                    <a:pt x="8166" y="1238"/>
                  </a:cubicBezTo>
                  <a:lnTo>
                    <a:pt x="7991" y="1207"/>
                  </a:lnTo>
                  <a:cubicBezTo>
                    <a:pt x="7824" y="1176"/>
                    <a:pt x="7652" y="1146"/>
                    <a:pt x="7483" y="1110"/>
                  </a:cubicBezTo>
                  <a:lnTo>
                    <a:pt x="7457" y="1104"/>
                  </a:lnTo>
                  <a:cubicBezTo>
                    <a:pt x="7203" y="1049"/>
                    <a:pt x="6948" y="987"/>
                    <a:pt x="6700" y="928"/>
                  </a:cubicBezTo>
                  <a:lnTo>
                    <a:pt x="6582" y="900"/>
                  </a:lnTo>
                  <a:cubicBezTo>
                    <a:pt x="6255" y="822"/>
                    <a:pt x="5987" y="760"/>
                    <a:pt x="5705" y="701"/>
                  </a:cubicBezTo>
                  <a:cubicBezTo>
                    <a:pt x="5418" y="642"/>
                    <a:pt x="5133" y="598"/>
                    <a:pt x="4818" y="552"/>
                  </a:cubicBezTo>
                  <a:cubicBezTo>
                    <a:pt x="4701" y="534"/>
                    <a:pt x="4586" y="517"/>
                    <a:pt x="4470" y="499"/>
                  </a:cubicBezTo>
                  <a:cubicBezTo>
                    <a:pt x="3997" y="428"/>
                    <a:pt x="3508" y="354"/>
                    <a:pt x="3024" y="302"/>
                  </a:cubicBezTo>
                  <a:cubicBezTo>
                    <a:pt x="2927" y="292"/>
                    <a:pt x="2830" y="284"/>
                    <a:pt x="2732" y="274"/>
                  </a:cubicBezTo>
                  <a:cubicBezTo>
                    <a:pt x="2587" y="262"/>
                    <a:pt x="2437" y="249"/>
                    <a:pt x="2290" y="230"/>
                  </a:cubicBezTo>
                  <a:cubicBezTo>
                    <a:pt x="2109" y="205"/>
                    <a:pt x="1927" y="176"/>
                    <a:pt x="1749" y="147"/>
                  </a:cubicBezTo>
                  <a:lnTo>
                    <a:pt x="1571" y="117"/>
                  </a:lnTo>
                  <a:cubicBezTo>
                    <a:pt x="1198" y="58"/>
                    <a:pt x="806" y="1"/>
                    <a:pt x="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7"/>
            <p:cNvSpPr/>
            <p:nvPr/>
          </p:nvSpPr>
          <p:spPr>
            <a:xfrm>
              <a:off x="4551125" y="1623825"/>
              <a:ext cx="28175" cy="9925"/>
            </a:xfrm>
            <a:custGeom>
              <a:rect b="b" l="l" r="r" t="t"/>
              <a:pathLst>
                <a:path extrusionOk="0" h="397" w="1127">
                  <a:moveTo>
                    <a:pt x="110" y="1"/>
                  </a:moveTo>
                  <a:cubicBezTo>
                    <a:pt x="64" y="1"/>
                    <a:pt x="24" y="33"/>
                    <a:pt x="14" y="80"/>
                  </a:cubicBezTo>
                  <a:cubicBezTo>
                    <a:pt x="1" y="137"/>
                    <a:pt x="34" y="189"/>
                    <a:pt x="90" y="200"/>
                  </a:cubicBezTo>
                  <a:lnTo>
                    <a:pt x="996" y="394"/>
                  </a:lnTo>
                  <a:cubicBezTo>
                    <a:pt x="1003" y="396"/>
                    <a:pt x="1011" y="397"/>
                    <a:pt x="1018" y="397"/>
                  </a:cubicBezTo>
                  <a:cubicBezTo>
                    <a:pt x="1065" y="397"/>
                    <a:pt x="1104" y="365"/>
                    <a:pt x="1115" y="317"/>
                  </a:cubicBezTo>
                  <a:cubicBezTo>
                    <a:pt x="1126" y="260"/>
                    <a:pt x="1094" y="209"/>
                    <a:pt x="1038" y="197"/>
                  </a:cubicBezTo>
                  <a:lnTo>
                    <a:pt x="132" y="3"/>
                  </a:lnTo>
                  <a:cubicBezTo>
                    <a:pt x="124" y="1"/>
                    <a:pt x="117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7"/>
            <p:cNvSpPr/>
            <p:nvPr/>
          </p:nvSpPr>
          <p:spPr>
            <a:xfrm>
              <a:off x="4446400" y="1599850"/>
              <a:ext cx="87725" cy="51625"/>
            </a:xfrm>
            <a:custGeom>
              <a:rect b="b" l="l" r="r" t="t"/>
              <a:pathLst>
                <a:path extrusionOk="0" h="2065" w="3509">
                  <a:moveTo>
                    <a:pt x="888" y="320"/>
                  </a:moveTo>
                  <a:cubicBezTo>
                    <a:pt x="895" y="320"/>
                    <a:pt x="902" y="320"/>
                    <a:pt x="910" y="322"/>
                  </a:cubicBezTo>
                  <a:cubicBezTo>
                    <a:pt x="1005" y="343"/>
                    <a:pt x="1099" y="371"/>
                    <a:pt x="1190" y="396"/>
                  </a:cubicBezTo>
                  <a:cubicBezTo>
                    <a:pt x="1237" y="409"/>
                    <a:pt x="1283" y="422"/>
                    <a:pt x="1330" y="435"/>
                  </a:cubicBezTo>
                  <a:lnTo>
                    <a:pt x="1355" y="442"/>
                  </a:lnTo>
                  <a:cubicBezTo>
                    <a:pt x="1396" y="453"/>
                    <a:pt x="1438" y="465"/>
                    <a:pt x="1482" y="474"/>
                  </a:cubicBezTo>
                  <a:cubicBezTo>
                    <a:pt x="1537" y="486"/>
                    <a:pt x="1584" y="492"/>
                    <a:pt x="1627" y="492"/>
                  </a:cubicBezTo>
                  <a:cubicBezTo>
                    <a:pt x="1642" y="492"/>
                    <a:pt x="1656" y="491"/>
                    <a:pt x="1670" y="490"/>
                  </a:cubicBezTo>
                  <a:cubicBezTo>
                    <a:pt x="1673" y="489"/>
                    <a:pt x="1677" y="489"/>
                    <a:pt x="1680" y="489"/>
                  </a:cubicBezTo>
                  <a:cubicBezTo>
                    <a:pt x="1737" y="489"/>
                    <a:pt x="1780" y="536"/>
                    <a:pt x="1777" y="596"/>
                  </a:cubicBezTo>
                  <a:cubicBezTo>
                    <a:pt x="1775" y="647"/>
                    <a:pt x="1737" y="687"/>
                    <a:pt x="1685" y="692"/>
                  </a:cubicBezTo>
                  <a:cubicBezTo>
                    <a:pt x="1667" y="694"/>
                    <a:pt x="1649" y="695"/>
                    <a:pt x="1630" y="695"/>
                  </a:cubicBezTo>
                  <a:cubicBezTo>
                    <a:pt x="1574" y="695"/>
                    <a:pt x="1512" y="687"/>
                    <a:pt x="1440" y="672"/>
                  </a:cubicBezTo>
                  <a:cubicBezTo>
                    <a:pt x="1392" y="662"/>
                    <a:pt x="1344" y="648"/>
                    <a:pt x="1296" y="636"/>
                  </a:cubicBezTo>
                  <a:cubicBezTo>
                    <a:pt x="1245" y="623"/>
                    <a:pt x="1199" y="609"/>
                    <a:pt x="1150" y="594"/>
                  </a:cubicBezTo>
                  <a:cubicBezTo>
                    <a:pt x="1057" y="568"/>
                    <a:pt x="962" y="541"/>
                    <a:pt x="867" y="521"/>
                  </a:cubicBezTo>
                  <a:cubicBezTo>
                    <a:pt x="811" y="509"/>
                    <a:pt x="779" y="456"/>
                    <a:pt x="791" y="400"/>
                  </a:cubicBezTo>
                  <a:cubicBezTo>
                    <a:pt x="801" y="351"/>
                    <a:pt x="841" y="320"/>
                    <a:pt x="888" y="320"/>
                  </a:cubicBezTo>
                  <a:close/>
                  <a:moveTo>
                    <a:pt x="341" y="1"/>
                  </a:moveTo>
                  <a:cubicBezTo>
                    <a:pt x="318" y="235"/>
                    <a:pt x="289" y="487"/>
                    <a:pt x="249" y="769"/>
                  </a:cubicBezTo>
                  <a:cubicBezTo>
                    <a:pt x="231" y="904"/>
                    <a:pt x="209" y="1063"/>
                    <a:pt x="180" y="1221"/>
                  </a:cubicBezTo>
                  <a:lnTo>
                    <a:pt x="176" y="1252"/>
                  </a:lnTo>
                  <a:cubicBezTo>
                    <a:pt x="160" y="1339"/>
                    <a:pt x="145" y="1430"/>
                    <a:pt x="115" y="1515"/>
                  </a:cubicBezTo>
                  <a:cubicBezTo>
                    <a:pt x="98" y="1563"/>
                    <a:pt x="61" y="1591"/>
                    <a:pt x="17" y="1591"/>
                  </a:cubicBezTo>
                  <a:cubicBezTo>
                    <a:pt x="14" y="1591"/>
                    <a:pt x="10" y="1591"/>
                    <a:pt x="7" y="1590"/>
                  </a:cubicBezTo>
                  <a:lnTo>
                    <a:pt x="1" y="1671"/>
                  </a:lnTo>
                  <a:cubicBezTo>
                    <a:pt x="114" y="1681"/>
                    <a:pt x="228" y="1690"/>
                    <a:pt x="340" y="1700"/>
                  </a:cubicBezTo>
                  <a:lnTo>
                    <a:pt x="630" y="1723"/>
                  </a:lnTo>
                  <a:cubicBezTo>
                    <a:pt x="1312" y="1779"/>
                    <a:pt x="1923" y="1848"/>
                    <a:pt x="2498" y="1933"/>
                  </a:cubicBezTo>
                  <a:cubicBezTo>
                    <a:pt x="2765" y="1972"/>
                    <a:pt x="3039" y="2016"/>
                    <a:pt x="3321" y="2065"/>
                  </a:cubicBezTo>
                  <a:cubicBezTo>
                    <a:pt x="3300" y="2042"/>
                    <a:pt x="3289" y="2011"/>
                    <a:pt x="3296" y="1978"/>
                  </a:cubicBezTo>
                  <a:lnTo>
                    <a:pt x="3309" y="1916"/>
                  </a:lnTo>
                  <a:cubicBezTo>
                    <a:pt x="3403" y="1480"/>
                    <a:pt x="3500" y="1027"/>
                    <a:pt x="3507" y="579"/>
                  </a:cubicBezTo>
                  <a:cubicBezTo>
                    <a:pt x="3507" y="575"/>
                    <a:pt x="3507" y="573"/>
                    <a:pt x="3508" y="569"/>
                  </a:cubicBezTo>
                  <a:cubicBezTo>
                    <a:pt x="2932" y="450"/>
                    <a:pt x="2414" y="350"/>
                    <a:pt x="1926" y="261"/>
                  </a:cubicBezTo>
                  <a:cubicBezTo>
                    <a:pt x="1363" y="160"/>
                    <a:pt x="844" y="74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7"/>
            <p:cNvSpPr/>
            <p:nvPr/>
          </p:nvSpPr>
          <p:spPr>
            <a:xfrm>
              <a:off x="4469600" y="1458775"/>
              <a:ext cx="58175" cy="52075"/>
            </a:xfrm>
            <a:custGeom>
              <a:rect b="b" l="l" r="r" t="t"/>
              <a:pathLst>
                <a:path extrusionOk="0" h="2083" w="2327">
                  <a:moveTo>
                    <a:pt x="1" y="0"/>
                  </a:moveTo>
                  <a:lnTo>
                    <a:pt x="4" y="20"/>
                  </a:lnTo>
                  <a:cubicBezTo>
                    <a:pt x="26" y="30"/>
                    <a:pt x="42" y="49"/>
                    <a:pt x="52" y="74"/>
                  </a:cubicBezTo>
                  <a:cubicBezTo>
                    <a:pt x="58" y="89"/>
                    <a:pt x="61" y="103"/>
                    <a:pt x="65" y="118"/>
                  </a:cubicBezTo>
                  <a:lnTo>
                    <a:pt x="69" y="134"/>
                  </a:lnTo>
                  <a:cubicBezTo>
                    <a:pt x="71" y="144"/>
                    <a:pt x="72" y="154"/>
                    <a:pt x="72" y="163"/>
                  </a:cubicBezTo>
                  <a:cubicBezTo>
                    <a:pt x="234" y="466"/>
                    <a:pt x="329" y="794"/>
                    <a:pt x="402" y="1076"/>
                  </a:cubicBezTo>
                  <a:cubicBezTo>
                    <a:pt x="444" y="1203"/>
                    <a:pt x="487" y="1326"/>
                    <a:pt x="531" y="1450"/>
                  </a:cubicBezTo>
                  <a:cubicBezTo>
                    <a:pt x="549" y="1501"/>
                    <a:pt x="568" y="1553"/>
                    <a:pt x="587" y="1604"/>
                  </a:cubicBezTo>
                  <a:cubicBezTo>
                    <a:pt x="593" y="1621"/>
                    <a:pt x="599" y="1639"/>
                    <a:pt x="606" y="1655"/>
                  </a:cubicBezTo>
                  <a:lnTo>
                    <a:pt x="613" y="1671"/>
                  </a:lnTo>
                  <a:cubicBezTo>
                    <a:pt x="619" y="1682"/>
                    <a:pt x="624" y="1697"/>
                    <a:pt x="625" y="1714"/>
                  </a:cubicBezTo>
                  <a:cubicBezTo>
                    <a:pt x="635" y="1753"/>
                    <a:pt x="627" y="1798"/>
                    <a:pt x="606" y="1835"/>
                  </a:cubicBezTo>
                  <a:cubicBezTo>
                    <a:pt x="818" y="1868"/>
                    <a:pt x="1030" y="1901"/>
                    <a:pt x="1242" y="1931"/>
                  </a:cubicBezTo>
                  <a:cubicBezTo>
                    <a:pt x="1603" y="1984"/>
                    <a:pt x="1965" y="2034"/>
                    <a:pt x="2327" y="2083"/>
                  </a:cubicBezTo>
                  <a:cubicBezTo>
                    <a:pt x="2323" y="2077"/>
                    <a:pt x="2321" y="2070"/>
                    <a:pt x="2318" y="2064"/>
                  </a:cubicBezTo>
                  <a:cubicBezTo>
                    <a:pt x="2155" y="1529"/>
                    <a:pt x="1989" y="981"/>
                    <a:pt x="1795" y="453"/>
                  </a:cubicBezTo>
                  <a:cubicBezTo>
                    <a:pt x="1781" y="434"/>
                    <a:pt x="1768" y="413"/>
                    <a:pt x="1754" y="394"/>
                  </a:cubicBezTo>
                  <a:cubicBezTo>
                    <a:pt x="1728" y="353"/>
                    <a:pt x="1721" y="303"/>
                    <a:pt x="1733" y="257"/>
                  </a:cubicBezTo>
                  <a:lnTo>
                    <a:pt x="1330" y="197"/>
                  </a:lnTo>
                  <a:cubicBezTo>
                    <a:pt x="894" y="130"/>
                    <a:pt x="444" y="6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47"/>
            <p:cNvSpPr/>
            <p:nvPr/>
          </p:nvSpPr>
          <p:spPr>
            <a:xfrm>
              <a:off x="4431475" y="1514625"/>
              <a:ext cx="94400" cy="52025"/>
            </a:xfrm>
            <a:custGeom>
              <a:rect b="b" l="l" r="r" t="t"/>
              <a:pathLst>
                <a:path extrusionOk="0" h="2081" w="3776">
                  <a:moveTo>
                    <a:pt x="2155" y="1"/>
                  </a:moveTo>
                  <a:cubicBezTo>
                    <a:pt x="2161" y="27"/>
                    <a:pt x="2157" y="54"/>
                    <a:pt x="2144" y="82"/>
                  </a:cubicBezTo>
                  <a:cubicBezTo>
                    <a:pt x="2129" y="117"/>
                    <a:pt x="2097" y="138"/>
                    <a:pt x="2061" y="138"/>
                  </a:cubicBezTo>
                  <a:cubicBezTo>
                    <a:pt x="2059" y="138"/>
                    <a:pt x="2057" y="138"/>
                    <a:pt x="2055" y="138"/>
                  </a:cubicBezTo>
                  <a:cubicBezTo>
                    <a:pt x="2038" y="150"/>
                    <a:pt x="2022" y="163"/>
                    <a:pt x="2005" y="176"/>
                  </a:cubicBezTo>
                  <a:cubicBezTo>
                    <a:pt x="1948" y="223"/>
                    <a:pt x="1890" y="273"/>
                    <a:pt x="1833" y="323"/>
                  </a:cubicBezTo>
                  <a:lnTo>
                    <a:pt x="1792" y="360"/>
                  </a:lnTo>
                  <a:cubicBezTo>
                    <a:pt x="1747" y="398"/>
                    <a:pt x="1701" y="436"/>
                    <a:pt x="1654" y="474"/>
                  </a:cubicBezTo>
                  <a:cubicBezTo>
                    <a:pt x="1623" y="499"/>
                    <a:pt x="1592" y="524"/>
                    <a:pt x="1563" y="551"/>
                  </a:cubicBezTo>
                  <a:cubicBezTo>
                    <a:pt x="1467" y="629"/>
                    <a:pt x="1375" y="709"/>
                    <a:pt x="1279" y="789"/>
                  </a:cubicBezTo>
                  <a:cubicBezTo>
                    <a:pt x="1198" y="858"/>
                    <a:pt x="1118" y="927"/>
                    <a:pt x="1037" y="996"/>
                  </a:cubicBezTo>
                  <a:cubicBezTo>
                    <a:pt x="718" y="1263"/>
                    <a:pt x="373" y="1548"/>
                    <a:pt x="0" y="1809"/>
                  </a:cubicBezTo>
                  <a:cubicBezTo>
                    <a:pt x="468" y="1890"/>
                    <a:pt x="942" y="1965"/>
                    <a:pt x="1402" y="2038"/>
                  </a:cubicBezTo>
                  <a:lnTo>
                    <a:pt x="1667" y="2081"/>
                  </a:lnTo>
                  <a:cubicBezTo>
                    <a:pt x="1674" y="2063"/>
                    <a:pt x="1686" y="2046"/>
                    <a:pt x="1703" y="2033"/>
                  </a:cubicBezTo>
                  <a:cubicBezTo>
                    <a:pt x="1735" y="2007"/>
                    <a:pt x="1753" y="1990"/>
                    <a:pt x="1789" y="1960"/>
                  </a:cubicBezTo>
                  <a:cubicBezTo>
                    <a:pt x="1824" y="1928"/>
                    <a:pt x="1860" y="1896"/>
                    <a:pt x="1896" y="1864"/>
                  </a:cubicBezTo>
                  <a:cubicBezTo>
                    <a:pt x="1973" y="1794"/>
                    <a:pt x="2050" y="1723"/>
                    <a:pt x="2128" y="1652"/>
                  </a:cubicBezTo>
                  <a:lnTo>
                    <a:pt x="2196" y="1588"/>
                  </a:lnTo>
                  <a:cubicBezTo>
                    <a:pt x="2379" y="1419"/>
                    <a:pt x="2568" y="1244"/>
                    <a:pt x="2758" y="1075"/>
                  </a:cubicBezTo>
                  <a:cubicBezTo>
                    <a:pt x="2950" y="905"/>
                    <a:pt x="3155" y="725"/>
                    <a:pt x="3373" y="564"/>
                  </a:cubicBezTo>
                  <a:cubicBezTo>
                    <a:pt x="3389" y="528"/>
                    <a:pt x="3417" y="498"/>
                    <a:pt x="3454" y="478"/>
                  </a:cubicBezTo>
                  <a:lnTo>
                    <a:pt x="3454" y="471"/>
                  </a:lnTo>
                  <a:lnTo>
                    <a:pt x="3510" y="458"/>
                  </a:lnTo>
                  <a:cubicBezTo>
                    <a:pt x="3517" y="455"/>
                    <a:pt x="3526" y="453"/>
                    <a:pt x="3533" y="451"/>
                  </a:cubicBezTo>
                  <a:cubicBezTo>
                    <a:pt x="3594" y="411"/>
                    <a:pt x="3646" y="380"/>
                    <a:pt x="3697" y="353"/>
                  </a:cubicBezTo>
                  <a:cubicBezTo>
                    <a:pt x="3721" y="341"/>
                    <a:pt x="3747" y="328"/>
                    <a:pt x="3776" y="317"/>
                  </a:cubicBezTo>
                  <a:lnTo>
                    <a:pt x="3588" y="279"/>
                  </a:lnTo>
                  <a:lnTo>
                    <a:pt x="3589" y="279"/>
                  </a:lnTo>
                  <a:cubicBezTo>
                    <a:pt x="3119" y="184"/>
                    <a:pt x="2635" y="87"/>
                    <a:pt x="2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47"/>
            <p:cNvSpPr/>
            <p:nvPr/>
          </p:nvSpPr>
          <p:spPr>
            <a:xfrm>
              <a:off x="4465875" y="1607825"/>
              <a:ext cx="25050" cy="9400"/>
            </a:xfrm>
            <a:custGeom>
              <a:rect b="b" l="l" r="r" t="t"/>
              <a:pathLst>
                <a:path extrusionOk="0" h="376" w="1002">
                  <a:moveTo>
                    <a:pt x="110" y="1"/>
                  </a:moveTo>
                  <a:cubicBezTo>
                    <a:pt x="63" y="1"/>
                    <a:pt x="23" y="32"/>
                    <a:pt x="13" y="81"/>
                  </a:cubicBezTo>
                  <a:cubicBezTo>
                    <a:pt x="1" y="137"/>
                    <a:pt x="33" y="190"/>
                    <a:pt x="88" y="202"/>
                  </a:cubicBezTo>
                  <a:cubicBezTo>
                    <a:pt x="183" y="222"/>
                    <a:pt x="279" y="249"/>
                    <a:pt x="371" y="275"/>
                  </a:cubicBezTo>
                  <a:cubicBezTo>
                    <a:pt x="420" y="290"/>
                    <a:pt x="467" y="304"/>
                    <a:pt x="519" y="317"/>
                  </a:cubicBezTo>
                  <a:cubicBezTo>
                    <a:pt x="565" y="329"/>
                    <a:pt x="613" y="342"/>
                    <a:pt x="661" y="353"/>
                  </a:cubicBezTo>
                  <a:cubicBezTo>
                    <a:pt x="733" y="368"/>
                    <a:pt x="795" y="376"/>
                    <a:pt x="852" y="376"/>
                  </a:cubicBezTo>
                  <a:cubicBezTo>
                    <a:pt x="871" y="376"/>
                    <a:pt x="890" y="375"/>
                    <a:pt x="908" y="373"/>
                  </a:cubicBezTo>
                  <a:cubicBezTo>
                    <a:pt x="958" y="368"/>
                    <a:pt x="996" y="328"/>
                    <a:pt x="998" y="277"/>
                  </a:cubicBezTo>
                  <a:cubicBezTo>
                    <a:pt x="1001" y="217"/>
                    <a:pt x="958" y="170"/>
                    <a:pt x="901" y="170"/>
                  </a:cubicBezTo>
                  <a:cubicBezTo>
                    <a:pt x="898" y="170"/>
                    <a:pt x="894" y="170"/>
                    <a:pt x="891" y="171"/>
                  </a:cubicBezTo>
                  <a:lnTo>
                    <a:pt x="892" y="171"/>
                  </a:lnTo>
                  <a:cubicBezTo>
                    <a:pt x="879" y="172"/>
                    <a:pt x="865" y="172"/>
                    <a:pt x="851" y="172"/>
                  </a:cubicBezTo>
                  <a:cubicBezTo>
                    <a:pt x="807" y="172"/>
                    <a:pt x="759" y="167"/>
                    <a:pt x="703" y="155"/>
                  </a:cubicBezTo>
                  <a:cubicBezTo>
                    <a:pt x="660" y="146"/>
                    <a:pt x="617" y="134"/>
                    <a:pt x="576" y="123"/>
                  </a:cubicBezTo>
                  <a:lnTo>
                    <a:pt x="551" y="116"/>
                  </a:lnTo>
                  <a:cubicBezTo>
                    <a:pt x="504" y="104"/>
                    <a:pt x="458" y="90"/>
                    <a:pt x="411" y="77"/>
                  </a:cubicBezTo>
                  <a:cubicBezTo>
                    <a:pt x="320" y="52"/>
                    <a:pt x="226" y="24"/>
                    <a:pt x="131" y="3"/>
                  </a:cubicBezTo>
                  <a:cubicBezTo>
                    <a:pt x="124" y="1"/>
                    <a:pt x="117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47"/>
            <p:cNvSpPr/>
            <p:nvPr/>
          </p:nvSpPr>
          <p:spPr>
            <a:xfrm>
              <a:off x="4389200" y="1573050"/>
              <a:ext cx="46400" cy="13850"/>
            </a:xfrm>
            <a:custGeom>
              <a:rect b="b" l="l" r="r" t="t"/>
              <a:pathLst>
                <a:path extrusionOk="0" h="554" w="1856">
                  <a:moveTo>
                    <a:pt x="110" y="1"/>
                  </a:moveTo>
                  <a:cubicBezTo>
                    <a:pt x="63" y="1"/>
                    <a:pt x="23" y="33"/>
                    <a:pt x="13" y="82"/>
                  </a:cubicBezTo>
                  <a:cubicBezTo>
                    <a:pt x="1" y="139"/>
                    <a:pt x="34" y="187"/>
                    <a:pt x="91" y="202"/>
                  </a:cubicBezTo>
                  <a:cubicBezTo>
                    <a:pt x="77" y="218"/>
                    <a:pt x="69" y="240"/>
                    <a:pt x="67" y="264"/>
                  </a:cubicBezTo>
                  <a:cubicBezTo>
                    <a:pt x="65" y="314"/>
                    <a:pt x="98" y="355"/>
                    <a:pt x="146" y="366"/>
                  </a:cubicBezTo>
                  <a:cubicBezTo>
                    <a:pt x="153" y="367"/>
                    <a:pt x="160" y="368"/>
                    <a:pt x="168" y="368"/>
                  </a:cubicBezTo>
                  <a:cubicBezTo>
                    <a:pt x="389" y="371"/>
                    <a:pt x="622" y="375"/>
                    <a:pt x="844" y="385"/>
                  </a:cubicBezTo>
                  <a:lnTo>
                    <a:pt x="1023" y="418"/>
                  </a:lnTo>
                  <a:lnTo>
                    <a:pt x="1302" y="472"/>
                  </a:lnTo>
                  <a:cubicBezTo>
                    <a:pt x="1442" y="500"/>
                    <a:pt x="1587" y="530"/>
                    <a:pt x="1729" y="553"/>
                  </a:cubicBezTo>
                  <a:cubicBezTo>
                    <a:pt x="1735" y="554"/>
                    <a:pt x="1740" y="554"/>
                    <a:pt x="1746" y="554"/>
                  </a:cubicBezTo>
                  <a:cubicBezTo>
                    <a:pt x="1795" y="554"/>
                    <a:pt x="1836" y="520"/>
                    <a:pt x="1845" y="469"/>
                  </a:cubicBezTo>
                  <a:cubicBezTo>
                    <a:pt x="1856" y="415"/>
                    <a:pt x="1825" y="367"/>
                    <a:pt x="1771" y="355"/>
                  </a:cubicBezTo>
                  <a:cubicBezTo>
                    <a:pt x="1770" y="343"/>
                    <a:pt x="1766" y="333"/>
                    <a:pt x="1760" y="322"/>
                  </a:cubicBezTo>
                  <a:cubicBezTo>
                    <a:pt x="1747" y="299"/>
                    <a:pt x="1726" y="286"/>
                    <a:pt x="1690" y="277"/>
                  </a:cubicBezTo>
                  <a:lnTo>
                    <a:pt x="1610" y="266"/>
                  </a:lnTo>
                  <a:cubicBezTo>
                    <a:pt x="1601" y="259"/>
                    <a:pt x="1589" y="255"/>
                    <a:pt x="1576" y="252"/>
                  </a:cubicBezTo>
                  <a:cubicBezTo>
                    <a:pt x="1337" y="201"/>
                    <a:pt x="1089" y="164"/>
                    <a:pt x="851" y="127"/>
                  </a:cubicBezTo>
                  <a:cubicBezTo>
                    <a:pt x="613" y="91"/>
                    <a:pt x="370" y="54"/>
                    <a:pt x="132" y="3"/>
                  </a:cubicBezTo>
                  <a:cubicBezTo>
                    <a:pt x="124" y="1"/>
                    <a:pt x="117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47"/>
            <p:cNvSpPr/>
            <p:nvPr/>
          </p:nvSpPr>
          <p:spPr>
            <a:xfrm>
              <a:off x="4387925" y="1453550"/>
              <a:ext cx="47575" cy="71975"/>
            </a:xfrm>
            <a:custGeom>
              <a:rect b="b" l="l" r="r" t="t"/>
              <a:pathLst>
                <a:path extrusionOk="0" h="2879" w="1903">
                  <a:moveTo>
                    <a:pt x="831" y="449"/>
                  </a:moveTo>
                  <a:cubicBezTo>
                    <a:pt x="847" y="449"/>
                    <a:pt x="864" y="453"/>
                    <a:pt x="879" y="462"/>
                  </a:cubicBezTo>
                  <a:cubicBezTo>
                    <a:pt x="904" y="477"/>
                    <a:pt x="923" y="500"/>
                    <a:pt x="931" y="528"/>
                  </a:cubicBezTo>
                  <a:cubicBezTo>
                    <a:pt x="960" y="569"/>
                    <a:pt x="962" y="614"/>
                    <a:pt x="938" y="654"/>
                  </a:cubicBezTo>
                  <a:cubicBezTo>
                    <a:pt x="919" y="688"/>
                    <a:pt x="890" y="703"/>
                    <a:pt x="866" y="719"/>
                  </a:cubicBezTo>
                  <a:lnTo>
                    <a:pt x="849" y="728"/>
                  </a:lnTo>
                  <a:cubicBezTo>
                    <a:pt x="833" y="738"/>
                    <a:pt x="814" y="744"/>
                    <a:pt x="795" y="744"/>
                  </a:cubicBezTo>
                  <a:cubicBezTo>
                    <a:pt x="788" y="744"/>
                    <a:pt x="780" y="743"/>
                    <a:pt x="773" y="741"/>
                  </a:cubicBezTo>
                  <a:cubicBezTo>
                    <a:pt x="747" y="737"/>
                    <a:pt x="724" y="721"/>
                    <a:pt x="708" y="697"/>
                  </a:cubicBezTo>
                  <a:cubicBezTo>
                    <a:pt x="692" y="671"/>
                    <a:pt x="688" y="638"/>
                    <a:pt x="700" y="607"/>
                  </a:cubicBezTo>
                  <a:cubicBezTo>
                    <a:pt x="700" y="593"/>
                    <a:pt x="705" y="577"/>
                    <a:pt x="713" y="564"/>
                  </a:cubicBezTo>
                  <a:cubicBezTo>
                    <a:pt x="708" y="526"/>
                    <a:pt x="725" y="489"/>
                    <a:pt x="760" y="470"/>
                  </a:cubicBezTo>
                  <a:cubicBezTo>
                    <a:pt x="777" y="460"/>
                    <a:pt x="804" y="449"/>
                    <a:pt x="831" y="449"/>
                  </a:cubicBezTo>
                  <a:close/>
                  <a:moveTo>
                    <a:pt x="462" y="1942"/>
                  </a:moveTo>
                  <a:cubicBezTo>
                    <a:pt x="469" y="1942"/>
                    <a:pt x="477" y="1942"/>
                    <a:pt x="485" y="1944"/>
                  </a:cubicBezTo>
                  <a:cubicBezTo>
                    <a:pt x="518" y="1951"/>
                    <a:pt x="545" y="1974"/>
                    <a:pt x="560" y="2004"/>
                  </a:cubicBezTo>
                  <a:cubicBezTo>
                    <a:pt x="572" y="2031"/>
                    <a:pt x="569" y="2062"/>
                    <a:pt x="553" y="2089"/>
                  </a:cubicBezTo>
                  <a:lnTo>
                    <a:pt x="550" y="2093"/>
                  </a:lnTo>
                  <a:cubicBezTo>
                    <a:pt x="564" y="2143"/>
                    <a:pt x="543" y="2174"/>
                    <a:pt x="526" y="2189"/>
                  </a:cubicBezTo>
                  <a:lnTo>
                    <a:pt x="526" y="2196"/>
                  </a:lnTo>
                  <a:lnTo>
                    <a:pt x="528" y="2211"/>
                  </a:lnTo>
                  <a:cubicBezTo>
                    <a:pt x="529" y="2243"/>
                    <a:pt x="515" y="2273"/>
                    <a:pt x="491" y="2293"/>
                  </a:cubicBezTo>
                  <a:cubicBezTo>
                    <a:pt x="472" y="2309"/>
                    <a:pt x="448" y="2317"/>
                    <a:pt x="424" y="2317"/>
                  </a:cubicBezTo>
                  <a:cubicBezTo>
                    <a:pt x="417" y="2317"/>
                    <a:pt x="410" y="2317"/>
                    <a:pt x="404" y="2315"/>
                  </a:cubicBezTo>
                  <a:cubicBezTo>
                    <a:pt x="387" y="2311"/>
                    <a:pt x="372" y="2303"/>
                    <a:pt x="359" y="2292"/>
                  </a:cubicBezTo>
                  <a:cubicBezTo>
                    <a:pt x="322" y="2259"/>
                    <a:pt x="302" y="2218"/>
                    <a:pt x="303" y="2173"/>
                  </a:cubicBezTo>
                  <a:lnTo>
                    <a:pt x="302" y="2173"/>
                  </a:lnTo>
                  <a:cubicBezTo>
                    <a:pt x="281" y="2143"/>
                    <a:pt x="279" y="2106"/>
                    <a:pt x="296" y="2073"/>
                  </a:cubicBezTo>
                  <a:cubicBezTo>
                    <a:pt x="309" y="2047"/>
                    <a:pt x="332" y="2029"/>
                    <a:pt x="359" y="2019"/>
                  </a:cubicBezTo>
                  <a:cubicBezTo>
                    <a:pt x="362" y="2014"/>
                    <a:pt x="365" y="2010"/>
                    <a:pt x="368" y="2005"/>
                  </a:cubicBezTo>
                  <a:lnTo>
                    <a:pt x="375" y="1992"/>
                  </a:lnTo>
                  <a:cubicBezTo>
                    <a:pt x="394" y="1959"/>
                    <a:pt x="426" y="1942"/>
                    <a:pt x="462" y="1942"/>
                  </a:cubicBezTo>
                  <a:close/>
                  <a:moveTo>
                    <a:pt x="1466" y="2247"/>
                  </a:moveTo>
                  <a:cubicBezTo>
                    <a:pt x="1473" y="2247"/>
                    <a:pt x="1480" y="2247"/>
                    <a:pt x="1487" y="2249"/>
                  </a:cubicBezTo>
                  <a:cubicBezTo>
                    <a:pt x="1521" y="2256"/>
                    <a:pt x="1551" y="2281"/>
                    <a:pt x="1564" y="2314"/>
                  </a:cubicBezTo>
                  <a:lnTo>
                    <a:pt x="1567" y="2324"/>
                  </a:lnTo>
                  <a:cubicBezTo>
                    <a:pt x="1575" y="2331"/>
                    <a:pt x="1582" y="2338"/>
                    <a:pt x="1588" y="2346"/>
                  </a:cubicBezTo>
                  <a:cubicBezTo>
                    <a:pt x="1612" y="2384"/>
                    <a:pt x="1610" y="2427"/>
                    <a:pt x="1585" y="2463"/>
                  </a:cubicBezTo>
                  <a:cubicBezTo>
                    <a:pt x="1582" y="2476"/>
                    <a:pt x="1578" y="2486"/>
                    <a:pt x="1573" y="2496"/>
                  </a:cubicBezTo>
                  <a:cubicBezTo>
                    <a:pt x="1571" y="2505"/>
                    <a:pt x="1567" y="2512"/>
                    <a:pt x="1565" y="2522"/>
                  </a:cubicBezTo>
                  <a:cubicBezTo>
                    <a:pt x="1555" y="2569"/>
                    <a:pt x="1512" y="2602"/>
                    <a:pt x="1467" y="2602"/>
                  </a:cubicBezTo>
                  <a:cubicBezTo>
                    <a:pt x="1460" y="2602"/>
                    <a:pt x="1454" y="2601"/>
                    <a:pt x="1447" y="2600"/>
                  </a:cubicBezTo>
                  <a:lnTo>
                    <a:pt x="1443" y="2599"/>
                  </a:lnTo>
                  <a:cubicBezTo>
                    <a:pt x="1364" y="2577"/>
                    <a:pt x="1309" y="2505"/>
                    <a:pt x="1296" y="2402"/>
                  </a:cubicBezTo>
                  <a:cubicBezTo>
                    <a:pt x="1293" y="2371"/>
                    <a:pt x="1302" y="2343"/>
                    <a:pt x="1324" y="2323"/>
                  </a:cubicBezTo>
                  <a:cubicBezTo>
                    <a:pt x="1339" y="2308"/>
                    <a:pt x="1359" y="2299"/>
                    <a:pt x="1381" y="2296"/>
                  </a:cubicBezTo>
                  <a:cubicBezTo>
                    <a:pt x="1385" y="2292"/>
                    <a:pt x="1389" y="2287"/>
                    <a:pt x="1393" y="2282"/>
                  </a:cubicBezTo>
                  <a:cubicBezTo>
                    <a:pt x="1411" y="2259"/>
                    <a:pt x="1437" y="2247"/>
                    <a:pt x="1466" y="2247"/>
                  </a:cubicBezTo>
                  <a:close/>
                  <a:moveTo>
                    <a:pt x="668" y="0"/>
                  </a:moveTo>
                  <a:cubicBezTo>
                    <a:pt x="623" y="212"/>
                    <a:pt x="576" y="420"/>
                    <a:pt x="529" y="628"/>
                  </a:cubicBezTo>
                  <a:cubicBezTo>
                    <a:pt x="424" y="1074"/>
                    <a:pt x="312" y="1469"/>
                    <a:pt x="189" y="1835"/>
                  </a:cubicBezTo>
                  <a:cubicBezTo>
                    <a:pt x="142" y="1969"/>
                    <a:pt x="85" y="2135"/>
                    <a:pt x="40" y="2295"/>
                  </a:cubicBezTo>
                  <a:cubicBezTo>
                    <a:pt x="24" y="2352"/>
                    <a:pt x="11" y="2401"/>
                    <a:pt x="1" y="2450"/>
                  </a:cubicBezTo>
                  <a:cubicBezTo>
                    <a:pt x="219" y="2500"/>
                    <a:pt x="440" y="2558"/>
                    <a:pt x="653" y="2616"/>
                  </a:cubicBezTo>
                  <a:cubicBezTo>
                    <a:pt x="773" y="2650"/>
                    <a:pt x="893" y="2682"/>
                    <a:pt x="1014" y="2713"/>
                  </a:cubicBezTo>
                  <a:cubicBezTo>
                    <a:pt x="1064" y="2726"/>
                    <a:pt x="1114" y="2738"/>
                    <a:pt x="1165" y="2751"/>
                  </a:cubicBezTo>
                  <a:cubicBezTo>
                    <a:pt x="1170" y="2750"/>
                    <a:pt x="1174" y="2748"/>
                    <a:pt x="1178" y="2746"/>
                  </a:cubicBezTo>
                  <a:cubicBezTo>
                    <a:pt x="1188" y="2743"/>
                    <a:pt x="1199" y="2741"/>
                    <a:pt x="1209" y="2741"/>
                  </a:cubicBezTo>
                  <a:cubicBezTo>
                    <a:pt x="1240" y="2741"/>
                    <a:pt x="1269" y="2756"/>
                    <a:pt x="1288" y="2781"/>
                  </a:cubicBezTo>
                  <a:cubicBezTo>
                    <a:pt x="1321" y="2788"/>
                    <a:pt x="1355" y="2796"/>
                    <a:pt x="1389" y="2803"/>
                  </a:cubicBezTo>
                  <a:cubicBezTo>
                    <a:pt x="1579" y="2844"/>
                    <a:pt x="1739" y="2867"/>
                    <a:pt x="1890" y="2878"/>
                  </a:cubicBezTo>
                  <a:cubicBezTo>
                    <a:pt x="1903" y="2765"/>
                    <a:pt x="1890" y="2662"/>
                    <a:pt x="1853" y="2578"/>
                  </a:cubicBezTo>
                  <a:lnTo>
                    <a:pt x="1852" y="2578"/>
                  </a:lnTo>
                  <a:cubicBezTo>
                    <a:pt x="1838" y="2546"/>
                    <a:pt x="1845" y="2508"/>
                    <a:pt x="1868" y="2480"/>
                  </a:cubicBezTo>
                  <a:cubicBezTo>
                    <a:pt x="1821" y="2007"/>
                    <a:pt x="1748" y="1624"/>
                    <a:pt x="1636" y="1274"/>
                  </a:cubicBezTo>
                  <a:cubicBezTo>
                    <a:pt x="1425" y="603"/>
                    <a:pt x="1099" y="176"/>
                    <a:pt x="6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47"/>
            <p:cNvSpPr/>
            <p:nvPr/>
          </p:nvSpPr>
          <p:spPr>
            <a:xfrm>
              <a:off x="4420225" y="1509700"/>
              <a:ext cx="8000" cy="8900"/>
            </a:xfrm>
            <a:custGeom>
              <a:rect b="b" l="l" r="r" t="t"/>
              <a:pathLst>
                <a:path extrusionOk="0" h="356" w="320">
                  <a:moveTo>
                    <a:pt x="174" y="1"/>
                  </a:moveTo>
                  <a:cubicBezTo>
                    <a:pt x="145" y="1"/>
                    <a:pt x="119" y="13"/>
                    <a:pt x="101" y="36"/>
                  </a:cubicBezTo>
                  <a:cubicBezTo>
                    <a:pt x="96" y="41"/>
                    <a:pt x="92" y="44"/>
                    <a:pt x="89" y="50"/>
                  </a:cubicBezTo>
                  <a:cubicBezTo>
                    <a:pt x="67" y="53"/>
                    <a:pt x="47" y="62"/>
                    <a:pt x="32" y="77"/>
                  </a:cubicBezTo>
                  <a:cubicBezTo>
                    <a:pt x="10" y="97"/>
                    <a:pt x="1" y="125"/>
                    <a:pt x="4" y="156"/>
                  </a:cubicBezTo>
                  <a:cubicBezTo>
                    <a:pt x="17" y="259"/>
                    <a:pt x="72" y="331"/>
                    <a:pt x="151" y="353"/>
                  </a:cubicBezTo>
                  <a:lnTo>
                    <a:pt x="155" y="354"/>
                  </a:lnTo>
                  <a:cubicBezTo>
                    <a:pt x="162" y="355"/>
                    <a:pt x="168" y="356"/>
                    <a:pt x="175" y="356"/>
                  </a:cubicBezTo>
                  <a:cubicBezTo>
                    <a:pt x="220" y="356"/>
                    <a:pt x="263" y="323"/>
                    <a:pt x="273" y="276"/>
                  </a:cubicBezTo>
                  <a:cubicBezTo>
                    <a:pt x="275" y="266"/>
                    <a:pt x="279" y="259"/>
                    <a:pt x="281" y="250"/>
                  </a:cubicBezTo>
                  <a:cubicBezTo>
                    <a:pt x="286" y="240"/>
                    <a:pt x="290" y="230"/>
                    <a:pt x="293" y="217"/>
                  </a:cubicBezTo>
                  <a:cubicBezTo>
                    <a:pt x="318" y="181"/>
                    <a:pt x="320" y="138"/>
                    <a:pt x="296" y="100"/>
                  </a:cubicBezTo>
                  <a:cubicBezTo>
                    <a:pt x="290" y="92"/>
                    <a:pt x="283" y="85"/>
                    <a:pt x="275" y="78"/>
                  </a:cubicBezTo>
                  <a:lnTo>
                    <a:pt x="272" y="68"/>
                  </a:lnTo>
                  <a:cubicBezTo>
                    <a:pt x="259" y="35"/>
                    <a:pt x="229" y="10"/>
                    <a:pt x="195" y="3"/>
                  </a:cubicBezTo>
                  <a:cubicBezTo>
                    <a:pt x="188" y="1"/>
                    <a:pt x="181" y="1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47"/>
            <p:cNvSpPr/>
            <p:nvPr/>
          </p:nvSpPr>
          <p:spPr>
            <a:xfrm>
              <a:off x="4394825" y="1600950"/>
              <a:ext cx="24725" cy="6975"/>
            </a:xfrm>
            <a:custGeom>
              <a:rect b="b" l="l" r="r" t="t"/>
              <a:pathLst>
                <a:path extrusionOk="0" h="279" w="989">
                  <a:moveTo>
                    <a:pt x="227" y="1"/>
                  </a:moveTo>
                  <a:cubicBezTo>
                    <a:pt x="184" y="1"/>
                    <a:pt x="142" y="2"/>
                    <a:pt x="99" y="3"/>
                  </a:cubicBezTo>
                  <a:cubicBezTo>
                    <a:pt x="48" y="4"/>
                    <a:pt x="9" y="41"/>
                    <a:pt x="5" y="92"/>
                  </a:cubicBezTo>
                  <a:cubicBezTo>
                    <a:pt x="1" y="146"/>
                    <a:pt x="33" y="192"/>
                    <a:pt x="83" y="203"/>
                  </a:cubicBezTo>
                  <a:cubicBezTo>
                    <a:pt x="91" y="204"/>
                    <a:pt x="99" y="205"/>
                    <a:pt x="109" y="205"/>
                  </a:cubicBezTo>
                  <a:cubicBezTo>
                    <a:pt x="153" y="204"/>
                    <a:pt x="198" y="203"/>
                    <a:pt x="242" y="203"/>
                  </a:cubicBezTo>
                  <a:cubicBezTo>
                    <a:pt x="331" y="203"/>
                    <a:pt x="419" y="206"/>
                    <a:pt x="505" y="212"/>
                  </a:cubicBezTo>
                  <a:cubicBezTo>
                    <a:pt x="626" y="222"/>
                    <a:pt x="750" y="235"/>
                    <a:pt x="841" y="271"/>
                  </a:cubicBezTo>
                  <a:cubicBezTo>
                    <a:pt x="855" y="276"/>
                    <a:pt x="869" y="279"/>
                    <a:pt x="883" y="279"/>
                  </a:cubicBezTo>
                  <a:cubicBezTo>
                    <a:pt x="921" y="279"/>
                    <a:pt x="955" y="259"/>
                    <a:pt x="973" y="226"/>
                  </a:cubicBezTo>
                  <a:cubicBezTo>
                    <a:pt x="987" y="201"/>
                    <a:pt x="988" y="168"/>
                    <a:pt x="977" y="141"/>
                  </a:cubicBezTo>
                  <a:cubicBezTo>
                    <a:pt x="968" y="115"/>
                    <a:pt x="949" y="96"/>
                    <a:pt x="925" y="88"/>
                  </a:cubicBezTo>
                  <a:cubicBezTo>
                    <a:pt x="813" y="43"/>
                    <a:pt x="670" y="24"/>
                    <a:pt x="544" y="14"/>
                  </a:cubicBezTo>
                  <a:cubicBezTo>
                    <a:pt x="440" y="5"/>
                    <a:pt x="333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47"/>
            <p:cNvSpPr/>
            <p:nvPr/>
          </p:nvSpPr>
          <p:spPr>
            <a:xfrm>
              <a:off x="4385675" y="1679325"/>
              <a:ext cx="29525" cy="6450"/>
            </a:xfrm>
            <a:custGeom>
              <a:rect b="b" l="l" r="r" t="t"/>
              <a:pathLst>
                <a:path extrusionOk="0" h="258" w="1181">
                  <a:moveTo>
                    <a:pt x="152" y="1"/>
                  </a:moveTo>
                  <a:cubicBezTo>
                    <a:pt x="135" y="1"/>
                    <a:pt x="118" y="1"/>
                    <a:pt x="101" y="1"/>
                  </a:cubicBezTo>
                  <a:cubicBezTo>
                    <a:pt x="50" y="2"/>
                    <a:pt x="11" y="36"/>
                    <a:pt x="6" y="88"/>
                  </a:cubicBezTo>
                  <a:cubicBezTo>
                    <a:pt x="0" y="141"/>
                    <a:pt x="35" y="190"/>
                    <a:pt x="85" y="201"/>
                  </a:cubicBezTo>
                  <a:cubicBezTo>
                    <a:pt x="92" y="203"/>
                    <a:pt x="100" y="203"/>
                    <a:pt x="108" y="203"/>
                  </a:cubicBezTo>
                  <a:cubicBezTo>
                    <a:pt x="124" y="203"/>
                    <a:pt x="140" y="203"/>
                    <a:pt x="156" y="203"/>
                  </a:cubicBezTo>
                  <a:cubicBezTo>
                    <a:pt x="297" y="203"/>
                    <a:pt x="448" y="207"/>
                    <a:pt x="616" y="215"/>
                  </a:cubicBezTo>
                  <a:lnTo>
                    <a:pt x="662" y="217"/>
                  </a:lnTo>
                  <a:cubicBezTo>
                    <a:pt x="791" y="223"/>
                    <a:pt x="925" y="229"/>
                    <a:pt x="1051" y="255"/>
                  </a:cubicBezTo>
                  <a:cubicBezTo>
                    <a:pt x="1058" y="257"/>
                    <a:pt x="1065" y="258"/>
                    <a:pt x="1073" y="258"/>
                  </a:cubicBezTo>
                  <a:cubicBezTo>
                    <a:pt x="1119" y="258"/>
                    <a:pt x="1158" y="225"/>
                    <a:pt x="1168" y="177"/>
                  </a:cubicBezTo>
                  <a:cubicBezTo>
                    <a:pt x="1180" y="121"/>
                    <a:pt x="1148" y="70"/>
                    <a:pt x="1094" y="58"/>
                  </a:cubicBezTo>
                  <a:lnTo>
                    <a:pt x="1092" y="58"/>
                  </a:lnTo>
                  <a:cubicBezTo>
                    <a:pt x="960" y="29"/>
                    <a:pt x="822" y="23"/>
                    <a:pt x="689" y="16"/>
                  </a:cubicBezTo>
                  <a:lnTo>
                    <a:pt x="635" y="14"/>
                  </a:lnTo>
                  <a:cubicBezTo>
                    <a:pt x="463" y="5"/>
                    <a:pt x="305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47"/>
            <p:cNvSpPr/>
            <p:nvPr/>
          </p:nvSpPr>
          <p:spPr>
            <a:xfrm>
              <a:off x="4405125" y="1464775"/>
              <a:ext cx="6850" cy="7375"/>
            </a:xfrm>
            <a:custGeom>
              <a:rect b="b" l="l" r="r" t="t"/>
              <a:pathLst>
                <a:path extrusionOk="0" h="295" w="274">
                  <a:moveTo>
                    <a:pt x="143" y="0"/>
                  </a:moveTo>
                  <a:cubicBezTo>
                    <a:pt x="115" y="0"/>
                    <a:pt x="88" y="11"/>
                    <a:pt x="70" y="21"/>
                  </a:cubicBezTo>
                  <a:cubicBezTo>
                    <a:pt x="37" y="40"/>
                    <a:pt x="19" y="77"/>
                    <a:pt x="24" y="115"/>
                  </a:cubicBezTo>
                  <a:cubicBezTo>
                    <a:pt x="17" y="128"/>
                    <a:pt x="12" y="144"/>
                    <a:pt x="11" y="158"/>
                  </a:cubicBezTo>
                  <a:cubicBezTo>
                    <a:pt x="0" y="189"/>
                    <a:pt x="3" y="222"/>
                    <a:pt x="20" y="249"/>
                  </a:cubicBezTo>
                  <a:cubicBezTo>
                    <a:pt x="36" y="272"/>
                    <a:pt x="57" y="288"/>
                    <a:pt x="85" y="292"/>
                  </a:cubicBezTo>
                  <a:cubicBezTo>
                    <a:pt x="92" y="294"/>
                    <a:pt x="99" y="295"/>
                    <a:pt x="107" y="295"/>
                  </a:cubicBezTo>
                  <a:cubicBezTo>
                    <a:pt x="125" y="295"/>
                    <a:pt x="144" y="289"/>
                    <a:pt x="161" y="279"/>
                  </a:cubicBezTo>
                  <a:lnTo>
                    <a:pt x="176" y="270"/>
                  </a:lnTo>
                  <a:cubicBezTo>
                    <a:pt x="202" y="255"/>
                    <a:pt x="230" y="239"/>
                    <a:pt x="250" y="205"/>
                  </a:cubicBezTo>
                  <a:cubicBezTo>
                    <a:pt x="274" y="165"/>
                    <a:pt x="272" y="120"/>
                    <a:pt x="242" y="79"/>
                  </a:cubicBezTo>
                  <a:cubicBezTo>
                    <a:pt x="235" y="51"/>
                    <a:pt x="216" y="28"/>
                    <a:pt x="189" y="13"/>
                  </a:cubicBezTo>
                  <a:cubicBezTo>
                    <a:pt x="175" y="4"/>
                    <a:pt x="15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47"/>
            <p:cNvSpPr/>
            <p:nvPr/>
          </p:nvSpPr>
          <p:spPr>
            <a:xfrm>
              <a:off x="4387700" y="1651500"/>
              <a:ext cx="23475" cy="6650"/>
            </a:xfrm>
            <a:custGeom>
              <a:rect b="b" l="l" r="r" t="t"/>
              <a:pathLst>
                <a:path extrusionOk="0" h="266" w="939">
                  <a:moveTo>
                    <a:pt x="113" y="1"/>
                  </a:moveTo>
                  <a:cubicBezTo>
                    <a:pt x="62" y="1"/>
                    <a:pt x="21" y="32"/>
                    <a:pt x="11" y="81"/>
                  </a:cubicBezTo>
                  <a:cubicBezTo>
                    <a:pt x="0" y="127"/>
                    <a:pt x="27" y="188"/>
                    <a:pt x="83" y="200"/>
                  </a:cubicBezTo>
                  <a:lnTo>
                    <a:pt x="93" y="201"/>
                  </a:lnTo>
                  <a:cubicBezTo>
                    <a:pt x="173" y="208"/>
                    <a:pt x="252" y="212"/>
                    <a:pt x="332" y="215"/>
                  </a:cubicBezTo>
                  <a:cubicBezTo>
                    <a:pt x="490" y="224"/>
                    <a:pt x="653" y="231"/>
                    <a:pt x="809" y="263"/>
                  </a:cubicBezTo>
                  <a:cubicBezTo>
                    <a:pt x="817" y="265"/>
                    <a:pt x="824" y="265"/>
                    <a:pt x="831" y="265"/>
                  </a:cubicBezTo>
                  <a:cubicBezTo>
                    <a:pt x="877" y="265"/>
                    <a:pt x="917" y="234"/>
                    <a:pt x="927" y="185"/>
                  </a:cubicBezTo>
                  <a:cubicBezTo>
                    <a:pt x="939" y="129"/>
                    <a:pt x="907" y="77"/>
                    <a:pt x="851" y="66"/>
                  </a:cubicBezTo>
                  <a:cubicBezTo>
                    <a:pt x="689" y="31"/>
                    <a:pt x="522" y="24"/>
                    <a:pt x="361" y="17"/>
                  </a:cubicBezTo>
                  <a:cubicBezTo>
                    <a:pt x="282" y="13"/>
                    <a:pt x="203" y="8"/>
                    <a:pt x="124" y="1"/>
                  </a:cubicBezTo>
                  <a:cubicBezTo>
                    <a:pt x="120" y="1"/>
                    <a:pt x="116" y="1"/>
                    <a:pt x="1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47"/>
            <p:cNvSpPr/>
            <p:nvPr/>
          </p:nvSpPr>
          <p:spPr>
            <a:xfrm>
              <a:off x="4379750" y="1519875"/>
              <a:ext cx="30300" cy="29525"/>
            </a:xfrm>
            <a:custGeom>
              <a:rect b="b" l="l" r="r" t="t"/>
              <a:pathLst>
                <a:path extrusionOk="0" h="1181" w="1212">
                  <a:moveTo>
                    <a:pt x="306" y="0"/>
                  </a:moveTo>
                  <a:cubicBezTo>
                    <a:pt x="303" y="13"/>
                    <a:pt x="294" y="26"/>
                    <a:pt x="284" y="37"/>
                  </a:cubicBezTo>
                  <a:cubicBezTo>
                    <a:pt x="270" y="50"/>
                    <a:pt x="255" y="59"/>
                    <a:pt x="238" y="62"/>
                  </a:cubicBezTo>
                  <a:lnTo>
                    <a:pt x="0" y="1171"/>
                  </a:lnTo>
                  <a:lnTo>
                    <a:pt x="40" y="1181"/>
                  </a:lnTo>
                  <a:lnTo>
                    <a:pt x="50" y="1171"/>
                  </a:lnTo>
                  <a:cubicBezTo>
                    <a:pt x="59" y="1150"/>
                    <a:pt x="72" y="1131"/>
                    <a:pt x="87" y="1116"/>
                  </a:cubicBezTo>
                  <a:cubicBezTo>
                    <a:pt x="119" y="1090"/>
                    <a:pt x="151" y="1064"/>
                    <a:pt x="185" y="1041"/>
                  </a:cubicBezTo>
                  <a:cubicBezTo>
                    <a:pt x="354" y="882"/>
                    <a:pt x="542" y="720"/>
                    <a:pt x="737" y="568"/>
                  </a:cubicBezTo>
                  <a:cubicBezTo>
                    <a:pt x="896" y="443"/>
                    <a:pt x="1022" y="352"/>
                    <a:pt x="1147" y="274"/>
                  </a:cubicBezTo>
                  <a:cubicBezTo>
                    <a:pt x="1170" y="260"/>
                    <a:pt x="1191" y="248"/>
                    <a:pt x="1212" y="236"/>
                  </a:cubicBezTo>
                  <a:cubicBezTo>
                    <a:pt x="1120" y="211"/>
                    <a:pt x="1030" y="187"/>
                    <a:pt x="938" y="162"/>
                  </a:cubicBezTo>
                  <a:cubicBezTo>
                    <a:pt x="731" y="106"/>
                    <a:pt x="519" y="48"/>
                    <a:pt x="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47"/>
            <p:cNvSpPr/>
            <p:nvPr/>
          </p:nvSpPr>
          <p:spPr>
            <a:xfrm>
              <a:off x="4394875" y="1502075"/>
              <a:ext cx="7350" cy="9400"/>
            </a:xfrm>
            <a:custGeom>
              <a:rect b="b" l="l" r="r" t="t"/>
              <a:pathLst>
                <a:path extrusionOk="0" h="376" w="294">
                  <a:moveTo>
                    <a:pt x="184" y="1"/>
                  </a:moveTo>
                  <a:cubicBezTo>
                    <a:pt x="148" y="1"/>
                    <a:pt x="116" y="18"/>
                    <a:pt x="97" y="51"/>
                  </a:cubicBezTo>
                  <a:lnTo>
                    <a:pt x="90" y="64"/>
                  </a:lnTo>
                  <a:cubicBezTo>
                    <a:pt x="87" y="69"/>
                    <a:pt x="84" y="73"/>
                    <a:pt x="81" y="78"/>
                  </a:cubicBezTo>
                  <a:cubicBezTo>
                    <a:pt x="54" y="86"/>
                    <a:pt x="31" y="106"/>
                    <a:pt x="18" y="132"/>
                  </a:cubicBezTo>
                  <a:cubicBezTo>
                    <a:pt x="1" y="164"/>
                    <a:pt x="3" y="202"/>
                    <a:pt x="25" y="230"/>
                  </a:cubicBezTo>
                  <a:lnTo>
                    <a:pt x="25" y="232"/>
                  </a:lnTo>
                  <a:cubicBezTo>
                    <a:pt x="25" y="277"/>
                    <a:pt x="44" y="317"/>
                    <a:pt x="81" y="351"/>
                  </a:cubicBezTo>
                  <a:cubicBezTo>
                    <a:pt x="94" y="361"/>
                    <a:pt x="109" y="370"/>
                    <a:pt x="126" y="373"/>
                  </a:cubicBezTo>
                  <a:cubicBezTo>
                    <a:pt x="133" y="375"/>
                    <a:pt x="141" y="376"/>
                    <a:pt x="148" y="376"/>
                  </a:cubicBezTo>
                  <a:cubicBezTo>
                    <a:pt x="172" y="376"/>
                    <a:pt x="195" y="367"/>
                    <a:pt x="214" y="352"/>
                  </a:cubicBezTo>
                  <a:cubicBezTo>
                    <a:pt x="238" y="332"/>
                    <a:pt x="251" y="302"/>
                    <a:pt x="250" y="270"/>
                  </a:cubicBezTo>
                  <a:lnTo>
                    <a:pt x="248" y="255"/>
                  </a:lnTo>
                  <a:lnTo>
                    <a:pt x="248" y="248"/>
                  </a:lnTo>
                  <a:cubicBezTo>
                    <a:pt x="266" y="232"/>
                    <a:pt x="286" y="202"/>
                    <a:pt x="272" y="152"/>
                  </a:cubicBezTo>
                  <a:lnTo>
                    <a:pt x="275" y="148"/>
                  </a:lnTo>
                  <a:cubicBezTo>
                    <a:pt x="291" y="121"/>
                    <a:pt x="294" y="90"/>
                    <a:pt x="282" y="63"/>
                  </a:cubicBezTo>
                  <a:cubicBezTo>
                    <a:pt x="269" y="32"/>
                    <a:pt x="240" y="10"/>
                    <a:pt x="207" y="3"/>
                  </a:cubicBezTo>
                  <a:cubicBezTo>
                    <a:pt x="199" y="1"/>
                    <a:pt x="19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47"/>
            <p:cNvSpPr/>
            <p:nvPr/>
          </p:nvSpPr>
          <p:spPr>
            <a:xfrm>
              <a:off x="4323250" y="1715850"/>
              <a:ext cx="59225" cy="127350"/>
            </a:xfrm>
            <a:custGeom>
              <a:rect b="b" l="l" r="r" t="t"/>
              <a:pathLst>
                <a:path extrusionOk="0" h="5094" w="2369">
                  <a:moveTo>
                    <a:pt x="369" y="1"/>
                  </a:moveTo>
                  <a:cubicBezTo>
                    <a:pt x="326" y="42"/>
                    <a:pt x="282" y="84"/>
                    <a:pt x="238" y="125"/>
                  </a:cubicBezTo>
                  <a:cubicBezTo>
                    <a:pt x="660" y="321"/>
                    <a:pt x="1086" y="505"/>
                    <a:pt x="1525" y="656"/>
                  </a:cubicBezTo>
                  <a:cubicBezTo>
                    <a:pt x="1506" y="956"/>
                    <a:pt x="1493" y="1260"/>
                    <a:pt x="1574" y="1551"/>
                  </a:cubicBezTo>
                  <a:cubicBezTo>
                    <a:pt x="1657" y="1856"/>
                    <a:pt x="1872" y="2082"/>
                    <a:pt x="2127" y="2252"/>
                  </a:cubicBezTo>
                  <a:cubicBezTo>
                    <a:pt x="1970" y="2575"/>
                    <a:pt x="1815" y="2899"/>
                    <a:pt x="1680" y="3232"/>
                  </a:cubicBezTo>
                  <a:cubicBezTo>
                    <a:pt x="1552" y="3545"/>
                    <a:pt x="1436" y="3872"/>
                    <a:pt x="1387" y="4209"/>
                  </a:cubicBezTo>
                  <a:cubicBezTo>
                    <a:pt x="1323" y="4203"/>
                    <a:pt x="1259" y="4199"/>
                    <a:pt x="1195" y="4199"/>
                  </a:cubicBezTo>
                  <a:cubicBezTo>
                    <a:pt x="972" y="4199"/>
                    <a:pt x="755" y="4242"/>
                    <a:pt x="552" y="4353"/>
                  </a:cubicBezTo>
                  <a:cubicBezTo>
                    <a:pt x="306" y="4487"/>
                    <a:pt x="133" y="4725"/>
                    <a:pt x="10" y="4971"/>
                  </a:cubicBezTo>
                  <a:cubicBezTo>
                    <a:pt x="6" y="4980"/>
                    <a:pt x="3" y="4987"/>
                    <a:pt x="1" y="4996"/>
                  </a:cubicBezTo>
                  <a:lnTo>
                    <a:pt x="57" y="5086"/>
                  </a:lnTo>
                  <a:cubicBezTo>
                    <a:pt x="69" y="5091"/>
                    <a:pt x="81" y="5094"/>
                    <a:pt x="94" y="5094"/>
                  </a:cubicBezTo>
                  <a:cubicBezTo>
                    <a:pt x="122" y="5094"/>
                    <a:pt x="150" y="5080"/>
                    <a:pt x="165" y="5048"/>
                  </a:cubicBezTo>
                  <a:cubicBezTo>
                    <a:pt x="273" y="4831"/>
                    <a:pt x="415" y="4641"/>
                    <a:pt x="623" y="4512"/>
                  </a:cubicBezTo>
                  <a:cubicBezTo>
                    <a:pt x="791" y="4408"/>
                    <a:pt x="987" y="4371"/>
                    <a:pt x="1183" y="4371"/>
                  </a:cubicBezTo>
                  <a:cubicBezTo>
                    <a:pt x="1260" y="4371"/>
                    <a:pt x="1336" y="4377"/>
                    <a:pt x="1411" y="4386"/>
                  </a:cubicBezTo>
                  <a:lnTo>
                    <a:pt x="1417" y="4386"/>
                  </a:lnTo>
                  <a:cubicBezTo>
                    <a:pt x="1433" y="4396"/>
                    <a:pt x="1452" y="4402"/>
                    <a:pt x="1470" y="4402"/>
                  </a:cubicBezTo>
                  <a:cubicBezTo>
                    <a:pt x="1507" y="4402"/>
                    <a:pt x="1541" y="4381"/>
                    <a:pt x="1545" y="4333"/>
                  </a:cubicBezTo>
                  <a:cubicBezTo>
                    <a:pt x="1624" y="3590"/>
                    <a:pt x="2010" y="2884"/>
                    <a:pt x="2335" y="2223"/>
                  </a:cubicBezTo>
                  <a:cubicBezTo>
                    <a:pt x="2368" y="2157"/>
                    <a:pt x="2309" y="2100"/>
                    <a:pt x="2252" y="2100"/>
                  </a:cubicBezTo>
                  <a:cubicBezTo>
                    <a:pt x="2240" y="2100"/>
                    <a:pt x="2229" y="2102"/>
                    <a:pt x="2219" y="2107"/>
                  </a:cubicBezTo>
                  <a:cubicBezTo>
                    <a:pt x="1991" y="1957"/>
                    <a:pt x="1818" y="1760"/>
                    <a:pt x="1738" y="1495"/>
                  </a:cubicBezTo>
                  <a:cubicBezTo>
                    <a:pt x="1661" y="1242"/>
                    <a:pt x="1679" y="961"/>
                    <a:pt x="1695" y="698"/>
                  </a:cubicBezTo>
                  <a:cubicBezTo>
                    <a:pt x="1759" y="675"/>
                    <a:pt x="1765" y="555"/>
                    <a:pt x="1680" y="527"/>
                  </a:cubicBezTo>
                  <a:cubicBezTo>
                    <a:pt x="1232" y="380"/>
                    <a:pt x="798" y="197"/>
                    <a:pt x="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47"/>
            <p:cNvSpPr/>
            <p:nvPr/>
          </p:nvSpPr>
          <p:spPr>
            <a:xfrm>
              <a:off x="4176600" y="1680375"/>
              <a:ext cx="199850" cy="160375"/>
            </a:xfrm>
            <a:custGeom>
              <a:rect b="b" l="l" r="r" t="t"/>
              <a:pathLst>
                <a:path extrusionOk="0" h="6415" w="7994">
                  <a:moveTo>
                    <a:pt x="2271" y="0"/>
                  </a:moveTo>
                  <a:cubicBezTo>
                    <a:pt x="2116" y="475"/>
                    <a:pt x="1615" y="762"/>
                    <a:pt x="1123" y="762"/>
                  </a:cubicBezTo>
                  <a:cubicBezTo>
                    <a:pt x="960" y="762"/>
                    <a:pt x="799" y="731"/>
                    <a:pt x="651" y="664"/>
                  </a:cubicBezTo>
                  <a:cubicBezTo>
                    <a:pt x="577" y="1458"/>
                    <a:pt x="244" y="2198"/>
                    <a:pt x="0" y="2950"/>
                  </a:cubicBezTo>
                  <a:cubicBezTo>
                    <a:pt x="664" y="2984"/>
                    <a:pt x="732" y="3834"/>
                    <a:pt x="622" y="4382"/>
                  </a:cubicBezTo>
                  <a:cubicBezTo>
                    <a:pt x="1441" y="4811"/>
                    <a:pt x="2327" y="5089"/>
                    <a:pt x="3192" y="5410"/>
                  </a:cubicBezTo>
                  <a:cubicBezTo>
                    <a:pt x="4085" y="5743"/>
                    <a:pt x="4973" y="6087"/>
                    <a:pt x="5868" y="6415"/>
                  </a:cubicBezTo>
                  <a:cubicBezTo>
                    <a:pt x="5869" y="6406"/>
                    <a:pt x="5872" y="6399"/>
                    <a:pt x="5876" y="6391"/>
                  </a:cubicBezTo>
                  <a:cubicBezTo>
                    <a:pt x="5999" y="6144"/>
                    <a:pt x="6172" y="5906"/>
                    <a:pt x="6418" y="5772"/>
                  </a:cubicBezTo>
                  <a:cubicBezTo>
                    <a:pt x="6621" y="5662"/>
                    <a:pt x="6839" y="5618"/>
                    <a:pt x="7063" y="5618"/>
                  </a:cubicBezTo>
                  <a:cubicBezTo>
                    <a:pt x="7126" y="5618"/>
                    <a:pt x="7189" y="5622"/>
                    <a:pt x="7253" y="5628"/>
                  </a:cubicBezTo>
                  <a:cubicBezTo>
                    <a:pt x="7302" y="5293"/>
                    <a:pt x="7418" y="4964"/>
                    <a:pt x="7546" y="4651"/>
                  </a:cubicBezTo>
                  <a:cubicBezTo>
                    <a:pt x="7681" y="4319"/>
                    <a:pt x="7836" y="3994"/>
                    <a:pt x="7993" y="3672"/>
                  </a:cubicBezTo>
                  <a:cubicBezTo>
                    <a:pt x="7738" y="3501"/>
                    <a:pt x="7523" y="3275"/>
                    <a:pt x="7440" y="2971"/>
                  </a:cubicBezTo>
                  <a:cubicBezTo>
                    <a:pt x="7359" y="2679"/>
                    <a:pt x="7372" y="2375"/>
                    <a:pt x="7391" y="2075"/>
                  </a:cubicBezTo>
                  <a:cubicBezTo>
                    <a:pt x="6952" y="1924"/>
                    <a:pt x="6526" y="1740"/>
                    <a:pt x="6104" y="1544"/>
                  </a:cubicBezTo>
                  <a:cubicBezTo>
                    <a:pt x="6075" y="1571"/>
                    <a:pt x="6045" y="1597"/>
                    <a:pt x="6016" y="1623"/>
                  </a:cubicBezTo>
                  <a:cubicBezTo>
                    <a:pt x="5997" y="1639"/>
                    <a:pt x="5977" y="1646"/>
                    <a:pt x="5958" y="1646"/>
                  </a:cubicBezTo>
                  <a:cubicBezTo>
                    <a:pt x="5888" y="1646"/>
                    <a:pt x="5830" y="1554"/>
                    <a:pt x="5882" y="1490"/>
                  </a:cubicBezTo>
                  <a:cubicBezTo>
                    <a:pt x="5876" y="1480"/>
                    <a:pt x="5873" y="1472"/>
                    <a:pt x="5871" y="1463"/>
                  </a:cubicBezTo>
                  <a:cubicBezTo>
                    <a:pt x="5868" y="1452"/>
                    <a:pt x="5867" y="1441"/>
                    <a:pt x="5863" y="1431"/>
                  </a:cubicBezTo>
                  <a:lnTo>
                    <a:pt x="5860" y="1429"/>
                  </a:lnTo>
                  <a:cubicBezTo>
                    <a:pt x="5856" y="1451"/>
                    <a:pt x="5853" y="1475"/>
                    <a:pt x="5847" y="1497"/>
                  </a:cubicBezTo>
                  <a:cubicBezTo>
                    <a:pt x="5846" y="1507"/>
                    <a:pt x="5841" y="1516"/>
                    <a:pt x="5837" y="1523"/>
                  </a:cubicBezTo>
                  <a:cubicBezTo>
                    <a:pt x="5878" y="1581"/>
                    <a:pt x="5856" y="1676"/>
                    <a:pt x="5782" y="1676"/>
                  </a:cubicBezTo>
                  <a:cubicBezTo>
                    <a:pt x="5775" y="1676"/>
                    <a:pt x="5767" y="1675"/>
                    <a:pt x="5759" y="1673"/>
                  </a:cubicBezTo>
                  <a:cubicBezTo>
                    <a:pt x="5633" y="1645"/>
                    <a:pt x="5506" y="1614"/>
                    <a:pt x="5382" y="1580"/>
                  </a:cubicBezTo>
                  <a:lnTo>
                    <a:pt x="5382" y="1580"/>
                  </a:lnTo>
                  <a:cubicBezTo>
                    <a:pt x="5802" y="1755"/>
                    <a:pt x="6229" y="1918"/>
                    <a:pt x="6665" y="2053"/>
                  </a:cubicBezTo>
                  <a:cubicBezTo>
                    <a:pt x="6762" y="2083"/>
                    <a:pt x="6745" y="2224"/>
                    <a:pt x="6662" y="2226"/>
                  </a:cubicBezTo>
                  <a:cubicBezTo>
                    <a:pt x="6512" y="2713"/>
                    <a:pt x="6668" y="3226"/>
                    <a:pt x="7104" y="3502"/>
                  </a:cubicBezTo>
                  <a:cubicBezTo>
                    <a:pt x="7115" y="3497"/>
                    <a:pt x="7127" y="3495"/>
                    <a:pt x="7139" y="3495"/>
                  </a:cubicBezTo>
                  <a:cubicBezTo>
                    <a:pt x="7188" y="3495"/>
                    <a:pt x="7239" y="3533"/>
                    <a:pt x="7228" y="3595"/>
                  </a:cubicBezTo>
                  <a:cubicBezTo>
                    <a:pt x="7145" y="4093"/>
                    <a:pt x="6896" y="4547"/>
                    <a:pt x="6808" y="5043"/>
                  </a:cubicBezTo>
                  <a:cubicBezTo>
                    <a:pt x="6802" y="5076"/>
                    <a:pt x="6783" y="5096"/>
                    <a:pt x="6759" y="5106"/>
                  </a:cubicBezTo>
                  <a:lnTo>
                    <a:pt x="6801" y="5106"/>
                  </a:lnTo>
                  <a:cubicBezTo>
                    <a:pt x="6910" y="5112"/>
                    <a:pt x="6924" y="5280"/>
                    <a:pt x="6818" y="5280"/>
                  </a:cubicBezTo>
                  <a:cubicBezTo>
                    <a:pt x="6817" y="5280"/>
                    <a:pt x="6816" y="5280"/>
                    <a:pt x="6814" y="5279"/>
                  </a:cubicBezTo>
                  <a:cubicBezTo>
                    <a:pt x="6788" y="5278"/>
                    <a:pt x="6763" y="5277"/>
                    <a:pt x="6737" y="5277"/>
                  </a:cubicBezTo>
                  <a:cubicBezTo>
                    <a:pt x="6312" y="5277"/>
                    <a:pt x="5960" y="5464"/>
                    <a:pt x="5665" y="5774"/>
                  </a:cubicBezTo>
                  <a:lnTo>
                    <a:pt x="5663" y="5776"/>
                  </a:lnTo>
                  <a:cubicBezTo>
                    <a:pt x="5651" y="5810"/>
                    <a:pt x="5621" y="5838"/>
                    <a:pt x="5584" y="5838"/>
                  </a:cubicBezTo>
                  <a:cubicBezTo>
                    <a:pt x="5571" y="5838"/>
                    <a:pt x="5558" y="5835"/>
                    <a:pt x="5545" y="5828"/>
                  </a:cubicBezTo>
                  <a:cubicBezTo>
                    <a:pt x="4863" y="5495"/>
                    <a:pt x="4169" y="5181"/>
                    <a:pt x="3460" y="4908"/>
                  </a:cubicBezTo>
                  <a:cubicBezTo>
                    <a:pt x="2708" y="4619"/>
                    <a:pt x="1935" y="4367"/>
                    <a:pt x="1136" y="4244"/>
                  </a:cubicBezTo>
                  <a:cubicBezTo>
                    <a:pt x="1103" y="4240"/>
                    <a:pt x="1083" y="4219"/>
                    <a:pt x="1073" y="4197"/>
                  </a:cubicBezTo>
                  <a:cubicBezTo>
                    <a:pt x="1070" y="4197"/>
                    <a:pt x="1066" y="4198"/>
                    <a:pt x="1063" y="4198"/>
                  </a:cubicBezTo>
                  <a:cubicBezTo>
                    <a:pt x="1008" y="4198"/>
                    <a:pt x="949" y="4140"/>
                    <a:pt x="975" y="4072"/>
                  </a:cubicBezTo>
                  <a:cubicBezTo>
                    <a:pt x="1133" y="3654"/>
                    <a:pt x="1047" y="2982"/>
                    <a:pt x="640" y="2726"/>
                  </a:cubicBezTo>
                  <a:cubicBezTo>
                    <a:pt x="628" y="2731"/>
                    <a:pt x="616" y="2733"/>
                    <a:pt x="603" y="2733"/>
                  </a:cubicBezTo>
                  <a:cubicBezTo>
                    <a:pt x="558" y="2733"/>
                    <a:pt x="514" y="2704"/>
                    <a:pt x="520" y="2654"/>
                  </a:cubicBezTo>
                  <a:cubicBezTo>
                    <a:pt x="488" y="2611"/>
                    <a:pt x="513" y="2545"/>
                    <a:pt x="561" y="2524"/>
                  </a:cubicBezTo>
                  <a:cubicBezTo>
                    <a:pt x="714" y="2075"/>
                    <a:pt x="915" y="1640"/>
                    <a:pt x="994" y="1171"/>
                  </a:cubicBezTo>
                  <a:cubicBezTo>
                    <a:pt x="997" y="1151"/>
                    <a:pt x="1005" y="1135"/>
                    <a:pt x="1016" y="1125"/>
                  </a:cubicBezTo>
                  <a:cubicBezTo>
                    <a:pt x="1025" y="1091"/>
                    <a:pt x="1051" y="1065"/>
                    <a:pt x="1089" y="1065"/>
                  </a:cubicBezTo>
                  <a:cubicBezTo>
                    <a:pt x="1096" y="1065"/>
                    <a:pt x="1104" y="1066"/>
                    <a:pt x="1111" y="1068"/>
                  </a:cubicBezTo>
                  <a:cubicBezTo>
                    <a:pt x="1205" y="1091"/>
                    <a:pt x="1301" y="1102"/>
                    <a:pt x="1397" y="1102"/>
                  </a:cubicBezTo>
                  <a:cubicBezTo>
                    <a:pt x="1852" y="1102"/>
                    <a:pt x="2307" y="849"/>
                    <a:pt x="2540" y="455"/>
                  </a:cubicBezTo>
                  <a:cubicBezTo>
                    <a:pt x="2555" y="430"/>
                    <a:pt x="2577" y="417"/>
                    <a:pt x="2600" y="412"/>
                  </a:cubicBezTo>
                  <a:cubicBezTo>
                    <a:pt x="2607" y="411"/>
                    <a:pt x="2614" y="410"/>
                    <a:pt x="2622" y="410"/>
                  </a:cubicBezTo>
                  <a:cubicBezTo>
                    <a:pt x="2633" y="410"/>
                    <a:pt x="2645" y="411"/>
                    <a:pt x="2656" y="416"/>
                  </a:cubicBezTo>
                  <a:cubicBezTo>
                    <a:pt x="3079" y="573"/>
                    <a:pt x="3496" y="750"/>
                    <a:pt x="3910" y="933"/>
                  </a:cubicBezTo>
                  <a:cubicBezTo>
                    <a:pt x="3797" y="751"/>
                    <a:pt x="3688" y="569"/>
                    <a:pt x="3581" y="383"/>
                  </a:cubicBezTo>
                  <a:cubicBezTo>
                    <a:pt x="3157" y="222"/>
                    <a:pt x="2722" y="88"/>
                    <a:pt x="2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47"/>
            <p:cNvSpPr/>
            <p:nvPr/>
          </p:nvSpPr>
          <p:spPr>
            <a:xfrm>
              <a:off x="4349475" y="1578575"/>
              <a:ext cx="16875" cy="119675"/>
            </a:xfrm>
            <a:custGeom>
              <a:rect b="b" l="l" r="r" t="t"/>
              <a:pathLst>
                <a:path extrusionOk="0" h="4787" w="675">
                  <a:moveTo>
                    <a:pt x="674" y="1"/>
                  </a:moveTo>
                  <a:cubicBezTo>
                    <a:pt x="674" y="3"/>
                    <a:pt x="674" y="4"/>
                    <a:pt x="674" y="6"/>
                  </a:cubicBezTo>
                  <a:lnTo>
                    <a:pt x="674" y="6"/>
                  </a:lnTo>
                  <a:cubicBezTo>
                    <a:pt x="674" y="4"/>
                    <a:pt x="674" y="3"/>
                    <a:pt x="675" y="1"/>
                  </a:cubicBezTo>
                  <a:close/>
                  <a:moveTo>
                    <a:pt x="674" y="6"/>
                  </a:moveTo>
                  <a:lnTo>
                    <a:pt x="674" y="6"/>
                  </a:lnTo>
                  <a:cubicBezTo>
                    <a:pt x="585" y="422"/>
                    <a:pt x="523" y="837"/>
                    <a:pt x="474" y="1241"/>
                  </a:cubicBezTo>
                  <a:cubicBezTo>
                    <a:pt x="453" y="1925"/>
                    <a:pt x="406" y="2613"/>
                    <a:pt x="319" y="3292"/>
                  </a:cubicBezTo>
                  <a:cubicBezTo>
                    <a:pt x="317" y="3284"/>
                    <a:pt x="315" y="3276"/>
                    <a:pt x="313" y="3268"/>
                  </a:cubicBezTo>
                  <a:cubicBezTo>
                    <a:pt x="305" y="3240"/>
                    <a:pt x="289" y="3218"/>
                    <a:pt x="270" y="3206"/>
                  </a:cubicBezTo>
                  <a:cubicBezTo>
                    <a:pt x="294" y="3157"/>
                    <a:pt x="314" y="3109"/>
                    <a:pt x="330" y="3059"/>
                  </a:cubicBezTo>
                  <a:cubicBezTo>
                    <a:pt x="345" y="3008"/>
                    <a:pt x="320" y="2966"/>
                    <a:pt x="285" y="2946"/>
                  </a:cubicBezTo>
                  <a:cubicBezTo>
                    <a:pt x="250" y="3193"/>
                    <a:pt x="207" y="3442"/>
                    <a:pt x="167" y="3683"/>
                  </a:cubicBezTo>
                  <a:cubicBezTo>
                    <a:pt x="135" y="3867"/>
                    <a:pt x="104" y="4049"/>
                    <a:pt x="75" y="4232"/>
                  </a:cubicBezTo>
                  <a:cubicBezTo>
                    <a:pt x="62" y="4317"/>
                    <a:pt x="50" y="4400"/>
                    <a:pt x="38" y="4479"/>
                  </a:cubicBezTo>
                  <a:cubicBezTo>
                    <a:pt x="39" y="4482"/>
                    <a:pt x="42" y="4484"/>
                    <a:pt x="43" y="4486"/>
                  </a:cubicBezTo>
                  <a:cubicBezTo>
                    <a:pt x="42" y="4488"/>
                    <a:pt x="39" y="4490"/>
                    <a:pt x="37" y="4492"/>
                  </a:cubicBezTo>
                  <a:cubicBezTo>
                    <a:pt x="23" y="4595"/>
                    <a:pt x="11" y="4693"/>
                    <a:pt x="0" y="4786"/>
                  </a:cubicBezTo>
                  <a:cubicBezTo>
                    <a:pt x="74" y="4714"/>
                    <a:pt x="150" y="4641"/>
                    <a:pt x="230" y="4572"/>
                  </a:cubicBezTo>
                  <a:cubicBezTo>
                    <a:pt x="237" y="4515"/>
                    <a:pt x="245" y="4459"/>
                    <a:pt x="254" y="4403"/>
                  </a:cubicBezTo>
                  <a:cubicBezTo>
                    <a:pt x="244" y="4394"/>
                    <a:pt x="232" y="4388"/>
                    <a:pt x="220" y="4383"/>
                  </a:cubicBezTo>
                  <a:lnTo>
                    <a:pt x="225" y="4360"/>
                  </a:lnTo>
                  <a:cubicBezTo>
                    <a:pt x="234" y="4362"/>
                    <a:pt x="242" y="4363"/>
                    <a:pt x="250" y="4363"/>
                  </a:cubicBezTo>
                  <a:cubicBezTo>
                    <a:pt x="253" y="4363"/>
                    <a:pt x="256" y="4363"/>
                    <a:pt x="260" y="4363"/>
                  </a:cubicBezTo>
                  <a:cubicBezTo>
                    <a:pt x="292" y="4145"/>
                    <a:pt x="329" y="3928"/>
                    <a:pt x="365" y="3714"/>
                  </a:cubicBezTo>
                  <a:cubicBezTo>
                    <a:pt x="424" y="3378"/>
                    <a:pt x="483" y="3029"/>
                    <a:pt x="522" y="2684"/>
                  </a:cubicBezTo>
                  <a:cubicBezTo>
                    <a:pt x="546" y="2483"/>
                    <a:pt x="565" y="2283"/>
                    <a:pt x="586" y="2082"/>
                  </a:cubicBezTo>
                  <a:cubicBezTo>
                    <a:pt x="607" y="1868"/>
                    <a:pt x="630" y="1646"/>
                    <a:pt x="655" y="1429"/>
                  </a:cubicBezTo>
                  <a:cubicBezTo>
                    <a:pt x="669" y="1056"/>
                    <a:pt x="674" y="685"/>
                    <a:pt x="675" y="316"/>
                  </a:cubicBezTo>
                  <a:cubicBezTo>
                    <a:pt x="675" y="213"/>
                    <a:pt x="675" y="111"/>
                    <a:pt x="67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47"/>
            <p:cNvSpPr/>
            <p:nvPr/>
          </p:nvSpPr>
          <p:spPr>
            <a:xfrm>
              <a:off x="4183575" y="1448500"/>
              <a:ext cx="182775" cy="267375"/>
            </a:xfrm>
            <a:custGeom>
              <a:rect b="b" l="l" r="r" t="t"/>
              <a:pathLst>
                <a:path extrusionOk="0" h="10695" w="7311">
                  <a:moveTo>
                    <a:pt x="3324" y="807"/>
                  </a:moveTo>
                  <a:cubicBezTo>
                    <a:pt x="3355" y="807"/>
                    <a:pt x="3386" y="824"/>
                    <a:pt x="3417" y="848"/>
                  </a:cubicBezTo>
                  <a:cubicBezTo>
                    <a:pt x="3420" y="853"/>
                    <a:pt x="3426" y="858"/>
                    <a:pt x="3432" y="861"/>
                  </a:cubicBezTo>
                  <a:cubicBezTo>
                    <a:pt x="3481" y="906"/>
                    <a:pt x="3525" y="971"/>
                    <a:pt x="3552" y="1017"/>
                  </a:cubicBezTo>
                  <a:cubicBezTo>
                    <a:pt x="3396" y="1025"/>
                    <a:pt x="3244" y="1111"/>
                    <a:pt x="3122" y="1241"/>
                  </a:cubicBezTo>
                  <a:cubicBezTo>
                    <a:pt x="3132" y="1228"/>
                    <a:pt x="3141" y="1211"/>
                    <a:pt x="3143" y="1191"/>
                  </a:cubicBezTo>
                  <a:cubicBezTo>
                    <a:pt x="3154" y="1075"/>
                    <a:pt x="3168" y="969"/>
                    <a:pt x="3232" y="870"/>
                  </a:cubicBezTo>
                  <a:cubicBezTo>
                    <a:pt x="3260" y="825"/>
                    <a:pt x="3292" y="807"/>
                    <a:pt x="3324" y="807"/>
                  </a:cubicBezTo>
                  <a:close/>
                  <a:moveTo>
                    <a:pt x="5765" y="589"/>
                  </a:moveTo>
                  <a:cubicBezTo>
                    <a:pt x="5911" y="589"/>
                    <a:pt x="5999" y="805"/>
                    <a:pt x="6044" y="911"/>
                  </a:cubicBezTo>
                  <a:cubicBezTo>
                    <a:pt x="6060" y="948"/>
                    <a:pt x="6092" y="964"/>
                    <a:pt x="6127" y="964"/>
                  </a:cubicBezTo>
                  <a:cubicBezTo>
                    <a:pt x="6149" y="964"/>
                    <a:pt x="6171" y="957"/>
                    <a:pt x="6190" y="944"/>
                  </a:cubicBezTo>
                  <a:cubicBezTo>
                    <a:pt x="6239" y="910"/>
                    <a:pt x="6276" y="871"/>
                    <a:pt x="6302" y="871"/>
                  </a:cubicBezTo>
                  <a:cubicBezTo>
                    <a:pt x="6317" y="871"/>
                    <a:pt x="6329" y="885"/>
                    <a:pt x="6338" y="921"/>
                  </a:cubicBezTo>
                  <a:cubicBezTo>
                    <a:pt x="6347" y="961"/>
                    <a:pt x="6357" y="1002"/>
                    <a:pt x="6370" y="1041"/>
                  </a:cubicBezTo>
                  <a:cubicBezTo>
                    <a:pt x="6283" y="1113"/>
                    <a:pt x="6215" y="1218"/>
                    <a:pt x="6167" y="1317"/>
                  </a:cubicBezTo>
                  <a:cubicBezTo>
                    <a:pt x="6133" y="1302"/>
                    <a:pt x="6102" y="1283"/>
                    <a:pt x="6061" y="1283"/>
                  </a:cubicBezTo>
                  <a:cubicBezTo>
                    <a:pt x="6053" y="1283"/>
                    <a:pt x="6045" y="1283"/>
                    <a:pt x="6036" y="1285"/>
                  </a:cubicBezTo>
                  <a:cubicBezTo>
                    <a:pt x="5957" y="1298"/>
                    <a:pt x="5904" y="1399"/>
                    <a:pt x="5876" y="1463"/>
                  </a:cubicBezTo>
                  <a:cubicBezTo>
                    <a:pt x="5859" y="1504"/>
                    <a:pt x="5847" y="1544"/>
                    <a:pt x="5837" y="1583"/>
                  </a:cubicBezTo>
                  <a:cubicBezTo>
                    <a:pt x="5783" y="1505"/>
                    <a:pt x="5714" y="1437"/>
                    <a:pt x="5639" y="1381"/>
                  </a:cubicBezTo>
                  <a:cubicBezTo>
                    <a:pt x="5696" y="1248"/>
                    <a:pt x="5700" y="1100"/>
                    <a:pt x="5584" y="984"/>
                  </a:cubicBezTo>
                  <a:cubicBezTo>
                    <a:pt x="5565" y="965"/>
                    <a:pt x="5546" y="949"/>
                    <a:pt x="5527" y="937"/>
                  </a:cubicBezTo>
                  <a:cubicBezTo>
                    <a:pt x="5527" y="935"/>
                    <a:pt x="5528" y="933"/>
                    <a:pt x="5528" y="930"/>
                  </a:cubicBezTo>
                  <a:cubicBezTo>
                    <a:pt x="5555" y="818"/>
                    <a:pt x="5613" y="592"/>
                    <a:pt x="5762" y="589"/>
                  </a:cubicBezTo>
                  <a:cubicBezTo>
                    <a:pt x="5763" y="589"/>
                    <a:pt x="5764" y="589"/>
                    <a:pt x="5765" y="589"/>
                  </a:cubicBezTo>
                  <a:close/>
                  <a:moveTo>
                    <a:pt x="4717" y="827"/>
                  </a:moveTo>
                  <a:cubicBezTo>
                    <a:pt x="4831" y="827"/>
                    <a:pt x="4904" y="1054"/>
                    <a:pt x="4926" y="1130"/>
                  </a:cubicBezTo>
                  <a:cubicBezTo>
                    <a:pt x="4940" y="1178"/>
                    <a:pt x="4978" y="1210"/>
                    <a:pt x="5020" y="1210"/>
                  </a:cubicBezTo>
                  <a:cubicBezTo>
                    <a:pt x="5025" y="1210"/>
                    <a:pt x="5030" y="1209"/>
                    <a:pt x="5035" y="1209"/>
                  </a:cubicBezTo>
                  <a:cubicBezTo>
                    <a:pt x="5050" y="1206"/>
                    <a:pt x="5064" y="1199"/>
                    <a:pt x="5080" y="1188"/>
                  </a:cubicBezTo>
                  <a:cubicBezTo>
                    <a:pt x="5157" y="1132"/>
                    <a:pt x="5242" y="1081"/>
                    <a:pt x="5335" y="1081"/>
                  </a:cubicBezTo>
                  <a:cubicBezTo>
                    <a:pt x="5361" y="1081"/>
                    <a:pt x="5386" y="1085"/>
                    <a:pt x="5413" y="1093"/>
                  </a:cubicBezTo>
                  <a:cubicBezTo>
                    <a:pt x="5507" y="1123"/>
                    <a:pt x="5506" y="1205"/>
                    <a:pt x="5475" y="1284"/>
                  </a:cubicBezTo>
                  <a:cubicBezTo>
                    <a:pt x="5375" y="1237"/>
                    <a:pt x="5272" y="1213"/>
                    <a:pt x="5177" y="1213"/>
                  </a:cubicBezTo>
                  <a:cubicBezTo>
                    <a:pt x="5129" y="1213"/>
                    <a:pt x="5084" y="1219"/>
                    <a:pt x="5042" y="1231"/>
                  </a:cubicBezTo>
                  <a:cubicBezTo>
                    <a:pt x="4898" y="1275"/>
                    <a:pt x="4791" y="1394"/>
                    <a:pt x="4773" y="1611"/>
                  </a:cubicBezTo>
                  <a:cubicBezTo>
                    <a:pt x="4759" y="1610"/>
                    <a:pt x="4746" y="1609"/>
                    <a:pt x="4733" y="1609"/>
                  </a:cubicBezTo>
                  <a:cubicBezTo>
                    <a:pt x="4711" y="1609"/>
                    <a:pt x="4690" y="1610"/>
                    <a:pt x="4669" y="1612"/>
                  </a:cubicBezTo>
                  <a:cubicBezTo>
                    <a:pt x="4673" y="1602"/>
                    <a:pt x="4675" y="1593"/>
                    <a:pt x="4677" y="1580"/>
                  </a:cubicBezTo>
                  <a:cubicBezTo>
                    <a:pt x="4681" y="1386"/>
                    <a:pt x="4652" y="1187"/>
                    <a:pt x="4522" y="1055"/>
                  </a:cubicBezTo>
                  <a:cubicBezTo>
                    <a:pt x="4547" y="969"/>
                    <a:pt x="4587" y="889"/>
                    <a:pt x="4663" y="843"/>
                  </a:cubicBezTo>
                  <a:cubicBezTo>
                    <a:pt x="4682" y="832"/>
                    <a:pt x="4700" y="827"/>
                    <a:pt x="4717" y="827"/>
                  </a:cubicBezTo>
                  <a:close/>
                  <a:moveTo>
                    <a:pt x="6623" y="1877"/>
                  </a:moveTo>
                  <a:cubicBezTo>
                    <a:pt x="6629" y="1892"/>
                    <a:pt x="6635" y="1906"/>
                    <a:pt x="6641" y="1920"/>
                  </a:cubicBezTo>
                  <a:cubicBezTo>
                    <a:pt x="6631" y="1916"/>
                    <a:pt x="6620" y="1913"/>
                    <a:pt x="6609" y="1913"/>
                  </a:cubicBezTo>
                  <a:cubicBezTo>
                    <a:pt x="6597" y="1913"/>
                    <a:pt x="6585" y="1916"/>
                    <a:pt x="6573" y="1920"/>
                  </a:cubicBezTo>
                  <a:lnTo>
                    <a:pt x="6572" y="1920"/>
                  </a:lnTo>
                  <a:cubicBezTo>
                    <a:pt x="6589" y="1906"/>
                    <a:pt x="6606" y="1892"/>
                    <a:pt x="6623" y="1877"/>
                  </a:cubicBezTo>
                  <a:close/>
                  <a:moveTo>
                    <a:pt x="4246" y="1197"/>
                  </a:moveTo>
                  <a:cubicBezTo>
                    <a:pt x="4264" y="1197"/>
                    <a:pt x="4283" y="1199"/>
                    <a:pt x="4303" y="1204"/>
                  </a:cubicBezTo>
                  <a:lnTo>
                    <a:pt x="4303" y="1206"/>
                  </a:lnTo>
                  <a:cubicBezTo>
                    <a:pt x="4295" y="1272"/>
                    <a:pt x="4347" y="1308"/>
                    <a:pt x="4398" y="1308"/>
                  </a:cubicBezTo>
                  <a:cubicBezTo>
                    <a:pt x="4418" y="1308"/>
                    <a:pt x="4438" y="1303"/>
                    <a:pt x="4454" y="1292"/>
                  </a:cubicBezTo>
                  <a:cubicBezTo>
                    <a:pt x="4486" y="1378"/>
                    <a:pt x="4498" y="1468"/>
                    <a:pt x="4487" y="1560"/>
                  </a:cubicBezTo>
                  <a:cubicBezTo>
                    <a:pt x="4487" y="1598"/>
                    <a:pt x="4504" y="1625"/>
                    <a:pt x="4528" y="1642"/>
                  </a:cubicBezTo>
                  <a:cubicBezTo>
                    <a:pt x="4305" y="1715"/>
                    <a:pt x="4157" y="1906"/>
                    <a:pt x="4103" y="2133"/>
                  </a:cubicBezTo>
                  <a:cubicBezTo>
                    <a:pt x="3997" y="2023"/>
                    <a:pt x="3859" y="1950"/>
                    <a:pt x="3723" y="1950"/>
                  </a:cubicBezTo>
                  <a:cubicBezTo>
                    <a:pt x="3638" y="1950"/>
                    <a:pt x="3554" y="1978"/>
                    <a:pt x="3480" y="2044"/>
                  </a:cubicBezTo>
                  <a:cubicBezTo>
                    <a:pt x="3383" y="1930"/>
                    <a:pt x="3247" y="1863"/>
                    <a:pt x="3116" y="1863"/>
                  </a:cubicBezTo>
                  <a:cubicBezTo>
                    <a:pt x="3084" y="1863"/>
                    <a:pt x="3053" y="1867"/>
                    <a:pt x="3023" y="1875"/>
                  </a:cubicBezTo>
                  <a:cubicBezTo>
                    <a:pt x="3066" y="1561"/>
                    <a:pt x="3299" y="1203"/>
                    <a:pt x="3566" y="1203"/>
                  </a:cubicBezTo>
                  <a:cubicBezTo>
                    <a:pt x="3675" y="1203"/>
                    <a:pt x="3789" y="1262"/>
                    <a:pt x="3898" y="1410"/>
                  </a:cubicBezTo>
                  <a:cubicBezTo>
                    <a:pt x="3916" y="1434"/>
                    <a:pt x="3940" y="1444"/>
                    <a:pt x="3965" y="1444"/>
                  </a:cubicBezTo>
                  <a:cubicBezTo>
                    <a:pt x="4003" y="1444"/>
                    <a:pt x="4042" y="1420"/>
                    <a:pt x="4059" y="1384"/>
                  </a:cubicBezTo>
                  <a:cubicBezTo>
                    <a:pt x="4090" y="1260"/>
                    <a:pt x="4152" y="1197"/>
                    <a:pt x="4246" y="1197"/>
                  </a:cubicBezTo>
                  <a:close/>
                  <a:moveTo>
                    <a:pt x="6373" y="2088"/>
                  </a:moveTo>
                  <a:lnTo>
                    <a:pt x="6373" y="2088"/>
                  </a:lnTo>
                  <a:cubicBezTo>
                    <a:pt x="6317" y="2153"/>
                    <a:pt x="6272" y="2224"/>
                    <a:pt x="6236" y="2298"/>
                  </a:cubicBezTo>
                  <a:cubicBezTo>
                    <a:pt x="6214" y="2316"/>
                    <a:pt x="6190" y="2334"/>
                    <a:pt x="6166" y="2353"/>
                  </a:cubicBezTo>
                  <a:cubicBezTo>
                    <a:pt x="6153" y="2347"/>
                    <a:pt x="6140" y="2343"/>
                    <a:pt x="6125" y="2343"/>
                  </a:cubicBezTo>
                  <a:cubicBezTo>
                    <a:pt x="6106" y="2343"/>
                    <a:pt x="6087" y="2349"/>
                    <a:pt x="6069" y="2365"/>
                  </a:cubicBezTo>
                  <a:cubicBezTo>
                    <a:pt x="6028" y="2397"/>
                    <a:pt x="5990" y="2433"/>
                    <a:pt x="5954" y="2469"/>
                  </a:cubicBezTo>
                  <a:cubicBezTo>
                    <a:pt x="5952" y="2469"/>
                    <a:pt x="5951" y="2469"/>
                    <a:pt x="5950" y="2470"/>
                  </a:cubicBezTo>
                  <a:cubicBezTo>
                    <a:pt x="5946" y="2471"/>
                    <a:pt x="5942" y="2473"/>
                    <a:pt x="5939" y="2476"/>
                  </a:cubicBezTo>
                  <a:cubicBezTo>
                    <a:pt x="6082" y="2344"/>
                    <a:pt x="6226" y="2214"/>
                    <a:pt x="6373" y="2088"/>
                  </a:cubicBezTo>
                  <a:close/>
                  <a:moveTo>
                    <a:pt x="1119" y="1995"/>
                  </a:moveTo>
                  <a:cubicBezTo>
                    <a:pt x="1139" y="1995"/>
                    <a:pt x="1160" y="1997"/>
                    <a:pt x="1181" y="2000"/>
                  </a:cubicBezTo>
                  <a:cubicBezTo>
                    <a:pt x="1348" y="2025"/>
                    <a:pt x="1494" y="2162"/>
                    <a:pt x="1581" y="2300"/>
                  </a:cubicBezTo>
                  <a:cubicBezTo>
                    <a:pt x="1609" y="2347"/>
                    <a:pt x="1637" y="2401"/>
                    <a:pt x="1655" y="2458"/>
                  </a:cubicBezTo>
                  <a:cubicBezTo>
                    <a:pt x="1566" y="2553"/>
                    <a:pt x="1503" y="2686"/>
                    <a:pt x="1467" y="2828"/>
                  </a:cubicBezTo>
                  <a:cubicBezTo>
                    <a:pt x="1447" y="2830"/>
                    <a:pt x="1426" y="2831"/>
                    <a:pt x="1406" y="2831"/>
                  </a:cubicBezTo>
                  <a:cubicBezTo>
                    <a:pt x="1317" y="2831"/>
                    <a:pt x="1225" y="2813"/>
                    <a:pt x="1164" y="2799"/>
                  </a:cubicBezTo>
                  <a:cubicBezTo>
                    <a:pt x="1157" y="2798"/>
                    <a:pt x="1150" y="2797"/>
                    <a:pt x="1143" y="2797"/>
                  </a:cubicBezTo>
                  <a:cubicBezTo>
                    <a:pt x="1098" y="2797"/>
                    <a:pt x="1072" y="2831"/>
                    <a:pt x="1066" y="2870"/>
                  </a:cubicBezTo>
                  <a:cubicBezTo>
                    <a:pt x="857" y="2791"/>
                    <a:pt x="649" y="2710"/>
                    <a:pt x="443" y="2627"/>
                  </a:cubicBezTo>
                  <a:cubicBezTo>
                    <a:pt x="441" y="2619"/>
                    <a:pt x="437" y="2611"/>
                    <a:pt x="433" y="2602"/>
                  </a:cubicBezTo>
                  <a:cubicBezTo>
                    <a:pt x="359" y="2486"/>
                    <a:pt x="252" y="2316"/>
                    <a:pt x="289" y="2170"/>
                  </a:cubicBezTo>
                  <a:cubicBezTo>
                    <a:pt x="296" y="2142"/>
                    <a:pt x="311" y="2130"/>
                    <a:pt x="330" y="2130"/>
                  </a:cubicBezTo>
                  <a:cubicBezTo>
                    <a:pt x="393" y="2130"/>
                    <a:pt x="502" y="2253"/>
                    <a:pt x="524" y="2278"/>
                  </a:cubicBezTo>
                  <a:cubicBezTo>
                    <a:pt x="543" y="2301"/>
                    <a:pt x="570" y="2312"/>
                    <a:pt x="597" y="2312"/>
                  </a:cubicBezTo>
                  <a:cubicBezTo>
                    <a:pt x="626" y="2312"/>
                    <a:pt x="654" y="2299"/>
                    <a:pt x="673" y="2273"/>
                  </a:cubicBezTo>
                  <a:cubicBezTo>
                    <a:pt x="785" y="2123"/>
                    <a:pt x="931" y="1995"/>
                    <a:pt x="1119" y="1995"/>
                  </a:cubicBezTo>
                  <a:close/>
                  <a:moveTo>
                    <a:pt x="572" y="2882"/>
                  </a:moveTo>
                  <a:lnTo>
                    <a:pt x="572" y="2882"/>
                  </a:lnTo>
                  <a:cubicBezTo>
                    <a:pt x="637" y="2907"/>
                    <a:pt x="703" y="2932"/>
                    <a:pt x="768" y="2958"/>
                  </a:cubicBezTo>
                  <a:cubicBezTo>
                    <a:pt x="749" y="2965"/>
                    <a:pt x="731" y="2978"/>
                    <a:pt x="718" y="2994"/>
                  </a:cubicBezTo>
                  <a:cubicBezTo>
                    <a:pt x="673" y="2958"/>
                    <a:pt x="628" y="2922"/>
                    <a:pt x="581" y="2887"/>
                  </a:cubicBezTo>
                  <a:cubicBezTo>
                    <a:pt x="578" y="2885"/>
                    <a:pt x="575" y="2883"/>
                    <a:pt x="572" y="2882"/>
                  </a:cubicBezTo>
                  <a:close/>
                  <a:moveTo>
                    <a:pt x="1284" y="3474"/>
                  </a:moveTo>
                  <a:lnTo>
                    <a:pt x="1284" y="3474"/>
                  </a:lnTo>
                  <a:cubicBezTo>
                    <a:pt x="1309" y="3483"/>
                    <a:pt x="1334" y="3493"/>
                    <a:pt x="1359" y="3501"/>
                  </a:cubicBezTo>
                  <a:cubicBezTo>
                    <a:pt x="1373" y="3524"/>
                    <a:pt x="1388" y="3544"/>
                    <a:pt x="1401" y="3566"/>
                  </a:cubicBezTo>
                  <a:cubicBezTo>
                    <a:pt x="1365" y="3541"/>
                    <a:pt x="1330" y="3514"/>
                    <a:pt x="1295" y="3488"/>
                  </a:cubicBezTo>
                  <a:lnTo>
                    <a:pt x="1284" y="3474"/>
                  </a:lnTo>
                  <a:close/>
                  <a:moveTo>
                    <a:pt x="2577" y="2174"/>
                  </a:moveTo>
                  <a:cubicBezTo>
                    <a:pt x="2642" y="2174"/>
                    <a:pt x="2707" y="2220"/>
                    <a:pt x="2761" y="2339"/>
                  </a:cubicBezTo>
                  <a:cubicBezTo>
                    <a:pt x="2771" y="2360"/>
                    <a:pt x="2785" y="2375"/>
                    <a:pt x="2801" y="2383"/>
                  </a:cubicBezTo>
                  <a:cubicBezTo>
                    <a:pt x="2766" y="2391"/>
                    <a:pt x="2729" y="2406"/>
                    <a:pt x="2692" y="2427"/>
                  </a:cubicBezTo>
                  <a:cubicBezTo>
                    <a:pt x="2431" y="2573"/>
                    <a:pt x="2355" y="2934"/>
                    <a:pt x="2386" y="3205"/>
                  </a:cubicBezTo>
                  <a:cubicBezTo>
                    <a:pt x="2391" y="3244"/>
                    <a:pt x="2415" y="3268"/>
                    <a:pt x="2443" y="3278"/>
                  </a:cubicBezTo>
                  <a:cubicBezTo>
                    <a:pt x="2453" y="3281"/>
                    <a:pt x="2463" y="3282"/>
                    <a:pt x="2474" y="3282"/>
                  </a:cubicBezTo>
                  <a:cubicBezTo>
                    <a:pt x="2527" y="3282"/>
                    <a:pt x="2582" y="3243"/>
                    <a:pt x="2574" y="3174"/>
                  </a:cubicBezTo>
                  <a:cubicBezTo>
                    <a:pt x="2554" y="3008"/>
                    <a:pt x="2585" y="2849"/>
                    <a:pt x="2674" y="2705"/>
                  </a:cubicBezTo>
                  <a:cubicBezTo>
                    <a:pt x="2717" y="2634"/>
                    <a:pt x="2782" y="2578"/>
                    <a:pt x="2866" y="2560"/>
                  </a:cubicBezTo>
                  <a:cubicBezTo>
                    <a:pt x="2868" y="2560"/>
                    <a:pt x="2871" y="2559"/>
                    <a:pt x="2874" y="2559"/>
                  </a:cubicBezTo>
                  <a:cubicBezTo>
                    <a:pt x="2941" y="2559"/>
                    <a:pt x="3162" y="2693"/>
                    <a:pt x="3127" y="2740"/>
                  </a:cubicBezTo>
                  <a:cubicBezTo>
                    <a:pt x="3076" y="2811"/>
                    <a:pt x="3142" y="2890"/>
                    <a:pt x="3209" y="2890"/>
                  </a:cubicBezTo>
                  <a:cubicBezTo>
                    <a:pt x="3235" y="2890"/>
                    <a:pt x="3261" y="2878"/>
                    <a:pt x="3281" y="2851"/>
                  </a:cubicBezTo>
                  <a:cubicBezTo>
                    <a:pt x="3322" y="2794"/>
                    <a:pt x="3400" y="2768"/>
                    <a:pt x="3478" y="2768"/>
                  </a:cubicBezTo>
                  <a:cubicBezTo>
                    <a:pt x="3552" y="2768"/>
                    <a:pt x="3626" y="2792"/>
                    <a:pt x="3669" y="2835"/>
                  </a:cubicBezTo>
                  <a:cubicBezTo>
                    <a:pt x="3760" y="2928"/>
                    <a:pt x="3744" y="3102"/>
                    <a:pt x="3734" y="3217"/>
                  </a:cubicBezTo>
                  <a:cubicBezTo>
                    <a:pt x="3732" y="3242"/>
                    <a:pt x="3739" y="3262"/>
                    <a:pt x="3751" y="3279"/>
                  </a:cubicBezTo>
                  <a:cubicBezTo>
                    <a:pt x="3683" y="3438"/>
                    <a:pt x="3676" y="3639"/>
                    <a:pt x="3727" y="3831"/>
                  </a:cubicBezTo>
                  <a:cubicBezTo>
                    <a:pt x="3290" y="3671"/>
                    <a:pt x="2853" y="3517"/>
                    <a:pt x="2414" y="3361"/>
                  </a:cubicBezTo>
                  <a:cubicBezTo>
                    <a:pt x="2147" y="3266"/>
                    <a:pt x="1881" y="3171"/>
                    <a:pt x="1614" y="3073"/>
                  </a:cubicBezTo>
                  <a:cubicBezTo>
                    <a:pt x="1616" y="3042"/>
                    <a:pt x="1620" y="3009"/>
                    <a:pt x="1625" y="2977"/>
                  </a:cubicBezTo>
                  <a:cubicBezTo>
                    <a:pt x="1700" y="2946"/>
                    <a:pt x="1764" y="2898"/>
                    <a:pt x="1809" y="2822"/>
                  </a:cubicBezTo>
                  <a:cubicBezTo>
                    <a:pt x="1863" y="2734"/>
                    <a:pt x="1876" y="2633"/>
                    <a:pt x="1864" y="2533"/>
                  </a:cubicBezTo>
                  <a:cubicBezTo>
                    <a:pt x="1893" y="2520"/>
                    <a:pt x="1925" y="2513"/>
                    <a:pt x="1961" y="2513"/>
                  </a:cubicBezTo>
                  <a:cubicBezTo>
                    <a:pt x="2013" y="2513"/>
                    <a:pt x="2071" y="2528"/>
                    <a:pt x="2138" y="2561"/>
                  </a:cubicBezTo>
                  <a:cubicBezTo>
                    <a:pt x="2148" y="2567"/>
                    <a:pt x="2159" y="2569"/>
                    <a:pt x="2171" y="2569"/>
                  </a:cubicBezTo>
                  <a:cubicBezTo>
                    <a:pt x="2209" y="2569"/>
                    <a:pt x="2248" y="2542"/>
                    <a:pt x="2260" y="2507"/>
                  </a:cubicBezTo>
                  <a:cubicBezTo>
                    <a:pt x="2316" y="2352"/>
                    <a:pt x="2448" y="2174"/>
                    <a:pt x="2577" y="2174"/>
                  </a:cubicBezTo>
                  <a:close/>
                  <a:moveTo>
                    <a:pt x="6597" y="1143"/>
                  </a:moveTo>
                  <a:cubicBezTo>
                    <a:pt x="6611" y="1143"/>
                    <a:pt x="6626" y="1145"/>
                    <a:pt x="6642" y="1149"/>
                  </a:cubicBezTo>
                  <a:cubicBezTo>
                    <a:pt x="6791" y="1191"/>
                    <a:pt x="6760" y="1425"/>
                    <a:pt x="6734" y="1549"/>
                  </a:cubicBezTo>
                  <a:cubicBezTo>
                    <a:pt x="6727" y="1552"/>
                    <a:pt x="6718" y="1557"/>
                    <a:pt x="6711" y="1563"/>
                  </a:cubicBezTo>
                  <a:cubicBezTo>
                    <a:pt x="6476" y="1748"/>
                    <a:pt x="6246" y="1942"/>
                    <a:pt x="6021" y="2141"/>
                  </a:cubicBezTo>
                  <a:cubicBezTo>
                    <a:pt x="5770" y="2365"/>
                    <a:pt x="5526" y="2597"/>
                    <a:pt x="5290" y="2836"/>
                  </a:cubicBezTo>
                  <a:cubicBezTo>
                    <a:pt x="4917" y="3213"/>
                    <a:pt x="4561" y="3608"/>
                    <a:pt x="4221" y="4014"/>
                  </a:cubicBezTo>
                  <a:cubicBezTo>
                    <a:pt x="4134" y="3981"/>
                    <a:pt x="4047" y="3950"/>
                    <a:pt x="3960" y="3918"/>
                  </a:cubicBezTo>
                  <a:cubicBezTo>
                    <a:pt x="3825" y="3623"/>
                    <a:pt x="3840" y="3143"/>
                    <a:pt x="4211" y="3143"/>
                  </a:cubicBezTo>
                  <a:cubicBezTo>
                    <a:pt x="4251" y="3143"/>
                    <a:pt x="4296" y="3149"/>
                    <a:pt x="4345" y="3161"/>
                  </a:cubicBezTo>
                  <a:cubicBezTo>
                    <a:pt x="4356" y="3164"/>
                    <a:pt x="4367" y="3165"/>
                    <a:pt x="4377" y="3165"/>
                  </a:cubicBezTo>
                  <a:cubicBezTo>
                    <a:pt x="4425" y="3165"/>
                    <a:pt x="4464" y="3137"/>
                    <a:pt x="4472" y="3084"/>
                  </a:cubicBezTo>
                  <a:cubicBezTo>
                    <a:pt x="4512" y="2839"/>
                    <a:pt x="4640" y="2659"/>
                    <a:pt x="4824" y="2659"/>
                  </a:cubicBezTo>
                  <a:cubicBezTo>
                    <a:pt x="4903" y="2659"/>
                    <a:pt x="4994" y="2693"/>
                    <a:pt x="5092" y="2770"/>
                  </a:cubicBezTo>
                  <a:cubicBezTo>
                    <a:pt x="5110" y="2784"/>
                    <a:pt x="5128" y="2790"/>
                    <a:pt x="5146" y="2790"/>
                  </a:cubicBezTo>
                  <a:cubicBezTo>
                    <a:pt x="5172" y="2790"/>
                    <a:pt x="5195" y="2777"/>
                    <a:pt x="5212" y="2759"/>
                  </a:cubicBezTo>
                  <a:cubicBezTo>
                    <a:pt x="5246" y="2720"/>
                    <a:pt x="5255" y="2657"/>
                    <a:pt x="5202" y="2616"/>
                  </a:cubicBezTo>
                  <a:cubicBezTo>
                    <a:pt x="5070" y="2513"/>
                    <a:pt x="4941" y="2467"/>
                    <a:pt x="4824" y="2467"/>
                  </a:cubicBezTo>
                  <a:cubicBezTo>
                    <a:pt x="4670" y="2467"/>
                    <a:pt x="4535" y="2546"/>
                    <a:pt x="4437" y="2678"/>
                  </a:cubicBezTo>
                  <a:cubicBezTo>
                    <a:pt x="4379" y="2757"/>
                    <a:pt x="4334" y="2854"/>
                    <a:pt x="4304" y="2966"/>
                  </a:cubicBezTo>
                  <a:cubicBezTo>
                    <a:pt x="4276" y="2963"/>
                    <a:pt x="4249" y="2961"/>
                    <a:pt x="4223" y="2961"/>
                  </a:cubicBezTo>
                  <a:cubicBezTo>
                    <a:pt x="4104" y="2961"/>
                    <a:pt x="4005" y="2994"/>
                    <a:pt x="3926" y="3050"/>
                  </a:cubicBezTo>
                  <a:cubicBezTo>
                    <a:pt x="3917" y="2891"/>
                    <a:pt x="3869" y="2740"/>
                    <a:pt x="3728" y="2640"/>
                  </a:cubicBezTo>
                  <a:cubicBezTo>
                    <a:pt x="3668" y="2596"/>
                    <a:pt x="3589" y="2577"/>
                    <a:pt x="3506" y="2577"/>
                  </a:cubicBezTo>
                  <a:cubicBezTo>
                    <a:pt x="3426" y="2577"/>
                    <a:pt x="3343" y="2595"/>
                    <a:pt x="3271" y="2628"/>
                  </a:cubicBezTo>
                  <a:cubicBezTo>
                    <a:pt x="3174" y="2494"/>
                    <a:pt x="3049" y="2383"/>
                    <a:pt x="2899" y="2375"/>
                  </a:cubicBezTo>
                  <a:cubicBezTo>
                    <a:pt x="2934" y="2351"/>
                    <a:pt x="2954" y="2309"/>
                    <a:pt x="2932" y="2260"/>
                  </a:cubicBezTo>
                  <a:cubicBezTo>
                    <a:pt x="2925" y="2244"/>
                    <a:pt x="2917" y="2227"/>
                    <a:pt x="2907" y="2212"/>
                  </a:cubicBezTo>
                  <a:cubicBezTo>
                    <a:pt x="2920" y="2203"/>
                    <a:pt x="2932" y="2190"/>
                    <a:pt x="2941" y="2174"/>
                  </a:cubicBezTo>
                  <a:cubicBezTo>
                    <a:pt x="2983" y="2081"/>
                    <a:pt x="3047" y="2045"/>
                    <a:pt x="3114" y="2045"/>
                  </a:cubicBezTo>
                  <a:cubicBezTo>
                    <a:pt x="3219" y="2045"/>
                    <a:pt x="3332" y="2133"/>
                    <a:pt x="3383" y="2238"/>
                  </a:cubicBezTo>
                  <a:cubicBezTo>
                    <a:pt x="3400" y="2272"/>
                    <a:pt x="3436" y="2292"/>
                    <a:pt x="3472" y="2292"/>
                  </a:cubicBezTo>
                  <a:cubicBezTo>
                    <a:pt x="3500" y="2292"/>
                    <a:pt x="3527" y="2280"/>
                    <a:pt x="3545" y="2253"/>
                  </a:cubicBezTo>
                  <a:cubicBezTo>
                    <a:pt x="3602" y="2169"/>
                    <a:pt x="3668" y="2136"/>
                    <a:pt x="3733" y="2136"/>
                  </a:cubicBezTo>
                  <a:cubicBezTo>
                    <a:pt x="3886" y="2136"/>
                    <a:pt x="4040" y="2320"/>
                    <a:pt x="4092" y="2475"/>
                  </a:cubicBezTo>
                  <a:cubicBezTo>
                    <a:pt x="4094" y="2477"/>
                    <a:pt x="4095" y="2478"/>
                    <a:pt x="4095" y="2481"/>
                  </a:cubicBezTo>
                  <a:cubicBezTo>
                    <a:pt x="4108" y="2550"/>
                    <a:pt x="4128" y="2620"/>
                    <a:pt x="4159" y="2688"/>
                  </a:cubicBezTo>
                  <a:cubicBezTo>
                    <a:pt x="4176" y="2725"/>
                    <a:pt x="4208" y="2741"/>
                    <a:pt x="4240" y="2741"/>
                  </a:cubicBezTo>
                  <a:cubicBezTo>
                    <a:pt x="4283" y="2741"/>
                    <a:pt x="4327" y="2712"/>
                    <a:pt x="4337" y="2668"/>
                  </a:cubicBezTo>
                  <a:cubicBezTo>
                    <a:pt x="4342" y="2649"/>
                    <a:pt x="4341" y="2630"/>
                    <a:pt x="4330" y="2609"/>
                  </a:cubicBezTo>
                  <a:cubicBezTo>
                    <a:pt x="4164" y="2244"/>
                    <a:pt x="4331" y="1801"/>
                    <a:pt x="4739" y="1801"/>
                  </a:cubicBezTo>
                  <a:cubicBezTo>
                    <a:pt x="4752" y="1801"/>
                    <a:pt x="4765" y="1801"/>
                    <a:pt x="4779" y="1802"/>
                  </a:cubicBezTo>
                  <a:cubicBezTo>
                    <a:pt x="4790" y="1849"/>
                    <a:pt x="4828" y="1871"/>
                    <a:pt x="4867" y="1871"/>
                  </a:cubicBezTo>
                  <a:cubicBezTo>
                    <a:pt x="4919" y="1871"/>
                    <a:pt x="4973" y="1831"/>
                    <a:pt x="4964" y="1764"/>
                  </a:cubicBezTo>
                  <a:cubicBezTo>
                    <a:pt x="4932" y="1494"/>
                    <a:pt x="5036" y="1393"/>
                    <a:pt x="5179" y="1393"/>
                  </a:cubicBezTo>
                  <a:cubicBezTo>
                    <a:pt x="5241" y="1393"/>
                    <a:pt x="5311" y="1412"/>
                    <a:pt x="5381" y="1445"/>
                  </a:cubicBezTo>
                  <a:cubicBezTo>
                    <a:pt x="5337" y="1512"/>
                    <a:pt x="5401" y="1583"/>
                    <a:pt x="5467" y="1583"/>
                  </a:cubicBezTo>
                  <a:cubicBezTo>
                    <a:pt x="5493" y="1583"/>
                    <a:pt x="5519" y="1573"/>
                    <a:pt x="5539" y="1547"/>
                  </a:cubicBezTo>
                  <a:lnTo>
                    <a:pt x="5540" y="1547"/>
                  </a:lnTo>
                  <a:cubicBezTo>
                    <a:pt x="5626" y="1616"/>
                    <a:pt x="5699" y="1701"/>
                    <a:pt x="5739" y="1792"/>
                  </a:cubicBezTo>
                  <a:cubicBezTo>
                    <a:pt x="5756" y="1829"/>
                    <a:pt x="5787" y="1844"/>
                    <a:pt x="5818" y="1845"/>
                  </a:cubicBezTo>
                  <a:cubicBezTo>
                    <a:pt x="5822" y="1918"/>
                    <a:pt x="5832" y="1993"/>
                    <a:pt x="5845" y="2068"/>
                  </a:cubicBezTo>
                  <a:cubicBezTo>
                    <a:pt x="5853" y="2121"/>
                    <a:pt x="5894" y="2145"/>
                    <a:pt x="5935" y="2145"/>
                  </a:cubicBezTo>
                  <a:cubicBezTo>
                    <a:pt x="5959" y="2145"/>
                    <a:pt x="5984" y="2137"/>
                    <a:pt x="6002" y="2121"/>
                  </a:cubicBezTo>
                  <a:cubicBezTo>
                    <a:pt x="6025" y="2103"/>
                    <a:pt x="6038" y="2074"/>
                    <a:pt x="6032" y="2038"/>
                  </a:cubicBezTo>
                  <a:cubicBezTo>
                    <a:pt x="6010" y="1908"/>
                    <a:pt x="5991" y="1783"/>
                    <a:pt x="6010" y="1652"/>
                  </a:cubicBezTo>
                  <a:cubicBezTo>
                    <a:pt x="6013" y="1633"/>
                    <a:pt x="6050" y="1486"/>
                    <a:pt x="6090" y="1486"/>
                  </a:cubicBezTo>
                  <a:cubicBezTo>
                    <a:pt x="6093" y="1486"/>
                    <a:pt x="6096" y="1487"/>
                    <a:pt x="6098" y="1488"/>
                  </a:cubicBezTo>
                  <a:cubicBezTo>
                    <a:pt x="6136" y="1510"/>
                    <a:pt x="6167" y="1522"/>
                    <a:pt x="6210" y="1526"/>
                  </a:cubicBezTo>
                  <a:cubicBezTo>
                    <a:pt x="6213" y="1527"/>
                    <a:pt x="6217" y="1527"/>
                    <a:pt x="6220" y="1527"/>
                  </a:cubicBezTo>
                  <a:cubicBezTo>
                    <a:pt x="6258" y="1527"/>
                    <a:pt x="6295" y="1502"/>
                    <a:pt x="6309" y="1466"/>
                  </a:cubicBezTo>
                  <a:cubicBezTo>
                    <a:pt x="6352" y="1355"/>
                    <a:pt x="6450" y="1143"/>
                    <a:pt x="6597" y="1143"/>
                  </a:cubicBezTo>
                  <a:close/>
                  <a:moveTo>
                    <a:pt x="1616" y="4603"/>
                  </a:moveTo>
                  <a:cubicBezTo>
                    <a:pt x="1635" y="4609"/>
                    <a:pt x="1655" y="4615"/>
                    <a:pt x="1674" y="4620"/>
                  </a:cubicBezTo>
                  <a:cubicBezTo>
                    <a:pt x="1681" y="4627"/>
                    <a:pt x="1687" y="4635"/>
                    <a:pt x="1694" y="4641"/>
                  </a:cubicBezTo>
                  <a:cubicBezTo>
                    <a:pt x="1644" y="4632"/>
                    <a:pt x="1595" y="4622"/>
                    <a:pt x="1545" y="4613"/>
                  </a:cubicBezTo>
                  <a:cubicBezTo>
                    <a:pt x="1544" y="4610"/>
                    <a:pt x="1543" y="4608"/>
                    <a:pt x="1541" y="4605"/>
                  </a:cubicBezTo>
                  <a:cubicBezTo>
                    <a:pt x="1566" y="4605"/>
                    <a:pt x="1591" y="4604"/>
                    <a:pt x="1616" y="4603"/>
                  </a:cubicBezTo>
                  <a:close/>
                  <a:moveTo>
                    <a:pt x="4184" y="4661"/>
                  </a:moveTo>
                  <a:lnTo>
                    <a:pt x="4210" y="4739"/>
                  </a:lnTo>
                  <a:lnTo>
                    <a:pt x="4209" y="4739"/>
                  </a:lnTo>
                  <a:cubicBezTo>
                    <a:pt x="4188" y="4730"/>
                    <a:pt x="4165" y="4723"/>
                    <a:pt x="4141" y="4714"/>
                  </a:cubicBezTo>
                  <a:cubicBezTo>
                    <a:pt x="4134" y="4699"/>
                    <a:pt x="4126" y="4685"/>
                    <a:pt x="4117" y="4671"/>
                  </a:cubicBezTo>
                  <a:lnTo>
                    <a:pt x="4117" y="4671"/>
                  </a:lnTo>
                  <a:cubicBezTo>
                    <a:pt x="4125" y="4672"/>
                    <a:pt x="4132" y="4673"/>
                    <a:pt x="4139" y="4673"/>
                  </a:cubicBezTo>
                  <a:cubicBezTo>
                    <a:pt x="4156" y="4673"/>
                    <a:pt x="4171" y="4669"/>
                    <a:pt x="4184" y="4661"/>
                  </a:cubicBezTo>
                  <a:close/>
                  <a:moveTo>
                    <a:pt x="4367" y="5228"/>
                  </a:moveTo>
                  <a:cubicBezTo>
                    <a:pt x="4379" y="5268"/>
                    <a:pt x="4392" y="5309"/>
                    <a:pt x="4405" y="5349"/>
                  </a:cubicBezTo>
                  <a:cubicBezTo>
                    <a:pt x="4391" y="5365"/>
                    <a:pt x="4377" y="5379"/>
                    <a:pt x="4362" y="5395"/>
                  </a:cubicBezTo>
                  <a:cubicBezTo>
                    <a:pt x="4357" y="5392"/>
                    <a:pt x="4349" y="5390"/>
                    <a:pt x="4342" y="5386"/>
                  </a:cubicBezTo>
                  <a:cubicBezTo>
                    <a:pt x="4366" y="5363"/>
                    <a:pt x="4374" y="5328"/>
                    <a:pt x="4352" y="5288"/>
                  </a:cubicBezTo>
                  <a:cubicBezTo>
                    <a:pt x="4343" y="5275"/>
                    <a:pt x="4336" y="5262"/>
                    <a:pt x="4328" y="5249"/>
                  </a:cubicBezTo>
                  <a:cubicBezTo>
                    <a:pt x="4342" y="5244"/>
                    <a:pt x="4355" y="5237"/>
                    <a:pt x="4367" y="5228"/>
                  </a:cubicBezTo>
                  <a:close/>
                  <a:moveTo>
                    <a:pt x="6685" y="8404"/>
                  </a:moveTo>
                  <a:lnTo>
                    <a:pt x="6685" y="8404"/>
                  </a:lnTo>
                  <a:cubicBezTo>
                    <a:pt x="6614" y="8512"/>
                    <a:pt x="6520" y="8607"/>
                    <a:pt x="6423" y="8695"/>
                  </a:cubicBezTo>
                  <a:cubicBezTo>
                    <a:pt x="6415" y="8686"/>
                    <a:pt x="6407" y="8680"/>
                    <a:pt x="6398" y="8676"/>
                  </a:cubicBezTo>
                  <a:cubicBezTo>
                    <a:pt x="6498" y="8590"/>
                    <a:pt x="6595" y="8500"/>
                    <a:pt x="6685" y="8404"/>
                  </a:cubicBezTo>
                  <a:close/>
                  <a:moveTo>
                    <a:pt x="3179" y="9055"/>
                  </a:moveTo>
                  <a:lnTo>
                    <a:pt x="3179" y="9055"/>
                  </a:lnTo>
                  <a:cubicBezTo>
                    <a:pt x="3226" y="9061"/>
                    <a:pt x="3274" y="9068"/>
                    <a:pt x="3321" y="9074"/>
                  </a:cubicBezTo>
                  <a:cubicBezTo>
                    <a:pt x="3282" y="9114"/>
                    <a:pt x="3277" y="9189"/>
                    <a:pt x="3329" y="9224"/>
                  </a:cubicBezTo>
                  <a:cubicBezTo>
                    <a:pt x="3343" y="9233"/>
                    <a:pt x="3357" y="9241"/>
                    <a:pt x="3371" y="9250"/>
                  </a:cubicBezTo>
                  <a:cubicBezTo>
                    <a:pt x="3346" y="9263"/>
                    <a:pt x="3330" y="9290"/>
                    <a:pt x="3325" y="9317"/>
                  </a:cubicBezTo>
                  <a:cubicBezTo>
                    <a:pt x="3275" y="9230"/>
                    <a:pt x="3226" y="9143"/>
                    <a:pt x="3179" y="9055"/>
                  </a:cubicBezTo>
                  <a:close/>
                  <a:moveTo>
                    <a:pt x="6731" y="8754"/>
                  </a:moveTo>
                  <a:lnTo>
                    <a:pt x="6728" y="8784"/>
                  </a:lnTo>
                  <a:cubicBezTo>
                    <a:pt x="6700" y="8872"/>
                    <a:pt x="6683" y="8962"/>
                    <a:pt x="6671" y="9054"/>
                  </a:cubicBezTo>
                  <a:cubicBezTo>
                    <a:pt x="6644" y="9145"/>
                    <a:pt x="6611" y="9234"/>
                    <a:pt x="6577" y="9323"/>
                  </a:cubicBezTo>
                  <a:cubicBezTo>
                    <a:pt x="6580" y="9279"/>
                    <a:pt x="6585" y="9235"/>
                    <a:pt x="6592" y="9192"/>
                  </a:cubicBezTo>
                  <a:cubicBezTo>
                    <a:pt x="6603" y="9166"/>
                    <a:pt x="6615" y="9141"/>
                    <a:pt x="6625" y="9116"/>
                  </a:cubicBezTo>
                  <a:cubicBezTo>
                    <a:pt x="6637" y="9086"/>
                    <a:pt x="6634" y="9060"/>
                    <a:pt x="6621" y="9037"/>
                  </a:cubicBezTo>
                  <a:cubicBezTo>
                    <a:pt x="6646" y="8934"/>
                    <a:pt x="6681" y="8839"/>
                    <a:pt x="6731" y="8754"/>
                  </a:cubicBezTo>
                  <a:close/>
                  <a:moveTo>
                    <a:pt x="1167" y="4735"/>
                  </a:moveTo>
                  <a:cubicBezTo>
                    <a:pt x="2233" y="4921"/>
                    <a:pt x="3287" y="5175"/>
                    <a:pt x="4296" y="5572"/>
                  </a:cubicBezTo>
                  <a:cubicBezTo>
                    <a:pt x="4308" y="5576"/>
                    <a:pt x="4320" y="5578"/>
                    <a:pt x="4331" y="5578"/>
                  </a:cubicBezTo>
                  <a:cubicBezTo>
                    <a:pt x="4356" y="5578"/>
                    <a:pt x="4378" y="5567"/>
                    <a:pt x="4393" y="5550"/>
                  </a:cubicBezTo>
                  <a:cubicBezTo>
                    <a:pt x="4404" y="5553"/>
                    <a:pt x="4416" y="5555"/>
                    <a:pt x="4427" y="5555"/>
                  </a:cubicBezTo>
                  <a:cubicBezTo>
                    <a:pt x="4440" y="5555"/>
                    <a:pt x="4454" y="5553"/>
                    <a:pt x="4467" y="5548"/>
                  </a:cubicBezTo>
                  <a:cubicBezTo>
                    <a:pt x="4667" y="6219"/>
                    <a:pt x="4844" y="6898"/>
                    <a:pt x="5005" y="7579"/>
                  </a:cubicBezTo>
                  <a:cubicBezTo>
                    <a:pt x="5142" y="8152"/>
                    <a:pt x="5260" y="8732"/>
                    <a:pt x="5344" y="9316"/>
                  </a:cubicBezTo>
                  <a:cubicBezTo>
                    <a:pt x="5338" y="9322"/>
                    <a:pt x="5332" y="9328"/>
                    <a:pt x="5326" y="9334"/>
                  </a:cubicBezTo>
                  <a:cubicBezTo>
                    <a:pt x="4584" y="9145"/>
                    <a:pt x="3847" y="8926"/>
                    <a:pt x="3081" y="8853"/>
                  </a:cubicBezTo>
                  <a:lnTo>
                    <a:pt x="3069" y="8853"/>
                  </a:lnTo>
                  <a:cubicBezTo>
                    <a:pt x="3054" y="8823"/>
                    <a:pt x="3038" y="8794"/>
                    <a:pt x="3023" y="8764"/>
                  </a:cubicBezTo>
                  <a:lnTo>
                    <a:pt x="3023" y="8764"/>
                  </a:lnTo>
                  <a:cubicBezTo>
                    <a:pt x="3048" y="8778"/>
                    <a:pt x="3077" y="8787"/>
                    <a:pt x="3110" y="8787"/>
                  </a:cubicBezTo>
                  <a:cubicBezTo>
                    <a:pt x="3121" y="8787"/>
                    <a:pt x="3132" y="8786"/>
                    <a:pt x="3144" y="8784"/>
                  </a:cubicBezTo>
                  <a:cubicBezTo>
                    <a:pt x="3374" y="8748"/>
                    <a:pt x="3330" y="8409"/>
                    <a:pt x="3118" y="8409"/>
                  </a:cubicBezTo>
                  <a:cubicBezTo>
                    <a:pt x="3107" y="8409"/>
                    <a:pt x="3095" y="8410"/>
                    <a:pt x="3083" y="8412"/>
                  </a:cubicBezTo>
                  <a:cubicBezTo>
                    <a:pt x="2980" y="8428"/>
                    <a:pt x="2932" y="8507"/>
                    <a:pt x="2931" y="8588"/>
                  </a:cubicBezTo>
                  <a:cubicBezTo>
                    <a:pt x="2597" y="7951"/>
                    <a:pt x="2283" y="7303"/>
                    <a:pt x="1985" y="6650"/>
                  </a:cubicBezTo>
                  <a:cubicBezTo>
                    <a:pt x="1696" y="6019"/>
                    <a:pt x="1423" y="5380"/>
                    <a:pt x="1167" y="4735"/>
                  </a:cubicBezTo>
                  <a:close/>
                  <a:moveTo>
                    <a:pt x="5619" y="9315"/>
                  </a:moveTo>
                  <a:lnTo>
                    <a:pt x="5619" y="9315"/>
                  </a:lnTo>
                  <a:cubicBezTo>
                    <a:pt x="5602" y="9347"/>
                    <a:pt x="5587" y="9378"/>
                    <a:pt x="5571" y="9411"/>
                  </a:cubicBezTo>
                  <a:cubicBezTo>
                    <a:pt x="5565" y="9417"/>
                    <a:pt x="5558" y="9423"/>
                    <a:pt x="5551" y="9430"/>
                  </a:cubicBezTo>
                  <a:cubicBezTo>
                    <a:pt x="5549" y="9413"/>
                    <a:pt x="5546" y="9398"/>
                    <a:pt x="5545" y="9382"/>
                  </a:cubicBezTo>
                  <a:cubicBezTo>
                    <a:pt x="5569" y="9360"/>
                    <a:pt x="5594" y="9337"/>
                    <a:pt x="5619" y="9315"/>
                  </a:cubicBezTo>
                  <a:close/>
                  <a:moveTo>
                    <a:pt x="4884" y="9413"/>
                  </a:moveTo>
                  <a:lnTo>
                    <a:pt x="4884" y="9413"/>
                  </a:lnTo>
                  <a:cubicBezTo>
                    <a:pt x="5028" y="9451"/>
                    <a:pt x="5173" y="9490"/>
                    <a:pt x="5317" y="9525"/>
                  </a:cubicBezTo>
                  <a:cubicBezTo>
                    <a:pt x="5329" y="9534"/>
                    <a:pt x="5343" y="9539"/>
                    <a:pt x="5357" y="9539"/>
                  </a:cubicBezTo>
                  <a:cubicBezTo>
                    <a:pt x="5363" y="9539"/>
                    <a:pt x="5369" y="9538"/>
                    <a:pt x="5375" y="9536"/>
                  </a:cubicBezTo>
                  <a:cubicBezTo>
                    <a:pt x="5381" y="9582"/>
                    <a:pt x="5387" y="9628"/>
                    <a:pt x="5392" y="9674"/>
                  </a:cubicBezTo>
                  <a:cubicBezTo>
                    <a:pt x="5258" y="9572"/>
                    <a:pt x="5119" y="9494"/>
                    <a:pt x="4951" y="9448"/>
                  </a:cubicBezTo>
                  <a:cubicBezTo>
                    <a:pt x="4947" y="9447"/>
                    <a:pt x="4943" y="9447"/>
                    <a:pt x="4938" y="9446"/>
                  </a:cubicBezTo>
                  <a:cubicBezTo>
                    <a:pt x="4931" y="9441"/>
                    <a:pt x="4925" y="9436"/>
                    <a:pt x="4918" y="9431"/>
                  </a:cubicBezTo>
                  <a:cubicBezTo>
                    <a:pt x="4906" y="9425"/>
                    <a:pt x="4895" y="9421"/>
                    <a:pt x="4884" y="9413"/>
                  </a:cubicBezTo>
                  <a:close/>
                  <a:moveTo>
                    <a:pt x="4584" y="9731"/>
                  </a:moveTo>
                  <a:cubicBezTo>
                    <a:pt x="4597" y="9735"/>
                    <a:pt x="4610" y="9738"/>
                    <a:pt x="4623" y="9741"/>
                  </a:cubicBezTo>
                  <a:cubicBezTo>
                    <a:pt x="4648" y="9782"/>
                    <a:pt x="4674" y="9823"/>
                    <a:pt x="4700" y="9862"/>
                  </a:cubicBezTo>
                  <a:cubicBezTo>
                    <a:pt x="4650" y="9824"/>
                    <a:pt x="4602" y="9785"/>
                    <a:pt x="4552" y="9745"/>
                  </a:cubicBezTo>
                  <a:cubicBezTo>
                    <a:pt x="4562" y="9742"/>
                    <a:pt x="4573" y="9737"/>
                    <a:pt x="4584" y="9731"/>
                  </a:cubicBezTo>
                  <a:close/>
                  <a:moveTo>
                    <a:pt x="4932" y="9864"/>
                  </a:moveTo>
                  <a:lnTo>
                    <a:pt x="4932" y="9864"/>
                  </a:lnTo>
                  <a:cubicBezTo>
                    <a:pt x="4969" y="9886"/>
                    <a:pt x="5005" y="9910"/>
                    <a:pt x="5039" y="9936"/>
                  </a:cubicBezTo>
                  <a:cubicBezTo>
                    <a:pt x="5035" y="9955"/>
                    <a:pt x="5030" y="9974"/>
                    <a:pt x="5028" y="9993"/>
                  </a:cubicBezTo>
                  <a:cubicBezTo>
                    <a:pt x="4995" y="9950"/>
                    <a:pt x="4963" y="9907"/>
                    <a:pt x="4932" y="9864"/>
                  </a:cubicBezTo>
                  <a:close/>
                  <a:moveTo>
                    <a:pt x="6428" y="9910"/>
                  </a:moveTo>
                  <a:cubicBezTo>
                    <a:pt x="6434" y="9913"/>
                    <a:pt x="6439" y="9915"/>
                    <a:pt x="6445" y="9917"/>
                  </a:cubicBezTo>
                  <a:cubicBezTo>
                    <a:pt x="6395" y="9968"/>
                    <a:pt x="6346" y="10019"/>
                    <a:pt x="6297" y="10070"/>
                  </a:cubicBezTo>
                  <a:lnTo>
                    <a:pt x="6297" y="10069"/>
                  </a:lnTo>
                  <a:cubicBezTo>
                    <a:pt x="6298" y="10068"/>
                    <a:pt x="6299" y="10065"/>
                    <a:pt x="6301" y="10063"/>
                  </a:cubicBezTo>
                  <a:cubicBezTo>
                    <a:pt x="6308" y="10046"/>
                    <a:pt x="6315" y="10030"/>
                    <a:pt x="6321" y="10013"/>
                  </a:cubicBezTo>
                  <a:cubicBezTo>
                    <a:pt x="6357" y="9979"/>
                    <a:pt x="6392" y="9944"/>
                    <a:pt x="6428" y="9910"/>
                  </a:cubicBezTo>
                  <a:close/>
                  <a:moveTo>
                    <a:pt x="6261" y="10108"/>
                  </a:moveTo>
                  <a:cubicBezTo>
                    <a:pt x="6179" y="10194"/>
                    <a:pt x="6098" y="10281"/>
                    <a:pt x="6016" y="10365"/>
                  </a:cubicBezTo>
                  <a:cubicBezTo>
                    <a:pt x="6016" y="10360"/>
                    <a:pt x="6017" y="10356"/>
                    <a:pt x="6017" y="10350"/>
                  </a:cubicBezTo>
                  <a:cubicBezTo>
                    <a:pt x="6020" y="10345"/>
                    <a:pt x="6021" y="10340"/>
                    <a:pt x="6022" y="10335"/>
                  </a:cubicBezTo>
                  <a:cubicBezTo>
                    <a:pt x="6081" y="10262"/>
                    <a:pt x="6145" y="10190"/>
                    <a:pt x="6213" y="10121"/>
                  </a:cubicBezTo>
                  <a:cubicBezTo>
                    <a:pt x="6229" y="10120"/>
                    <a:pt x="6246" y="10117"/>
                    <a:pt x="6261" y="10108"/>
                  </a:cubicBezTo>
                  <a:close/>
                  <a:moveTo>
                    <a:pt x="2643" y="1"/>
                  </a:moveTo>
                  <a:cubicBezTo>
                    <a:pt x="2336" y="1"/>
                    <a:pt x="2046" y="209"/>
                    <a:pt x="2039" y="591"/>
                  </a:cubicBezTo>
                  <a:cubicBezTo>
                    <a:pt x="1630" y="598"/>
                    <a:pt x="1444" y="858"/>
                    <a:pt x="1565" y="1293"/>
                  </a:cubicBezTo>
                  <a:cubicBezTo>
                    <a:pt x="1565" y="1295"/>
                    <a:pt x="1566" y="1297"/>
                    <a:pt x="1568" y="1299"/>
                  </a:cubicBezTo>
                  <a:cubicBezTo>
                    <a:pt x="1527" y="1308"/>
                    <a:pt x="1486" y="1315"/>
                    <a:pt x="1447" y="1315"/>
                  </a:cubicBezTo>
                  <a:cubicBezTo>
                    <a:pt x="1399" y="1315"/>
                    <a:pt x="1354" y="1305"/>
                    <a:pt x="1314" y="1276"/>
                  </a:cubicBezTo>
                  <a:cubicBezTo>
                    <a:pt x="1295" y="1263"/>
                    <a:pt x="1274" y="1258"/>
                    <a:pt x="1255" y="1258"/>
                  </a:cubicBezTo>
                  <a:cubicBezTo>
                    <a:pt x="1224" y="1258"/>
                    <a:pt x="1195" y="1271"/>
                    <a:pt x="1168" y="1292"/>
                  </a:cubicBezTo>
                  <a:cubicBezTo>
                    <a:pt x="1139" y="1317"/>
                    <a:pt x="1088" y="1385"/>
                    <a:pt x="1043" y="1385"/>
                  </a:cubicBezTo>
                  <a:cubicBezTo>
                    <a:pt x="1036" y="1385"/>
                    <a:pt x="1029" y="1383"/>
                    <a:pt x="1023" y="1380"/>
                  </a:cubicBezTo>
                  <a:cubicBezTo>
                    <a:pt x="953" y="1343"/>
                    <a:pt x="874" y="1323"/>
                    <a:pt x="795" y="1322"/>
                  </a:cubicBezTo>
                  <a:cubicBezTo>
                    <a:pt x="793" y="1322"/>
                    <a:pt x="791" y="1322"/>
                    <a:pt x="789" y="1322"/>
                  </a:cubicBezTo>
                  <a:cubicBezTo>
                    <a:pt x="508" y="1322"/>
                    <a:pt x="585" y="1687"/>
                    <a:pt x="637" y="1853"/>
                  </a:cubicBezTo>
                  <a:cubicBezTo>
                    <a:pt x="649" y="1893"/>
                    <a:pt x="677" y="1910"/>
                    <a:pt x="708" y="1910"/>
                  </a:cubicBezTo>
                  <a:cubicBezTo>
                    <a:pt x="727" y="1910"/>
                    <a:pt x="746" y="1904"/>
                    <a:pt x="763" y="1893"/>
                  </a:cubicBezTo>
                  <a:cubicBezTo>
                    <a:pt x="799" y="1869"/>
                    <a:pt x="825" y="1825"/>
                    <a:pt x="809" y="1774"/>
                  </a:cubicBezTo>
                  <a:cubicBezTo>
                    <a:pt x="786" y="1700"/>
                    <a:pt x="754" y="1604"/>
                    <a:pt x="774" y="1524"/>
                  </a:cubicBezTo>
                  <a:cubicBezTo>
                    <a:pt x="777" y="1511"/>
                    <a:pt x="789" y="1505"/>
                    <a:pt x="806" y="1505"/>
                  </a:cubicBezTo>
                  <a:cubicBezTo>
                    <a:pt x="868" y="1505"/>
                    <a:pt x="1003" y="1581"/>
                    <a:pt x="1022" y="1592"/>
                  </a:cubicBezTo>
                  <a:cubicBezTo>
                    <a:pt x="1031" y="1597"/>
                    <a:pt x="1042" y="1599"/>
                    <a:pt x="1053" y="1599"/>
                  </a:cubicBezTo>
                  <a:cubicBezTo>
                    <a:pt x="1076" y="1599"/>
                    <a:pt x="1099" y="1589"/>
                    <a:pt x="1116" y="1576"/>
                  </a:cubicBezTo>
                  <a:cubicBezTo>
                    <a:pt x="1156" y="1548"/>
                    <a:pt x="1195" y="1518"/>
                    <a:pt x="1233" y="1486"/>
                  </a:cubicBezTo>
                  <a:cubicBezTo>
                    <a:pt x="1245" y="1478"/>
                    <a:pt x="1254" y="1470"/>
                    <a:pt x="1261" y="1464"/>
                  </a:cubicBezTo>
                  <a:cubicBezTo>
                    <a:pt x="1306" y="1487"/>
                    <a:pt x="1353" y="1501"/>
                    <a:pt x="1402" y="1511"/>
                  </a:cubicBezTo>
                  <a:cubicBezTo>
                    <a:pt x="1423" y="1515"/>
                    <a:pt x="1443" y="1517"/>
                    <a:pt x="1462" y="1517"/>
                  </a:cubicBezTo>
                  <a:cubicBezTo>
                    <a:pt x="1575" y="1517"/>
                    <a:pt x="1659" y="1454"/>
                    <a:pt x="1784" y="1436"/>
                  </a:cubicBezTo>
                  <a:cubicBezTo>
                    <a:pt x="1798" y="1434"/>
                    <a:pt x="1812" y="1433"/>
                    <a:pt x="1827" y="1433"/>
                  </a:cubicBezTo>
                  <a:cubicBezTo>
                    <a:pt x="1912" y="1433"/>
                    <a:pt x="2001" y="1466"/>
                    <a:pt x="2060" y="1525"/>
                  </a:cubicBezTo>
                  <a:cubicBezTo>
                    <a:pt x="2071" y="1536"/>
                    <a:pt x="2079" y="1547"/>
                    <a:pt x="2085" y="1557"/>
                  </a:cubicBezTo>
                  <a:cubicBezTo>
                    <a:pt x="2083" y="1601"/>
                    <a:pt x="2083" y="1644"/>
                    <a:pt x="2084" y="1686"/>
                  </a:cubicBezTo>
                  <a:cubicBezTo>
                    <a:pt x="2055" y="1751"/>
                    <a:pt x="1997" y="1812"/>
                    <a:pt x="1958" y="1850"/>
                  </a:cubicBezTo>
                  <a:cubicBezTo>
                    <a:pt x="1890" y="1916"/>
                    <a:pt x="1950" y="2021"/>
                    <a:pt x="2021" y="2021"/>
                  </a:cubicBezTo>
                  <a:cubicBezTo>
                    <a:pt x="2040" y="2021"/>
                    <a:pt x="2061" y="2013"/>
                    <a:pt x="2079" y="1995"/>
                  </a:cubicBezTo>
                  <a:cubicBezTo>
                    <a:pt x="2096" y="1978"/>
                    <a:pt x="2113" y="1961"/>
                    <a:pt x="2128" y="1943"/>
                  </a:cubicBezTo>
                  <a:cubicBezTo>
                    <a:pt x="2147" y="1969"/>
                    <a:pt x="2178" y="1982"/>
                    <a:pt x="2208" y="1982"/>
                  </a:cubicBezTo>
                  <a:cubicBezTo>
                    <a:pt x="2262" y="1982"/>
                    <a:pt x="2314" y="1943"/>
                    <a:pt x="2299" y="1876"/>
                  </a:cubicBezTo>
                  <a:cubicBezTo>
                    <a:pt x="2284" y="1807"/>
                    <a:pt x="2277" y="1730"/>
                    <a:pt x="2279" y="1652"/>
                  </a:cubicBezTo>
                  <a:cubicBezTo>
                    <a:pt x="2284" y="1627"/>
                    <a:pt x="2285" y="1601"/>
                    <a:pt x="2285" y="1577"/>
                  </a:cubicBezTo>
                  <a:cubicBezTo>
                    <a:pt x="2312" y="1307"/>
                    <a:pt x="2443" y="1048"/>
                    <a:pt x="2647" y="1048"/>
                  </a:cubicBezTo>
                  <a:cubicBezTo>
                    <a:pt x="2742" y="1048"/>
                    <a:pt x="2852" y="1103"/>
                    <a:pt x="2975" y="1240"/>
                  </a:cubicBezTo>
                  <a:cubicBezTo>
                    <a:pt x="2995" y="1261"/>
                    <a:pt x="3022" y="1272"/>
                    <a:pt x="3049" y="1272"/>
                  </a:cubicBezTo>
                  <a:cubicBezTo>
                    <a:pt x="3075" y="1272"/>
                    <a:pt x="3100" y="1262"/>
                    <a:pt x="3118" y="1244"/>
                  </a:cubicBezTo>
                  <a:lnTo>
                    <a:pt x="3118" y="1244"/>
                  </a:lnTo>
                  <a:cubicBezTo>
                    <a:pt x="2944" y="1429"/>
                    <a:pt x="2826" y="1699"/>
                    <a:pt x="2826" y="1957"/>
                  </a:cubicBezTo>
                  <a:cubicBezTo>
                    <a:pt x="2826" y="1971"/>
                    <a:pt x="2830" y="1983"/>
                    <a:pt x="2834" y="1994"/>
                  </a:cubicBezTo>
                  <a:cubicBezTo>
                    <a:pt x="2817" y="2014"/>
                    <a:pt x="2803" y="2037"/>
                    <a:pt x="2788" y="2061"/>
                  </a:cubicBezTo>
                  <a:cubicBezTo>
                    <a:pt x="2727" y="2009"/>
                    <a:pt x="2654" y="1974"/>
                    <a:pt x="2572" y="1974"/>
                  </a:cubicBezTo>
                  <a:cubicBezTo>
                    <a:pt x="2561" y="1974"/>
                    <a:pt x="2550" y="1975"/>
                    <a:pt x="2539" y="1976"/>
                  </a:cubicBezTo>
                  <a:cubicBezTo>
                    <a:pt x="2443" y="1986"/>
                    <a:pt x="2367" y="2022"/>
                    <a:pt x="2304" y="2077"/>
                  </a:cubicBezTo>
                  <a:cubicBezTo>
                    <a:pt x="2222" y="2146"/>
                    <a:pt x="2164" y="2244"/>
                    <a:pt x="2120" y="2347"/>
                  </a:cubicBezTo>
                  <a:cubicBezTo>
                    <a:pt x="2061" y="2327"/>
                    <a:pt x="2007" y="2318"/>
                    <a:pt x="1956" y="2318"/>
                  </a:cubicBezTo>
                  <a:cubicBezTo>
                    <a:pt x="1905" y="2318"/>
                    <a:pt x="1858" y="2327"/>
                    <a:pt x="1814" y="2345"/>
                  </a:cubicBezTo>
                  <a:cubicBezTo>
                    <a:pt x="1796" y="2301"/>
                    <a:pt x="1775" y="2258"/>
                    <a:pt x="1752" y="2220"/>
                  </a:cubicBezTo>
                  <a:cubicBezTo>
                    <a:pt x="1633" y="2020"/>
                    <a:pt x="1449" y="1864"/>
                    <a:pt x="1220" y="1814"/>
                  </a:cubicBezTo>
                  <a:cubicBezTo>
                    <a:pt x="1182" y="1806"/>
                    <a:pt x="1145" y="1802"/>
                    <a:pt x="1108" y="1802"/>
                  </a:cubicBezTo>
                  <a:cubicBezTo>
                    <a:pt x="988" y="1802"/>
                    <a:pt x="876" y="1845"/>
                    <a:pt x="776" y="1911"/>
                  </a:cubicBezTo>
                  <a:cubicBezTo>
                    <a:pt x="707" y="1957"/>
                    <a:pt x="644" y="2014"/>
                    <a:pt x="591" y="2075"/>
                  </a:cubicBezTo>
                  <a:cubicBezTo>
                    <a:pt x="513" y="2004"/>
                    <a:pt x="414" y="1939"/>
                    <a:pt x="318" y="1939"/>
                  </a:cubicBezTo>
                  <a:cubicBezTo>
                    <a:pt x="266" y="1939"/>
                    <a:pt x="216" y="1958"/>
                    <a:pt x="170" y="2005"/>
                  </a:cubicBezTo>
                  <a:cubicBezTo>
                    <a:pt x="1" y="2177"/>
                    <a:pt x="135" y="2475"/>
                    <a:pt x="241" y="2652"/>
                  </a:cubicBezTo>
                  <a:cubicBezTo>
                    <a:pt x="235" y="2671"/>
                    <a:pt x="234" y="2691"/>
                    <a:pt x="239" y="2711"/>
                  </a:cubicBezTo>
                  <a:cubicBezTo>
                    <a:pt x="240" y="2715"/>
                    <a:pt x="240" y="2718"/>
                    <a:pt x="241" y="2721"/>
                  </a:cubicBezTo>
                  <a:cubicBezTo>
                    <a:pt x="434" y="3325"/>
                    <a:pt x="649" y="3923"/>
                    <a:pt x="878" y="4513"/>
                  </a:cubicBezTo>
                  <a:cubicBezTo>
                    <a:pt x="813" y="4551"/>
                    <a:pt x="819" y="4677"/>
                    <a:pt x="916" y="4692"/>
                  </a:cubicBezTo>
                  <a:cubicBezTo>
                    <a:pt x="928" y="4694"/>
                    <a:pt x="938" y="4696"/>
                    <a:pt x="949" y="4697"/>
                  </a:cubicBezTo>
                  <a:cubicBezTo>
                    <a:pt x="1232" y="5415"/>
                    <a:pt x="1536" y="6124"/>
                    <a:pt x="1856" y="6824"/>
                  </a:cubicBezTo>
                  <a:cubicBezTo>
                    <a:pt x="2260" y="7707"/>
                    <a:pt x="2691" y="8582"/>
                    <a:pt x="3169" y="9428"/>
                  </a:cubicBezTo>
                  <a:cubicBezTo>
                    <a:pt x="3262" y="9460"/>
                    <a:pt x="3355" y="9495"/>
                    <a:pt x="3446" y="9531"/>
                  </a:cubicBezTo>
                  <a:cubicBezTo>
                    <a:pt x="3427" y="9499"/>
                    <a:pt x="3408" y="9466"/>
                    <a:pt x="3390" y="9434"/>
                  </a:cubicBezTo>
                  <a:lnTo>
                    <a:pt x="3390" y="9434"/>
                  </a:lnTo>
                  <a:cubicBezTo>
                    <a:pt x="3464" y="9492"/>
                    <a:pt x="3543" y="9543"/>
                    <a:pt x="3626" y="9586"/>
                  </a:cubicBezTo>
                  <a:cubicBezTo>
                    <a:pt x="3614" y="9586"/>
                    <a:pt x="3605" y="9587"/>
                    <a:pt x="3595" y="9591"/>
                  </a:cubicBezTo>
                  <a:cubicBezTo>
                    <a:pt x="4201" y="9838"/>
                    <a:pt x="4790" y="10136"/>
                    <a:pt x="5382" y="10421"/>
                  </a:cubicBezTo>
                  <a:cubicBezTo>
                    <a:pt x="5382" y="10331"/>
                    <a:pt x="5375" y="10239"/>
                    <a:pt x="5358" y="10150"/>
                  </a:cubicBezTo>
                  <a:lnTo>
                    <a:pt x="5358" y="10150"/>
                  </a:lnTo>
                  <a:cubicBezTo>
                    <a:pt x="5368" y="10159"/>
                    <a:pt x="5377" y="10169"/>
                    <a:pt x="5387" y="10180"/>
                  </a:cubicBezTo>
                  <a:cubicBezTo>
                    <a:pt x="5400" y="10194"/>
                    <a:pt x="5414" y="10201"/>
                    <a:pt x="5430" y="10206"/>
                  </a:cubicBezTo>
                  <a:cubicBezTo>
                    <a:pt x="5430" y="10284"/>
                    <a:pt x="5429" y="10364"/>
                    <a:pt x="5423" y="10441"/>
                  </a:cubicBezTo>
                  <a:cubicBezTo>
                    <a:pt x="5600" y="10527"/>
                    <a:pt x="5778" y="10613"/>
                    <a:pt x="5957" y="10695"/>
                  </a:cubicBezTo>
                  <a:cubicBezTo>
                    <a:pt x="6189" y="10465"/>
                    <a:pt x="6405" y="10220"/>
                    <a:pt x="6636" y="9989"/>
                  </a:cubicBezTo>
                  <a:cubicBezTo>
                    <a:pt x="6647" y="9896"/>
                    <a:pt x="6659" y="9798"/>
                    <a:pt x="6673" y="9694"/>
                  </a:cubicBezTo>
                  <a:lnTo>
                    <a:pt x="6673" y="9694"/>
                  </a:lnTo>
                  <a:cubicBezTo>
                    <a:pt x="6646" y="9719"/>
                    <a:pt x="6619" y="9744"/>
                    <a:pt x="6592" y="9770"/>
                  </a:cubicBezTo>
                  <a:cubicBezTo>
                    <a:pt x="6597" y="9758"/>
                    <a:pt x="6603" y="9747"/>
                    <a:pt x="6608" y="9735"/>
                  </a:cubicBezTo>
                  <a:cubicBezTo>
                    <a:pt x="6628" y="9713"/>
                    <a:pt x="6648" y="9692"/>
                    <a:pt x="6668" y="9670"/>
                  </a:cubicBezTo>
                  <a:cubicBezTo>
                    <a:pt x="6669" y="9675"/>
                    <a:pt x="6672" y="9679"/>
                    <a:pt x="6674" y="9682"/>
                  </a:cubicBezTo>
                  <a:cubicBezTo>
                    <a:pt x="6686" y="9603"/>
                    <a:pt x="6698" y="9520"/>
                    <a:pt x="6711" y="9435"/>
                  </a:cubicBezTo>
                  <a:cubicBezTo>
                    <a:pt x="6740" y="9252"/>
                    <a:pt x="6771" y="9070"/>
                    <a:pt x="6803" y="8886"/>
                  </a:cubicBezTo>
                  <a:cubicBezTo>
                    <a:pt x="6843" y="8645"/>
                    <a:pt x="6886" y="8395"/>
                    <a:pt x="6921" y="8149"/>
                  </a:cubicBezTo>
                  <a:cubicBezTo>
                    <a:pt x="6905" y="8139"/>
                    <a:pt x="6887" y="8133"/>
                    <a:pt x="6869" y="8133"/>
                  </a:cubicBezTo>
                  <a:cubicBezTo>
                    <a:pt x="6858" y="8092"/>
                    <a:pt x="6816" y="8061"/>
                    <a:pt x="6772" y="8061"/>
                  </a:cubicBezTo>
                  <a:cubicBezTo>
                    <a:pt x="6746" y="8061"/>
                    <a:pt x="6720" y="8072"/>
                    <a:pt x="6699" y="8099"/>
                  </a:cubicBezTo>
                  <a:cubicBezTo>
                    <a:pt x="6377" y="8521"/>
                    <a:pt x="5910" y="8804"/>
                    <a:pt x="5513" y="9155"/>
                  </a:cubicBezTo>
                  <a:cubicBezTo>
                    <a:pt x="5432" y="8615"/>
                    <a:pt x="5315" y="8080"/>
                    <a:pt x="5192" y="7548"/>
                  </a:cubicBezTo>
                  <a:cubicBezTo>
                    <a:pt x="5024" y="6827"/>
                    <a:pt x="4834" y="6108"/>
                    <a:pt x="4617" y="5397"/>
                  </a:cubicBezTo>
                  <a:cubicBezTo>
                    <a:pt x="4735" y="5271"/>
                    <a:pt x="4855" y="5143"/>
                    <a:pt x="4976" y="5017"/>
                  </a:cubicBezTo>
                  <a:cubicBezTo>
                    <a:pt x="5320" y="4759"/>
                    <a:pt x="5661" y="4469"/>
                    <a:pt x="5906" y="4114"/>
                  </a:cubicBezTo>
                  <a:cubicBezTo>
                    <a:pt x="6244" y="3818"/>
                    <a:pt x="6598" y="3547"/>
                    <a:pt x="6975" y="3324"/>
                  </a:cubicBezTo>
                  <a:cubicBezTo>
                    <a:pt x="6991" y="3316"/>
                    <a:pt x="7003" y="3303"/>
                    <a:pt x="7011" y="3290"/>
                  </a:cubicBezTo>
                  <a:cubicBezTo>
                    <a:pt x="7123" y="4056"/>
                    <a:pt x="7122" y="4854"/>
                    <a:pt x="7122" y="5588"/>
                  </a:cubicBezTo>
                  <a:cubicBezTo>
                    <a:pt x="7122" y="5873"/>
                    <a:pt x="7118" y="6158"/>
                    <a:pt x="7110" y="6444"/>
                  </a:cubicBezTo>
                  <a:cubicBezTo>
                    <a:pt x="7160" y="6038"/>
                    <a:pt x="7222" y="5622"/>
                    <a:pt x="7310" y="5204"/>
                  </a:cubicBezTo>
                  <a:lnTo>
                    <a:pt x="7311" y="5204"/>
                  </a:lnTo>
                  <a:cubicBezTo>
                    <a:pt x="7306" y="4071"/>
                    <a:pt x="7257" y="2830"/>
                    <a:pt x="6794" y="1798"/>
                  </a:cubicBezTo>
                  <a:cubicBezTo>
                    <a:pt x="6787" y="1782"/>
                    <a:pt x="6778" y="1770"/>
                    <a:pt x="6767" y="1762"/>
                  </a:cubicBezTo>
                  <a:cubicBezTo>
                    <a:pt x="6788" y="1744"/>
                    <a:pt x="6810" y="1726"/>
                    <a:pt x="6832" y="1708"/>
                  </a:cubicBezTo>
                  <a:cubicBezTo>
                    <a:pt x="6848" y="1696"/>
                    <a:pt x="6857" y="1682"/>
                    <a:pt x="6862" y="1668"/>
                  </a:cubicBezTo>
                  <a:cubicBezTo>
                    <a:pt x="6887" y="1655"/>
                    <a:pt x="6909" y="1633"/>
                    <a:pt x="6916" y="1600"/>
                  </a:cubicBezTo>
                  <a:cubicBezTo>
                    <a:pt x="6969" y="1372"/>
                    <a:pt x="6956" y="1042"/>
                    <a:pt x="6684" y="965"/>
                  </a:cubicBezTo>
                  <a:cubicBezTo>
                    <a:pt x="6652" y="956"/>
                    <a:pt x="6622" y="951"/>
                    <a:pt x="6593" y="951"/>
                  </a:cubicBezTo>
                  <a:cubicBezTo>
                    <a:pt x="6576" y="951"/>
                    <a:pt x="6560" y="953"/>
                    <a:pt x="6545" y="955"/>
                  </a:cubicBezTo>
                  <a:cubicBezTo>
                    <a:pt x="6524" y="865"/>
                    <a:pt x="6508" y="749"/>
                    <a:pt x="6434" y="709"/>
                  </a:cubicBezTo>
                  <a:cubicBezTo>
                    <a:pt x="6399" y="689"/>
                    <a:pt x="6364" y="681"/>
                    <a:pt x="6330" y="681"/>
                  </a:cubicBezTo>
                  <a:cubicBezTo>
                    <a:pt x="6275" y="681"/>
                    <a:pt x="6221" y="703"/>
                    <a:pt x="6170" y="733"/>
                  </a:cubicBezTo>
                  <a:cubicBezTo>
                    <a:pt x="6087" y="575"/>
                    <a:pt x="5957" y="397"/>
                    <a:pt x="5777" y="397"/>
                  </a:cubicBezTo>
                  <a:cubicBezTo>
                    <a:pt x="5761" y="397"/>
                    <a:pt x="5743" y="399"/>
                    <a:pt x="5726" y="402"/>
                  </a:cubicBezTo>
                  <a:cubicBezTo>
                    <a:pt x="5489" y="444"/>
                    <a:pt x="5395" y="680"/>
                    <a:pt x="5345" y="890"/>
                  </a:cubicBezTo>
                  <a:cubicBezTo>
                    <a:pt x="5251" y="892"/>
                    <a:pt x="5155" y="927"/>
                    <a:pt x="5069" y="972"/>
                  </a:cubicBezTo>
                  <a:cubicBezTo>
                    <a:pt x="5036" y="889"/>
                    <a:pt x="4993" y="806"/>
                    <a:pt x="4935" y="745"/>
                  </a:cubicBezTo>
                  <a:cubicBezTo>
                    <a:pt x="4876" y="683"/>
                    <a:pt x="4801" y="642"/>
                    <a:pt x="4707" y="642"/>
                  </a:cubicBezTo>
                  <a:cubicBezTo>
                    <a:pt x="4692" y="642"/>
                    <a:pt x="4677" y="643"/>
                    <a:pt x="4661" y="645"/>
                  </a:cubicBezTo>
                  <a:cubicBezTo>
                    <a:pt x="4506" y="666"/>
                    <a:pt x="4414" y="803"/>
                    <a:pt x="4360" y="952"/>
                  </a:cubicBezTo>
                  <a:cubicBezTo>
                    <a:pt x="4334" y="943"/>
                    <a:pt x="4308" y="939"/>
                    <a:pt x="4284" y="939"/>
                  </a:cubicBezTo>
                  <a:cubicBezTo>
                    <a:pt x="4147" y="939"/>
                    <a:pt x="4033" y="1064"/>
                    <a:pt x="3954" y="1186"/>
                  </a:cubicBezTo>
                  <a:cubicBezTo>
                    <a:pt x="3889" y="1121"/>
                    <a:pt x="3821" y="1077"/>
                    <a:pt x="3752" y="1049"/>
                  </a:cubicBezTo>
                  <a:cubicBezTo>
                    <a:pt x="3760" y="1028"/>
                    <a:pt x="3760" y="1004"/>
                    <a:pt x="3747" y="978"/>
                  </a:cubicBezTo>
                  <a:cubicBezTo>
                    <a:pt x="3712" y="909"/>
                    <a:pt x="3662" y="828"/>
                    <a:pt x="3600" y="760"/>
                  </a:cubicBezTo>
                  <a:cubicBezTo>
                    <a:pt x="3631" y="632"/>
                    <a:pt x="3675" y="489"/>
                    <a:pt x="3794" y="415"/>
                  </a:cubicBezTo>
                  <a:cubicBezTo>
                    <a:pt x="3817" y="401"/>
                    <a:pt x="3840" y="394"/>
                    <a:pt x="3864" y="394"/>
                  </a:cubicBezTo>
                  <a:cubicBezTo>
                    <a:pt x="3976" y="394"/>
                    <a:pt x="4091" y="535"/>
                    <a:pt x="4149" y="602"/>
                  </a:cubicBezTo>
                  <a:cubicBezTo>
                    <a:pt x="4170" y="625"/>
                    <a:pt x="4195" y="636"/>
                    <a:pt x="4219" y="636"/>
                  </a:cubicBezTo>
                  <a:cubicBezTo>
                    <a:pt x="4256" y="636"/>
                    <a:pt x="4291" y="613"/>
                    <a:pt x="4311" y="576"/>
                  </a:cubicBezTo>
                  <a:cubicBezTo>
                    <a:pt x="4397" y="416"/>
                    <a:pt x="4525" y="247"/>
                    <a:pt x="4709" y="247"/>
                  </a:cubicBezTo>
                  <a:cubicBezTo>
                    <a:pt x="4741" y="247"/>
                    <a:pt x="4774" y="252"/>
                    <a:pt x="4809" y="263"/>
                  </a:cubicBezTo>
                  <a:cubicBezTo>
                    <a:pt x="4975" y="315"/>
                    <a:pt x="5005" y="504"/>
                    <a:pt x="4979" y="649"/>
                  </a:cubicBezTo>
                  <a:cubicBezTo>
                    <a:pt x="4973" y="685"/>
                    <a:pt x="4985" y="711"/>
                    <a:pt x="5005" y="729"/>
                  </a:cubicBezTo>
                  <a:cubicBezTo>
                    <a:pt x="5022" y="743"/>
                    <a:pt x="5045" y="750"/>
                    <a:pt x="5068" y="750"/>
                  </a:cubicBezTo>
                  <a:cubicBezTo>
                    <a:pt x="5112" y="750"/>
                    <a:pt x="5157" y="724"/>
                    <a:pt x="5167" y="670"/>
                  </a:cubicBezTo>
                  <a:cubicBezTo>
                    <a:pt x="5214" y="402"/>
                    <a:pt x="5091" y="153"/>
                    <a:pt x="4824" y="70"/>
                  </a:cubicBezTo>
                  <a:cubicBezTo>
                    <a:pt x="4781" y="56"/>
                    <a:pt x="4739" y="50"/>
                    <a:pt x="4699" y="50"/>
                  </a:cubicBezTo>
                  <a:cubicBezTo>
                    <a:pt x="4491" y="50"/>
                    <a:pt x="4323" y="214"/>
                    <a:pt x="4207" y="388"/>
                  </a:cubicBezTo>
                  <a:cubicBezTo>
                    <a:pt x="4111" y="294"/>
                    <a:pt x="3992" y="208"/>
                    <a:pt x="3862" y="208"/>
                  </a:cubicBezTo>
                  <a:cubicBezTo>
                    <a:pt x="3830" y="208"/>
                    <a:pt x="3798" y="213"/>
                    <a:pt x="3765" y="225"/>
                  </a:cubicBezTo>
                  <a:cubicBezTo>
                    <a:pt x="3576" y="291"/>
                    <a:pt x="3490" y="464"/>
                    <a:pt x="3437" y="643"/>
                  </a:cubicBezTo>
                  <a:cubicBezTo>
                    <a:pt x="3407" y="632"/>
                    <a:pt x="3375" y="626"/>
                    <a:pt x="3342" y="626"/>
                  </a:cubicBezTo>
                  <a:cubicBezTo>
                    <a:pt x="3329" y="626"/>
                    <a:pt x="3315" y="627"/>
                    <a:pt x="3301" y="629"/>
                  </a:cubicBezTo>
                  <a:cubicBezTo>
                    <a:pt x="3277" y="633"/>
                    <a:pt x="3254" y="639"/>
                    <a:pt x="3233" y="646"/>
                  </a:cubicBezTo>
                  <a:cubicBezTo>
                    <a:pt x="3088" y="699"/>
                    <a:pt x="3019" y="837"/>
                    <a:pt x="2984" y="987"/>
                  </a:cubicBezTo>
                  <a:cubicBezTo>
                    <a:pt x="2876" y="900"/>
                    <a:pt x="2760" y="842"/>
                    <a:pt x="2637" y="842"/>
                  </a:cubicBezTo>
                  <a:cubicBezTo>
                    <a:pt x="2550" y="842"/>
                    <a:pt x="2460" y="871"/>
                    <a:pt x="2367" y="936"/>
                  </a:cubicBezTo>
                  <a:cubicBezTo>
                    <a:pt x="2240" y="1025"/>
                    <a:pt x="2161" y="1172"/>
                    <a:pt x="2120" y="1331"/>
                  </a:cubicBezTo>
                  <a:cubicBezTo>
                    <a:pt x="2034" y="1278"/>
                    <a:pt x="1939" y="1248"/>
                    <a:pt x="1836" y="1248"/>
                  </a:cubicBezTo>
                  <a:cubicBezTo>
                    <a:pt x="1830" y="1248"/>
                    <a:pt x="1824" y="1248"/>
                    <a:pt x="1819" y="1248"/>
                  </a:cubicBezTo>
                  <a:cubicBezTo>
                    <a:pt x="1797" y="1249"/>
                    <a:pt x="1773" y="1251"/>
                    <a:pt x="1750" y="1256"/>
                  </a:cubicBezTo>
                  <a:cubicBezTo>
                    <a:pt x="1668" y="952"/>
                    <a:pt x="1752" y="779"/>
                    <a:pt x="2053" y="779"/>
                  </a:cubicBezTo>
                  <a:cubicBezTo>
                    <a:pt x="2076" y="779"/>
                    <a:pt x="2102" y="781"/>
                    <a:pt x="2128" y="783"/>
                  </a:cubicBezTo>
                  <a:cubicBezTo>
                    <a:pt x="2131" y="783"/>
                    <a:pt x="2133" y="783"/>
                    <a:pt x="2136" y="783"/>
                  </a:cubicBezTo>
                  <a:cubicBezTo>
                    <a:pt x="2195" y="783"/>
                    <a:pt x="2238" y="734"/>
                    <a:pt x="2232" y="674"/>
                  </a:cubicBezTo>
                  <a:cubicBezTo>
                    <a:pt x="2194" y="350"/>
                    <a:pt x="2403" y="186"/>
                    <a:pt x="2632" y="186"/>
                  </a:cubicBezTo>
                  <a:cubicBezTo>
                    <a:pt x="2812" y="186"/>
                    <a:pt x="3005" y="288"/>
                    <a:pt x="3100" y="494"/>
                  </a:cubicBezTo>
                  <a:cubicBezTo>
                    <a:pt x="3117" y="532"/>
                    <a:pt x="3149" y="547"/>
                    <a:pt x="3181" y="547"/>
                  </a:cubicBezTo>
                  <a:cubicBezTo>
                    <a:pt x="3243" y="547"/>
                    <a:pt x="3306" y="489"/>
                    <a:pt x="3273" y="415"/>
                  </a:cubicBezTo>
                  <a:cubicBezTo>
                    <a:pt x="3142" y="133"/>
                    <a:pt x="2887" y="1"/>
                    <a:pt x="2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47"/>
            <p:cNvSpPr/>
            <p:nvPr/>
          </p:nvSpPr>
          <p:spPr>
            <a:xfrm>
              <a:off x="4355950" y="1614275"/>
              <a:ext cx="9900" cy="73375"/>
            </a:xfrm>
            <a:custGeom>
              <a:rect b="b" l="l" r="r" t="t"/>
              <a:pathLst>
                <a:path extrusionOk="0" h="2935" w="396">
                  <a:moveTo>
                    <a:pt x="396" y="1"/>
                  </a:moveTo>
                  <a:cubicBezTo>
                    <a:pt x="371" y="220"/>
                    <a:pt x="348" y="440"/>
                    <a:pt x="327" y="654"/>
                  </a:cubicBezTo>
                  <a:cubicBezTo>
                    <a:pt x="306" y="855"/>
                    <a:pt x="286" y="1056"/>
                    <a:pt x="263" y="1256"/>
                  </a:cubicBezTo>
                  <a:cubicBezTo>
                    <a:pt x="224" y="1601"/>
                    <a:pt x="164" y="1950"/>
                    <a:pt x="106" y="2286"/>
                  </a:cubicBezTo>
                  <a:cubicBezTo>
                    <a:pt x="70" y="2500"/>
                    <a:pt x="33" y="2717"/>
                    <a:pt x="1" y="2935"/>
                  </a:cubicBezTo>
                  <a:cubicBezTo>
                    <a:pt x="42" y="2934"/>
                    <a:pt x="85" y="2907"/>
                    <a:pt x="95" y="2855"/>
                  </a:cubicBezTo>
                  <a:cubicBezTo>
                    <a:pt x="273" y="1917"/>
                    <a:pt x="361" y="958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47"/>
            <p:cNvSpPr/>
            <p:nvPr/>
          </p:nvSpPr>
          <p:spPr>
            <a:xfrm>
              <a:off x="4299000" y="1530725"/>
              <a:ext cx="62650" cy="146675"/>
            </a:xfrm>
            <a:custGeom>
              <a:rect b="b" l="l" r="r" t="t"/>
              <a:pathLst>
                <a:path extrusionOk="0" h="5867" w="2506">
                  <a:moveTo>
                    <a:pt x="2021" y="673"/>
                  </a:moveTo>
                  <a:cubicBezTo>
                    <a:pt x="2233" y="673"/>
                    <a:pt x="2276" y="1013"/>
                    <a:pt x="2047" y="1050"/>
                  </a:cubicBezTo>
                  <a:cubicBezTo>
                    <a:pt x="2035" y="1052"/>
                    <a:pt x="2023" y="1053"/>
                    <a:pt x="2012" y="1053"/>
                  </a:cubicBezTo>
                  <a:cubicBezTo>
                    <a:pt x="1801" y="1053"/>
                    <a:pt x="1757" y="714"/>
                    <a:pt x="1986" y="676"/>
                  </a:cubicBezTo>
                  <a:cubicBezTo>
                    <a:pt x="1998" y="674"/>
                    <a:pt x="2009" y="673"/>
                    <a:pt x="2021" y="673"/>
                  </a:cubicBezTo>
                  <a:close/>
                  <a:moveTo>
                    <a:pt x="1492" y="1054"/>
                  </a:moveTo>
                  <a:cubicBezTo>
                    <a:pt x="1704" y="1054"/>
                    <a:pt x="1748" y="1393"/>
                    <a:pt x="1518" y="1431"/>
                  </a:cubicBezTo>
                  <a:cubicBezTo>
                    <a:pt x="1506" y="1433"/>
                    <a:pt x="1495" y="1434"/>
                    <a:pt x="1484" y="1434"/>
                  </a:cubicBezTo>
                  <a:cubicBezTo>
                    <a:pt x="1273" y="1434"/>
                    <a:pt x="1229" y="1094"/>
                    <a:pt x="1458" y="1057"/>
                  </a:cubicBezTo>
                  <a:cubicBezTo>
                    <a:pt x="1470" y="1055"/>
                    <a:pt x="1481" y="1054"/>
                    <a:pt x="1492" y="1054"/>
                  </a:cubicBezTo>
                  <a:close/>
                  <a:moveTo>
                    <a:pt x="1615" y="2031"/>
                  </a:moveTo>
                  <a:cubicBezTo>
                    <a:pt x="1826" y="2031"/>
                    <a:pt x="1869" y="2370"/>
                    <a:pt x="1641" y="2408"/>
                  </a:cubicBezTo>
                  <a:cubicBezTo>
                    <a:pt x="1629" y="2409"/>
                    <a:pt x="1617" y="2410"/>
                    <a:pt x="1606" y="2410"/>
                  </a:cubicBezTo>
                  <a:cubicBezTo>
                    <a:pt x="1394" y="2410"/>
                    <a:pt x="1351" y="2071"/>
                    <a:pt x="1580" y="2034"/>
                  </a:cubicBezTo>
                  <a:cubicBezTo>
                    <a:pt x="1592" y="2032"/>
                    <a:pt x="1604" y="2031"/>
                    <a:pt x="1615" y="2031"/>
                  </a:cubicBezTo>
                  <a:close/>
                  <a:moveTo>
                    <a:pt x="662" y="2075"/>
                  </a:moveTo>
                  <a:cubicBezTo>
                    <a:pt x="874" y="2075"/>
                    <a:pt x="917" y="2414"/>
                    <a:pt x="688" y="2452"/>
                  </a:cubicBezTo>
                  <a:cubicBezTo>
                    <a:pt x="676" y="2453"/>
                    <a:pt x="664" y="2454"/>
                    <a:pt x="653" y="2454"/>
                  </a:cubicBezTo>
                  <a:cubicBezTo>
                    <a:pt x="442" y="2454"/>
                    <a:pt x="399" y="2115"/>
                    <a:pt x="627" y="2078"/>
                  </a:cubicBezTo>
                  <a:cubicBezTo>
                    <a:pt x="639" y="2076"/>
                    <a:pt x="651" y="2075"/>
                    <a:pt x="662" y="2075"/>
                  </a:cubicBezTo>
                  <a:close/>
                  <a:moveTo>
                    <a:pt x="2097" y="2727"/>
                  </a:moveTo>
                  <a:cubicBezTo>
                    <a:pt x="2308" y="2727"/>
                    <a:pt x="2351" y="3066"/>
                    <a:pt x="2123" y="3104"/>
                  </a:cubicBezTo>
                  <a:cubicBezTo>
                    <a:pt x="2111" y="3105"/>
                    <a:pt x="2099" y="3106"/>
                    <a:pt x="2088" y="3106"/>
                  </a:cubicBezTo>
                  <a:cubicBezTo>
                    <a:pt x="1876" y="3106"/>
                    <a:pt x="1832" y="2767"/>
                    <a:pt x="2062" y="2730"/>
                  </a:cubicBezTo>
                  <a:cubicBezTo>
                    <a:pt x="2074" y="2728"/>
                    <a:pt x="2085" y="2727"/>
                    <a:pt x="2097" y="2727"/>
                  </a:cubicBezTo>
                  <a:close/>
                  <a:moveTo>
                    <a:pt x="880" y="3184"/>
                  </a:moveTo>
                  <a:cubicBezTo>
                    <a:pt x="1091" y="3184"/>
                    <a:pt x="1134" y="3523"/>
                    <a:pt x="906" y="3559"/>
                  </a:cubicBezTo>
                  <a:cubicBezTo>
                    <a:pt x="893" y="3561"/>
                    <a:pt x="882" y="3562"/>
                    <a:pt x="871" y="3562"/>
                  </a:cubicBezTo>
                  <a:cubicBezTo>
                    <a:pt x="659" y="3562"/>
                    <a:pt x="615" y="3223"/>
                    <a:pt x="845" y="3187"/>
                  </a:cubicBezTo>
                  <a:cubicBezTo>
                    <a:pt x="857" y="3185"/>
                    <a:pt x="869" y="3184"/>
                    <a:pt x="880" y="3184"/>
                  </a:cubicBezTo>
                  <a:close/>
                  <a:moveTo>
                    <a:pt x="1925" y="3715"/>
                  </a:moveTo>
                  <a:cubicBezTo>
                    <a:pt x="2136" y="3715"/>
                    <a:pt x="2180" y="4054"/>
                    <a:pt x="1951" y="4091"/>
                  </a:cubicBezTo>
                  <a:cubicBezTo>
                    <a:pt x="1939" y="4093"/>
                    <a:pt x="1928" y="4094"/>
                    <a:pt x="1917" y="4094"/>
                  </a:cubicBezTo>
                  <a:cubicBezTo>
                    <a:pt x="1705" y="4094"/>
                    <a:pt x="1661" y="3755"/>
                    <a:pt x="1891" y="3717"/>
                  </a:cubicBezTo>
                  <a:cubicBezTo>
                    <a:pt x="1903" y="3716"/>
                    <a:pt x="1914" y="3715"/>
                    <a:pt x="1925" y="3715"/>
                  </a:cubicBezTo>
                  <a:close/>
                  <a:moveTo>
                    <a:pt x="846" y="3889"/>
                  </a:moveTo>
                  <a:cubicBezTo>
                    <a:pt x="1058" y="3889"/>
                    <a:pt x="1102" y="4229"/>
                    <a:pt x="872" y="4266"/>
                  </a:cubicBezTo>
                  <a:cubicBezTo>
                    <a:pt x="860" y="4268"/>
                    <a:pt x="849" y="4269"/>
                    <a:pt x="838" y="4269"/>
                  </a:cubicBezTo>
                  <a:cubicBezTo>
                    <a:pt x="627" y="4269"/>
                    <a:pt x="583" y="3930"/>
                    <a:pt x="812" y="3892"/>
                  </a:cubicBezTo>
                  <a:cubicBezTo>
                    <a:pt x="824" y="3890"/>
                    <a:pt x="835" y="3889"/>
                    <a:pt x="846" y="3889"/>
                  </a:cubicBezTo>
                  <a:close/>
                  <a:moveTo>
                    <a:pt x="1790" y="4474"/>
                  </a:moveTo>
                  <a:cubicBezTo>
                    <a:pt x="2001" y="4474"/>
                    <a:pt x="2045" y="4813"/>
                    <a:pt x="1816" y="4851"/>
                  </a:cubicBezTo>
                  <a:cubicBezTo>
                    <a:pt x="1804" y="4853"/>
                    <a:pt x="1793" y="4854"/>
                    <a:pt x="1782" y="4854"/>
                  </a:cubicBezTo>
                  <a:cubicBezTo>
                    <a:pt x="1570" y="4854"/>
                    <a:pt x="1526" y="4514"/>
                    <a:pt x="1755" y="4477"/>
                  </a:cubicBezTo>
                  <a:cubicBezTo>
                    <a:pt x="1767" y="4475"/>
                    <a:pt x="1779" y="4474"/>
                    <a:pt x="1790" y="4474"/>
                  </a:cubicBezTo>
                  <a:close/>
                  <a:moveTo>
                    <a:pt x="1166" y="4724"/>
                  </a:moveTo>
                  <a:cubicBezTo>
                    <a:pt x="1378" y="4724"/>
                    <a:pt x="1422" y="5063"/>
                    <a:pt x="1192" y="5099"/>
                  </a:cubicBezTo>
                  <a:cubicBezTo>
                    <a:pt x="1180" y="5101"/>
                    <a:pt x="1169" y="5102"/>
                    <a:pt x="1158" y="5102"/>
                  </a:cubicBezTo>
                  <a:cubicBezTo>
                    <a:pt x="947" y="5102"/>
                    <a:pt x="903" y="4763"/>
                    <a:pt x="1132" y="4726"/>
                  </a:cubicBezTo>
                  <a:cubicBezTo>
                    <a:pt x="1144" y="4724"/>
                    <a:pt x="1155" y="4724"/>
                    <a:pt x="1166" y="4724"/>
                  </a:cubicBezTo>
                  <a:close/>
                  <a:moveTo>
                    <a:pt x="2393" y="1"/>
                  </a:moveTo>
                  <a:cubicBezTo>
                    <a:pt x="2386" y="14"/>
                    <a:pt x="2374" y="26"/>
                    <a:pt x="2358" y="35"/>
                  </a:cubicBezTo>
                  <a:cubicBezTo>
                    <a:pt x="1981" y="258"/>
                    <a:pt x="1625" y="529"/>
                    <a:pt x="1289" y="825"/>
                  </a:cubicBezTo>
                  <a:cubicBezTo>
                    <a:pt x="1042" y="1180"/>
                    <a:pt x="703" y="1470"/>
                    <a:pt x="359" y="1728"/>
                  </a:cubicBezTo>
                  <a:cubicBezTo>
                    <a:pt x="238" y="1854"/>
                    <a:pt x="118" y="1982"/>
                    <a:pt x="0" y="2108"/>
                  </a:cubicBezTo>
                  <a:cubicBezTo>
                    <a:pt x="217" y="2819"/>
                    <a:pt x="407" y="3538"/>
                    <a:pt x="575" y="4259"/>
                  </a:cubicBezTo>
                  <a:cubicBezTo>
                    <a:pt x="698" y="4791"/>
                    <a:pt x="815" y="5326"/>
                    <a:pt x="896" y="5866"/>
                  </a:cubicBezTo>
                  <a:cubicBezTo>
                    <a:pt x="1292" y="5515"/>
                    <a:pt x="1760" y="5232"/>
                    <a:pt x="2082" y="4810"/>
                  </a:cubicBezTo>
                  <a:cubicBezTo>
                    <a:pt x="2103" y="4783"/>
                    <a:pt x="2129" y="4772"/>
                    <a:pt x="2155" y="4772"/>
                  </a:cubicBezTo>
                  <a:cubicBezTo>
                    <a:pt x="2199" y="4772"/>
                    <a:pt x="2241" y="4803"/>
                    <a:pt x="2252" y="4844"/>
                  </a:cubicBezTo>
                  <a:cubicBezTo>
                    <a:pt x="2270" y="4844"/>
                    <a:pt x="2288" y="4850"/>
                    <a:pt x="2304" y="4860"/>
                  </a:cubicBezTo>
                  <a:cubicBezTo>
                    <a:pt x="2308" y="4831"/>
                    <a:pt x="2313" y="4805"/>
                    <a:pt x="2317" y="4776"/>
                  </a:cubicBezTo>
                  <a:cubicBezTo>
                    <a:pt x="2351" y="4512"/>
                    <a:pt x="2377" y="4242"/>
                    <a:pt x="2403" y="3982"/>
                  </a:cubicBezTo>
                  <a:cubicBezTo>
                    <a:pt x="2420" y="3801"/>
                    <a:pt x="2438" y="3621"/>
                    <a:pt x="2458" y="3441"/>
                  </a:cubicBezTo>
                  <a:cubicBezTo>
                    <a:pt x="2469" y="3346"/>
                    <a:pt x="2481" y="3251"/>
                    <a:pt x="2493" y="3155"/>
                  </a:cubicBezTo>
                  <a:cubicBezTo>
                    <a:pt x="2501" y="2869"/>
                    <a:pt x="2505" y="2584"/>
                    <a:pt x="2505" y="2299"/>
                  </a:cubicBezTo>
                  <a:cubicBezTo>
                    <a:pt x="2505" y="1565"/>
                    <a:pt x="2506" y="767"/>
                    <a:pt x="2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7"/>
            <p:cNvSpPr/>
            <p:nvPr/>
          </p:nvSpPr>
          <p:spPr>
            <a:xfrm>
              <a:off x="4356225" y="1609575"/>
              <a:ext cx="5100" cy="51300"/>
            </a:xfrm>
            <a:custGeom>
              <a:rect b="b" l="l" r="r" t="t"/>
              <a:pathLst>
                <a:path extrusionOk="0" h="2052" w="204">
                  <a:moveTo>
                    <a:pt x="204" y="1"/>
                  </a:moveTo>
                  <a:lnTo>
                    <a:pt x="204" y="1"/>
                  </a:lnTo>
                  <a:cubicBezTo>
                    <a:pt x="192" y="97"/>
                    <a:pt x="180" y="192"/>
                    <a:pt x="169" y="289"/>
                  </a:cubicBezTo>
                  <a:lnTo>
                    <a:pt x="169" y="287"/>
                  </a:lnTo>
                  <a:cubicBezTo>
                    <a:pt x="149" y="468"/>
                    <a:pt x="131" y="647"/>
                    <a:pt x="114" y="828"/>
                  </a:cubicBezTo>
                  <a:cubicBezTo>
                    <a:pt x="88" y="1088"/>
                    <a:pt x="62" y="1358"/>
                    <a:pt x="26" y="1624"/>
                  </a:cubicBezTo>
                  <a:cubicBezTo>
                    <a:pt x="23" y="1651"/>
                    <a:pt x="19" y="1677"/>
                    <a:pt x="15" y="1706"/>
                  </a:cubicBezTo>
                  <a:cubicBezTo>
                    <a:pt x="50" y="1726"/>
                    <a:pt x="75" y="1768"/>
                    <a:pt x="60" y="1819"/>
                  </a:cubicBezTo>
                  <a:cubicBezTo>
                    <a:pt x="44" y="1869"/>
                    <a:pt x="23" y="1917"/>
                    <a:pt x="0" y="1966"/>
                  </a:cubicBezTo>
                  <a:cubicBezTo>
                    <a:pt x="19" y="1978"/>
                    <a:pt x="35" y="2000"/>
                    <a:pt x="43" y="2028"/>
                  </a:cubicBezTo>
                  <a:cubicBezTo>
                    <a:pt x="45" y="2036"/>
                    <a:pt x="47" y="2044"/>
                    <a:pt x="49" y="2052"/>
                  </a:cubicBezTo>
                  <a:cubicBezTo>
                    <a:pt x="136" y="1371"/>
                    <a:pt x="183" y="685"/>
                    <a:pt x="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7"/>
            <p:cNvSpPr/>
            <p:nvPr/>
          </p:nvSpPr>
          <p:spPr>
            <a:xfrm>
              <a:off x="4284325" y="1712850"/>
              <a:ext cx="73250" cy="95175"/>
            </a:xfrm>
            <a:custGeom>
              <a:rect b="b" l="l" r="r" t="t"/>
              <a:pathLst>
                <a:path extrusionOk="0" h="3807" w="2930">
                  <a:moveTo>
                    <a:pt x="1" y="1"/>
                  </a:moveTo>
                  <a:cubicBezTo>
                    <a:pt x="719" y="321"/>
                    <a:pt x="1438" y="641"/>
                    <a:pt x="2187" y="881"/>
                  </a:cubicBezTo>
                  <a:cubicBezTo>
                    <a:pt x="2003" y="1452"/>
                    <a:pt x="2218" y="2051"/>
                    <a:pt x="2730" y="2364"/>
                  </a:cubicBezTo>
                  <a:cubicBezTo>
                    <a:pt x="2632" y="2824"/>
                    <a:pt x="2411" y="3249"/>
                    <a:pt x="2329" y="3712"/>
                  </a:cubicBezTo>
                  <a:cubicBezTo>
                    <a:pt x="2319" y="3759"/>
                    <a:pt x="2348" y="3792"/>
                    <a:pt x="2382" y="3806"/>
                  </a:cubicBezTo>
                  <a:lnTo>
                    <a:pt x="2450" y="3807"/>
                  </a:lnTo>
                  <a:cubicBezTo>
                    <a:pt x="2474" y="3797"/>
                    <a:pt x="2493" y="3777"/>
                    <a:pt x="2499" y="3744"/>
                  </a:cubicBezTo>
                  <a:cubicBezTo>
                    <a:pt x="2587" y="3248"/>
                    <a:pt x="2836" y="2794"/>
                    <a:pt x="2919" y="2296"/>
                  </a:cubicBezTo>
                  <a:cubicBezTo>
                    <a:pt x="2930" y="2234"/>
                    <a:pt x="2879" y="2196"/>
                    <a:pt x="2830" y="2196"/>
                  </a:cubicBezTo>
                  <a:cubicBezTo>
                    <a:pt x="2818" y="2196"/>
                    <a:pt x="2806" y="2198"/>
                    <a:pt x="2795" y="2203"/>
                  </a:cubicBezTo>
                  <a:lnTo>
                    <a:pt x="2795" y="2202"/>
                  </a:lnTo>
                  <a:cubicBezTo>
                    <a:pt x="2359" y="1926"/>
                    <a:pt x="2203" y="1414"/>
                    <a:pt x="2353" y="927"/>
                  </a:cubicBezTo>
                  <a:cubicBezTo>
                    <a:pt x="2436" y="924"/>
                    <a:pt x="2453" y="782"/>
                    <a:pt x="2356" y="754"/>
                  </a:cubicBezTo>
                  <a:cubicBezTo>
                    <a:pt x="1920" y="619"/>
                    <a:pt x="1494" y="456"/>
                    <a:pt x="1073" y="281"/>
                  </a:cubicBezTo>
                  <a:cubicBezTo>
                    <a:pt x="983" y="259"/>
                    <a:pt x="895" y="235"/>
                    <a:pt x="806" y="211"/>
                  </a:cubicBezTo>
                  <a:cubicBezTo>
                    <a:pt x="791" y="220"/>
                    <a:pt x="774" y="226"/>
                    <a:pt x="755" y="226"/>
                  </a:cubicBezTo>
                  <a:cubicBezTo>
                    <a:pt x="731" y="226"/>
                    <a:pt x="706" y="216"/>
                    <a:pt x="685" y="193"/>
                  </a:cubicBezTo>
                  <a:cubicBezTo>
                    <a:pt x="679" y="187"/>
                    <a:pt x="673" y="180"/>
                    <a:pt x="667" y="174"/>
                  </a:cubicBezTo>
                  <a:cubicBezTo>
                    <a:pt x="445" y="114"/>
                    <a:pt x="224" y="5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47"/>
            <p:cNvSpPr/>
            <p:nvPr/>
          </p:nvSpPr>
          <p:spPr>
            <a:xfrm>
              <a:off x="4355175" y="1688650"/>
              <a:ext cx="2025" cy="4250"/>
            </a:xfrm>
            <a:custGeom>
              <a:rect b="b" l="l" r="r" t="t"/>
              <a:pathLst>
                <a:path extrusionOk="0" h="170" w="81">
                  <a:moveTo>
                    <a:pt x="26" y="0"/>
                  </a:moveTo>
                  <a:cubicBezTo>
                    <a:pt x="17" y="56"/>
                    <a:pt x="9" y="112"/>
                    <a:pt x="1" y="169"/>
                  </a:cubicBezTo>
                  <a:cubicBezTo>
                    <a:pt x="10" y="161"/>
                    <a:pt x="20" y="152"/>
                    <a:pt x="28" y="145"/>
                  </a:cubicBezTo>
                  <a:cubicBezTo>
                    <a:pt x="80" y="100"/>
                    <a:pt x="65" y="35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7"/>
            <p:cNvSpPr/>
            <p:nvPr/>
          </p:nvSpPr>
          <p:spPr>
            <a:xfrm>
              <a:off x="4354975" y="1687575"/>
              <a:ext cx="1000" cy="1100"/>
            </a:xfrm>
            <a:custGeom>
              <a:rect b="b" l="l" r="r" t="t"/>
              <a:pathLst>
                <a:path extrusionOk="0" h="44" w="40">
                  <a:moveTo>
                    <a:pt x="5" y="0"/>
                  </a:moveTo>
                  <a:lnTo>
                    <a:pt x="0" y="23"/>
                  </a:lnTo>
                  <a:cubicBezTo>
                    <a:pt x="12" y="28"/>
                    <a:pt x="24" y="34"/>
                    <a:pt x="34" y="43"/>
                  </a:cubicBezTo>
                  <a:cubicBezTo>
                    <a:pt x="35" y="29"/>
                    <a:pt x="37" y="16"/>
                    <a:pt x="40" y="3"/>
                  </a:cubicBezTo>
                  <a:lnTo>
                    <a:pt x="40" y="3"/>
                  </a:lnTo>
                  <a:cubicBezTo>
                    <a:pt x="36" y="3"/>
                    <a:pt x="33" y="3"/>
                    <a:pt x="30" y="3"/>
                  </a:cubicBezTo>
                  <a:cubicBezTo>
                    <a:pt x="22" y="3"/>
                    <a:pt x="14" y="2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7"/>
            <p:cNvSpPr/>
            <p:nvPr/>
          </p:nvSpPr>
          <p:spPr>
            <a:xfrm>
              <a:off x="4344800" y="1598900"/>
              <a:ext cx="13000" cy="9500"/>
            </a:xfrm>
            <a:custGeom>
              <a:rect b="b" l="l" r="r" t="t"/>
              <a:pathLst>
                <a:path extrusionOk="0" h="380" w="520">
                  <a:moveTo>
                    <a:pt x="265" y="0"/>
                  </a:moveTo>
                  <a:cubicBezTo>
                    <a:pt x="253" y="0"/>
                    <a:pt x="242" y="1"/>
                    <a:pt x="230" y="3"/>
                  </a:cubicBezTo>
                  <a:cubicBezTo>
                    <a:pt x="0" y="40"/>
                    <a:pt x="44" y="379"/>
                    <a:pt x="256" y="379"/>
                  </a:cubicBezTo>
                  <a:cubicBezTo>
                    <a:pt x="267" y="379"/>
                    <a:pt x="279" y="378"/>
                    <a:pt x="291" y="377"/>
                  </a:cubicBezTo>
                  <a:cubicBezTo>
                    <a:pt x="519" y="339"/>
                    <a:pt x="476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7"/>
            <p:cNvSpPr/>
            <p:nvPr/>
          </p:nvSpPr>
          <p:spPr>
            <a:xfrm>
              <a:off x="4333350" y="1477050"/>
              <a:ext cx="20000" cy="25000"/>
            </a:xfrm>
            <a:custGeom>
              <a:rect b="b" l="l" r="r" t="t"/>
              <a:pathLst>
                <a:path extrusionOk="0" h="1000" w="800">
                  <a:moveTo>
                    <a:pt x="606" y="1"/>
                  </a:moveTo>
                  <a:cubicBezTo>
                    <a:pt x="459" y="1"/>
                    <a:pt x="361" y="213"/>
                    <a:pt x="318" y="324"/>
                  </a:cubicBezTo>
                  <a:cubicBezTo>
                    <a:pt x="304" y="360"/>
                    <a:pt x="268" y="384"/>
                    <a:pt x="231" y="384"/>
                  </a:cubicBezTo>
                  <a:cubicBezTo>
                    <a:pt x="227" y="384"/>
                    <a:pt x="224" y="383"/>
                    <a:pt x="220" y="383"/>
                  </a:cubicBezTo>
                  <a:cubicBezTo>
                    <a:pt x="178" y="378"/>
                    <a:pt x="145" y="368"/>
                    <a:pt x="107" y="346"/>
                  </a:cubicBezTo>
                  <a:cubicBezTo>
                    <a:pt x="105" y="345"/>
                    <a:pt x="102" y="344"/>
                    <a:pt x="99" y="344"/>
                  </a:cubicBezTo>
                  <a:cubicBezTo>
                    <a:pt x="59" y="344"/>
                    <a:pt x="22" y="492"/>
                    <a:pt x="19" y="510"/>
                  </a:cubicBezTo>
                  <a:cubicBezTo>
                    <a:pt x="0" y="641"/>
                    <a:pt x="19" y="766"/>
                    <a:pt x="41" y="895"/>
                  </a:cubicBezTo>
                  <a:cubicBezTo>
                    <a:pt x="47" y="932"/>
                    <a:pt x="34" y="960"/>
                    <a:pt x="11" y="979"/>
                  </a:cubicBezTo>
                  <a:lnTo>
                    <a:pt x="30" y="999"/>
                  </a:lnTo>
                  <a:cubicBezTo>
                    <a:pt x="255" y="800"/>
                    <a:pt x="485" y="606"/>
                    <a:pt x="720" y="420"/>
                  </a:cubicBezTo>
                  <a:cubicBezTo>
                    <a:pt x="727" y="414"/>
                    <a:pt x="736" y="410"/>
                    <a:pt x="743" y="407"/>
                  </a:cubicBezTo>
                  <a:cubicBezTo>
                    <a:pt x="769" y="283"/>
                    <a:pt x="800" y="49"/>
                    <a:pt x="651" y="7"/>
                  </a:cubicBezTo>
                  <a:cubicBezTo>
                    <a:pt x="635" y="3"/>
                    <a:pt x="620" y="1"/>
                    <a:pt x="6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7"/>
            <p:cNvSpPr/>
            <p:nvPr/>
          </p:nvSpPr>
          <p:spPr>
            <a:xfrm>
              <a:off x="4342925" y="1547550"/>
              <a:ext cx="12975" cy="9500"/>
            </a:xfrm>
            <a:custGeom>
              <a:rect b="b" l="l" r="r" t="t"/>
              <a:pathLst>
                <a:path extrusionOk="0" h="380" w="519">
                  <a:moveTo>
                    <a:pt x="264" y="0"/>
                  </a:moveTo>
                  <a:cubicBezTo>
                    <a:pt x="252" y="0"/>
                    <a:pt x="241" y="1"/>
                    <a:pt x="229" y="3"/>
                  </a:cubicBezTo>
                  <a:cubicBezTo>
                    <a:pt x="0" y="41"/>
                    <a:pt x="44" y="380"/>
                    <a:pt x="255" y="380"/>
                  </a:cubicBezTo>
                  <a:cubicBezTo>
                    <a:pt x="266" y="380"/>
                    <a:pt x="278" y="379"/>
                    <a:pt x="290" y="377"/>
                  </a:cubicBezTo>
                  <a:cubicBezTo>
                    <a:pt x="519" y="340"/>
                    <a:pt x="476" y="0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47"/>
            <p:cNvSpPr/>
            <p:nvPr/>
          </p:nvSpPr>
          <p:spPr>
            <a:xfrm>
              <a:off x="4350400" y="1690550"/>
              <a:ext cx="150" cy="350"/>
            </a:xfrm>
            <a:custGeom>
              <a:rect b="b" l="l" r="r" t="t"/>
              <a:pathLst>
                <a:path extrusionOk="0" h="14" w="6">
                  <a:moveTo>
                    <a:pt x="1" y="0"/>
                  </a:moveTo>
                  <a:cubicBezTo>
                    <a:pt x="0" y="4"/>
                    <a:pt x="0" y="9"/>
                    <a:pt x="0" y="13"/>
                  </a:cubicBezTo>
                  <a:cubicBezTo>
                    <a:pt x="1" y="11"/>
                    <a:pt x="4" y="9"/>
                    <a:pt x="6" y="7"/>
                  </a:cubicBezTo>
                  <a:cubicBezTo>
                    <a:pt x="4" y="5"/>
                    <a:pt x="2" y="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47"/>
            <p:cNvSpPr/>
            <p:nvPr/>
          </p:nvSpPr>
          <p:spPr>
            <a:xfrm>
              <a:off x="4340500" y="1623575"/>
              <a:ext cx="13000" cy="9500"/>
            </a:xfrm>
            <a:custGeom>
              <a:rect b="b" l="l" r="r" t="t"/>
              <a:pathLst>
                <a:path extrusionOk="0" h="380" w="520">
                  <a:moveTo>
                    <a:pt x="265" y="1"/>
                  </a:moveTo>
                  <a:cubicBezTo>
                    <a:pt x="254" y="1"/>
                    <a:pt x="243" y="2"/>
                    <a:pt x="231" y="3"/>
                  </a:cubicBezTo>
                  <a:cubicBezTo>
                    <a:pt x="1" y="40"/>
                    <a:pt x="45" y="380"/>
                    <a:pt x="258" y="380"/>
                  </a:cubicBezTo>
                  <a:cubicBezTo>
                    <a:pt x="268" y="380"/>
                    <a:pt x="280" y="379"/>
                    <a:pt x="291" y="377"/>
                  </a:cubicBezTo>
                  <a:cubicBezTo>
                    <a:pt x="520" y="340"/>
                    <a:pt x="476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47"/>
            <p:cNvSpPr/>
            <p:nvPr/>
          </p:nvSpPr>
          <p:spPr>
            <a:xfrm>
              <a:off x="4194700" y="1695325"/>
              <a:ext cx="157875" cy="126050"/>
            </a:xfrm>
            <a:custGeom>
              <a:rect b="b" l="l" r="r" t="t"/>
              <a:pathLst>
                <a:path extrusionOk="0" h="5042" w="6315">
                  <a:moveTo>
                    <a:pt x="1288" y="1042"/>
                  </a:moveTo>
                  <a:cubicBezTo>
                    <a:pt x="1300" y="1042"/>
                    <a:pt x="1314" y="1045"/>
                    <a:pt x="1327" y="1051"/>
                  </a:cubicBezTo>
                  <a:cubicBezTo>
                    <a:pt x="1477" y="1124"/>
                    <a:pt x="1627" y="1194"/>
                    <a:pt x="1788" y="1239"/>
                  </a:cubicBezTo>
                  <a:cubicBezTo>
                    <a:pt x="1886" y="1267"/>
                    <a:pt x="1868" y="1413"/>
                    <a:pt x="1780" y="1413"/>
                  </a:cubicBezTo>
                  <a:cubicBezTo>
                    <a:pt x="1772" y="1413"/>
                    <a:pt x="1764" y="1412"/>
                    <a:pt x="1756" y="1410"/>
                  </a:cubicBezTo>
                  <a:cubicBezTo>
                    <a:pt x="1716" y="1399"/>
                    <a:pt x="1677" y="1387"/>
                    <a:pt x="1639" y="1373"/>
                  </a:cubicBezTo>
                  <a:cubicBezTo>
                    <a:pt x="1543" y="1587"/>
                    <a:pt x="1453" y="1838"/>
                    <a:pt x="1450" y="2069"/>
                  </a:cubicBezTo>
                  <a:cubicBezTo>
                    <a:pt x="1449" y="2128"/>
                    <a:pt x="1400" y="2159"/>
                    <a:pt x="1354" y="2159"/>
                  </a:cubicBezTo>
                  <a:cubicBezTo>
                    <a:pt x="1314" y="2159"/>
                    <a:pt x="1276" y="2134"/>
                    <a:pt x="1276" y="2082"/>
                  </a:cubicBezTo>
                  <a:cubicBezTo>
                    <a:pt x="1281" y="1824"/>
                    <a:pt x="1370" y="1550"/>
                    <a:pt x="1477" y="1311"/>
                  </a:cubicBezTo>
                  <a:cubicBezTo>
                    <a:pt x="1401" y="1279"/>
                    <a:pt x="1326" y="1243"/>
                    <a:pt x="1251" y="1207"/>
                  </a:cubicBezTo>
                  <a:cubicBezTo>
                    <a:pt x="1164" y="1164"/>
                    <a:pt x="1209" y="1042"/>
                    <a:pt x="1288" y="1042"/>
                  </a:cubicBezTo>
                  <a:close/>
                  <a:moveTo>
                    <a:pt x="2132" y="1420"/>
                  </a:moveTo>
                  <a:cubicBezTo>
                    <a:pt x="2181" y="1420"/>
                    <a:pt x="2233" y="1458"/>
                    <a:pt x="2224" y="1520"/>
                  </a:cubicBezTo>
                  <a:cubicBezTo>
                    <a:pt x="2186" y="1777"/>
                    <a:pt x="2086" y="2037"/>
                    <a:pt x="2083" y="2296"/>
                  </a:cubicBezTo>
                  <a:cubicBezTo>
                    <a:pt x="2082" y="2355"/>
                    <a:pt x="2032" y="2386"/>
                    <a:pt x="1987" y="2386"/>
                  </a:cubicBezTo>
                  <a:cubicBezTo>
                    <a:pt x="1946" y="2386"/>
                    <a:pt x="1909" y="2362"/>
                    <a:pt x="1909" y="2309"/>
                  </a:cubicBezTo>
                  <a:cubicBezTo>
                    <a:pt x="1914" y="2032"/>
                    <a:pt x="2014" y="1761"/>
                    <a:pt x="2053" y="1488"/>
                  </a:cubicBezTo>
                  <a:cubicBezTo>
                    <a:pt x="2060" y="1441"/>
                    <a:pt x="2095" y="1420"/>
                    <a:pt x="2132" y="1420"/>
                  </a:cubicBezTo>
                  <a:close/>
                  <a:moveTo>
                    <a:pt x="2844" y="1652"/>
                  </a:moveTo>
                  <a:cubicBezTo>
                    <a:pt x="2934" y="1652"/>
                    <a:pt x="3023" y="1677"/>
                    <a:pt x="3110" y="1718"/>
                  </a:cubicBezTo>
                  <a:cubicBezTo>
                    <a:pt x="3198" y="1759"/>
                    <a:pt x="3151" y="1883"/>
                    <a:pt x="3071" y="1883"/>
                  </a:cubicBezTo>
                  <a:cubicBezTo>
                    <a:pt x="3059" y="1883"/>
                    <a:pt x="3047" y="1880"/>
                    <a:pt x="3033" y="1874"/>
                  </a:cubicBezTo>
                  <a:cubicBezTo>
                    <a:pt x="2972" y="1845"/>
                    <a:pt x="2912" y="1831"/>
                    <a:pt x="2857" y="1831"/>
                  </a:cubicBezTo>
                  <a:cubicBezTo>
                    <a:pt x="2709" y="1831"/>
                    <a:pt x="2592" y="1929"/>
                    <a:pt x="2566" y="2113"/>
                  </a:cubicBezTo>
                  <a:cubicBezTo>
                    <a:pt x="2541" y="2300"/>
                    <a:pt x="2625" y="2472"/>
                    <a:pt x="2806" y="2472"/>
                  </a:cubicBezTo>
                  <a:cubicBezTo>
                    <a:pt x="2830" y="2472"/>
                    <a:pt x="2856" y="2469"/>
                    <a:pt x="2884" y="2463"/>
                  </a:cubicBezTo>
                  <a:cubicBezTo>
                    <a:pt x="2891" y="2461"/>
                    <a:pt x="2899" y="2460"/>
                    <a:pt x="2906" y="2460"/>
                  </a:cubicBezTo>
                  <a:cubicBezTo>
                    <a:pt x="2998" y="2460"/>
                    <a:pt x="3040" y="2602"/>
                    <a:pt x="2939" y="2627"/>
                  </a:cubicBezTo>
                  <a:cubicBezTo>
                    <a:pt x="2892" y="2638"/>
                    <a:pt x="2845" y="2644"/>
                    <a:pt x="2798" y="2644"/>
                  </a:cubicBezTo>
                  <a:cubicBezTo>
                    <a:pt x="2682" y="2644"/>
                    <a:pt x="2573" y="2606"/>
                    <a:pt x="2493" y="2509"/>
                  </a:cubicBezTo>
                  <a:cubicBezTo>
                    <a:pt x="2402" y="2396"/>
                    <a:pt x="2374" y="2239"/>
                    <a:pt x="2393" y="2098"/>
                  </a:cubicBezTo>
                  <a:cubicBezTo>
                    <a:pt x="2415" y="1951"/>
                    <a:pt x="2487" y="1791"/>
                    <a:pt x="2619" y="1713"/>
                  </a:cubicBezTo>
                  <a:cubicBezTo>
                    <a:pt x="2692" y="1670"/>
                    <a:pt x="2768" y="1652"/>
                    <a:pt x="2844" y="1652"/>
                  </a:cubicBezTo>
                  <a:close/>
                  <a:moveTo>
                    <a:pt x="3277" y="1978"/>
                  </a:moveTo>
                  <a:cubicBezTo>
                    <a:pt x="3327" y="1978"/>
                    <a:pt x="3376" y="2014"/>
                    <a:pt x="3358" y="2076"/>
                  </a:cubicBezTo>
                  <a:cubicBezTo>
                    <a:pt x="3333" y="2163"/>
                    <a:pt x="3313" y="2250"/>
                    <a:pt x="3300" y="2338"/>
                  </a:cubicBezTo>
                  <a:cubicBezTo>
                    <a:pt x="3459" y="2226"/>
                    <a:pt x="3618" y="2108"/>
                    <a:pt x="3789" y="2016"/>
                  </a:cubicBezTo>
                  <a:cubicBezTo>
                    <a:pt x="3804" y="2009"/>
                    <a:pt x="3818" y="2005"/>
                    <a:pt x="3832" y="2005"/>
                  </a:cubicBezTo>
                  <a:cubicBezTo>
                    <a:pt x="3912" y="2005"/>
                    <a:pt x="3969" y="2116"/>
                    <a:pt x="3885" y="2160"/>
                  </a:cubicBezTo>
                  <a:cubicBezTo>
                    <a:pt x="3774" y="2220"/>
                    <a:pt x="3668" y="2290"/>
                    <a:pt x="3564" y="2364"/>
                  </a:cubicBezTo>
                  <a:cubicBezTo>
                    <a:pt x="3663" y="2524"/>
                    <a:pt x="3743" y="2692"/>
                    <a:pt x="3781" y="2880"/>
                  </a:cubicBezTo>
                  <a:cubicBezTo>
                    <a:pt x="3793" y="2938"/>
                    <a:pt x="3750" y="2969"/>
                    <a:pt x="3703" y="2969"/>
                  </a:cubicBezTo>
                  <a:cubicBezTo>
                    <a:pt x="3662" y="2969"/>
                    <a:pt x="3618" y="2944"/>
                    <a:pt x="3608" y="2893"/>
                  </a:cubicBezTo>
                  <a:cubicBezTo>
                    <a:pt x="3576" y="2739"/>
                    <a:pt x="3505" y="2597"/>
                    <a:pt x="3423" y="2463"/>
                  </a:cubicBezTo>
                  <a:cubicBezTo>
                    <a:pt x="3375" y="2497"/>
                    <a:pt x="3326" y="2529"/>
                    <a:pt x="3279" y="2561"/>
                  </a:cubicBezTo>
                  <a:cubicBezTo>
                    <a:pt x="3276" y="2614"/>
                    <a:pt x="3277" y="2666"/>
                    <a:pt x="3281" y="2718"/>
                  </a:cubicBezTo>
                  <a:cubicBezTo>
                    <a:pt x="3285" y="2777"/>
                    <a:pt x="3239" y="2809"/>
                    <a:pt x="3194" y="2809"/>
                  </a:cubicBezTo>
                  <a:cubicBezTo>
                    <a:pt x="3153" y="2809"/>
                    <a:pt x="3112" y="2784"/>
                    <a:pt x="3108" y="2731"/>
                  </a:cubicBezTo>
                  <a:cubicBezTo>
                    <a:pt x="3092" y="2498"/>
                    <a:pt x="3123" y="2267"/>
                    <a:pt x="3187" y="2044"/>
                  </a:cubicBezTo>
                  <a:cubicBezTo>
                    <a:pt x="3200" y="1998"/>
                    <a:pt x="3239" y="1978"/>
                    <a:pt x="3277" y="1978"/>
                  </a:cubicBezTo>
                  <a:close/>
                  <a:moveTo>
                    <a:pt x="4207" y="2150"/>
                  </a:moveTo>
                  <a:cubicBezTo>
                    <a:pt x="4227" y="2150"/>
                    <a:pt x="4249" y="2157"/>
                    <a:pt x="4266" y="2170"/>
                  </a:cubicBezTo>
                  <a:cubicBezTo>
                    <a:pt x="4409" y="2181"/>
                    <a:pt x="4547" y="2209"/>
                    <a:pt x="4686" y="2246"/>
                  </a:cubicBezTo>
                  <a:cubicBezTo>
                    <a:pt x="4785" y="2271"/>
                    <a:pt x="4766" y="2419"/>
                    <a:pt x="4677" y="2419"/>
                  </a:cubicBezTo>
                  <a:cubicBezTo>
                    <a:pt x="4670" y="2419"/>
                    <a:pt x="4662" y="2418"/>
                    <a:pt x="4654" y="2416"/>
                  </a:cubicBezTo>
                  <a:cubicBezTo>
                    <a:pt x="4536" y="2385"/>
                    <a:pt x="4418" y="2357"/>
                    <a:pt x="4298" y="2345"/>
                  </a:cubicBezTo>
                  <a:cubicBezTo>
                    <a:pt x="4290" y="2447"/>
                    <a:pt x="4274" y="2547"/>
                    <a:pt x="4254" y="2647"/>
                  </a:cubicBezTo>
                  <a:cubicBezTo>
                    <a:pt x="4351" y="2684"/>
                    <a:pt x="4452" y="2709"/>
                    <a:pt x="4546" y="2753"/>
                  </a:cubicBezTo>
                  <a:cubicBezTo>
                    <a:pt x="4635" y="2793"/>
                    <a:pt x="4588" y="2916"/>
                    <a:pt x="4507" y="2916"/>
                  </a:cubicBezTo>
                  <a:cubicBezTo>
                    <a:pt x="4495" y="2916"/>
                    <a:pt x="4483" y="2914"/>
                    <a:pt x="4470" y="2907"/>
                  </a:cubicBezTo>
                  <a:cubicBezTo>
                    <a:pt x="4386" y="2869"/>
                    <a:pt x="4297" y="2846"/>
                    <a:pt x="4210" y="2815"/>
                  </a:cubicBezTo>
                  <a:cubicBezTo>
                    <a:pt x="4196" y="2863"/>
                    <a:pt x="4178" y="2913"/>
                    <a:pt x="4159" y="2962"/>
                  </a:cubicBezTo>
                  <a:cubicBezTo>
                    <a:pt x="4266" y="2988"/>
                    <a:pt x="4367" y="3037"/>
                    <a:pt x="4466" y="3085"/>
                  </a:cubicBezTo>
                  <a:cubicBezTo>
                    <a:pt x="4553" y="3128"/>
                    <a:pt x="4507" y="3250"/>
                    <a:pt x="4428" y="3250"/>
                  </a:cubicBezTo>
                  <a:cubicBezTo>
                    <a:pt x="4416" y="3250"/>
                    <a:pt x="4403" y="3247"/>
                    <a:pt x="4390" y="3241"/>
                  </a:cubicBezTo>
                  <a:cubicBezTo>
                    <a:pt x="4289" y="3192"/>
                    <a:pt x="4189" y="3142"/>
                    <a:pt x="4078" y="3122"/>
                  </a:cubicBezTo>
                  <a:cubicBezTo>
                    <a:pt x="4065" y="3131"/>
                    <a:pt x="4049" y="3135"/>
                    <a:pt x="4034" y="3135"/>
                  </a:cubicBezTo>
                  <a:cubicBezTo>
                    <a:pt x="3977" y="3135"/>
                    <a:pt x="3918" y="3079"/>
                    <a:pt x="3951" y="3012"/>
                  </a:cubicBezTo>
                  <a:cubicBezTo>
                    <a:pt x="4054" y="2792"/>
                    <a:pt x="4105" y="2562"/>
                    <a:pt x="4128" y="2323"/>
                  </a:cubicBezTo>
                  <a:cubicBezTo>
                    <a:pt x="4066" y="2282"/>
                    <a:pt x="4073" y="2169"/>
                    <a:pt x="4160" y="2165"/>
                  </a:cubicBezTo>
                  <a:cubicBezTo>
                    <a:pt x="4173" y="2155"/>
                    <a:pt x="4190" y="2150"/>
                    <a:pt x="4207" y="2150"/>
                  </a:cubicBezTo>
                  <a:close/>
                  <a:moveTo>
                    <a:pt x="4973" y="2392"/>
                  </a:moveTo>
                  <a:cubicBezTo>
                    <a:pt x="4991" y="2392"/>
                    <a:pt x="5010" y="2398"/>
                    <a:pt x="5028" y="2413"/>
                  </a:cubicBezTo>
                  <a:cubicBezTo>
                    <a:pt x="5152" y="2514"/>
                    <a:pt x="5299" y="2579"/>
                    <a:pt x="5452" y="2622"/>
                  </a:cubicBezTo>
                  <a:cubicBezTo>
                    <a:pt x="5551" y="2649"/>
                    <a:pt x="5532" y="2796"/>
                    <a:pt x="5446" y="2796"/>
                  </a:cubicBezTo>
                  <a:cubicBezTo>
                    <a:pt x="5438" y="2796"/>
                    <a:pt x="5430" y="2794"/>
                    <a:pt x="5421" y="2792"/>
                  </a:cubicBezTo>
                  <a:cubicBezTo>
                    <a:pt x="5362" y="2775"/>
                    <a:pt x="5304" y="2755"/>
                    <a:pt x="5246" y="2733"/>
                  </a:cubicBezTo>
                  <a:cubicBezTo>
                    <a:pt x="5204" y="2988"/>
                    <a:pt x="5129" y="3264"/>
                    <a:pt x="5023" y="3495"/>
                  </a:cubicBezTo>
                  <a:cubicBezTo>
                    <a:pt x="5007" y="3529"/>
                    <a:pt x="4980" y="3543"/>
                    <a:pt x="4952" y="3543"/>
                  </a:cubicBezTo>
                  <a:cubicBezTo>
                    <a:pt x="4895" y="3543"/>
                    <a:pt x="4836" y="3487"/>
                    <a:pt x="4867" y="3419"/>
                  </a:cubicBezTo>
                  <a:cubicBezTo>
                    <a:pt x="4973" y="3187"/>
                    <a:pt x="5045" y="2910"/>
                    <a:pt x="5083" y="2656"/>
                  </a:cubicBezTo>
                  <a:cubicBezTo>
                    <a:pt x="5024" y="2623"/>
                    <a:pt x="4967" y="2586"/>
                    <a:pt x="4912" y="2542"/>
                  </a:cubicBezTo>
                  <a:cubicBezTo>
                    <a:pt x="4843" y="2486"/>
                    <a:pt x="4902" y="2392"/>
                    <a:pt x="4973" y="2392"/>
                  </a:cubicBezTo>
                  <a:close/>
                  <a:moveTo>
                    <a:pt x="1929" y="1"/>
                  </a:moveTo>
                  <a:cubicBezTo>
                    <a:pt x="1654" y="412"/>
                    <a:pt x="1167" y="679"/>
                    <a:pt x="673" y="679"/>
                  </a:cubicBezTo>
                  <a:cubicBezTo>
                    <a:pt x="592" y="679"/>
                    <a:pt x="511" y="671"/>
                    <a:pt x="430" y="656"/>
                  </a:cubicBezTo>
                  <a:cubicBezTo>
                    <a:pt x="345" y="1113"/>
                    <a:pt x="148" y="1537"/>
                    <a:pt x="1" y="1976"/>
                  </a:cubicBezTo>
                  <a:cubicBezTo>
                    <a:pt x="469" y="2259"/>
                    <a:pt x="585" y="2975"/>
                    <a:pt x="431" y="3475"/>
                  </a:cubicBezTo>
                  <a:lnTo>
                    <a:pt x="444" y="3475"/>
                  </a:lnTo>
                  <a:cubicBezTo>
                    <a:pt x="1243" y="3599"/>
                    <a:pt x="2021" y="3851"/>
                    <a:pt x="2774" y="4140"/>
                  </a:cubicBezTo>
                  <a:cubicBezTo>
                    <a:pt x="3472" y="4408"/>
                    <a:pt x="4157" y="4715"/>
                    <a:pt x="4830" y="5042"/>
                  </a:cubicBezTo>
                  <a:cubicBezTo>
                    <a:pt x="5142" y="4722"/>
                    <a:pt x="5521" y="4516"/>
                    <a:pt x="5967" y="4507"/>
                  </a:cubicBezTo>
                  <a:cubicBezTo>
                    <a:pt x="5933" y="4493"/>
                    <a:pt x="5904" y="4460"/>
                    <a:pt x="5914" y="4414"/>
                  </a:cubicBezTo>
                  <a:cubicBezTo>
                    <a:pt x="5996" y="3950"/>
                    <a:pt x="6217" y="3525"/>
                    <a:pt x="6315" y="3066"/>
                  </a:cubicBezTo>
                  <a:lnTo>
                    <a:pt x="6315" y="3065"/>
                  </a:lnTo>
                  <a:cubicBezTo>
                    <a:pt x="5803" y="2752"/>
                    <a:pt x="5588" y="2153"/>
                    <a:pt x="5772" y="1582"/>
                  </a:cubicBezTo>
                  <a:cubicBezTo>
                    <a:pt x="5023" y="1342"/>
                    <a:pt x="4305" y="1022"/>
                    <a:pt x="3587" y="702"/>
                  </a:cubicBezTo>
                  <a:cubicBezTo>
                    <a:pt x="3540" y="690"/>
                    <a:pt x="3495" y="679"/>
                    <a:pt x="3449" y="668"/>
                  </a:cubicBezTo>
                  <a:cubicBezTo>
                    <a:pt x="3444" y="669"/>
                    <a:pt x="3439" y="670"/>
                    <a:pt x="3434" y="670"/>
                  </a:cubicBezTo>
                  <a:cubicBezTo>
                    <a:pt x="3411" y="670"/>
                    <a:pt x="3388" y="658"/>
                    <a:pt x="3371" y="631"/>
                  </a:cubicBezTo>
                  <a:cubicBezTo>
                    <a:pt x="3363" y="620"/>
                    <a:pt x="3356" y="608"/>
                    <a:pt x="3349" y="596"/>
                  </a:cubicBezTo>
                  <a:cubicBezTo>
                    <a:pt x="2879" y="388"/>
                    <a:pt x="2409" y="182"/>
                    <a:pt x="19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47"/>
            <p:cNvSpPr/>
            <p:nvPr/>
          </p:nvSpPr>
          <p:spPr>
            <a:xfrm>
              <a:off x="4188775" y="1690600"/>
              <a:ext cx="160950" cy="135725"/>
            </a:xfrm>
            <a:custGeom>
              <a:rect b="b" l="l" r="r" t="t"/>
              <a:pathLst>
                <a:path extrusionOk="0" h="5429" w="6438">
                  <a:moveTo>
                    <a:pt x="2135" y="1"/>
                  </a:moveTo>
                  <a:cubicBezTo>
                    <a:pt x="2127" y="1"/>
                    <a:pt x="2120" y="2"/>
                    <a:pt x="2113" y="3"/>
                  </a:cubicBezTo>
                  <a:cubicBezTo>
                    <a:pt x="2089" y="8"/>
                    <a:pt x="2068" y="21"/>
                    <a:pt x="2053" y="46"/>
                  </a:cubicBezTo>
                  <a:cubicBezTo>
                    <a:pt x="1820" y="440"/>
                    <a:pt x="1365" y="693"/>
                    <a:pt x="910" y="693"/>
                  </a:cubicBezTo>
                  <a:cubicBezTo>
                    <a:pt x="814" y="693"/>
                    <a:pt x="718" y="682"/>
                    <a:pt x="624" y="659"/>
                  </a:cubicBezTo>
                  <a:cubicBezTo>
                    <a:pt x="617" y="657"/>
                    <a:pt x="610" y="656"/>
                    <a:pt x="603" y="656"/>
                  </a:cubicBezTo>
                  <a:cubicBezTo>
                    <a:pt x="564" y="656"/>
                    <a:pt x="538" y="683"/>
                    <a:pt x="529" y="716"/>
                  </a:cubicBezTo>
                  <a:cubicBezTo>
                    <a:pt x="518" y="728"/>
                    <a:pt x="510" y="742"/>
                    <a:pt x="507" y="762"/>
                  </a:cubicBezTo>
                  <a:cubicBezTo>
                    <a:pt x="428" y="1231"/>
                    <a:pt x="227" y="1666"/>
                    <a:pt x="74" y="2115"/>
                  </a:cubicBezTo>
                  <a:cubicBezTo>
                    <a:pt x="26" y="2136"/>
                    <a:pt x="1" y="2202"/>
                    <a:pt x="33" y="2245"/>
                  </a:cubicBezTo>
                  <a:cubicBezTo>
                    <a:pt x="27" y="2295"/>
                    <a:pt x="70" y="2324"/>
                    <a:pt x="116" y="2324"/>
                  </a:cubicBezTo>
                  <a:cubicBezTo>
                    <a:pt x="129" y="2324"/>
                    <a:pt x="141" y="2322"/>
                    <a:pt x="153" y="2317"/>
                  </a:cubicBezTo>
                  <a:cubicBezTo>
                    <a:pt x="559" y="2573"/>
                    <a:pt x="646" y="3245"/>
                    <a:pt x="488" y="3663"/>
                  </a:cubicBezTo>
                  <a:cubicBezTo>
                    <a:pt x="462" y="3731"/>
                    <a:pt x="521" y="3789"/>
                    <a:pt x="576" y="3789"/>
                  </a:cubicBezTo>
                  <a:cubicBezTo>
                    <a:pt x="579" y="3789"/>
                    <a:pt x="583" y="3788"/>
                    <a:pt x="586" y="3788"/>
                  </a:cubicBezTo>
                  <a:cubicBezTo>
                    <a:pt x="596" y="3812"/>
                    <a:pt x="616" y="3831"/>
                    <a:pt x="649" y="3835"/>
                  </a:cubicBezTo>
                  <a:cubicBezTo>
                    <a:pt x="1447" y="3958"/>
                    <a:pt x="2221" y="4211"/>
                    <a:pt x="2973" y="4499"/>
                  </a:cubicBezTo>
                  <a:cubicBezTo>
                    <a:pt x="3682" y="4772"/>
                    <a:pt x="4376" y="5086"/>
                    <a:pt x="5058" y="5419"/>
                  </a:cubicBezTo>
                  <a:cubicBezTo>
                    <a:pt x="5071" y="5426"/>
                    <a:pt x="5084" y="5429"/>
                    <a:pt x="5096" y="5429"/>
                  </a:cubicBezTo>
                  <a:cubicBezTo>
                    <a:pt x="5134" y="5429"/>
                    <a:pt x="5164" y="5401"/>
                    <a:pt x="5175" y="5367"/>
                  </a:cubicBezTo>
                  <a:lnTo>
                    <a:pt x="5176" y="5365"/>
                  </a:lnTo>
                  <a:cubicBezTo>
                    <a:pt x="5473" y="5055"/>
                    <a:pt x="5826" y="4869"/>
                    <a:pt x="6252" y="4869"/>
                  </a:cubicBezTo>
                  <a:cubicBezTo>
                    <a:pt x="6277" y="4869"/>
                    <a:pt x="6301" y="4869"/>
                    <a:pt x="6326" y="4870"/>
                  </a:cubicBezTo>
                  <a:cubicBezTo>
                    <a:pt x="6327" y="4871"/>
                    <a:pt x="6329" y="4871"/>
                    <a:pt x="6330" y="4871"/>
                  </a:cubicBezTo>
                  <a:cubicBezTo>
                    <a:pt x="6437" y="4871"/>
                    <a:pt x="6423" y="4703"/>
                    <a:pt x="6314" y="4697"/>
                  </a:cubicBezTo>
                  <a:lnTo>
                    <a:pt x="6272" y="4697"/>
                  </a:lnTo>
                  <a:lnTo>
                    <a:pt x="6204" y="4696"/>
                  </a:lnTo>
                  <a:cubicBezTo>
                    <a:pt x="5758" y="4705"/>
                    <a:pt x="5379" y="4911"/>
                    <a:pt x="5066" y="5231"/>
                  </a:cubicBezTo>
                  <a:cubicBezTo>
                    <a:pt x="4394" y="4904"/>
                    <a:pt x="3709" y="4597"/>
                    <a:pt x="3010" y="4329"/>
                  </a:cubicBezTo>
                  <a:cubicBezTo>
                    <a:pt x="2258" y="4040"/>
                    <a:pt x="1480" y="3788"/>
                    <a:pt x="681" y="3664"/>
                  </a:cubicBezTo>
                  <a:lnTo>
                    <a:pt x="668" y="3664"/>
                  </a:lnTo>
                  <a:cubicBezTo>
                    <a:pt x="822" y="3164"/>
                    <a:pt x="705" y="2448"/>
                    <a:pt x="238" y="2165"/>
                  </a:cubicBezTo>
                  <a:cubicBezTo>
                    <a:pt x="385" y="1726"/>
                    <a:pt x="582" y="1302"/>
                    <a:pt x="667" y="845"/>
                  </a:cubicBezTo>
                  <a:cubicBezTo>
                    <a:pt x="748" y="860"/>
                    <a:pt x="829" y="868"/>
                    <a:pt x="910" y="868"/>
                  </a:cubicBezTo>
                  <a:cubicBezTo>
                    <a:pt x="1404" y="868"/>
                    <a:pt x="1890" y="601"/>
                    <a:pt x="2165" y="190"/>
                  </a:cubicBezTo>
                  <a:cubicBezTo>
                    <a:pt x="2646" y="371"/>
                    <a:pt x="3116" y="577"/>
                    <a:pt x="3586" y="785"/>
                  </a:cubicBezTo>
                  <a:cubicBezTo>
                    <a:pt x="3531" y="699"/>
                    <a:pt x="3476" y="611"/>
                    <a:pt x="3423" y="524"/>
                  </a:cubicBezTo>
                  <a:cubicBezTo>
                    <a:pt x="3009" y="341"/>
                    <a:pt x="2592" y="164"/>
                    <a:pt x="2169" y="7"/>
                  </a:cubicBezTo>
                  <a:cubicBezTo>
                    <a:pt x="2157" y="2"/>
                    <a:pt x="2145" y="1"/>
                    <a:pt x="2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47"/>
            <p:cNvSpPr/>
            <p:nvPr/>
          </p:nvSpPr>
          <p:spPr>
            <a:xfrm>
              <a:off x="4337150" y="1642550"/>
              <a:ext cx="13000" cy="9550"/>
            </a:xfrm>
            <a:custGeom>
              <a:rect b="b" l="l" r="r" t="t"/>
              <a:pathLst>
                <a:path extrusionOk="0" h="382" w="520">
                  <a:moveTo>
                    <a:pt x="264" y="1"/>
                  </a:moveTo>
                  <a:cubicBezTo>
                    <a:pt x="253" y="1"/>
                    <a:pt x="241" y="2"/>
                    <a:pt x="229" y="4"/>
                  </a:cubicBezTo>
                  <a:cubicBezTo>
                    <a:pt x="0" y="41"/>
                    <a:pt x="44" y="381"/>
                    <a:pt x="256" y="381"/>
                  </a:cubicBezTo>
                  <a:cubicBezTo>
                    <a:pt x="267" y="381"/>
                    <a:pt x="278" y="380"/>
                    <a:pt x="290" y="378"/>
                  </a:cubicBezTo>
                  <a:cubicBezTo>
                    <a:pt x="519" y="340"/>
                    <a:pt x="475" y="1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47"/>
            <p:cNvSpPr/>
            <p:nvPr/>
          </p:nvSpPr>
          <p:spPr>
            <a:xfrm>
              <a:off x="4321750" y="1463200"/>
              <a:ext cx="21075" cy="24900"/>
            </a:xfrm>
            <a:custGeom>
              <a:rect b="b" l="l" r="r" t="t"/>
              <a:pathLst>
                <a:path extrusionOk="0" h="996" w="843">
                  <a:moveTo>
                    <a:pt x="238" y="1"/>
                  </a:moveTo>
                  <a:cubicBezTo>
                    <a:pt x="237" y="1"/>
                    <a:pt x="236" y="1"/>
                    <a:pt x="235" y="1"/>
                  </a:cubicBezTo>
                  <a:cubicBezTo>
                    <a:pt x="86" y="4"/>
                    <a:pt x="28" y="230"/>
                    <a:pt x="1" y="342"/>
                  </a:cubicBezTo>
                  <a:cubicBezTo>
                    <a:pt x="1" y="345"/>
                    <a:pt x="0" y="347"/>
                    <a:pt x="0" y="349"/>
                  </a:cubicBezTo>
                  <a:cubicBezTo>
                    <a:pt x="19" y="361"/>
                    <a:pt x="38" y="377"/>
                    <a:pt x="57" y="396"/>
                  </a:cubicBezTo>
                  <a:cubicBezTo>
                    <a:pt x="173" y="512"/>
                    <a:pt x="169" y="660"/>
                    <a:pt x="112" y="793"/>
                  </a:cubicBezTo>
                  <a:cubicBezTo>
                    <a:pt x="187" y="849"/>
                    <a:pt x="256" y="917"/>
                    <a:pt x="310" y="995"/>
                  </a:cubicBezTo>
                  <a:cubicBezTo>
                    <a:pt x="319" y="956"/>
                    <a:pt x="332" y="916"/>
                    <a:pt x="349" y="875"/>
                  </a:cubicBezTo>
                  <a:cubicBezTo>
                    <a:pt x="377" y="811"/>
                    <a:pt x="430" y="710"/>
                    <a:pt x="509" y="697"/>
                  </a:cubicBezTo>
                  <a:cubicBezTo>
                    <a:pt x="518" y="695"/>
                    <a:pt x="526" y="695"/>
                    <a:pt x="534" y="695"/>
                  </a:cubicBezTo>
                  <a:cubicBezTo>
                    <a:pt x="575" y="695"/>
                    <a:pt x="606" y="714"/>
                    <a:pt x="640" y="729"/>
                  </a:cubicBezTo>
                  <a:cubicBezTo>
                    <a:pt x="688" y="630"/>
                    <a:pt x="756" y="525"/>
                    <a:pt x="843" y="453"/>
                  </a:cubicBezTo>
                  <a:cubicBezTo>
                    <a:pt x="830" y="414"/>
                    <a:pt x="820" y="373"/>
                    <a:pt x="809" y="333"/>
                  </a:cubicBezTo>
                  <a:cubicBezTo>
                    <a:pt x="801" y="297"/>
                    <a:pt x="789" y="283"/>
                    <a:pt x="774" y="283"/>
                  </a:cubicBezTo>
                  <a:cubicBezTo>
                    <a:pt x="749" y="283"/>
                    <a:pt x="712" y="322"/>
                    <a:pt x="663" y="356"/>
                  </a:cubicBezTo>
                  <a:cubicBezTo>
                    <a:pt x="644" y="369"/>
                    <a:pt x="622" y="376"/>
                    <a:pt x="600" y="376"/>
                  </a:cubicBezTo>
                  <a:cubicBezTo>
                    <a:pt x="565" y="376"/>
                    <a:pt x="533" y="360"/>
                    <a:pt x="517" y="323"/>
                  </a:cubicBezTo>
                  <a:cubicBezTo>
                    <a:pt x="472" y="217"/>
                    <a:pt x="384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47"/>
            <p:cNvSpPr/>
            <p:nvPr/>
          </p:nvSpPr>
          <p:spPr>
            <a:xfrm>
              <a:off x="4332750" y="1581500"/>
              <a:ext cx="13000" cy="9500"/>
            </a:xfrm>
            <a:custGeom>
              <a:rect b="b" l="l" r="r" t="t"/>
              <a:pathLst>
                <a:path extrusionOk="0" h="380" w="520">
                  <a:moveTo>
                    <a:pt x="265" y="0"/>
                  </a:moveTo>
                  <a:cubicBezTo>
                    <a:pt x="254" y="0"/>
                    <a:pt x="242" y="1"/>
                    <a:pt x="230" y="3"/>
                  </a:cubicBezTo>
                  <a:cubicBezTo>
                    <a:pt x="1" y="40"/>
                    <a:pt x="44" y="379"/>
                    <a:pt x="256" y="379"/>
                  </a:cubicBezTo>
                  <a:cubicBezTo>
                    <a:pt x="267" y="379"/>
                    <a:pt x="279" y="378"/>
                    <a:pt x="291" y="377"/>
                  </a:cubicBezTo>
                  <a:cubicBezTo>
                    <a:pt x="519" y="339"/>
                    <a:pt x="476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47"/>
            <p:cNvSpPr/>
            <p:nvPr/>
          </p:nvSpPr>
          <p:spPr>
            <a:xfrm>
              <a:off x="4329725" y="1557075"/>
              <a:ext cx="12975" cy="9500"/>
            </a:xfrm>
            <a:custGeom>
              <a:rect b="b" l="l" r="r" t="t"/>
              <a:pathLst>
                <a:path extrusionOk="0" h="380" w="519">
                  <a:moveTo>
                    <a:pt x="263" y="0"/>
                  </a:moveTo>
                  <a:cubicBezTo>
                    <a:pt x="252" y="0"/>
                    <a:pt x="241" y="1"/>
                    <a:pt x="229" y="3"/>
                  </a:cubicBezTo>
                  <a:cubicBezTo>
                    <a:pt x="0" y="40"/>
                    <a:pt x="44" y="380"/>
                    <a:pt x="255" y="380"/>
                  </a:cubicBezTo>
                  <a:cubicBezTo>
                    <a:pt x="266" y="380"/>
                    <a:pt x="277" y="379"/>
                    <a:pt x="289" y="377"/>
                  </a:cubicBezTo>
                  <a:cubicBezTo>
                    <a:pt x="519" y="339"/>
                    <a:pt x="47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47"/>
            <p:cNvSpPr/>
            <p:nvPr/>
          </p:nvSpPr>
          <p:spPr>
            <a:xfrm>
              <a:off x="4287675" y="1483275"/>
              <a:ext cx="46450" cy="36150"/>
            </a:xfrm>
            <a:custGeom>
              <a:rect b="b" l="l" r="r" t="t"/>
              <a:pathLst>
                <a:path extrusionOk="0" h="1446" w="1858">
                  <a:moveTo>
                    <a:pt x="1015" y="0"/>
                  </a:moveTo>
                  <a:cubicBezTo>
                    <a:pt x="872" y="0"/>
                    <a:pt x="768" y="102"/>
                    <a:pt x="800" y="372"/>
                  </a:cubicBezTo>
                  <a:cubicBezTo>
                    <a:pt x="809" y="440"/>
                    <a:pt x="755" y="479"/>
                    <a:pt x="703" y="479"/>
                  </a:cubicBezTo>
                  <a:cubicBezTo>
                    <a:pt x="665" y="479"/>
                    <a:pt x="627" y="458"/>
                    <a:pt x="616" y="410"/>
                  </a:cubicBezTo>
                  <a:cubicBezTo>
                    <a:pt x="603" y="409"/>
                    <a:pt x="589" y="409"/>
                    <a:pt x="576" y="409"/>
                  </a:cubicBezTo>
                  <a:cubicBezTo>
                    <a:pt x="167" y="409"/>
                    <a:pt x="0" y="851"/>
                    <a:pt x="168" y="1217"/>
                  </a:cubicBezTo>
                  <a:cubicBezTo>
                    <a:pt x="177" y="1238"/>
                    <a:pt x="178" y="1258"/>
                    <a:pt x="175" y="1276"/>
                  </a:cubicBezTo>
                  <a:lnTo>
                    <a:pt x="273" y="1286"/>
                  </a:lnTo>
                  <a:cubicBezTo>
                    <a:pt x="371" y="1154"/>
                    <a:pt x="506" y="1075"/>
                    <a:pt x="660" y="1075"/>
                  </a:cubicBezTo>
                  <a:cubicBezTo>
                    <a:pt x="777" y="1075"/>
                    <a:pt x="906" y="1121"/>
                    <a:pt x="1038" y="1224"/>
                  </a:cubicBezTo>
                  <a:cubicBezTo>
                    <a:pt x="1091" y="1266"/>
                    <a:pt x="1082" y="1329"/>
                    <a:pt x="1048" y="1367"/>
                  </a:cubicBezTo>
                  <a:lnTo>
                    <a:pt x="1126" y="1445"/>
                  </a:lnTo>
                  <a:cubicBezTo>
                    <a:pt x="1362" y="1206"/>
                    <a:pt x="1606" y="974"/>
                    <a:pt x="1857" y="750"/>
                  </a:cubicBezTo>
                  <a:lnTo>
                    <a:pt x="1838" y="730"/>
                  </a:lnTo>
                  <a:lnTo>
                    <a:pt x="1838" y="729"/>
                  </a:lnTo>
                  <a:cubicBezTo>
                    <a:pt x="1819" y="745"/>
                    <a:pt x="1795" y="754"/>
                    <a:pt x="1770" y="754"/>
                  </a:cubicBezTo>
                  <a:cubicBezTo>
                    <a:pt x="1729" y="754"/>
                    <a:pt x="1689" y="730"/>
                    <a:pt x="1681" y="677"/>
                  </a:cubicBezTo>
                  <a:cubicBezTo>
                    <a:pt x="1668" y="601"/>
                    <a:pt x="1658" y="527"/>
                    <a:pt x="1654" y="453"/>
                  </a:cubicBezTo>
                  <a:cubicBezTo>
                    <a:pt x="1623" y="453"/>
                    <a:pt x="1592" y="438"/>
                    <a:pt x="1575" y="399"/>
                  </a:cubicBezTo>
                  <a:cubicBezTo>
                    <a:pt x="1535" y="310"/>
                    <a:pt x="1462" y="223"/>
                    <a:pt x="1376" y="154"/>
                  </a:cubicBezTo>
                  <a:cubicBezTo>
                    <a:pt x="1356" y="180"/>
                    <a:pt x="1329" y="191"/>
                    <a:pt x="1303" y="191"/>
                  </a:cubicBezTo>
                  <a:cubicBezTo>
                    <a:pt x="1237" y="191"/>
                    <a:pt x="1173" y="121"/>
                    <a:pt x="1217" y="53"/>
                  </a:cubicBezTo>
                  <a:cubicBezTo>
                    <a:pt x="1147" y="20"/>
                    <a:pt x="1077" y="0"/>
                    <a:pt x="10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47"/>
            <p:cNvSpPr/>
            <p:nvPr/>
          </p:nvSpPr>
          <p:spPr>
            <a:xfrm>
              <a:off x="4315600" y="1755125"/>
              <a:ext cx="17875" cy="28800"/>
            </a:xfrm>
            <a:custGeom>
              <a:rect b="b" l="l" r="r" t="t"/>
              <a:pathLst>
                <a:path extrusionOk="0" h="1152" w="715">
                  <a:moveTo>
                    <a:pt x="137" y="0"/>
                  </a:moveTo>
                  <a:cubicBezTo>
                    <a:pt x="66" y="0"/>
                    <a:pt x="7" y="94"/>
                    <a:pt x="76" y="150"/>
                  </a:cubicBezTo>
                  <a:cubicBezTo>
                    <a:pt x="131" y="194"/>
                    <a:pt x="187" y="232"/>
                    <a:pt x="247" y="264"/>
                  </a:cubicBezTo>
                  <a:cubicBezTo>
                    <a:pt x="209" y="518"/>
                    <a:pt x="137" y="795"/>
                    <a:pt x="31" y="1027"/>
                  </a:cubicBezTo>
                  <a:cubicBezTo>
                    <a:pt x="0" y="1095"/>
                    <a:pt x="59" y="1152"/>
                    <a:pt x="115" y="1152"/>
                  </a:cubicBezTo>
                  <a:cubicBezTo>
                    <a:pt x="143" y="1152"/>
                    <a:pt x="170" y="1137"/>
                    <a:pt x="186" y="1103"/>
                  </a:cubicBezTo>
                  <a:cubicBezTo>
                    <a:pt x="293" y="871"/>
                    <a:pt x="368" y="596"/>
                    <a:pt x="410" y="341"/>
                  </a:cubicBezTo>
                  <a:cubicBezTo>
                    <a:pt x="468" y="363"/>
                    <a:pt x="526" y="383"/>
                    <a:pt x="585" y="400"/>
                  </a:cubicBezTo>
                  <a:cubicBezTo>
                    <a:pt x="594" y="402"/>
                    <a:pt x="602" y="404"/>
                    <a:pt x="610" y="404"/>
                  </a:cubicBezTo>
                  <a:cubicBezTo>
                    <a:pt x="696" y="404"/>
                    <a:pt x="715" y="257"/>
                    <a:pt x="616" y="230"/>
                  </a:cubicBezTo>
                  <a:cubicBezTo>
                    <a:pt x="463" y="187"/>
                    <a:pt x="316" y="122"/>
                    <a:pt x="192" y="21"/>
                  </a:cubicBezTo>
                  <a:cubicBezTo>
                    <a:pt x="174" y="6"/>
                    <a:pt x="155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47"/>
            <p:cNvSpPr/>
            <p:nvPr/>
          </p:nvSpPr>
          <p:spPr>
            <a:xfrm>
              <a:off x="4318675" y="1709550"/>
              <a:ext cx="13800" cy="9425"/>
            </a:xfrm>
            <a:custGeom>
              <a:rect b="b" l="l" r="r" t="t"/>
              <a:pathLst>
                <a:path extrusionOk="0" h="377" w="552">
                  <a:moveTo>
                    <a:pt x="19" y="1"/>
                  </a:moveTo>
                  <a:cubicBezTo>
                    <a:pt x="15" y="60"/>
                    <a:pt x="9" y="118"/>
                    <a:pt x="1" y="177"/>
                  </a:cubicBezTo>
                  <a:cubicBezTo>
                    <a:pt x="59" y="205"/>
                    <a:pt x="117" y="234"/>
                    <a:pt x="177" y="262"/>
                  </a:cubicBezTo>
                  <a:cubicBezTo>
                    <a:pt x="177" y="259"/>
                    <a:pt x="177" y="255"/>
                    <a:pt x="178" y="253"/>
                  </a:cubicBezTo>
                  <a:cubicBezTo>
                    <a:pt x="179" y="256"/>
                    <a:pt x="179" y="260"/>
                    <a:pt x="180" y="264"/>
                  </a:cubicBezTo>
                  <a:cubicBezTo>
                    <a:pt x="260" y="302"/>
                    <a:pt x="340" y="340"/>
                    <a:pt x="421" y="377"/>
                  </a:cubicBezTo>
                  <a:cubicBezTo>
                    <a:pt x="465" y="337"/>
                    <a:pt x="509" y="294"/>
                    <a:pt x="552" y="253"/>
                  </a:cubicBezTo>
                  <a:cubicBezTo>
                    <a:pt x="373" y="171"/>
                    <a:pt x="196" y="86"/>
                    <a:pt x="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47"/>
            <p:cNvSpPr/>
            <p:nvPr/>
          </p:nvSpPr>
          <p:spPr>
            <a:xfrm>
              <a:off x="4321575" y="1648800"/>
              <a:ext cx="12975" cy="9475"/>
            </a:xfrm>
            <a:custGeom>
              <a:rect b="b" l="l" r="r" t="t"/>
              <a:pathLst>
                <a:path extrusionOk="0" h="379" w="519">
                  <a:moveTo>
                    <a:pt x="263" y="1"/>
                  </a:moveTo>
                  <a:cubicBezTo>
                    <a:pt x="252" y="1"/>
                    <a:pt x="241" y="1"/>
                    <a:pt x="229" y="3"/>
                  </a:cubicBezTo>
                  <a:cubicBezTo>
                    <a:pt x="0" y="40"/>
                    <a:pt x="44" y="379"/>
                    <a:pt x="255" y="379"/>
                  </a:cubicBezTo>
                  <a:cubicBezTo>
                    <a:pt x="266" y="379"/>
                    <a:pt x="277" y="378"/>
                    <a:pt x="289" y="376"/>
                  </a:cubicBezTo>
                  <a:cubicBezTo>
                    <a:pt x="519" y="340"/>
                    <a:pt x="475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47"/>
            <p:cNvSpPr/>
            <p:nvPr/>
          </p:nvSpPr>
          <p:spPr>
            <a:xfrm>
              <a:off x="4322325" y="1716125"/>
              <a:ext cx="6875" cy="5425"/>
            </a:xfrm>
            <a:custGeom>
              <a:rect b="b" l="l" r="r" t="t"/>
              <a:pathLst>
                <a:path extrusionOk="0" h="217" w="275">
                  <a:moveTo>
                    <a:pt x="34" y="1"/>
                  </a:moveTo>
                  <a:cubicBezTo>
                    <a:pt x="37" y="11"/>
                    <a:pt x="39" y="22"/>
                    <a:pt x="42" y="33"/>
                  </a:cubicBezTo>
                  <a:cubicBezTo>
                    <a:pt x="44" y="42"/>
                    <a:pt x="49" y="50"/>
                    <a:pt x="53" y="60"/>
                  </a:cubicBezTo>
                  <a:cubicBezTo>
                    <a:pt x="1" y="124"/>
                    <a:pt x="59" y="216"/>
                    <a:pt x="129" y="216"/>
                  </a:cubicBezTo>
                  <a:cubicBezTo>
                    <a:pt x="148" y="216"/>
                    <a:pt x="168" y="209"/>
                    <a:pt x="187" y="193"/>
                  </a:cubicBezTo>
                  <a:cubicBezTo>
                    <a:pt x="216" y="167"/>
                    <a:pt x="246" y="141"/>
                    <a:pt x="275" y="114"/>
                  </a:cubicBezTo>
                  <a:cubicBezTo>
                    <a:pt x="194" y="77"/>
                    <a:pt x="114" y="39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47"/>
            <p:cNvSpPr/>
            <p:nvPr/>
          </p:nvSpPr>
          <p:spPr>
            <a:xfrm>
              <a:off x="4171150" y="1675325"/>
              <a:ext cx="153525" cy="169550"/>
            </a:xfrm>
            <a:custGeom>
              <a:rect b="b" l="l" r="r" t="t"/>
              <a:pathLst>
                <a:path extrusionOk="0" h="6782" w="6141">
                  <a:moveTo>
                    <a:pt x="2430" y="0"/>
                  </a:moveTo>
                  <a:cubicBezTo>
                    <a:pt x="2393" y="0"/>
                    <a:pt x="2356" y="21"/>
                    <a:pt x="2347" y="68"/>
                  </a:cubicBezTo>
                  <a:cubicBezTo>
                    <a:pt x="2252" y="524"/>
                    <a:pt x="1796" y="788"/>
                    <a:pt x="1349" y="788"/>
                  </a:cubicBezTo>
                  <a:cubicBezTo>
                    <a:pt x="1166" y="788"/>
                    <a:pt x="985" y="744"/>
                    <a:pt x="831" y="650"/>
                  </a:cubicBezTo>
                  <a:cubicBezTo>
                    <a:pt x="817" y="641"/>
                    <a:pt x="803" y="638"/>
                    <a:pt x="790" y="638"/>
                  </a:cubicBezTo>
                  <a:cubicBezTo>
                    <a:pt x="778" y="638"/>
                    <a:pt x="766" y="641"/>
                    <a:pt x="756" y="646"/>
                  </a:cubicBezTo>
                  <a:cubicBezTo>
                    <a:pt x="731" y="655"/>
                    <a:pt x="709" y="675"/>
                    <a:pt x="707" y="712"/>
                  </a:cubicBezTo>
                  <a:cubicBezTo>
                    <a:pt x="657" y="1590"/>
                    <a:pt x="272" y="2398"/>
                    <a:pt x="13" y="3226"/>
                  </a:cubicBezTo>
                  <a:cubicBezTo>
                    <a:pt x="0" y="3266"/>
                    <a:pt x="18" y="3296"/>
                    <a:pt x="46" y="3311"/>
                  </a:cubicBezTo>
                  <a:cubicBezTo>
                    <a:pt x="59" y="3322"/>
                    <a:pt x="76" y="3328"/>
                    <a:pt x="96" y="3328"/>
                  </a:cubicBezTo>
                  <a:cubicBezTo>
                    <a:pt x="99" y="3328"/>
                    <a:pt x="102" y="3328"/>
                    <a:pt x="105" y="3328"/>
                  </a:cubicBezTo>
                  <a:cubicBezTo>
                    <a:pt x="127" y="3326"/>
                    <a:pt x="148" y="3325"/>
                    <a:pt x="169" y="3325"/>
                  </a:cubicBezTo>
                  <a:cubicBezTo>
                    <a:pt x="780" y="3325"/>
                    <a:pt x="760" y="4174"/>
                    <a:pt x="656" y="4615"/>
                  </a:cubicBezTo>
                  <a:cubicBezTo>
                    <a:pt x="644" y="4668"/>
                    <a:pt x="676" y="4701"/>
                    <a:pt x="718" y="4712"/>
                  </a:cubicBezTo>
                  <a:cubicBezTo>
                    <a:pt x="723" y="4716"/>
                    <a:pt x="729" y="4721"/>
                    <a:pt x="737" y="4726"/>
                  </a:cubicBezTo>
                  <a:cubicBezTo>
                    <a:pt x="1563" y="5163"/>
                    <a:pt x="2460" y="5445"/>
                    <a:pt x="3333" y="5768"/>
                  </a:cubicBezTo>
                  <a:cubicBezTo>
                    <a:pt x="4229" y="6100"/>
                    <a:pt x="5120" y="6448"/>
                    <a:pt x="6017" y="6776"/>
                  </a:cubicBezTo>
                  <a:cubicBezTo>
                    <a:pt x="6028" y="6780"/>
                    <a:pt x="6039" y="6782"/>
                    <a:pt x="6050" y="6782"/>
                  </a:cubicBezTo>
                  <a:cubicBezTo>
                    <a:pt x="6095" y="6782"/>
                    <a:pt x="6130" y="6747"/>
                    <a:pt x="6141" y="6708"/>
                  </a:cubicBezTo>
                  <a:lnTo>
                    <a:pt x="6086" y="6617"/>
                  </a:lnTo>
                  <a:lnTo>
                    <a:pt x="6085" y="6617"/>
                  </a:lnTo>
                  <a:cubicBezTo>
                    <a:pt x="5190" y="6289"/>
                    <a:pt x="4303" y="5945"/>
                    <a:pt x="3410" y="5612"/>
                  </a:cubicBezTo>
                  <a:cubicBezTo>
                    <a:pt x="2545" y="5291"/>
                    <a:pt x="1659" y="5013"/>
                    <a:pt x="840" y="4584"/>
                  </a:cubicBezTo>
                  <a:cubicBezTo>
                    <a:pt x="950" y="4036"/>
                    <a:pt x="882" y="3186"/>
                    <a:pt x="218" y="3152"/>
                  </a:cubicBezTo>
                  <a:cubicBezTo>
                    <a:pt x="462" y="2400"/>
                    <a:pt x="795" y="1660"/>
                    <a:pt x="869" y="866"/>
                  </a:cubicBezTo>
                  <a:cubicBezTo>
                    <a:pt x="1017" y="933"/>
                    <a:pt x="1178" y="964"/>
                    <a:pt x="1341" y="964"/>
                  </a:cubicBezTo>
                  <a:cubicBezTo>
                    <a:pt x="1833" y="964"/>
                    <a:pt x="2334" y="677"/>
                    <a:pt x="2488" y="202"/>
                  </a:cubicBezTo>
                  <a:cubicBezTo>
                    <a:pt x="2939" y="290"/>
                    <a:pt x="3375" y="424"/>
                    <a:pt x="3799" y="585"/>
                  </a:cubicBezTo>
                  <a:cubicBezTo>
                    <a:pt x="3754" y="509"/>
                    <a:pt x="3710" y="432"/>
                    <a:pt x="3666" y="355"/>
                  </a:cubicBezTo>
                  <a:cubicBezTo>
                    <a:pt x="3293" y="219"/>
                    <a:pt x="2911" y="107"/>
                    <a:pt x="2514" y="31"/>
                  </a:cubicBezTo>
                  <a:cubicBezTo>
                    <a:pt x="2510" y="31"/>
                    <a:pt x="2505" y="31"/>
                    <a:pt x="2500" y="30"/>
                  </a:cubicBezTo>
                  <a:cubicBezTo>
                    <a:pt x="2483" y="11"/>
                    <a:pt x="2457" y="0"/>
                    <a:pt x="2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47"/>
            <p:cNvSpPr/>
            <p:nvPr/>
          </p:nvSpPr>
          <p:spPr>
            <a:xfrm>
              <a:off x="4323075" y="1715850"/>
              <a:ext cx="125" cy="300"/>
            </a:xfrm>
            <a:custGeom>
              <a:rect b="b" l="l" r="r" t="t"/>
              <a:pathLst>
                <a:path extrusionOk="0" h="12" w="5">
                  <a:moveTo>
                    <a:pt x="2" y="1"/>
                  </a:moveTo>
                  <a:cubicBezTo>
                    <a:pt x="1" y="4"/>
                    <a:pt x="1" y="7"/>
                    <a:pt x="1" y="10"/>
                  </a:cubicBezTo>
                  <a:lnTo>
                    <a:pt x="4" y="12"/>
                  </a:lnTo>
                  <a:cubicBezTo>
                    <a:pt x="3" y="8"/>
                    <a:pt x="3" y="4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47"/>
            <p:cNvSpPr/>
            <p:nvPr/>
          </p:nvSpPr>
          <p:spPr>
            <a:xfrm>
              <a:off x="4266100" y="1689950"/>
              <a:ext cx="57475" cy="32350"/>
            </a:xfrm>
            <a:custGeom>
              <a:rect b="b" l="l" r="r" t="t"/>
              <a:pathLst>
                <a:path extrusionOk="0" h="1294" w="2299">
                  <a:moveTo>
                    <a:pt x="342" y="208"/>
                  </a:moveTo>
                  <a:cubicBezTo>
                    <a:pt x="381" y="265"/>
                    <a:pt x="421" y="321"/>
                    <a:pt x="462" y="378"/>
                  </a:cubicBezTo>
                  <a:cubicBezTo>
                    <a:pt x="461" y="386"/>
                    <a:pt x="459" y="394"/>
                    <a:pt x="459" y="403"/>
                  </a:cubicBezTo>
                  <a:cubicBezTo>
                    <a:pt x="419" y="338"/>
                    <a:pt x="380" y="273"/>
                    <a:pt x="342" y="208"/>
                  </a:cubicBezTo>
                  <a:close/>
                  <a:moveTo>
                    <a:pt x="1141" y="510"/>
                  </a:moveTo>
                  <a:cubicBezTo>
                    <a:pt x="1151" y="512"/>
                    <a:pt x="1161" y="513"/>
                    <a:pt x="1171" y="514"/>
                  </a:cubicBezTo>
                  <a:cubicBezTo>
                    <a:pt x="1239" y="581"/>
                    <a:pt x="1308" y="648"/>
                    <a:pt x="1376" y="714"/>
                  </a:cubicBezTo>
                  <a:lnTo>
                    <a:pt x="1309" y="687"/>
                  </a:lnTo>
                  <a:cubicBezTo>
                    <a:pt x="1254" y="628"/>
                    <a:pt x="1198" y="569"/>
                    <a:pt x="1141" y="51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107" y="185"/>
                    <a:pt x="217" y="368"/>
                    <a:pt x="330" y="550"/>
                  </a:cubicBezTo>
                  <a:cubicBezTo>
                    <a:pt x="432" y="595"/>
                    <a:pt x="534" y="642"/>
                    <a:pt x="637" y="687"/>
                  </a:cubicBezTo>
                  <a:cubicBezTo>
                    <a:pt x="615" y="652"/>
                    <a:pt x="594" y="619"/>
                    <a:pt x="572" y="585"/>
                  </a:cubicBezTo>
                  <a:lnTo>
                    <a:pt x="572" y="585"/>
                  </a:lnTo>
                  <a:cubicBezTo>
                    <a:pt x="614" y="631"/>
                    <a:pt x="661" y="677"/>
                    <a:pt x="710" y="719"/>
                  </a:cubicBezTo>
                  <a:cubicBezTo>
                    <a:pt x="708" y="718"/>
                    <a:pt x="707" y="718"/>
                    <a:pt x="706" y="718"/>
                  </a:cubicBezTo>
                  <a:cubicBezTo>
                    <a:pt x="1069" y="881"/>
                    <a:pt x="1434" y="1044"/>
                    <a:pt x="1802" y="1197"/>
                  </a:cubicBezTo>
                  <a:cubicBezTo>
                    <a:pt x="1926" y="1231"/>
                    <a:pt x="2053" y="1262"/>
                    <a:pt x="2179" y="1290"/>
                  </a:cubicBezTo>
                  <a:cubicBezTo>
                    <a:pt x="2187" y="1292"/>
                    <a:pt x="2195" y="1293"/>
                    <a:pt x="2202" y="1293"/>
                  </a:cubicBezTo>
                  <a:cubicBezTo>
                    <a:pt x="2276" y="1293"/>
                    <a:pt x="2298" y="1198"/>
                    <a:pt x="2257" y="1140"/>
                  </a:cubicBezTo>
                  <a:cubicBezTo>
                    <a:pt x="2261" y="1133"/>
                    <a:pt x="2266" y="1124"/>
                    <a:pt x="2267" y="1114"/>
                  </a:cubicBezTo>
                  <a:cubicBezTo>
                    <a:pt x="2273" y="1092"/>
                    <a:pt x="2276" y="1068"/>
                    <a:pt x="2280" y="1046"/>
                  </a:cubicBezTo>
                  <a:lnTo>
                    <a:pt x="2280" y="1045"/>
                  </a:lnTo>
                  <a:cubicBezTo>
                    <a:pt x="2220" y="1018"/>
                    <a:pt x="2162" y="989"/>
                    <a:pt x="2103" y="961"/>
                  </a:cubicBezTo>
                  <a:cubicBezTo>
                    <a:pt x="2097" y="999"/>
                    <a:pt x="2091" y="1037"/>
                    <a:pt x="2082" y="1074"/>
                  </a:cubicBezTo>
                  <a:lnTo>
                    <a:pt x="2051" y="1067"/>
                  </a:lnTo>
                  <a:cubicBezTo>
                    <a:pt x="2054" y="1061"/>
                    <a:pt x="2056" y="1053"/>
                    <a:pt x="2057" y="1046"/>
                  </a:cubicBezTo>
                  <a:cubicBezTo>
                    <a:pt x="2063" y="1013"/>
                    <a:pt x="2068" y="978"/>
                    <a:pt x="2072" y="945"/>
                  </a:cubicBezTo>
                  <a:cubicBezTo>
                    <a:pt x="1386" y="614"/>
                    <a:pt x="707" y="26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47"/>
            <p:cNvSpPr/>
            <p:nvPr/>
          </p:nvSpPr>
          <p:spPr>
            <a:xfrm>
              <a:off x="4314375" y="1610300"/>
              <a:ext cx="12975" cy="9500"/>
            </a:xfrm>
            <a:custGeom>
              <a:rect b="b" l="l" r="r" t="t"/>
              <a:pathLst>
                <a:path extrusionOk="0" h="380" w="519">
                  <a:moveTo>
                    <a:pt x="265" y="1"/>
                  </a:moveTo>
                  <a:cubicBezTo>
                    <a:pt x="254" y="1"/>
                    <a:pt x="242" y="2"/>
                    <a:pt x="230" y="4"/>
                  </a:cubicBezTo>
                  <a:cubicBezTo>
                    <a:pt x="0" y="40"/>
                    <a:pt x="44" y="379"/>
                    <a:pt x="256" y="379"/>
                  </a:cubicBezTo>
                  <a:cubicBezTo>
                    <a:pt x="267" y="379"/>
                    <a:pt x="278" y="378"/>
                    <a:pt x="291" y="376"/>
                  </a:cubicBezTo>
                  <a:cubicBezTo>
                    <a:pt x="519" y="340"/>
                    <a:pt x="476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47"/>
            <p:cNvSpPr/>
            <p:nvPr/>
          </p:nvSpPr>
          <p:spPr>
            <a:xfrm>
              <a:off x="4313575" y="1627950"/>
              <a:ext cx="12975" cy="9500"/>
            </a:xfrm>
            <a:custGeom>
              <a:rect b="b" l="l" r="r" t="t"/>
              <a:pathLst>
                <a:path extrusionOk="0" h="380" w="519">
                  <a:moveTo>
                    <a:pt x="263" y="0"/>
                  </a:moveTo>
                  <a:cubicBezTo>
                    <a:pt x="252" y="0"/>
                    <a:pt x="241" y="1"/>
                    <a:pt x="229" y="3"/>
                  </a:cubicBezTo>
                  <a:cubicBezTo>
                    <a:pt x="0" y="41"/>
                    <a:pt x="44" y="380"/>
                    <a:pt x="255" y="380"/>
                  </a:cubicBezTo>
                  <a:cubicBezTo>
                    <a:pt x="266" y="380"/>
                    <a:pt x="277" y="379"/>
                    <a:pt x="289" y="377"/>
                  </a:cubicBezTo>
                  <a:cubicBezTo>
                    <a:pt x="519" y="340"/>
                    <a:pt x="47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47"/>
            <p:cNvSpPr/>
            <p:nvPr/>
          </p:nvSpPr>
          <p:spPr>
            <a:xfrm>
              <a:off x="4309425" y="1475525"/>
              <a:ext cx="11850" cy="5075"/>
            </a:xfrm>
            <a:custGeom>
              <a:rect b="b" l="l" r="r" t="t"/>
              <a:pathLst>
                <a:path extrusionOk="0" h="203" w="474">
                  <a:moveTo>
                    <a:pt x="301" y="0"/>
                  </a:moveTo>
                  <a:cubicBezTo>
                    <a:pt x="207" y="0"/>
                    <a:pt x="122" y="51"/>
                    <a:pt x="46" y="107"/>
                  </a:cubicBezTo>
                  <a:cubicBezTo>
                    <a:pt x="30" y="118"/>
                    <a:pt x="15" y="125"/>
                    <a:pt x="1" y="128"/>
                  </a:cubicBezTo>
                  <a:lnTo>
                    <a:pt x="7" y="151"/>
                  </a:lnTo>
                  <a:cubicBezTo>
                    <a:pt x="49" y="138"/>
                    <a:pt x="95" y="132"/>
                    <a:pt x="143" y="132"/>
                  </a:cubicBezTo>
                  <a:cubicBezTo>
                    <a:pt x="239" y="132"/>
                    <a:pt x="342" y="157"/>
                    <a:pt x="441" y="203"/>
                  </a:cubicBezTo>
                  <a:cubicBezTo>
                    <a:pt x="471" y="124"/>
                    <a:pt x="473" y="42"/>
                    <a:pt x="379" y="12"/>
                  </a:cubicBezTo>
                  <a:cubicBezTo>
                    <a:pt x="352" y="4"/>
                    <a:pt x="327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47"/>
            <p:cNvSpPr/>
            <p:nvPr/>
          </p:nvSpPr>
          <p:spPr>
            <a:xfrm>
              <a:off x="4317875" y="1709050"/>
              <a:ext cx="1275" cy="4925"/>
            </a:xfrm>
            <a:custGeom>
              <a:rect b="b" l="l" r="r" t="t"/>
              <a:pathLst>
                <a:path extrusionOk="0" h="197" w="51">
                  <a:moveTo>
                    <a:pt x="10" y="0"/>
                  </a:moveTo>
                  <a:lnTo>
                    <a:pt x="10" y="16"/>
                  </a:lnTo>
                  <a:cubicBezTo>
                    <a:pt x="15" y="34"/>
                    <a:pt x="15" y="51"/>
                    <a:pt x="9" y="69"/>
                  </a:cubicBezTo>
                  <a:cubicBezTo>
                    <a:pt x="8" y="106"/>
                    <a:pt x="4" y="143"/>
                    <a:pt x="1" y="181"/>
                  </a:cubicBezTo>
                  <a:cubicBezTo>
                    <a:pt x="11" y="187"/>
                    <a:pt x="22" y="192"/>
                    <a:pt x="33" y="197"/>
                  </a:cubicBezTo>
                  <a:cubicBezTo>
                    <a:pt x="41" y="138"/>
                    <a:pt x="47" y="79"/>
                    <a:pt x="51" y="19"/>
                  </a:cubicBezTo>
                  <a:cubicBezTo>
                    <a:pt x="37" y="13"/>
                    <a:pt x="24" y="6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47"/>
            <p:cNvSpPr/>
            <p:nvPr/>
          </p:nvSpPr>
          <p:spPr>
            <a:xfrm>
              <a:off x="4262800" y="1684175"/>
              <a:ext cx="55450" cy="29425"/>
            </a:xfrm>
            <a:custGeom>
              <a:rect b="b" l="l" r="r" t="t"/>
              <a:pathLst>
                <a:path extrusionOk="0" h="1177" w="2218">
                  <a:moveTo>
                    <a:pt x="0" y="1"/>
                  </a:moveTo>
                  <a:lnTo>
                    <a:pt x="0" y="1"/>
                  </a:lnTo>
                  <a:cubicBezTo>
                    <a:pt x="44" y="78"/>
                    <a:pt x="88" y="155"/>
                    <a:pt x="133" y="231"/>
                  </a:cubicBezTo>
                  <a:cubicBezTo>
                    <a:pt x="839" y="500"/>
                    <a:pt x="1518" y="845"/>
                    <a:pt x="2204" y="1176"/>
                  </a:cubicBezTo>
                  <a:cubicBezTo>
                    <a:pt x="2207" y="1138"/>
                    <a:pt x="2211" y="1101"/>
                    <a:pt x="2212" y="1064"/>
                  </a:cubicBezTo>
                  <a:cubicBezTo>
                    <a:pt x="2218" y="1046"/>
                    <a:pt x="2218" y="1029"/>
                    <a:pt x="2213" y="1011"/>
                  </a:cubicBezTo>
                  <a:lnTo>
                    <a:pt x="2213" y="995"/>
                  </a:lnTo>
                  <a:cubicBezTo>
                    <a:pt x="1621" y="709"/>
                    <a:pt x="1032" y="412"/>
                    <a:pt x="426" y="165"/>
                  </a:cubicBezTo>
                  <a:cubicBezTo>
                    <a:pt x="387" y="178"/>
                    <a:pt x="368" y="227"/>
                    <a:pt x="374" y="271"/>
                  </a:cubicBezTo>
                  <a:cubicBezTo>
                    <a:pt x="342" y="216"/>
                    <a:pt x="309" y="160"/>
                    <a:pt x="277" y="104"/>
                  </a:cubicBezTo>
                  <a:cubicBezTo>
                    <a:pt x="186" y="68"/>
                    <a:pt x="93" y="3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47"/>
            <p:cNvSpPr/>
            <p:nvPr/>
          </p:nvSpPr>
          <p:spPr>
            <a:xfrm>
              <a:off x="4212700" y="1566875"/>
              <a:ext cx="104500" cy="114975"/>
            </a:xfrm>
            <a:custGeom>
              <a:rect b="b" l="l" r="r" t="t"/>
              <a:pathLst>
                <a:path extrusionOk="0" h="4599" w="4180">
                  <a:moveTo>
                    <a:pt x="1313" y="642"/>
                  </a:moveTo>
                  <a:cubicBezTo>
                    <a:pt x="1524" y="642"/>
                    <a:pt x="1567" y="981"/>
                    <a:pt x="1338" y="1017"/>
                  </a:cubicBezTo>
                  <a:cubicBezTo>
                    <a:pt x="1326" y="1019"/>
                    <a:pt x="1314" y="1020"/>
                    <a:pt x="1303" y="1020"/>
                  </a:cubicBezTo>
                  <a:cubicBezTo>
                    <a:pt x="1092" y="1020"/>
                    <a:pt x="1049" y="681"/>
                    <a:pt x="1277" y="645"/>
                  </a:cubicBezTo>
                  <a:cubicBezTo>
                    <a:pt x="1289" y="643"/>
                    <a:pt x="1301" y="642"/>
                    <a:pt x="1313" y="642"/>
                  </a:cubicBezTo>
                  <a:close/>
                  <a:moveTo>
                    <a:pt x="706" y="777"/>
                  </a:moveTo>
                  <a:cubicBezTo>
                    <a:pt x="918" y="777"/>
                    <a:pt x="962" y="1116"/>
                    <a:pt x="732" y="1153"/>
                  </a:cubicBezTo>
                  <a:cubicBezTo>
                    <a:pt x="720" y="1155"/>
                    <a:pt x="709" y="1156"/>
                    <a:pt x="698" y="1156"/>
                  </a:cubicBezTo>
                  <a:cubicBezTo>
                    <a:pt x="487" y="1156"/>
                    <a:pt x="443" y="817"/>
                    <a:pt x="672" y="779"/>
                  </a:cubicBezTo>
                  <a:cubicBezTo>
                    <a:pt x="684" y="778"/>
                    <a:pt x="695" y="777"/>
                    <a:pt x="706" y="777"/>
                  </a:cubicBezTo>
                  <a:close/>
                  <a:moveTo>
                    <a:pt x="2460" y="1119"/>
                  </a:moveTo>
                  <a:cubicBezTo>
                    <a:pt x="2671" y="1119"/>
                    <a:pt x="2714" y="1458"/>
                    <a:pt x="2486" y="1496"/>
                  </a:cubicBezTo>
                  <a:cubicBezTo>
                    <a:pt x="2474" y="1498"/>
                    <a:pt x="2463" y="1498"/>
                    <a:pt x="2452" y="1498"/>
                  </a:cubicBezTo>
                  <a:cubicBezTo>
                    <a:pt x="2239" y="1498"/>
                    <a:pt x="2195" y="1159"/>
                    <a:pt x="2425" y="1122"/>
                  </a:cubicBezTo>
                  <a:cubicBezTo>
                    <a:pt x="2437" y="1120"/>
                    <a:pt x="2449" y="1119"/>
                    <a:pt x="2460" y="1119"/>
                  </a:cubicBezTo>
                  <a:close/>
                  <a:moveTo>
                    <a:pt x="1451" y="1726"/>
                  </a:moveTo>
                  <a:cubicBezTo>
                    <a:pt x="1663" y="1726"/>
                    <a:pt x="1707" y="2065"/>
                    <a:pt x="1477" y="2101"/>
                  </a:cubicBezTo>
                  <a:cubicBezTo>
                    <a:pt x="1465" y="2103"/>
                    <a:pt x="1454" y="2104"/>
                    <a:pt x="1442" y="2104"/>
                  </a:cubicBezTo>
                  <a:cubicBezTo>
                    <a:pt x="1231" y="2104"/>
                    <a:pt x="1188" y="1765"/>
                    <a:pt x="1416" y="1729"/>
                  </a:cubicBezTo>
                  <a:cubicBezTo>
                    <a:pt x="1428" y="1727"/>
                    <a:pt x="1440" y="1726"/>
                    <a:pt x="1451" y="1726"/>
                  </a:cubicBezTo>
                  <a:close/>
                  <a:moveTo>
                    <a:pt x="2241" y="1819"/>
                  </a:moveTo>
                  <a:cubicBezTo>
                    <a:pt x="2453" y="1819"/>
                    <a:pt x="2497" y="2158"/>
                    <a:pt x="2268" y="2195"/>
                  </a:cubicBezTo>
                  <a:cubicBezTo>
                    <a:pt x="2257" y="2197"/>
                    <a:pt x="2245" y="2198"/>
                    <a:pt x="2234" y="2198"/>
                  </a:cubicBezTo>
                  <a:cubicBezTo>
                    <a:pt x="2022" y="2198"/>
                    <a:pt x="1978" y="1858"/>
                    <a:pt x="2206" y="1822"/>
                  </a:cubicBezTo>
                  <a:cubicBezTo>
                    <a:pt x="2218" y="1820"/>
                    <a:pt x="2230" y="1819"/>
                    <a:pt x="2241" y="1819"/>
                  </a:cubicBezTo>
                  <a:close/>
                  <a:moveTo>
                    <a:pt x="3089" y="2492"/>
                  </a:moveTo>
                  <a:cubicBezTo>
                    <a:pt x="3300" y="2492"/>
                    <a:pt x="3344" y="2831"/>
                    <a:pt x="3115" y="2869"/>
                  </a:cubicBezTo>
                  <a:cubicBezTo>
                    <a:pt x="3103" y="2871"/>
                    <a:pt x="3092" y="2872"/>
                    <a:pt x="3081" y="2872"/>
                  </a:cubicBezTo>
                  <a:cubicBezTo>
                    <a:pt x="2869" y="2872"/>
                    <a:pt x="2825" y="2532"/>
                    <a:pt x="3055" y="2495"/>
                  </a:cubicBezTo>
                  <a:cubicBezTo>
                    <a:pt x="3067" y="2493"/>
                    <a:pt x="3078" y="2492"/>
                    <a:pt x="3089" y="2492"/>
                  </a:cubicBezTo>
                  <a:close/>
                  <a:moveTo>
                    <a:pt x="1716" y="2679"/>
                  </a:moveTo>
                  <a:cubicBezTo>
                    <a:pt x="1928" y="2679"/>
                    <a:pt x="1972" y="3018"/>
                    <a:pt x="1742" y="3054"/>
                  </a:cubicBezTo>
                  <a:cubicBezTo>
                    <a:pt x="1730" y="3056"/>
                    <a:pt x="1718" y="3057"/>
                    <a:pt x="1707" y="3057"/>
                  </a:cubicBezTo>
                  <a:cubicBezTo>
                    <a:pt x="1497" y="3057"/>
                    <a:pt x="1454" y="2718"/>
                    <a:pt x="1682" y="2682"/>
                  </a:cubicBezTo>
                  <a:cubicBezTo>
                    <a:pt x="1694" y="2680"/>
                    <a:pt x="1705" y="2679"/>
                    <a:pt x="1716" y="2679"/>
                  </a:cubicBezTo>
                  <a:close/>
                  <a:moveTo>
                    <a:pt x="2535" y="2950"/>
                  </a:moveTo>
                  <a:cubicBezTo>
                    <a:pt x="2747" y="2950"/>
                    <a:pt x="2792" y="3291"/>
                    <a:pt x="2562" y="3328"/>
                  </a:cubicBezTo>
                  <a:cubicBezTo>
                    <a:pt x="2550" y="3330"/>
                    <a:pt x="2539" y="3331"/>
                    <a:pt x="2528" y="3331"/>
                  </a:cubicBezTo>
                  <a:cubicBezTo>
                    <a:pt x="2316" y="3331"/>
                    <a:pt x="2273" y="2992"/>
                    <a:pt x="2501" y="2953"/>
                  </a:cubicBezTo>
                  <a:cubicBezTo>
                    <a:pt x="2513" y="2951"/>
                    <a:pt x="2524" y="2950"/>
                    <a:pt x="2535" y="2950"/>
                  </a:cubicBezTo>
                  <a:close/>
                  <a:moveTo>
                    <a:pt x="3461" y="3649"/>
                  </a:moveTo>
                  <a:cubicBezTo>
                    <a:pt x="3673" y="3649"/>
                    <a:pt x="3716" y="3989"/>
                    <a:pt x="3488" y="4025"/>
                  </a:cubicBezTo>
                  <a:cubicBezTo>
                    <a:pt x="3475" y="4027"/>
                    <a:pt x="3464" y="4028"/>
                    <a:pt x="3452" y="4028"/>
                  </a:cubicBezTo>
                  <a:cubicBezTo>
                    <a:pt x="3241" y="4028"/>
                    <a:pt x="3198" y="3689"/>
                    <a:pt x="3427" y="3652"/>
                  </a:cubicBezTo>
                  <a:cubicBezTo>
                    <a:pt x="3439" y="3650"/>
                    <a:pt x="3450" y="3649"/>
                    <a:pt x="3461" y="3649"/>
                  </a:cubicBezTo>
                  <a:close/>
                  <a:moveTo>
                    <a:pt x="1" y="0"/>
                  </a:moveTo>
                  <a:cubicBezTo>
                    <a:pt x="256" y="645"/>
                    <a:pt x="531" y="1284"/>
                    <a:pt x="820" y="1915"/>
                  </a:cubicBezTo>
                  <a:cubicBezTo>
                    <a:pt x="1118" y="2568"/>
                    <a:pt x="1432" y="3216"/>
                    <a:pt x="1765" y="3853"/>
                  </a:cubicBezTo>
                  <a:cubicBezTo>
                    <a:pt x="1767" y="3772"/>
                    <a:pt x="1815" y="3693"/>
                    <a:pt x="1917" y="3675"/>
                  </a:cubicBezTo>
                  <a:cubicBezTo>
                    <a:pt x="1929" y="3674"/>
                    <a:pt x="1940" y="3673"/>
                    <a:pt x="1951" y="3673"/>
                  </a:cubicBezTo>
                  <a:cubicBezTo>
                    <a:pt x="2164" y="3673"/>
                    <a:pt x="2208" y="4013"/>
                    <a:pt x="1978" y="4049"/>
                  </a:cubicBezTo>
                  <a:cubicBezTo>
                    <a:pt x="1966" y="4051"/>
                    <a:pt x="1955" y="4052"/>
                    <a:pt x="1945" y="4052"/>
                  </a:cubicBezTo>
                  <a:cubicBezTo>
                    <a:pt x="1912" y="4052"/>
                    <a:pt x="1883" y="4043"/>
                    <a:pt x="1858" y="4029"/>
                  </a:cubicBezTo>
                  <a:lnTo>
                    <a:pt x="1858" y="4029"/>
                  </a:lnTo>
                  <a:cubicBezTo>
                    <a:pt x="1873" y="4059"/>
                    <a:pt x="1889" y="4088"/>
                    <a:pt x="1904" y="4118"/>
                  </a:cubicBezTo>
                  <a:lnTo>
                    <a:pt x="1915" y="4118"/>
                  </a:lnTo>
                  <a:cubicBezTo>
                    <a:pt x="2681" y="4191"/>
                    <a:pt x="3419" y="4410"/>
                    <a:pt x="4161" y="4599"/>
                  </a:cubicBezTo>
                  <a:cubicBezTo>
                    <a:pt x="4167" y="4593"/>
                    <a:pt x="4173" y="4587"/>
                    <a:pt x="4179" y="4581"/>
                  </a:cubicBezTo>
                  <a:cubicBezTo>
                    <a:pt x="4095" y="3997"/>
                    <a:pt x="3977" y="3417"/>
                    <a:pt x="3840" y="2844"/>
                  </a:cubicBezTo>
                  <a:cubicBezTo>
                    <a:pt x="3679" y="2163"/>
                    <a:pt x="3502" y="1484"/>
                    <a:pt x="3301" y="813"/>
                  </a:cubicBezTo>
                  <a:cubicBezTo>
                    <a:pt x="3288" y="818"/>
                    <a:pt x="3275" y="820"/>
                    <a:pt x="3262" y="820"/>
                  </a:cubicBezTo>
                  <a:cubicBezTo>
                    <a:pt x="3250" y="820"/>
                    <a:pt x="3239" y="818"/>
                    <a:pt x="3228" y="815"/>
                  </a:cubicBezTo>
                  <a:cubicBezTo>
                    <a:pt x="3212" y="832"/>
                    <a:pt x="3191" y="843"/>
                    <a:pt x="3166" y="843"/>
                  </a:cubicBezTo>
                  <a:cubicBezTo>
                    <a:pt x="3154" y="843"/>
                    <a:pt x="3142" y="841"/>
                    <a:pt x="3130" y="837"/>
                  </a:cubicBezTo>
                  <a:cubicBezTo>
                    <a:pt x="2121" y="440"/>
                    <a:pt x="1067" y="18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47"/>
            <p:cNvSpPr/>
            <p:nvPr/>
          </p:nvSpPr>
          <p:spPr>
            <a:xfrm>
              <a:off x="4308950" y="1582600"/>
              <a:ext cx="13000" cy="9500"/>
            </a:xfrm>
            <a:custGeom>
              <a:rect b="b" l="l" r="r" t="t"/>
              <a:pathLst>
                <a:path extrusionOk="0" h="380" w="520">
                  <a:moveTo>
                    <a:pt x="264" y="0"/>
                  </a:moveTo>
                  <a:cubicBezTo>
                    <a:pt x="253" y="0"/>
                    <a:pt x="241" y="1"/>
                    <a:pt x="229" y="3"/>
                  </a:cubicBezTo>
                  <a:cubicBezTo>
                    <a:pt x="1" y="40"/>
                    <a:pt x="44" y="379"/>
                    <a:pt x="255" y="379"/>
                  </a:cubicBezTo>
                  <a:cubicBezTo>
                    <a:pt x="266" y="379"/>
                    <a:pt x="278" y="378"/>
                    <a:pt x="290" y="377"/>
                  </a:cubicBezTo>
                  <a:cubicBezTo>
                    <a:pt x="519" y="339"/>
                    <a:pt x="476" y="0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47"/>
            <p:cNvSpPr/>
            <p:nvPr/>
          </p:nvSpPr>
          <p:spPr>
            <a:xfrm>
              <a:off x="4279200" y="1514975"/>
              <a:ext cx="36650" cy="33850"/>
            </a:xfrm>
            <a:custGeom>
              <a:rect b="b" l="l" r="r" t="t"/>
              <a:pathLst>
                <a:path extrusionOk="0" h="1354" w="1466">
                  <a:moveTo>
                    <a:pt x="998" y="0"/>
                  </a:moveTo>
                  <a:cubicBezTo>
                    <a:pt x="814" y="0"/>
                    <a:pt x="687" y="179"/>
                    <a:pt x="647" y="425"/>
                  </a:cubicBezTo>
                  <a:cubicBezTo>
                    <a:pt x="639" y="478"/>
                    <a:pt x="600" y="506"/>
                    <a:pt x="552" y="506"/>
                  </a:cubicBezTo>
                  <a:cubicBezTo>
                    <a:pt x="542" y="506"/>
                    <a:pt x="531" y="505"/>
                    <a:pt x="520" y="502"/>
                  </a:cubicBezTo>
                  <a:cubicBezTo>
                    <a:pt x="471" y="490"/>
                    <a:pt x="426" y="484"/>
                    <a:pt x="386" y="484"/>
                  </a:cubicBezTo>
                  <a:cubicBezTo>
                    <a:pt x="15" y="484"/>
                    <a:pt x="0" y="964"/>
                    <a:pt x="135" y="1259"/>
                  </a:cubicBezTo>
                  <a:cubicBezTo>
                    <a:pt x="222" y="1290"/>
                    <a:pt x="309" y="1322"/>
                    <a:pt x="396" y="1354"/>
                  </a:cubicBezTo>
                  <a:cubicBezTo>
                    <a:pt x="736" y="949"/>
                    <a:pt x="1092" y="554"/>
                    <a:pt x="1465" y="177"/>
                  </a:cubicBezTo>
                  <a:lnTo>
                    <a:pt x="1387" y="100"/>
                  </a:lnTo>
                  <a:lnTo>
                    <a:pt x="1387" y="99"/>
                  </a:lnTo>
                  <a:cubicBezTo>
                    <a:pt x="1370" y="118"/>
                    <a:pt x="1347" y="130"/>
                    <a:pt x="1321" y="130"/>
                  </a:cubicBezTo>
                  <a:cubicBezTo>
                    <a:pt x="1304" y="130"/>
                    <a:pt x="1285" y="124"/>
                    <a:pt x="1267" y="111"/>
                  </a:cubicBezTo>
                  <a:cubicBezTo>
                    <a:pt x="1168" y="34"/>
                    <a:pt x="1078" y="0"/>
                    <a:pt x="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47"/>
            <p:cNvSpPr/>
            <p:nvPr/>
          </p:nvSpPr>
          <p:spPr>
            <a:xfrm>
              <a:off x="4292650" y="1749075"/>
              <a:ext cx="21675" cy="27525"/>
            </a:xfrm>
            <a:custGeom>
              <a:rect b="b" l="l" r="r" t="t"/>
              <a:pathLst>
                <a:path extrusionOk="0" h="1101" w="867">
                  <a:moveTo>
                    <a:pt x="290" y="0"/>
                  </a:moveTo>
                  <a:cubicBezTo>
                    <a:pt x="272" y="0"/>
                    <a:pt x="255" y="5"/>
                    <a:pt x="242" y="16"/>
                  </a:cubicBezTo>
                  <a:cubicBezTo>
                    <a:pt x="155" y="20"/>
                    <a:pt x="148" y="132"/>
                    <a:pt x="210" y="173"/>
                  </a:cubicBezTo>
                  <a:cubicBezTo>
                    <a:pt x="187" y="412"/>
                    <a:pt x="136" y="642"/>
                    <a:pt x="33" y="862"/>
                  </a:cubicBezTo>
                  <a:cubicBezTo>
                    <a:pt x="0" y="929"/>
                    <a:pt x="59" y="985"/>
                    <a:pt x="116" y="985"/>
                  </a:cubicBezTo>
                  <a:cubicBezTo>
                    <a:pt x="131" y="985"/>
                    <a:pt x="147" y="981"/>
                    <a:pt x="160" y="972"/>
                  </a:cubicBezTo>
                  <a:cubicBezTo>
                    <a:pt x="270" y="992"/>
                    <a:pt x="371" y="1042"/>
                    <a:pt x="472" y="1091"/>
                  </a:cubicBezTo>
                  <a:cubicBezTo>
                    <a:pt x="485" y="1097"/>
                    <a:pt x="498" y="1100"/>
                    <a:pt x="510" y="1100"/>
                  </a:cubicBezTo>
                  <a:cubicBezTo>
                    <a:pt x="589" y="1100"/>
                    <a:pt x="635" y="978"/>
                    <a:pt x="548" y="935"/>
                  </a:cubicBezTo>
                  <a:cubicBezTo>
                    <a:pt x="449" y="887"/>
                    <a:pt x="348" y="838"/>
                    <a:pt x="241" y="812"/>
                  </a:cubicBezTo>
                  <a:cubicBezTo>
                    <a:pt x="260" y="763"/>
                    <a:pt x="278" y="713"/>
                    <a:pt x="292" y="665"/>
                  </a:cubicBezTo>
                  <a:cubicBezTo>
                    <a:pt x="379" y="696"/>
                    <a:pt x="468" y="719"/>
                    <a:pt x="552" y="757"/>
                  </a:cubicBezTo>
                  <a:cubicBezTo>
                    <a:pt x="565" y="764"/>
                    <a:pt x="577" y="766"/>
                    <a:pt x="589" y="766"/>
                  </a:cubicBezTo>
                  <a:cubicBezTo>
                    <a:pt x="670" y="766"/>
                    <a:pt x="717" y="643"/>
                    <a:pt x="628" y="603"/>
                  </a:cubicBezTo>
                  <a:cubicBezTo>
                    <a:pt x="534" y="559"/>
                    <a:pt x="433" y="534"/>
                    <a:pt x="336" y="497"/>
                  </a:cubicBezTo>
                  <a:cubicBezTo>
                    <a:pt x="356" y="397"/>
                    <a:pt x="372" y="297"/>
                    <a:pt x="380" y="195"/>
                  </a:cubicBezTo>
                  <a:cubicBezTo>
                    <a:pt x="500" y="207"/>
                    <a:pt x="618" y="235"/>
                    <a:pt x="736" y="266"/>
                  </a:cubicBezTo>
                  <a:cubicBezTo>
                    <a:pt x="744" y="268"/>
                    <a:pt x="752" y="269"/>
                    <a:pt x="759" y="269"/>
                  </a:cubicBezTo>
                  <a:cubicBezTo>
                    <a:pt x="848" y="269"/>
                    <a:pt x="867" y="121"/>
                    <a:pt x="768" y="96"/>
                  </a:cubicBezTo>
                  <a:cubicBezTo>
                    <a:pt x="629" y="59"/>
                    <a:pt x="491" y="31"/>
                    <a:pt x="348" y="20"/>
                  </a:cubicBezTo>
                  <a:cubicBezTo>
                    <a:pt x="331" y="7"/>
                    <a:pt x="310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47"/>
            <p:cNvSpPr/>
            <p:nvPr/>
          </p:nvSpPr>
          <p:spPr>
            <a:xfrm>
              <a:off x="4296600" y="1469175"/>
              <a:ext cx="13000" cy="19675"/>
            </a:xfrm>
            <a:custGeom>
              <a:rect b="b" l="l" r="r" t="t"/>
              <a:pathLst>
                <a:path extrusionOk="0" h="787" w="520">
                  <a:moveTo>
                    <a:pt x="195" y="1"/>
                  </a:moveTo>
                  <a:cubicBezTo>
                    <a:pt x="178" y="1"/>
                    <a:pt x="160" y="6"/>
                    <a:pt x="141" y="18"/>
                  </a:cubicBezTo>
                  <a:cubicBezTo>
                    <a:pt x="66" y="62"/>
                    <a:pt x="26" y="142"/>
                    <a:pt x="1" y="228"/>
                  </a:cubicBezTo>
                  <a:cubicBezTo>
                    <a:pt x="131" y="360"/>
                    <a:pt x="159" y="559"/>
                    <a:pt x="154" y="753"/>
                  </a:cubicBezTo>
                  <a:cubicBezTo>
                    <a:pt x="154" y="766"/>
                    <a:pt x="152" y="775"/>
                    <a:pt x="148" y="786"/>
                  </a:cubicBezTo>
                  <a:cubicBezTo>
                    <a:pt x="170" y="784"/>
                    <a:pt x="191" y="783"/>
                    <a:pt x="213" y="783"/>
                  </a:cubicBezTo>
                  <a:cubicBezTo>
                    <a:pt x="226" y="783"/>
                    <a:pt x="239" y="783"/>
                    <a:pt x="252" y="784"/>
                  </a:cubicBezTo>
                  <a:cubicBezTo>
                    <a:pt x="270" y="567"/>
                    <a:pt x="377" y="448"/>
                    <a:pt x="520" y="405"/>
                  </a:cubicBezTo>
                  <a:lnTo>
                    <a:pt x="514" y="382"/>
                  </a:lnTo>
                  <a:cubicBezTo>
                    <a:pt x="509" y="382"/>
                    <a:pt x="504" y="383"/>
                    <a:pt x="499" y="383"/>
                  </a:cubicBezTo>
                  <a:cubicBezTo>
                    <a:pt x="456" y="383"/>
                    <a:pt x="418" y="351"/>
                    <a:pt x="404" y="303"/>
                  </a:cubicBezTo>
                  <a:cubicBezTo>
                    <a:pt x="381" y="228"/>
                    <a:pt x="309" y="1"/>
                    <a:pt x="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47"/>
            <p:cNvSpPr/>
            <p:nvPr/>
          </p:nvSpPr>
          <p:spPr>
            <a:xfrm>
              <a:off x="4273550" y="1454675"/>
              <a:ext cx="35150" cy="23500"/>
            </a:xfrm>
            <a:custGeom>
              <a:rect b="b" l="l" r="r" t="t"/>
              <a:pathLst>
                <a:path extrusionOk="0" h="940" w="1406">
                  <a:moveTo>
                    <a:pt x="1109" y="1"/>
                  </a:moveTo>
                  <a:cubicBezTo>
                    <a:pt x="926" y="1"/>
                    <a:pt x="797" y="169"/>
                    <a:pt x="712" y="329"/>
                  </a:cubicBezTo>
                  <a:cubicBezTo>
                    <a:pt x="692" y="366"/>
                    <a:pt x="657" y="389"/>
                    <a:pt x="620" y="389"/>
                  </a:cubicBezTo>
                  <a:cubicBezTo>
                    <a:pt x="596" y="389"/>
                    <a:pt x="571" y="378"/>
                    <a:pt x="550" y="355"/>
                  </a:cubicBezTo>
                  <a:cubicBezTo>
                    <a:pt x="491" y="289"/>
                    <a:pt x="377" y="147"/>
                    <a:pt x="265" y="147"/>
                  </a:cubicBezTo>
                  <a:cubicBezTo>
                    <a:pt x="241" y="147"/>
                    <a:pt x="218" y="154"/>
                    <a:pt x="195" y="168"/>
                  </a:cubicBezTo>
                  <a:cubicBezTo>
                    <a:pt x="76" y="242"/>
                    <a:pt x="32" y="385"/>
                    <a:pt x="1" y="513"/>
                  </a:cubicBezTo>
                  <a:cubicBezTo>
                    <a:pt x="63" y="581"/>
                    <a:pt x="111" y="663"/>
                    <a:pt x="148" y="731"/>
                  </a:cubicBezTo>
                  <a:cubicBezTo>
                    <a:pt x="161" y="757"/>
                    <a:pt x="161" y="782"/>
                    <a:pt x="153" y="802"/>
                  </a:cubicBezTo>
                  <a:cubicBezTo>
                    <a:pt x="222" y="830"/>
                    <a:pt x="290" y="874"/>
                    <a:pt x="355" y="939"/>
                  </a:cubicBezTo>
                  <a:cubicBezTo>
                    <a:pt x="434" y="817"/>
                    <a:pt x="548" y="692"/>
                    <a:pt x="685" y="692"/>
                  </a:cubicBezTo>
                  <a:cubicBezTo>
                    <a:pt x="709" y="692"/>
                    <a:pt x="735" y="696"/>
                    <a:pt x="761" y="705"/>
                  </a:cubicBezTo>
                  <a:cubicBezTo>
                    <a:pt x="815" y="556"/>
                    <a:pt x="907" y="419"/>
                    <a:pt x="1062" y="399"/>
                  </a:cubicBezTo>
                  <a:cubicBezTo>
                    <a:pt x="1079" y="396"/>
                    <a:pt x="1095" y="395"/>
                    <a:pt x="1110" y="395"/>
                  </a:cubicBezTo>
                  <a:cubicBezTo>
                    <a:pt x="1203" y="395"/>
                    <a:pt x="1276" y="436"/>
                    <a:pt x="1335" y="498"/>
                  </a:cubicBezTo>
                  <a:lnTo>
                    <a:pt x="1406" y="482"/>
                  </a:lnTo>
                  <a:cubicBezTo>
                    <a:pt x="1386" y="465"/>
                    <a:pt x="1374" y="438"/>
                    <a:pt x="1380" y="402"/>
                  </a:cubicBezTo>
                  <a:cubicBezTo>
                    <a:pt x="1405" y="257"/>
                    <a:pt x="1376" y="68"/>
                    <a:pt x="1210" y="17"/>
                  </a:cubicBezTo>
                  <a:cubicBezTo>
                    <a:pt x="1174" y="6"/>
                    <a:pt x="1141" y="1"/>
                    <a:pt x="11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47"/>
            <p:cNvSpPr/>
            <p:nvPr/>
          </p:nvSpPr>
          <p:spPr>
            <a:xfrm>
              <a:off x="4274325" y="1703700"/>
              <a:ext cx="36825" cy="16200"/>
            </a:xfrm>
            <a:custGeom>
              <a:rect b="b" l="l" r="r" t="t"/>
              <a:pathLst>
                <a:path extrusionOk="0" h="648" w="1473">
                  <a:moveTo>
                    <a:pt x="1" y="0"/>
                  </a:moveTo>
                  <a:cubicBezTo>
                    <a:pt x="53" y="87"/>
                    <a:pt x="108" y="175"/>
                    <a:pt x="164" y="261"/>
                  </a:cubicBezTo>
                  <a:cubicBezTo>
                    <a:pt x="242" y="296"/>
                    <a:pt x="322" y="331"/>
                    <a:pt x="401" y="367"/>
                  </a:cubicBezTo>
                  <a:cubicBezTo>
                    <a:pt x="623" y="421"/>
                    <a:pt x="845" y="481"/>
                    <a:pt x="1066" y="540"/>
                  </a:cubicBezTo>
                  <a:cubicBezTo>
                    <a:pt x="1073" y="547"/>
                    <a:pt x="1079" y="555"/>
                    <a:pt x="1085" y="561"/>
                  </a:cubicBezTo>
                  <a:cubicBezTo>
                    <a:pt x="1106" y="583"/>
                    <a:pt x="1131" y="592"/>
                    <a:pt x="1155" y="592"/>
                  </a:cubicBezTo>
                  <a:cubicBezTo>
                    <a:pt x="1173" y="592"/>
                    <a:pt x="1191" y="587"/>
                    <a:pt x="1206" y="577"/>
                  </a:cubicBezTo>
                  <a:cubicBezTo>
                    <a:pt x="1295" y="601"/>
                    <a:pt x="1383" y="625"/>
                    <a:pt x="1473" y="647"/>
                  </a:cubicBezTo>
                  <a:cubicBezTo>
                    <a:pt x="1105" y="494"/>
                    <a:pt x="740" y="331"/>
                    <a:pt x="377" y="168"/>
                  </a:cubicBezTo>
                  <a:cubicBezTo>
                    <a:pt x="356" y="163"/>
                    <a:pt x="337" y="158"/>
                    <a:pt x="318" y="154"/>
                  </a:cubicBezTo>
                  <a:cubicBezTo>
                    <a:pt x="314" y="149"/>
                    <a:pt x="311" y="143"/>
                    <a:pt x="308" y="137"/>
                  </a:cubicBezTo>
                  <a:cubicBezTo>
                    <a:pt x="205" y="92"/>
                    <a:pt x="103" y="4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47"/>
            <p:cNvSpPr/>
            <p:nvPr/>
          </p:nvSpPr>
          <p:spPr>
            <a:xfrm>
              <a:off x="4292625" y="1658075"/>
              <a:ext cx="13000" cy="9525"/>
            </a:xfrm>
            <a:custGeom>
              <a:rect b="b" l="l" r="r" t="t"/>
              <a:pathLst>
                <a:path extrusionOk="0" h="381" w="520">
                  <a:moveTo>
                    <a:pt x="264" y="1"/>
                  </a:moveTo>
                  <a:cubicBezTo>
                    <a:pt x="253" y="1"/>
                    <a:pt x="242" y="2"/>
                    <a:pt x="230" y="4"/>
                  </a:cubicBezTo>
                  <a:cubicBezTo>
                    <a:pt x="1" y="41"/>
                    <a:pt x="44" y="380"/>
                    <a:pt x="255" y="380"/>
                  </a:cubicBezTo>
                  <a:cubicBezTo>
                    <a:pt x="267" y="380"/>
                    <a:pt x="278" y="379"/>
                    <a:pt x="291" y="377"/>
                  </a:cubicBezTo>
                  <a:cubicBezTo>
                    <a:pt x="519" y="341"/>
                    <a:pt x="476" y="1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7"/>
            <p:cNvSpPr/>
            <p:nvPr/>
          </p:nvSpPr>
          <p:spPr>
            <a:xfrm>
              <a:off x="4259100" y="1478425"/>
              <a:ext cx="37675" cy="23425"/>
            </a:xfrm>
            <a:custGeom>
              <a:rect b="b" l="l" r="r" t="t"/>
              <a:pathLst>
                <a:path extrusionOk="0" h="937" w="1507">
                  <a:moveTo>
                    <a:pt x="1224" y="0"/>
                  </a:moveTo>
                  <a:cubicBezTo>
                    <a:pt x="1131" y="0"/>
                    <a:pt x="1068" y="63"/>
                    <a:pt x="1038" y="187"/>
                  </a:cubicBezTo>
                  <a:cubicBezTo>
                    <a:pt x="1020" y="223"/>
                    <a:pt x="981" y="247"/>
                    <a:pt x="943" y="247"/>
                  </a:cubicBezTo>
                  <a:cubicBezTo>
                    <a:pt x="919" y="247"/>
                    <a:pt x="894" y="237"/>
                    <a:pt x="876" y="213"/>
                  </a:cubicBezTo>
                  <a:cubicBezTo>
                    <a:pt x="767" y="65"/>
                    <a:pt x="653" y="6"/>
                    <a:pt x="544" y="6"/>
                  </a:cubicBezTo>
                  <a:cubicBezTo>
                    <a:pt x="278" y="6"/>
                    <a:pt x="45" y="364"/>
                    <a:pt x="1" y="678"/>
                  </a:cubicBezTo>
                  <a:cubicBezTo>
                    <a:pt x="31" y="670"/>
                    <a:pt x="63" y="666"/>
                    <a:pt x="95" y="666"/>
                  </a:cubicBezTo>
                  <a:cubicBezTo>
                    <a:pt x="226" y="666"/>
                    <a:pt x="362" y="732"/>
                    <a:pt x="459" y="846"/>
                  </a:cubicBezTo>
                  <a:cubicBezTo>
                    <a:pt x="533" y="781"/>
                    <a:pt x="617" y="753"/>
                    <a:pt x="701" y="753"/>
                  </a:cubicBezTo>
                  <a:cubicBezTo>
                    <a:pt x="837" y="753"/>
                    <a:pt x="976" y="825"/>
                    <a:pt x="1082" y="936"/>
                  </a:cubicBezTo>
                  <a:cubicBezTo>
                    <a:pt x="1136" y="709"/>
                    <a:pt x="1284" y="517"/>
                    <a:pt x="1507" y="445"/>
                  </a:cubicBezTo>
                  <a:cubicBezTo>
                    <a:pt x="1483" y="428"/>
                    <a:pt x="1465" y="399"/>
                    <a:pt x="1466" y="363"/>
                  </a:cubicBezTo>
                  <a:cubicBezTo>
                    <a:pt x="1477" y="270"/>
                    <a:pt x="1464" y="181"/>
                    <a:pt x="1433" y="95"/>
                  </a:cubicBezTo>
                  <a:cubicBezTo>
                    <a:pt x="1417" y="106"/>
                    <a:pt x="1397" y="111"/>
                    <a:pt x="1377" y="111"/>
                  </a:cubicBezTo>
                  <a:cubicBezTo>
                    <a:pt x="1326" y="111"/>
                    <a:pt x="1274" y="75"/>
                    <a:pt x="1281" y="9"/>
                  </a:cubicBezTo>
                  <a:lnTo>
                    <a:pt x="1281" y="7"/>
                  </a:lnTo>
                  <a:cubicBezTo>
                    <a:pt x="1261" y="2"/>
                    <a:pt x="1242" y="0"/>
                    <a:pt x="1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47"/>
            <p:cNvSpPr/>
            <p:nvPr/>
          </p:nvSpPr>
          <p:spPr>
            <a:xfrm>
              <a:off x="4256050" y="1499600"/>
              <a:ext cx="38475" cy="25175"/>
            </a:xfrm>
            <a:custGeom>
              <a:rect b="b" l="l" r="r" t="t"/>
              <a:pathLst>
                <a:path extrusionOk="0" h="1007" w="1539">
                  <a:moveTo>
                    <a:pt x="215" y="1"/>
                  </a:moveTo>
                  <a:cubicBezTo>
                    <a:pt x="148" y="1"/>
                    <a:pt x="84" y="37"/>
                    <a:pt x="42" y="128"/>
                  </a:cubicBezTo>
                  <a:cubicBezTo>
                    <a:pt x="33" y="146"/>
                    <a:pt x="23" y="159"/>
                    <a:pt x="8" y="168"/>
                  </a:cubicBezTo>
                  <a:cubicBezTo>
                    <a:pt x="18" y="183"/>
                    <a:pt x="26" y="200"/>
                    <a:pt x="33" y="216"/>
                  </a:cubicBezTo>
                  <a:cubicBezTo>
                    <a:pt x="55" y="264"/>
                    <a:pt x="35" y="307"/>
                    <a:pt x="0" y="329"/>
                  </a:cubicBezTo>
                  <a:cubicBezTo>
                    <a:pt x="150" y="339"/>
                    <a:pt x="276" y="450"/>
                    <a:pt x="372" y="584"/>
                  </a:cubicBezTo>
                  <a:cubicBezTo>
                    <a:pt x="444" y="551"/>
                    <a:pt x="526" y="532"/>
                    <a:pt x="606" y="532"/>
                  </a:cubicBezTo>
                  <a:cubicBezTo>
                    <a:pt x="689" y="532"/>
                    <a:pt x="769" y="552"/>
                    <a:pt x="829" y="596"/>
                  </a:cubicBezTo>
                  <a:cubicBezTo>
                    <a:pt x="970" y="696"/>
                    <a:pt x="1018" y="847"/>
                    <a:pt x="1027" y="1006"/>
                  </a:cubicBezTo>
                  <a:cubicBezTo>
                    <a:pt x="1106" y="950"/>
                    <a:pt x="1205" y="917"/>
                    <a:pt x="1324" y="917"/>
                  </a:cubicBezTo>
                  <a:cubicBezTo>
                    <a:pt x="1350" y="917"/>
                    <a:pt x="1377" y="919"/>
                    <a:pt x="1405" y="922"/>
                  </a:cubicBezTo>
                  <a:cubicBezTo>
                    <a:pt x="1435" y="810"/>
                    <a:pt x="1480" y="713"/>
                    <a:pt x="1538" y="633"/>
                  </a:cubicBezTo>
                  <a:lnTo>
                    <a:pt x="1440" y="623"/>
                  </a:lnTo>
                  <a:cubicBezTo>
                    <a:pt x="1429" y="667"/>
                    <a:pt x="1384" y="696"/>
                    <a:pt x="1341" y="696"/>
                  </a:cubicBezTo>
                  <a:cubicBezTo>
                    <a:pt x="1309" y="696"/>
                    <a:pt x="1278" y="680"/>
                    <a:pt x="1260" y="642"/>
                  </a:cubicBezTo>
                  <a:cubicBezTo>
                    <a:pt x="1229" y="576"/>
                    <a:pt x="1209" y="506"/>
                    <a:pt x="1196" y="435"/>
                  </a:cubicBezTo>
                  <a:cubicBezTo>
                    <a:pt x="1196" y="434"/>
                    <a:pt x="1195" y="432"/>
                    <a:pt x="1193" y="429"/>
                  </a:cubicBezTo>
                  <a:cubicBezTo>
                    <a:pt x="1142" y="276"/>
                    <a:pt x="988" y="92"/>
                    <a:pt x="834" y="92"/>
                  </a:cubicBezTo>
                  <a:cubicBezTo>
                    <a:pt x="769" y="92"/>
                    <a:pt x="703" y="125"/>
                    <a:pt x="646" y="209"/>
                  </a:cubicBezTo>
                  <a:cubicBezTo>
                    <a:pt x="628" y="236"/>
                    <a:pt x="601" y="248"/>
                    <a:pt x="573" y="248"/>
                  </a:cubicBezTo>
                  <a:cubicBezTo>
                    <a:pt x="537" y="248"/>
                    <a:pt x="501" y="228"/>
                    <a:pt x="484" y="194"/>
                  </a:cubicBezTo>
                  <a:cubicBezTo>
                    <a:pt x="433" y="89"/>
                    <a:pt x="320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47"/>
            <p:cNvSpPr/>
            <p:nvPr/>
          </p:nvSpPr>
          <p:spPr>
            <a:xfrm>
              <a:off x="4271975" y="1744750"/>
              <a:ext cx="21975" cy="24800"/>
            </a:xfrm>
            <a:custGeom>
              <a:rect b="b" l="l" r="r" t="t"/>
              <a:pathLst>
                <a:path extrusionOk="0" h="992" w="879">
                  <a:moveTo>
                    <a:pt x="185" y="1"/>
                  </a:moveTo>
                  <a:cubicBezTo>
                    <a:pt x="148" y="1"/>
                    <a:pt x="109" y="21"/>
                    <a:pt x="96" y="67"/>
                  </a:cubicBezTo>
                  <a:cubicBezTo>
                    <a:pt x="32" y="290"/>
                    <a:pt x="1" y="521"/>
                    <a:pt x="17" y="753"/>
                  </a:cubicBezTo>
                  <a:cubicBezTo>
                    <a:pt x="21" y="806"/>
                    <a:pt x="62" y="831"/>
                    <a:pt x="103" y="831"/>
                  </a:cubicBezTo>
                  <a:cubicBezTo>
                    <a:pt x="149" y="831"/>
                    <a:pt x="194" y="800"/>
                    <a:pt x="190" y="741"/>
                  </a:cubicBezTo>
                  <a:cubicBezTo>
                    <a:pt x="186" y="689"/>
                    <a:pt x="185" y="637"/>
                    <a:pt x="188" y="584"/>
                  </a:cubicBezTo>
                  <a:cubicBezTo>
                    <a:pt x="235" y="552"/>
                    <a:pt x="284" y="520"/>
                    <a:pt x="330" y="486"/>
                  </a:cubicBezTo>
                  <a:cubicBezTo>
                    <a:pt x="414" y="620"/>
                    <a:pt x="485" y="760"/>
                    <a:pt x="517" y="916"/>
                  </a:cubicBezTo>
                  <a:cubicBezTo>
                    <a:pt x="527" y="967"/>
                    <a:pt x="571" y="992"/>
                    <a:pt x="612" y="992"/>
                  </a:cubicBezTo>
                  <a:cubicBezTo>
                    <a:pt x="659" y="992"/>
                    <a:pt x="702" y="961"/>
                    <a:pt x="690" y="903"/>
                  </a:cubicBezTo>
                  <a:cubicBezTo>
                    <a:pt x="652" y="715"/>
                    <a:pt x="572" y="547"/>
                    <a:pt x="473" y="387"/>
                  </a:cubicBezTo>
                  <a:cubicBezTo>
                    <a:pt x="577" y="313"/>
                    <a:pt x="683" y="243"/>
                    <a:pt x="794" y="183"/>
                  </a:cubicBezTo>
                  <a:cubicBezTo>
                    <a:pt x="878" y="139"/>
                    <a:pt x="821" y="28"/>
                    <a:pt x="742" y="28"/>
                  </a:cubicBezTo>
                  <a:cubicBezTo>
                    <a:pt x="727" y="28"/>
                    <a:pt x="713" y="32"/>
                    <a:pt x="698" y="39"/>
                  </a:cubicBezTo>
                  <a:cubicBezTo>
                    <a:pt x="525" y="131"/>
                    <a:pt x="368" y="248"/>
                    <a:pt x="208" y="361"/>
                  </a:cubicBezTo>
                  <a:cubicBezTo>
                    <a:pt x="222" y="273"/>
                    <a:pt x="242" y="184"/>
                    <a:pt x="266" y="99"/>
                  </a:cubicBezTo>
                  <a:cubicBezTo>
                    <a:pt x="284" y="37"/>
                    <a:pt x="236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47"/>
            <p:cNvSpPr/>
            <p:nvPr/>
          </p:nvSpPr>
          <p:spPr>
            <a:xfrm>
              <a:off x="4283325" y="1629175"/>
              <a:ext cx="12975" cy="9500"/>
            </a:xfrm>
            <a:custGeom>
              <a:rect b="b" l="l" r="r" t="t"/>
              <a:pathLst>
                <a:path extrusionOk="0" h="380" w="519">
                  <a:moveTo>
                    <a:pt x="264" y="0"/>
                  </a:moveTo>
                  <a:cubicBezTo>
                    <a:pt x="253" y="0"/>
                    <a:pt x="242" y="1"/>
                    <a:pt x="230" y="3"/>
                  </a:cubicBezTo>
                  <a:cubicBezTo>
                    <a:pt x="0" y="40"/>
                    <a:pt x="44" y="380"/>
                    <a:pt x="256" y="380"/>
                  </a:cubicBezTo>
                  <a:cubicBezTo>
                    <a:pt x="267" y="380"/>
                    <a:pt x="278" y="379"/>
                    <a:pt x="290" y="377"/>
                  </a:cubicBezTo>
                  <a:cubicBezTo>
                    <a:pt x="519" y="339"/>
                    <a:pt x="475" y="0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7"/>
            <p:cNvSpPr/>
            <p:nvPr/>
          </p:nvSpPr>
          <p:spPr>
            <a:xfrm>
              <a:off x="4278400" y="1710200"/>
              <a:ext cx="5950" cy="2675"/>
            </a:xfrm>
            <a:custGeom>
              <a:rect b="b" l="l" r="r" t="t"/>
              <a:pathLst>
                <a:path extrusionOk="0" h="107" w="238">
                  <a:moveTo>
                    <a:pt x="1" y="1"/>
                  </a:moveTo>
                  <a:lnTo>
                    <a:pt x="1" y="1"/>
                  </a:lnTo>
                  <a:cubicBezTo>
                    <a:pt x="8" y="13"/>
                    <a:pt x="15" y="25"/>
                    <a:pt x="23" y="36"/>
                  </a:cubicBezTo>
                  <a:cubicBezTo>
                    <a:pt x="40" y="63"/>
                    <a:pt x="63" y="75"/>
                    <a:pt x="86" y="75"/>
                  </a:cubicBezTo>
                  <a:cubicBezTo>
                    <a:pt x="91" y="75"/>
                    <a:pt x="96" y="74"/>
                    <a:pt x="101" y="73"/>
                  </a:cubicBezTo>
                  <a:cubicBezTo>
                    <a:pt x="147" y="84"/>
                    <a:pt x="192" y="95"/>
                    <a:pt x="238" y="107"/>
                  </a:cubicBezTo>
                  <a:cubicBezTo>
                    <a:pt x="159" y="71"/>
                    <a:pt x="80" y="3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47"/>
            <p:cNvSpPr/>
            <p:nvPr/>
          </p:nvSpPr>
          <p:spPr>
            <a:xfrm>
              <a:off x="4282000" y="1707125"/>
              <a:ext cx="1750" cy="775"/>
            </a:xfrm>
            <a:custGeom>
              <a:rect b="b" l="l" r="r" t="t"/>
              <a:pathLst>
                <a:path extrusionOk="0" h="31" w="70">
                  <a:moveTo>
                    <a:pt x="1" y="0"/>
                  </a:moveTo>
                  <a:lnTo>
                    <a:pt x="1" y="0"/>
                  </a:lnTo>
                  <a:cubicBezTo>
                    <a:pt x="4" y="6"/>
                    <a:pt x="8" y="11"/>
                    <a:pt x="11" y="17"/>
                  </a:cubicBezTo>
                  <a:cubicBezTo>
                    <a:pt x="30" y="20"/>
                    <a:pt x="49" y="26"/>
                    <a:pt x="70" y="3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47"/>
            <p:cNvSpPr/>
            <p:nvPr/>
          </p:nvSpPr>
          <p:spPr>
            <a:xfrm>
              <a:off x="4269525" y="1640650"/>
              <a:ext cx="12975" cy="9500"/>
            </a:xfrm>
            <a:custGeom>
              <a:rect b="b" l="l" r="r" t="t"/>
              <a:pathLst>
                <a:path extrusionOk="0" h="380" w="519">
                  <a:moveTo>
                    <a:pt x="263" y="1"/>
                  </a:moveTo>
                  <a:cubicBezTo>
                    <a:pt x="252" y="1"/>
                    <a:pt x="240" y="1"/>
                    <a:pt x="228" y="3"/>
                  </a:cubicBezTo>
                  <a:cubicBezTo>
                    <a:pt x="0" y="41"/>
                    <a:pt x="43" y="380"/>
                    <a:pt x="255" y="380"/>
                  </a:cubicBezTo>
                  <a:cubicBezTo>
                    <a:pt x="266" y="380"/>
                    <a:pt x="277" y="379"/>
                    <a:pt x="289" y="377"/>
                  </a:cubicBezTo>
                  <a:cubicBezTo>
                    <a:pt x="519" y="340"/>
                    <a:pt x="474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47"/>
            <p:cNvSpPr/>
            <p:nvPr/>
          </p:nvSpPr>
          <p:spPr>
            <a:xfrm>
              <a:off x="4243900" y="1512475"/>
              <a:ext cx="33675" cy="31800"/>
            </a:xfrm>
            <a:custGeom>
              <a:rect b="b" l="l" r="r" t="t"/>
              <a:pathLst>
                <a:path extrusionOk="0" h="1272" w="1347">
                  <a:moveTo>
                    <a:pt x="461" y="0"/>
                  </a:moveTo>
                  <a:cubicBezTo>
                    <a:pt x="458" y="0"/>
                    <a:pt x="455" y="1"/>
                    <a:pt x="453" y="1"/>
                  </a:cubicBezTo>
                  <a:cubicBezTo>
                    <a:pt x="369" y="19"/>
                    <a:pt x="304" y="75"/>
                    <a:pt x="260" y="146"/>
                  </a:cubicBezTo>
                  <a:cubicBezTo>
                    <a:pt x="172" y="290"/>
                    <a:pt x="140" y="449"/>
                    <a:pt x="161" y="615"/>
                  </a:cubicBezTo>
                  <a:cubicBezTo>
                    <a:pt x="169" y="683"/>
                    <a:pt x="114" y="723"/>
                    <a:pt x="60" y="723"/>
                  </a:cubicBezTo>
                  <a:cubicBezTo>
                    <a:pt x="50" y="723"/>
                    <a:pt x="40" y="722"/>
                    <a:pt x="30" y="719"/>
                  </a:cubicBezTo>
                  <a:lnTo>
                    <a:pt x="1" y="802"/>
                  </a:lnTo>
                  <a:cubicBezTo>
                    <a:pt x="440" y="958"/>
                    <a:pt x="877" y="1112"/>
                    <a:pt x="1314" y="1272"/>
                  </a:cubicBezTo>
                  <a:cubicBezTo>
                    <a:pt x="1263" y="1080"/>
                    <a:pt x="1270" y="879"/>
                    <a:pt x="1338" y="720"/>
                  </a:cubicBezTo>
                  <a:cubicBezTo>
                    <a:pt x="1325" y="703"/>
                    <a:pt x="1319" y="683"/>
                    <a:pt x="1321" y="658"/>
                  </a:cubicBezTo>
                  <a:cubicBezTo>
                    <a:pt x="1331" y="543"/>
                    <a:pt x="1346" y="368"/>
                    <a:pt x="1256" y="276"/>
                  </a:cubicBezTo>
                  <a:cubicBezTo>
                    <a:pt x="1212" y="233"/>
                    <a:pt x="1138" y="209"/>
                    <a:pt x="1064" y="209"/>
                  </a:cubicBezTo>
                  <a:cubicBezTo>
                    <a:pt x="986" y="209"/>
                    <a:pt x="909" y="235"/>
                    <a:pt x="868" y="292"/>
                  </a:cubicBezTo>
                  <a:cubicBezTo>
                    <a:pt x="848" y="319"/>
                    <a:pt x="822" y="331"/>
                    <a:pt x="796" y="331"/>
                  </a:cubicBezTo>
                  <a:cubicBezTo>
                    <a:pt x="729" y="331"/>
                    <a:pt x="663" y="252"/>
                    <a:pt x="714" y="181"/>
                  </a:cubicBezTo>
                  <a:cubicBezTo>
                    <a:pt x="749" y="134"/>
                    <a:pt x="528" y="0"/>
                    <a:pt x="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47"/>
            <p:cNvSpPr/>
            <p:nvPr/>
          </p:nvSpPr>
          <p:spPr>
            <a:xfrm>
              <a:off x="4267600" y="1594850"/>
              <a:ext cx="12975" cy="9500"/>
            </a:xfrm>
            <a:custGeom>
              <a:rect b="b" l="l" r="r" t="t"/>
              <a:pathLst>
                <a:path extrusionOk="0" h="380" w="519">
                  <a:moveTo>
                    <a:pt x="264" y="0"/>
                  </a:moveTo>
                  <a:cubicBezTo>
                    <a:pt x="253" y="0"/>
                    <a:pt x="241" y="1"/>
                    <a:pt x="229" y="3"/>
                  </a:cubicBezTo>
                  <a:cubicBezTo>
                    <a:pt x="1" y="39"/>
                    <a:pt x="44" y="379"/>
                    <a:pt x="256" y="379"/>
                  </a:cubicBezTo>
                  <a:cubicBezTo>
                    <a:pt x="267" y="379"/>
                    <a:pt x="278" y="379"/>
                    <a:pt x="290" y="377"/>
                  </a:cubicBezTo>
                  <a:cubicBezTo>
                    <a:pt x="518" y="339"/>
                    <a:pt x="475" y="0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47"/>
            <p:cNvSpPr/>
            <p:nvPr/>
          </p:nvSpPr>
          <p:spPr>
            <a:xfrm>
              <a:off x="4254050" y="1736625"/>
              <a:ext cx="20600" cy="24800"/>
            </a:xfrm>
            <a:custGeom>
              <a:rect b="b" l="l" r="r" t="t"/>
              <a:pathLst>
                <a:path extrusionOk="0" h="992" w="824">
                  <a:moveTo>
                    <a:pt x="470" y="0"/>
                  </a:moveTo>
                  <a:cubicBezTo>
                    <a:pt x="393" y="0"/>
                    <a:pt x="318" y="18"/>
                    <a:pt x="245" y="61"/>
                  </a:cubicBezTo>
                  <a:cubicBezTo>
                    <a:pt x="113" y="139"/>
                    <a:pt x="41" y="299"/>
                    <a:pt x="19" y="445"/>
                  </a:cubicBezTo>
                  <a:cubicBezTo>
                    <a:pt x="0" y="587"/>
                    <a:pt x="28" y="744"/>
                    <a:pt x="119" y="857"/>
                  </a:cubicBezTo>
                  <a:cubicBezTo>
                    <a:pt x="199" y="954"/>
                    <a:pt x="308" y="992"/>
                    <a:pt x="423" y="992"/>
                  </a:cubicBezTo>
                  <a:cubicBezTo>
                    <a:pt x="470" y="992"/>
                    <a:pt x="518" y="986"/>
                    <a:pt x="565" y="975"/>
                  </a:cubicBezTo>
                  <a:cubicBezTo>
                    <a:pt x="666" y="950"/>
                    <a:pt x="624" y="808"/>
                    <a:pt x="532" y="808"/>
                  </a:cubicBezTo>
                  <a:cubicBezTo>
                    <a:pt x="525" y="808"/>
                    <a:pt x="517" y="809"/>
                    <a:pt x="510" y="811"/>
                  </a:cubicBezTo>
                  <a:cubicBezTo>
                    <a:pt x="482" y="817"/>
                    <a:pt x="456" y="820"/>
                    <a:pt x="432" y="820"/>
                  </a:cubicBezTo>
                  <a:cubicBezTo>
                    <a:pt x="251" y="820"/>
                    <a:pt x="167" y="648"/>
                    <a:pt x="192" y="461"/>
                  </a:cubicBezTo>
                  <a:cubicBezTo>
                    <a:pt x="218" y="277"/>
                    <a:pt x="335" y="179"/>
                    <a:pt x="482" y="179"/>
                  </a:cubicBezTo>
                  <a:cubicBezTo>
                    <a:pt x="538" y="179"/>
                    <a:pt x="597" y="193"/>
                    <a:pt x="658" y="222"/>
                  </a:cubicBezTo>
                  <a:cubicBezTo>
                    <a:pt x="672" y="228"/>
                    <a:pt x="684" y="231"/>
                    <a:pt x="696" y="231"/>
                  </a:cubicBezTo>
                  <a:cubicBezTo>
                    <a:pt x="777" y="231"/>
                    <a:pt x="824" y="107"/>
                    <a:pt x="736" y="66"/>
                  </a:cubicBezTo>
                  <a:cubicBezTo>
                    <a:pt x="649" y="25"/>
                    <a:pt x="559" y="0"/>
                    <a:pt x="4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47"/>
            <p:cNvSpPr/>
            <p:nvPr/>
          </p:nvSpPr>
          <p:spPr>
            <a:xfrm>
              <a:off x="4269725" y="1686800"/>
              <a:ext cx="3750" cy="4150"/>
            </a:xfrm>
            <a:custGeom>
              <a:rect b="b" l="l" r="r" t="t"/>
              <a:pathLst>
                <a:path extrusionOk="0" h="166" w="150">
                  <a:moveTo>
                    <a:pt x="0" y="0"/>
                  </a:moveTo>
                  <a:lnTo>
                    <a:pt x="0" y="0"/>
                  </a:lnTo>
                  <a:cubicBezTo>
                    <a:pt x="32" y="55"/>
                    <a:pt x="65" y="111"/>
                    <a:pt x="97" y="166"/>
                  </a:cubicBezTo>
                  <a:cubicBezTo>
                    <a:pt x="91" y="122"/>
                    <a:pt x="110" y="73"/>
                    <a:pt x="149" y="60"/>
                  </a:cubicBezTo>
                  <a:cubicBezTo>
                    <a:pt x="99" y="38"/>
                    <a:pt x="50" y="1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47"/>
            <p:cNvSpPr/>
            <p:nvPr/>
          </p:nvSpPr>
          <p:spPr>
            <a:xfrm>
              <a:off x="4262125" y="1612325"/>
              <a:ext cx="13000" cy="9525"/>
            </a:xfrm>
            <a:custGeom>
              <a:rect b="b" l="l" r="r" t="t"/>
              <a:pathLst>
                <a:path extrusionOk="0" h="381" w="520">
                  <a:moveTo>
                    <a:pt x="264" y="1"/>
                  </a:moveTo>
                  <a:cubicBezTo>
                    <a:pt x="253" y="1"/>
                    <a:pt x="241" y="2"/>
                    <a:pt x="229" y="4"/>
                  </a:cubicBezTo>
                  <a:cubicBezTo>
                    <a:pt x="1" y="40"/>
                    <a:pt x="45" y="380"/>
                    <a:pt x="257" y="380"/>
                  </a:cubicBezTo>
                  <a:cubicBezTo>
                    <a:pt x="268" y="380"/>
                    <a:pt x="280" y="379"/>
                    <a:pt x="291" y="377"/>
                  </a:cubicBezTo>
                  <a:cubicBezTo>
                    <a:pt x="520" y="340"/>
                    <a:pt x="476" y="1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47"/>
            <p:cNvSpPr/>
            <p:nvPr/>
          </p:nvSpPr>
          <p:spPr>
            <a:xfrm>
              <a:off x="4261600" y="1468675"/>
              <a:ext cx="10800" cy="10850"/>
            </a:xfrm>
            <a:custGeom>
              <a:rect b="b" l="l" r="r" t="t"/>
              <a:pathLst>
                <a:path extrusionOk="0" h="434" w="432">
                  <a:moveTo>
                    <a:pt x="203" y="0"/>
                  </a:moveTo>
                  <a:cubicBezTo>
                    <a:pt x="171" y="0"/>
                    <a:pt x="139" y="18"/>
                    <a:pt x="111" y="63"/>
                  </a:cubicBezTo>
                  <a:cubicBezTo>
                    <a:pt x="47" y="162"/>
                    <a:pt x="33" y="268"/>
                    <a:pt x="21" y="384"/>
                  </a:cubicBezTo>
                  <a:cubicBezTo>
                    <a:pt x="20" y="404"/>
                    <a:pt x="11" y="421"/>
                    <a:pt x="1" y="434"/>
                  </a:cubicBezTo>
                  <a:cubicBezTo>
                    <a:pt x="123" y="304"/>
                    <a:pt x="274" y="218"/>
                    <a:pt x="431" y="209"/>
                  </a:cubicBezTo>
                  <a:cubicBezTo>
                    <a:pt x="404" y="164"/>
                    <a:pt x="360" y="99"/>
                    <a:pt x="311" y="54"/>
                  </a:cubicBezTo>
                  <a:cubicBezTo>
                    <a:pt x="305" y="51"/>
                    <a:pt x="299" y="46"/>
                    <a:pt x="296" y="41"/>
                  </a:cubicBezTo>
                  <a:cubicBezTo>
                    <a:pt x="265" y="17"/>
                    <a:pt x="23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47"/>
            <p:cNvSpPr/>
            <p:nvPr/>
          </p:nvSpPr>
          <p:spPr>
            <a:xfrm>
              <a:off x="4225275" y="1453150"/>
              <a:ext cx="39150" cy="28650"/>
            </a:xfrm>
            <a:custGeom>
              <a:rect b="b" l="l" r="r" t="t"/>
              <a:pathLst>
                <a:path extrusionOk="0" h="1146" w="1566">
                  <a:moveTo>
                    <a:pt x="962" y="0"/>
                  </a:moveTo>
                  <a:cubicBezTo>
                    <a:pt x="733" y="0"/>
                    <a:pt x="524" y="164"/>
                    <a:pt x="562" y="488"/>
                  </a:cubicBezTo>
                  <a:cubicBezTo>
                    <a:pt x="569" y="548"/>
                    <a:pt x="527" y="597"/>
                    <a:pt x="468" y="597"/>
                  </a:cubicBezTo>
                  <a:cubicBezTo>
                    <a:pt x="465" y="597"/>
                    <a:pt x="463" y="597"/>
                    <a:pt x="460" y="597"/>
                  </a:cubicBezTo>
                  <a:cubicBezTo>
                    <a:pt x="434" y="595"/>
                    <a:pt x="408" y="593"/>
                    <a:pt x="385" y="593"/>
                  </a:cubicBezTo>
                  <a:cubicBezTo>
                    <a:pt x="84" y="593"/>
                    <a:pt x="0" y="766"/>
                    <a:pt x="82" y="1070"/>
                  </a:cubicBezTo>
                  <a:cubicBezTo>
                    <a:pt x="105" y="1065"/>
                    <a:pt x="128" y="1063"/>
                    <a:pt x="151" y="1062"/>
                  </a:cubicBezTo>
                  <a:cubicBezTo>
                    <a:pt x="156" y="1062"/>
                    <a:pt x="162" y="1062"/>
                    <a:pt x="167" y="1062"/>
                  </a:cubicBezTo>
                  <a:cubicBezTo>
                    <a:pt x="270" y="1062"/>
                    <a:pt x="366" y="1093"/>
                    <a:pt x="452" y="1145"/>
                  </a:cubicBezTo>
                  <a:cubicBezTo>
                    <a:pt x="493" y="986"/>
                    <a:pt x="571" y="839"/>
                    <a:pt x="699" y="750"/>
                  </a:cubicBezTo>
                  <a:cubicBezTo>
                    <a:pt x="792" y="685"/>
                    <a:pt x="882" y="657"/>
                    <a:pt x="968" y="657"/>
                  </a:cubicBezTo>
                  <a:cubicBezTo>
                    <a:pt x="1092" y="657"/>
                    <a:pt x="1208" y="714"/>
                    <a:pt x="1316" y="801"/>
                  </a:cubicBezTo>
                  <a:cubicBezTo>
                    <a:pt x="1350" y="653"/>
                    <a:pt x="1419" y="513"/>
                    <a:pt x="1565" y="460"/>
                  </a:cubicBezTo>
                  <a:lnTo>
                    <a:pt x="1513" y="361"/>
                  </a:lnTo>
                  <a:cubicBezTo>
                    <a:pt x="1481" y="361"/>
                    <a:pt x="1449" y="346"/>
                    <a:pt x="1431" y="308"/>
                  </a:cubicBezTo>
                  <a:cubicBezTo>
                    <a:pt x="1336" y="102"/>
                    <a:pt x="1143" y="0"/>
                    <a:pt x="9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7"/>
            <p:cNvSpPr/>
            <p:nvPr/>
          </p:nvSpPr>
          <p:spPr>
            <a:xfrm>
              <a:off x="4238750" y="1474700"/>
              <a:ext cx="22775" cy="25750"/>
            </a:xfrm>
            <a:custGeom>
              <a:rect b="b" l="l" r="r" t="t"/>
              <a:pathLst>
                <a:path extrusionOk="0" h="1030" w="911">
                  <a:moveTo>
                    <a:pt x="440" y="0"/>
                  </a:moveTo>
                  <a:cubicBezTo>
                    <a:pt x="236" y="0"/>
                    <a:pt x="105" y="259"/>
                    <a:pt x="77" y="529"/>
                  </a:cubicBezTo>
                  <a:cubicBezTo>
                    <a:pt x="77" y="554"/>
                    <a:pt x="76" y="579"/>
                    <a:pt x="72" y="604"/>
                  </a:cubicBezTo>
                  <a:cubicBezTo>
                    <a:pt x="70" y="682"/>
                    <a:pt x="76" y="759"/>
                    <a:pt x="91" y="829"/>
                  </a:cubicBezTo>
                  <a:cubicBezTo>
                    <a:pt x="107" y="896"/>
                    <a:pt x="54" y="934"/>
                    <a:pt x="1" y="934"/>
                  </a:cubicBezTo>
                  <a:lnTo>
                    <a:pt x="96" y="1029"/>
                  </a:lnTo>
                  <a:cubicBezTo>
                    <a:pt x="159" y="974"/>
                    <a:pt x="236" y="939"/>
                    <a:pt x="330" y="928"/>
                  </a:cubicBezTo>
                  <a:cubicBezTo>
                    <a:pt x="341" y="927"/>
                    <a:pt x="351" y="927"/>
                    <a:pt x="361" y="927"/>
                  </a:cubicBezTo>
                  <a:cubicBezTo>
                    <a:pt x="445" y="927"/>
                    <a:pt x="518" y="962"/>
                    <a:pt x="580" y="1014"/>
                  </a:cubicBezTo>
                  <a:cubicBezTo>
                    <a:pt x="594" y="989"/>
                    <a:pt x="610" y="967"/>
                    <a:pt x="627" y="947"/>
                  </a:cubicBezTo>
                  <a:cubicBezTo>
                    <a:pt x="622" y="936"/>
                    <a:pt x="619" y="923"/>
                    <a:pt x="619" y="910"/>
                  </a:cubicBezTo>
                  <a:cubicBezTo>
                    <a:pt x="618" y="651"/>
                    <a:pt x="736" y="381"/>
                    <a:pt x="911" y="196"/>
                  </a:cubicBezTo>
                  <a:lnTo>
                    <a:pt x="911" y="196"/>
                  </a:lnTo>
                  <a:cubicBezTo>
                    <a:pt x="893" y="215"/>
                    <a:pt x="867" y="225"/>
                    <a:pt x="842" y="225"/>
                  </a:cubicBezTo>
                  <a:cubicBezTo>
                    <a:pt x="815" y="225"/>
                    <a:pt x="788" y="214"/>
                    <a:pt x="768" y="193"/>
                  </a:cubicBezTo>
                  <a:cubicBezTo>
                    <a:pt x="645" y="56"/>
                    <a:pt x="535" y="0"/>
                    <a:pt x="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47"/>
            <p:cNvSpPr/>
            <p:nvPr/>
          </p:nvSpPr>
          <p:spPr>
            <a:xfrm>
              <a:off x="4249025" y="1633825"/>
              <a:ext cx="13000" cy="9500"/>
            </a:xfrm>
            <a:custGeom>
              <a:rect b="b" l="l" r="r" t="t"/>
              <a:pathLst>
                <a:path extrusionOk="0" h="380" w="520">
                  <a:moveTo>
                    <a:pt x="263" y="0"/>
                  </a:moveTo>
                  <a:cubicBezTo>
                    <a:pt x="253" y="0"/>
                    <a:pt x="241" y="1"/>
                    <a:pt x="230" y="3"/>
                  </a:cubicBezTo>
                  <a:cubicBezTo>
                    <a:pt x="1" y="40"/>
                    <a:pt x="44" y="379"/>
                    <a:pt x="255" y="379"/>
                  </a:cubicBezTo>
                  <a:cubicBezTo>
                    <a:pt x="266" y="379"/>
                    <a:pt x="278" y="378"/>
                    <a:pt x="291" y="376"/>
                  </a:cubicBezTo>
                  <a:cubicBezTo>
                    <a:pt x="519" y="340"/>
                    <a:pt x="475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47"/>
            <p:cNvSpPr/>
            <p:nvPr/>
          </p:nvSpPr>
          <p:spPr>
            <a:xfrm>
              <a:off x="4223925" y="1502800"/>
              <a:ext cx="29675" cy="29725"/>
            </a:xfrm>
            <a:custGeom>
              <a:rect b="b" l="l" r="r" t="t"/>
              <a:pathLst>
                <a:path extrusionOk="0" h="1189" w="1187">
                  <a:moveTo>
                    <a:pt x="962" y="1"/>
                  </a:moveTo>
                  <a:cubicBezTo>
                    <a:pt x="834" y="1"/>
                    <a:pt x="702" y="180"/>
                    <a:pt x="646" y="335"/>
                  </a:cubicBezTo>
                  <a:cubicBezTo>
                    <a:pt x="633" y="370"/>
                    <a:pt x="594" y="397"/>
                    <a:pt x="556" y="397"/>
                  </a:cubicBezTo>
                  <a:cubicBezTo>
                    <a:pt x="545" y="397"/>
                    <a:pt x="534" y="395"/>
                    <a:pt x="524" y="389"/>
                  </a:cubicBezTo>
                  <a:cubicBezTo>
                    <a:pt x="457" y="356"/>
                    <a:pt x="399" y="341"/>
                    <a:pt x="347" y="341"/>
                  </a:cubicBezTo>
                  <a:cubicBezTo>
                    <a:pt x="311" y="341"/>
                    <a:pt x="279" y="348"/>
                    <a:pt x="250" y="361"/>
                  </a:cubicBezTo>
                  <a:cubicBezTo>
                    <a:pt x="262" y="461"/>
                    <a:pt x="249" y="562"/>
                    <a:pt x="195" y="650"/>
                  </a:cubicBezTo>
                  <a:cubicBezTo>
                    <a:pt x="150" y="726"/>
                    <a:pt x="86" y="774"/>
                    <a:pt x="11" y="805"/>
                  </a:cubicBezTo>
                  <a:cubicBezTo>
                    <a:pt x="6" y="837"/>
                    <a:pt x="2" y="870"/>
                    <a:pt x="0" y="901"/>
                  </a:cubicBezTo>
                  <a:cubicBezTo>
                    <a:pt x="267" y="999"/>
                    <a:pt x="533" y="1094"/>
                    <a:pt x="800" y="1189"/>
                  </a:cubicBezTo>
                  <a:lnTo>
                    <a:pt x="829" y="1106"/>
                  </a:lnTo>
                  <a:cubicBezTo>
                    <a:pt x="801" y="1096"/>
                    <a:pt x="777" y="1072"/>
                    <a:pt x="772" y="1033"/>
                  </a:cubicBezTo>
                  <a:cubicBezTo>
                    <a:pt x="740" y="762"/>
                    <a:pt x="817" y="401"/>
                    <a:pt x="1077" y="255"/>
                  </a:cubicBezTo>
                  <a:cubicBezTo>
                    <a:pt x="1115" y="234"/>
                    <a:pt x="1152" y="219"/>
                    <a:pt x="1186" y="211"/>
                  </a:cubicBezTo>
                  <a:cubicBezTo>
                    <a:pt x="1171" y="203"/>
                    <a:pt x="1157" y="188"/>
                    <a:pt x="1146" y="167"/>
                  </a:cubicBezTo>
                  <a:cubicBezTo>
                    <a:pt x="1092" y="47"/>
                    <a:pt x="1028" y="1"/>
                    <a:pt x="9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47"/>
            <p:cNvSpPr/>
            <p:nvPr/>
          </p:nvSpPr>
          <p:spPr>
            <a:xfrm>
              <a:off x="4242400" y="1730800"/>
              <a:ext cx="8150" cy="24175"/>
            </a:xfrm>
            <a:custGeom>
              <a:rect b="b" l="l" r="r" t="t"/>
              <a:pathLst>
                <a:path extrusionOk="0" h="967" w="326">
                  <a:moveTo>
                    <a:pt x="224" y="1"/>
                  </a:moveTo>
                  <a:cubicBezTo>
                    <a:pt x="187" y="1"/>
                    <a:pt x="152" y="22"/>
                    <a:pt x="145" y="69"/>
                  </a:cubicBezTo>
                  <a:cubicBezTo>
                    <a:pt x="107" y="342"/>
                    <a:pt x="6" y="613"/>
                    <a:pt x="1" y="889"/>
                  </a:cubicBezTo>
                  <a:cubicBezTo>
                    <a:pt x="1" y="942"/>
                    <a:pt x="39" y="967"/>
                    <a:pt x="79" y="967"/>
                  </a:cubicBezTo>
                  <a:cubicBezTo>
                    <a:pt x="125" y="967"/>
                    <a:pt x="174" y="935"/>
                    <a:pt x="175" y="877"/>
                  </a:cubicBezTo>
                  <a:cubicBezTo>
                    <a:pt x="178" y="616"/>
                    <a:pt x="280" y="358"/>
                    <a:pt x="316" y="101"/>
                  </a:cubicBezTo>
                  <a:cubicBezTo>
                    <a:pt x="325" y="39"/>
                    <a:pt x="273" y="1"/>
                    <a:pt x="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47"/>
            <p:cNvSpPr/>
            <p:nvPr/>
          </p:nvSpPr>
          <p:spPr>
            <a:xfrm>
              <a:off x="4242400" y="1609975"/>
              <a:ext cx="12975" cy="9525"/>
            </a:xfrm>
            <a:custGeom>
              <a:rect b="b" l="l" r="r" t="t"/>
              <a:pathLst>
                <a:path extrusionOk="0" h="381" w="519">
                  <a:moveTo>
                    <a:pt x="263" y="1"/>
                  </a:moveTo>
                  <a:cubicBezTo>
                    <a:pt x="252" y="1"/>
                    <a:pt x="241" y="2"/>
                    <a:pt x="230" y="4"/>
                  </a:cubicBezTo>
                  <a:cubicBezTo>
                    <a:pt x="0" y="41"/>
                    <a:pt x="43" y="380"/>
                    <a:pt x="256" y="380"/>
                  </a:cubicBezTo>
                  <a:cubicBezTo>
                    <a:pt x="267" y="380"/>
                    <a:pt x="278" y="379"/>
                    <a:pt x="290" y="377"/>
                  </a:cubicBezTo>
                  <a:cubicBezTo>
                    <a:pt x="519" y="340"/>
                    <a:pt x="475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47"/>
            <p:cNvSpPr/>
            <p:nvPr/>
          </p:nvSpPr>
          <p:spPr>
            <a:xfrm>
              <a:off x="4238900" y="1582900"/>
              <a:ext cx="13000" cy="9500"/>
            </a:xfrm>
            <a:custGeom>
              <a:rect b="b" l="l" r="r" t="t"/>
              <a:pathLst>
                <a:path extrusionOk="0" h="380" w="520">
                  <a:moveTo>
                    <a:pt x="265" y="1"/>
                  </a:moveTo>
                  <a:cubicBezTo>
                    <a:pt x="253" y="1"/>
                    <a:pt x="241" y="2"/>
                    <a:pt x="229" y="4"/>
                  </a:cubicBezTo>
                  <a:cubicBezTo>
                    <a:pt x="1" y="40"/>
                    <a:pt x="44" y="379"/>
                    <a:pt x="255" y="379"/>
                  </a:cubicBezTo>
                  <a:cubicBezTo>
                    <a:pt x="266" y="379"/>
                    <a:pt x="278" y="378"/>
                    <a:pt x="290" y="376"/>
                  </a:cubicBezTo>
                  <a:cubicBezTo>
                    <a:pt x="519" y="340"/>
                    <a:pt x="476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47"/>
            <p:cNvSpPr/>
            <p:nvPr/>
          </p:nvSpPr>
          <p:spPr>
            <a:xfrm>
              <a:off x="4202400" y="1484325"/>
              <a:ext cx="38750" cy="22900"/>
            </a:xfrm>
            <a:custGeom>
              <a:rect b="b" l="l" r="r" t="t"/>
              <a:pathLst>
                <a:path extrusionOk="0" h="916" w="1550">
                  <a:moveTo>
                    <a:pt x="1076" y="1"/>
                  </a:moveTo>
                  <a:cubicBezTo>
                    <a:pt x="1061" y="1"/>
                    <a:pt x="1046" y="2"/>
                    <a:pt x="1031" y="4"/>
                  </a:cubicBezTo>
                  <a:cubicBezTo>
                    <a:pt x="906" y="21"/>
                    <a:pt x="821" y="85"/>
                    <a:pt x="708" y="85"/>
                  </a:cubicBezTo>
                  <a:cubicBezTo>
                    <a:pt x="690" y="85"/>
                    <a:pt x="670" y="83"/>
                    <a:pt x="649" y="79"/>
                  </a:cubicBezTo>
                  <a:cubicBezTo>
                    <a:pt x="600" y="70"/>
                    <a:pt x="552" y="55"/>
                    <a:pt x="508" y="31"/>
                  </a:cubicBezTo>
                  <a:cubicBezTo>
                    <a:pt x="501" y="37"/>
                    <a:pt x="491" y="45"/>
                    <a:pt x="480" y="54"/>
                  </a:cubicBezTo>
                  <a:cubicBezTo>
                    <a:pt x="442" y="85"/>
                    <a:pt x="403" y="116"/>
                    <a:pt x="363" y="143"/>
                  </a:cubicBezTo>
                  <a:cubicBezTo>
                    <a:pt x="346" y="156"/>
                    <a:pt x="322" y="166"/>
                    <a:pt x="299" y="166"/>
                  </a:cubicBezTo>
                  <a:cubicBezTo>
                    <a:pt x="289" y="166"/>
                    <a:pt x="278" y="164"/>
                    <a:pt x="269" y="159"/>
                  </a:cubicBezTo>
                  <a:cubicBezTo>
                    <a:pt x="250" y="149"/>
                    <a:pt x="114" y="73"/>
                    <a:pt x="51" y="73"/>
                  </a:cubicBezTo>
                  <a:cubicBezTo>
                    <a:pt x="35" y="73"/>
                    <a:pt x="23" y="78"/>
                    <a:pt x="20" y="91"/>
                  </a:cubicBezTo>
                  <a:cubicBezTo>
                    <a:pt x="1" y="171"/>
                    <a:pt x="32" y="268"/>
                    <a:pt x="56" y="341"/>
                  </a:cubicBezTo>
                  <a:cubicBezTo>
                    <a:pt x="71" y="392"/>
                    <a:pt x="46" y="437"/>
                    <a:pt x="10" y="460"/>
                  </a:cubicBezTo>
                  <a:lnTo>
                    <a:pt x="22" y="479"/>
                  </a:lnTo>
                  <a:cubicBezTo>
                    <a:pt x="122" y="412"/>
                    <a:pt x="235" y="369"/>
                    <a:pt x="356" y="369"/>
                  </a:cubicBezTo>
                  <a:cubicBezTo>
                    <a:pt x="392" y="369"/>
                    <a:pt x="429" y="373"/>
                    <a:pt x="466" y="381"/>
                  </a:cubicBezTo>
                  <a:cubicBezTo>
                    <a:pt x="696" y="432"/>
                    <a:pt x="880" y="587"/>
                    <a:pt x="998" y="787"/>
                  </a:cubicBezTo>
                  <a:cubicBezTo>
                    <a:pt x="1022" y="826"/>
                    <a:pt x="1043" y="868"/>
                    <a:pt x="1061" y="913"/>
                  </a:cubicBezTo>
                  <a:cubicBezTo>
                    <a:pt x="1105" y="896"/>
                    <a:pt x="1152" y="886"/>
                    <a:pt x="1203" y="886"/>
                  </a:cubicBezTo>
                  <a:cubicBezTo>
                    <a:pt x="1254" y="886"/>
                    <a:pt x="1308" y="895"/>
                    <a:pt x="1366" y="915"/>
                  </a:cubicBezTo>
                  <a:cubicBezTo>
                    <a:pt x="1411" y="811"/>
                    <a:pt x="1469" y="714"/>
                    <a:pt x="1550" y="644"/>
                  </a:cubicBezTo>
                  <a:lnTo>
                    <a:pt x="1455" y="549"/>
                  </a:lnTo>
                  <a:cubicBezTo>
                    <a:pt x="1424" y="549"/>
                    <a:pt x="1394" y="537"/>
                    <a:pt x="1374" y="510"/>
                  </a:cubicBezTo>
                  <a:cubicBezTo>
                    <a:pt x="1358" y="529"/>
                    <a:pt x="1342" y="547"/>
                    <a:pt x="1325" y="563"/>
                  </a:cubicBezTo>
                  <a:cubicBezTo>
                    <a:pt x="1307" y="581"/>
                    <a:pt x="1287" y="589"/>
                    <a:pt x="1268" y="589"/>
                  </a:cubicBezTo>
                  <a:cubicBezTo>
                    <a:pt x="1197" y="589"/>
                    <a:pt x="1136" y="484"/>
                    <a:pt x="1205" y="417"/>
                  </a:cubicBezTo>
                  <a:cubicBezTo>
                    <a:pt x="1243" y="379"/>
                    <a:pt x="1302" y="318"/>
                    <a:pt x="1330" y="254"/>
                  </a:cubicBezTo>
                  <a:cubicBezTo>
                    <a:pt x="1329" y="211"/>
                    <a:pt x="1329" y="168"/>
                    <a:pt x="1332" y="125"/>
                  </a:cubicBezTo>
                  <a:cubicBezTo>
                    <a:pt x="1325" y="114"/>
                    <a:pt x="1318" y="103"/>
                    <a:pt x="1307" y="92"/>
                  </a:cubicBezTo>
                  <a:cubicBezTo>
                    <a:pt x="1248" y="34"/>
                    <a:pt x="1160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47"/>
            <p:cNvSpPr/>
            <p:nvPr/>
          </p:nvSpPr>
          <p:spPr>
            <a:xfrm>
              <a:off x="4223775" y="1721350"/>
              <a:ext cx="18100" cy="27975"/>
            </a:xfrm>
            <a:custGeom>
              <a:rect b="b" l="l" r="r" t="t"/>
              <a:pathLst>
                <a:path extrusionOk="0" h="1119" w="724">
                  <a:moveTo>
                    <a:pt x="125" y="1"/>
                  </a:moveTo>
                  <a:cubicBezTo>
                    <a:pt x="46" y="1"/>
                    <a:pt x="1" y="123"/>
                    <a:pt x="88" y="165"/>
                  </a:cubicBezTo>
                  <a:cubicBezTo>
                    <a:pt x="163" y="202"/>
                    <a:pt x="238" y="238"/>
                    <a:pt x="314" y="270"/>
                  </a:cubicBezTo>
                  <a:cubicBezTo>
                    <a:pt x="207" y="509"/>
                    <a:pt x="118" y="783"/>
                    <a:pt x="113" y="1041"/>
                  </a:cubicBezTo>
                  <a:cubicBezTo>
                    <a:pt x="113" y="1093"/>
                    <a:pt x="151" y="1118"/>
                    <a:pt x="191" y="1118"/>
                  </a:cubicBezTo>
                  <a:cubicBezTo>
                    <a:pt x="237" y="1118"/>
                    <a:pt x="286" y="1087"/>
                    <a:pt x="287" y="1028"/>
                  </a:cubicBezTo>
                  <a:cubicBezTo>
                    <a:pt x="290" y="797"/>
                    <a:pt x="380" y="545"/>
                    <a:pt x="476" y="332"/>
                  </a:cubicBezTo>
                  <a:cubicBezTo>
                    <a:pt x="514" y="345"/>
                    <a:pt x="553" y="358"/>
                    <a:pt x="593" y="369"/>
                  </a:cubicBezTo>
                  <a:cubicBezTo>
                    <a:pt x="601" y="371"/>
                    <a:pt x="609" y="372"/>
                    <a:pt x="617" y="372"/>
                  </a:cubicBezTo>
                  <a:cubicBezTo>
                    <a:pt x="705" y="372"/>
                    <a:pt x="723" y="226"/>
                    <a:pt x="625" y="198"/>
                  </a:cubicBezTo>
                  <a:cubicBezTo>
                    <a:pt x="464" y="153"/>
                    <a:pt x="314" y="83"/>
                    <a:pt x="164" y="10"/>
                  </a:cubicBezTo>
                  <a:cubicBezTo>
                    <a:pt x="151" y="4"/>
                    <a:pt x="137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47"/>
            <p:cNvSpPr/>
            <p:nvPr/>
          </p:nvSpPr>
          <p:spPr>
            <a:xfrm>
              <a:off x="4223775" y="1586275"/>
              <a:ext cx="12975" cy="9500"/>
            </a:xfrm>
            <a:custGeom>
              <a:rect b="b" l="l" r="r" t="t"/>
              <a:pathLst>
                <a:path extrusionOk="0" h="380" w="519">
                  <a:moveTo>
                    <a:pt x="264" y="1"/>
                  </a:moveTo>
                  <a:cubicBezTo>
                    <a:pt x="253" y="1"/>
                    <a:pt x="242" y="2"/>
                    <a:pt x="230" y="3"/>
                  </a:cubicBezTo>
                  <a:cubicBezTo>
                    <a:pt x="0" y="41"/>
                    <a:pt x="44" y="380"/>
                    <a:pt x="256" y="380"/>
                  </a:cubicBezTo>
                  <a:cubicBezTo>
                    <a:pt x="267" y="380"/>
                    <a:pt x="278" y="379"/>
                    <a:pt x="290" y="377"/>
                  </a:cubicBezTo>
                  <a:cubicBezTo>
                    <a:pt x="519" y="340"/>
                    <a:pt x="475" y="1"/>
                    <a:pt x="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7"/>
            <p:cNvSpPr/>
            <p:nvPr/>
          </p:nvSpPr>
          <p:spPr>
            <a:xfrm>
              <a:off x="4189825" y="1498375"/>
              <a:ext cx="35125" cy="21875"/>
            </a:xfrm>
            <a:custGeom>
              <a:rect b="b" l="l" r="r" t="t"/>
              <a:pathLst>
                <a:path extrusionOk="0" h="875" w="1405">
                  <a:moveTo>
                    <a:pt x="868" y="0"/>
                  </a:moveTo>
                  <a:cubicBezTo>
                    <a:pt x="680" y="0"/>
                    <a:pt x="535" y="128"/>
                    <a:pt x="423" y="278"/>
                  </a:cubicBezTo>
                  <a:cubicBezTo>
                    <a:pt x="404" y="304"/>
                    <a:pt x="375" y="317"/>
                    <a:pt x="346" y="317"/>
                  </a:cubicBezTo>
                  <a:cubicBezTo>
                    <a:pt x="319" y="317"/>
                    <a:pt x="292" y="306"/>
                    <a:pt x="273" y="283"/>
                  </a:cubicBezTo>
                  <a:cubicBezTo>
                    <a:pt x="251" y="257"/>
                    <a:pt x="142" y="135"/>
                    <a:pt x="79" y="135"/>
                  </a:cubicBezTo>
                  <a:cubicBezTo>
                    <a:pt x="60" y="135"/>
                    <a:pt x="46" y="146"/>
                    <a:pt x="39" y="174"/>
                  </a:cubicBezTo>
                  <a:cubicBezTo>
                    <a:pt x="1" y="320"/>
                    <a:pt x="109" y="490"/>
                    <a:pt x="181" y="607"/>
                  </a:cubicBezTo>
                  <a:cubicBezTo>
                    <a:pt x="187" y="615"/>
                    <a:pt x="190" y="624"/>
                    <a:pt x="192" y="631"/>
                  </a:cubicBezTo>
                  <a:cubicBezTo>
                    <a:pt x="399" y="715"/>
                    <a:pt x="606" y="796"/>
                    <a:pt x="816" y="875"/>
                  </a:cubicBezTo>
                  <a:cubicBezTo>
                    <a:pt x="822" y="835"/>
                    <a:pt x="848" y="802"/>
                    <a:pt x="892" y="802"/>
                  </a:cubicBezTo>
                  <a:cubicBezTo>
                    <a:pt x="899" y="802"/>
                    <a:pt x="906" y="803"/>
                    <a:pt x="913" y="804"/>
                  </a:cubicBezTo>
                  <a:cubicBezTo>
                    <a:pt x="974" y="818"/>
                    <a:pt x="1064" y="836"/>
                    <a:pt x="1150" y="836"/>
                  </a:cubicBezTo>
                  <a:cubicBezTo>
                    <a:pt x="1172" y="836"/>
                    <a:pt x="1194" y="834"/>
                    <a:pt x="1215" y="832"/>
                  </a:cubicBezTo>
                  <a:cubicBezTo>
                    <a:pt x="1253" y="690"/>
                    <a:pt x="1316" y="557"/>
                    <a:pt x="1405" y="463"/>
                  </a:cubicBezTo>
                  <a:cubicBezTo>
                    <a:pt x="1385" y="406"/>
                    <a:pt x="1359" y="351"/>
                    <a:pt x="1330" y="303"/>
                  </a:cubicBezTo>
                  <a:cubicBezTo>
                    <a:pt x="1244" y="165"/>
                    <a:pt x="1098" y="29"/>
                    <a:pt x="931" y="5"/>
                  </a:cubicBezTo>
                  <a:cubicBezTo>
                    <a:pt x="910" y="2"/>
                    <a:pt x="889" y="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1" name="Shape 2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2" name="Google Shape;2522;p48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OBSTACLES</a:t>
            </a:r>
            <a:endParaRPr/>
          </a:p>
        </p:txBody>
      </p:sp>
      <p:sp>
        <p:nvSpPr>
          <p:cNvPr id="2523" name="Google Shape;2523;p48"/>
          <p:cNvSpPr txBox="1"/>
          <p:nvPr>
            <p:ph idx="1" type="body"/>
          </p:nvPr>
        </p:nvSpPr>
        <p:spPr>
          <a:xfrm>
            <a:off x="720000" y="1215750"/>
            <a:ext cx="7704000" cy="25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Loading the main CSV into MySQL Workbench.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Initial attempts failed — data didn’t appear in our target tables.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Additional components were installed via PowerShell to ensure compatibility with MySQL Workbench.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latin typeface="Fredoka One"/>
                <a:ea typeface="Fredoka One"/>
                <a:cs typeface="Fredoka One"/>
                <a:sym typeface="Fredoka One"/>
              </a:rPr>
              <a:t>WHAT WE LEARNED FROM OBSTACLES</a:t>
            </a:r>
            <a:endParaRPr sz="2400">
              <a:latin typeface="Fredoka One"/>
              <a:ea typeface="Fredoka One"/>
              <a:cs typeface="Fredoka One"/>
              <a:sym typeface="Fredoka One"/>
            </a:endParaRPr>
          </a:p>
          <a:p>
            <a:pPr indent="-215900" lvl="0" marL="241300" rtl="0" algn="l">
              <a:spcBef>
                <a:spcPts val="300"/>
              </a:spcBef>
              <a:spcAft>
                <a:spcPts val="0"/>
              </a:spcAft>
              <a:buSzPts val="1400"/>
              <a:buFont typeface="Anaheim"/>
              <a:buChar char="●"/>
            </a:pPr>
            <a:r>
              <a:rPr lang="en"/>
              <a:t>Resilience —  research alternative tools &amp; workflows to solve technical blocks.</a:t>
            </a:r>
            <a:endParaRPr/>
          </a:p>
        </p:txBody>
      </p:sp>
      <p:sp>
        <p:nvSpPr>
          <p:cNvPr id="2524" name="Google Shape;2524;p48"/>
          <p:cNvSpPr/>
          <p:nvPr/>
        </p:nvSpPr>
        <p:spPr>
          <a:xfrm>
            <a:off x="7075543" y="3046594"/>
            <a:ext cx="660695" cy="1125445"/>
          </a:xfrm>
          <a:custGeom>
            <a:rect b="b" l="l" r="r" t="t"/>
            <a:pathLst>
              <a:path extrusionOk="0" h="12957" w="7606">
                <a:moveTo>
                  <a:pt x="2846" y="1"/>
                </a:moveTo>
                <a:cubicBezTo>
                  <a:pt x="2779" y="1"/>
                  <a:pt x="2715" y="39"/>
                  <a:pt x="2685" y="104"/>
                </a:cubicBezTo>
                <a:cubicBezTo>
                  <a:pt x="2643" y="193"/>
                  <a:pt x="2681" y="299"/>
                  <a:pt x="2771" y="342"/>
                </a:cubicBezTo>
                <a:cubicBezTo>
                  <a:pt x="2789" y="350"/>
                  <a:pt x="4648" y="1242"/>
                  <a:pt x="4763" y="2779"/>
                </a:cubicBezTo>
                <a:cubicBezTo>
                  <a:pt x="4808" y="3396"/>
                  <a:pt x="3774" y="3646"/>
                  <a:pt x="2680" y="3909"/>
                </a:cubicBezTo>
                <a:cubicBezTo>
                  <a:pt x="1647" y="4158"/>
                  <a:pt x="579" y="4415"/>
                  <a:pt x="191" y="5061"/>
                </a:cubicBezTo>
                <a:cubicBezTo>
                  <a:pt x="35" y="5318"/>
                  <a:pt x="1" y="5617"/>
                  <a:pt x="87" y="5951"/>
                </a:cubicBezTo>
                <a:cubicBezTo>
                  <a:pt x="193" y="6363"/>
                  <a:pt x="390" y="6647"/>
                  <a:pt x="674" y="6791"/>
                </a:cubicBezTo>
                <a:cubicBezTo>
                  <a:pt x="835" y="6873"/>
                  <a:pt x="1011" y="6908"/>
                  <a:pt x="1198" y="6908"/>
                </a:cubicBezTo>
                <a:cubicBezTo>
                  <a:pt x="1650" y="6908"/>
                  <a:pt x="2161" y="6708"/>
                  <a:pt x="2661" y="6513"/>
                </a:cubicBezTo>
                <a:cubicBezTo>
                  <a:pt x="3133" y="6329"/>
                  <a:pt x="3509" y="6193"/>
                  <a:pt x="3768" y="6193"/>
                </a:cubicBezTo>
                <a:cubicBezTo>
                  <a:pt x="3926" y="6193"/>
                  <a:pt x="4040" y="6243"/>
                  <a:pt x="4107" y="6363"/>
                </a:cubicBezTo>
                <a:cubicBezTo>
                  <a:pt x="4313" y="6734"/>
                  <a:pt x="3568" y="8112"/>
                  <a:pt x="2970" y="9220"/>
                </a:cubicBezTo>
                <a:cubicBezTo>
                  <a:pt x="2123" y="10786"/>
                  <a:pt x="1392" y="12138"/>
                  <a:pt x="1817" y="12712"/>
                </a:cubicBezTo>
                <a:cubicBezTo>
                  <a:pt x="1938" y="12876"/>
                  <a:pt x="2128" y="12956"/>
                  <a:pt x="2394" y="12956"/>
                </a:cubicBezTo>
                <a:cubicBezTo>
                  <a:pt x="2502" y="12956"/>
                  <a:pt x="2624" y="12943"/>
                  <a:pt x="2758" y="12916"/>
                </a:cubicBezTo>
                <a:cubicBezTo>
                  <a:pt x="5595" y="12349"/>
                  <a:pt x="7492" y="7292"/>
                  <a:pt x="7571" y="7077"/>
                </a:cubicBezTo>
                <a:cubicBezTo>
                  <a:pt x="7606" y="6984"/>
                  <a:pt x="7559" y="6881"/>
                  <a:pt x="7466" y="6847"/>
                </a:cubicBezTo>
                <a:cubicBezTo>
                  <a:pt x="7446" y="6840"/>
                  <a:pt x="7425" y="6836"/>
                  <a:pt x="7405" y="6836"/>
                </a:cubicBezTo>
                <a:cubicBezTo>
                  <a:pt x="7332" y="6836"/>
                  <a:pt x="7263" y="6881"/>
                  <a:pt x="7236" y="6953"/>
                </a:cubicBezTo>
                <a:cubicBezTo>
                  <a:pt x="7218" y="7004"/>
                  <a:pt x="5329" y="12037"/>
                  <a:pt x="2688" y="12566"/>
                </a:cubicBezTo>
                <a:cubicBezTo>
                  <a:pt x="2596" y="12584"/>
                  <a:pt x="2492" y="12599"/>
                  <a:pt x="2396" y="12599"/>
                </a:cubicBezTo>
                <a:cubicBezTo>
                  <a:pt x="2271" y="12599"/>
                  <a:pt x="2159" y="12574"/>
                  <a:pt x="2104" y="12500"/>
                </a:cubicBezTo>
                <a:cubicBezTo>
                  <a:pt x="1814" y="12108"/>
                  <a:pt x="2629" y="10601"/>
                  <a:pt x="3283" y="9389"/>
                </a:cubicBezTo>
                <a:cubicBezTo>
                  <a:pt x="4178" y="7736"/>
                  <a:pt x="4700" y="6695"/>
                  <a:pt x="4418" y="6189"/>
                </a:cubicBezTo>
                <a:cubicBezTo>
                  <a:pt x="4274" y="5929"/>
                  <a:pt x="4050" y="5835"/>
                  <a:pt x="3781" y="5835"/>
                </a:cubicBezTo>
                <a:cubicBezTo>
                  <a:pt x="3416" y="5835"/>
                  <a:pt x="2969" y="6009"/>
                  <a:pt x="2530" y="6180"/>
                </a:cubicBezTo>
                <a:cubicBezTo>
                  <a:pt x="2080" y="6356"/>
                  <a:pt x="1584" y="6549"/>
                  <a:pt x="1193" y="6549"/>
                </a:cubicBezTo>
                <a:cubicBezTo>
                  <a:pt x="1060" y="6549"/>
                  <a:pt x="939" y="6527"/>
                  <a:pt x="836" y="6474"/>
                </a:cubicBezTo>
                <a:cubicBezTo>
                  <a:pt x="645" y="6376"/>
                  <a:pt x="512" y="6175"/>
                  <a:pt x="432" y="5862"/>
                </a:cubicBezTo>
                <a:cubicBezTo>
                  <a:pt x="370" y="5622"/>
                  <a:pt x="391" y="5419"/>
                  <a:pt x="496" y="5245"/>
                </a:cubicBezTo>
                <a:cubicBezTo>
                  <a:pt x="808" y="4728"/>
                  <a:pt x="1802" y="4488"/>
                  <a:pt x="2764" y="4257"/>
                </a:cubicBezTo>
                <a:cubicBezTo>
                  <a:pt x="3955" y="3970"/>
                  <a:pt x="5187" y="3673"/>
                  <a:pt x="5118" y="2753"/>
                </a:cubicBezTo>
                <a:cubicBezTo>
                  <a:pt x="4989" y="1006"/>
                  <a:pt x="3006" y="58"/>
                  <a:pt x="2922" y="18"/>
                </a:cubicBezTo>
                <a:cubicBezTo>
                  <a:pt x="2898" y="7"/>
                  <a:pt x="2871" y="2"/>
                  <a:pt x="2846" y="2"/>
                </a:cubicBezTo>
                <a:lnTo>
                  <a:pt x="28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5" name="Google Shape;2525;p48"/>
          <p:cNvGrpSpPr/>
          <p:nvPr/>
        </p:nvGrpSpPr>
        <p:grpSpPr>
          <a:xfrm>
            <a:off x="219818" y="3057912"/>
            <a:ext cx="966141" cy="917964"/>
            <a:chOff x="821554" y="2740213"/>
            <a:chExt cx="660699" cy="627796"/>
          </a:xfrm>
        </p:grpSpPr>
        <p:sp>
          <p:nvSpPr>
            <p:cNvPr id="2526" name="Google Shape;2526;p48"/>
            <p:cNvSpPr/>
            <p:nvPr/>
          </p:nvSpPr>
          <p:spPr>
            <a:xfrm>
              <a:off x="882050" y="2895668"/>
              <a:ext cx="600203" cy="472341"/>
            </a:xfrm>
            <a:custGeom>
              <a:rect b="b" l="l" r="r" t="t"/>
              <a:pathLst>
                <a:path extrusionOk="0" h="12102" w="15378">
                  <a:moveTo>
                    <a:pt x="10393" y="1"/>
                  </a:moveTo>
                  <a:cubicBezTo>
                    <a:pt x="8225" y="1"/>
                    <a:pt x="6403" y="1561"/>
                    <a:pt x="6241" y="3560"/>
                  </a:cubicBezTo>
                  <a:cubicBezTo>
                    <a:pt x="6177" y="4346"/>
                    <a:pt x="6764" y="5035"/>
                    <a:pt x="7549" y="5099"/>
                  </a:cubicBezTo>
                  <a:cubicBezTo>
                    <a:pt x="7589" y="5102"/>
                    <a:pt x="7628" y="5103"/>
                    <a:pt x="7667" y="5103"/>
                  </a:cubicBezTo>
                  <a:cubicBezTo>
                    <a:pt x="8404" y="5103"/>
                    <a:pt x="9029" y="4537"/>
                    <a:pt x="9089" y="3790"/>
                  </a:cubicBezTo>
                  <a:cubicBezTo>
                    <a:pt x="9136" y="3213"/>
                    <a:pt x="9802" y="2857"/>
                    <a:pt x="10394" y="2857"/>
                  </a:cubicBezTo>
                  <a:cubicBezTo>
                    <a:pt x="10395" y="2857"/>
                    <a:pt x="10396" y="2857"/>
                    <a:pt x="10397" y="2857"/>
                  </a:cubicBezTo>
                  <a:cubicBezTo>
                    <a:pt x="11456" y="2861"/>
                    <a:pt x="12166" y="3885"/>
                    <a:pt x="12295" y="5595"/>
                  </a:cubicBezTo>
                  <a:cubicBezTo>
                    <a:pt x="12436" y="7455"/>
                    <a:pt x="10713" y="8694"/>
                    <a:pt x="8943" y="9098"/>
                  </a:cubicBezTo>
                  <a:cubicBezTo>
                    <a:pt x="8500" y="9199"/>
                    <a:pt x="8037" y="9253"/>
                    <a:pt x="7572" y="9253"/>
                  </a:cubicBezTo>
                  <a:cubicBezTo>
                    <a:pt x="5700" y="9253"/>
                    <a:pt x="3790" y="8384"/>
                    <a:pt x="2949" y="6237"/>
                  </a:cubicBezTo>
                  <a:cubicBezTo>
                    <a:pt x="2729" y="5673"/>
                    <a:pt x="2190" y="5329"/>
                    <a:pt x="1618" y="5329"/>
                  </a:cubicBezTo>
                  <a:cubicBezTo>
                    <a:pt x="1445" y="5329"/>
                    <a:pt x="1269" y="5360"/>
                    <a:pt x="1098" y="5427"/>
                  </a:cubicBezTo>
                  <a:cubicBezTo>
                    <a:pt x="364" y="5714"/>
                    <a:pt x="1" y="6544"/>
                    <a:pt x="288" y="7278"/>
                  </a:cubicBezTo>
                  <a:cubicBezTo>
                    <a:pt x="1634" y="10716"/>
                    <a:pt x="4727" y="12102"/>
                    <a:pt x="7614" y="12102"/>
                  </a:cubicBezTo>
                  <a:cubicBezTo>
                    <a:pt x="8048" y="12102"/>
                    <a:pt x="8478" y="12070"/>
                    <a:pt x="8896" y="12010"/>
                  </a:cubicBezTo>
                  <a:cubicBezTo>
                    <a:pt x="9127" y="11977"/>
                    <a:pt x="9355" y="11934"/>
                    <a:pt x="9579" y="11883"/>
                  </a:cubicBezTo>
                  <a:cubicBezTo>
                    <a:pt x="13140" y="11072"/>
                    <a:pt x="15377" y="8459"/>
                    <a:pt x="15145" y="5380"/>
                  </a:cubicBezTo>
                  <a:cubicBezTo>
                    <a:pt x="14845" y="1418"/>
                    <a:pt x="12404" y="6"/>
                    <a:pt x="10405" y="1"/>
                  </a:cubicBezTo>
                  <a:cubicBezTo>
                    <a:pt x="10401" y="1"/>
                    <a:pt x="10397" y="1"/>
                    <a:pt x="103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48"/>
            <p:cNvSpPr/>
            <p:nvPr/>
          </p:nvSpPr>
          <p:spPr>
            <a:xfrm>
              <a:off x="963857" y="2740213"/>
              <a:ext cx="456924" cy="496266"/>
            </a:xfrm>
            <a:custGeom>
              <a:rect b="b" l="l" r="r" t="t"/>
              <a:pathLst>
                <a:path extrusionOk="0" h="12715" w="11707">
                  <a:moveTo>
                    <a:pt x="8356" y="0"/>
                  </a:moveTo>
                  <a:cubicBezTo>
                    <a:pt x="6984" y="0"/>
                    <a:pt x="5170" y="234"/>
                    <a:pt x="3625" y="1217"/>
                  </a:cubicBezTo>
                  <a:cubicBezTo>
                    <a:pt x="2168" y="2145"/>
                    <a:pt x="1242" y="3536"/>
                    <a:pt x="875" y="5352"/>
                  </a:cubicBezTo>
                  <a:cubicBezTo>
                    <a:pt x="1" y="9681"/>
                    <a:pt x="2244" y="11466"/>
                    <a:pt x="3250" y="12033"/>
                  </a:cubicBezTo>
                  <a:cubicBezTo>
                    <a:pt x="4061" y="12490"/>
                    <a:pt x="5013" y="12715"/>
                    <a:pt x="5922" y="12715"/>
                  </a:cubicBezTo>
                  <a:cubicBezTo>
                    <a:pt x="6178" y="12715"/>
                    <a:pt x="6431" y="12697"/>
                    <a:pt x="6676" y="12661"/>
                  </a:cubicBezTo>
                  <a:cubicBezTo>
                    <a:pt x="7451" y="12549"/>
                    <a:pt x="8152" y="12261"/>
                    <a:pt x="8651" y="11803"/>
                  </a:cubicBezTo>
                  <a:cubicBezTo>
                    <a:pt x="9231" y="11269"/>
                    <a:pt x="9272" y="10363"/>
                    <a:pt x="8738" y="9782"/>
                  </a:cubicBezTo>
                  <a:cubicBezTo>
                    <a:pt x="8456" y="9475"/>
                    <a:pt x="8071" y="9319"/>
                    <a:pt x="7686" y="9319"/>
                  </a:cubicBezTo>
                  <a:cubicBezTo>
                    <a:pt x="7341" y="9319"/>
                    <a:pt x="6996" y="9443"/>
                    <a:pt x="6722" y="9695"/>
                  </a:cubicBezTo>
                  <a:cubicBezTo>
                    <a:pt x="6619" y="9775"/>
                    <a:pt x="6306" y="9860"/>
                    <a:pt x="5910" y="9860"/>
                  </a:cubicBezTo>
                  <a:cubicBezTo>
                    <a:pt x="5506" y="9860"/>
                    <a:pt x="5016" y="9771"/>
                    <a:pt x="4574" y="9497"/>
                  </a:cubicBezTo>
                  <a:cubicBezTo>
                    <a:pt x="3384" y="8759"/>
                    <a:pt x="3429" y="7142"/>
                    <a:pt x="3677" y="5917"/>
                  </a:cubicBezTo>
                  <a:cubicBezTo>
                    <a:pt x="4206" y="3300"/>
                    <a:pt x="6682" y="2848"/>
                    <a:pt x="8327" y="2848"/>
                  </a:cubicBezTo>
                  <a:cubicBezTo>
                    <a:pt x="9147" y="2848"/>
                    <a:pt x="9761" y="2960"/>
                    <a:pt x="9823" y="2972"/>
                  </a:cubicBezTo>
                  <a:cubicBezTo>
                    <a:pt x="9927" y="2996"/>
                    <a:pt x="10031" y="3007"/>
                    <a:pt x="10134" y="3007"/>
                  </a:cubicBezTo>
                  <a:cubicBezTo>
                    <a:pt x="10778" y="3007"/>
                    <a:pt x="11363" y="2567"/>
                    <a:pt x="11522" y="1914"/>
                  </a:cubicBezTo>
                  <a:cubicBezTo>
                    <a:pt x="11707" y="1146"/>
                    <a:pt x="11234" y="375"/>
                    <a:pt x="10468" y="190"/>
                  </a:cubicBezTo>
                  <a:cubicBezTo>
                    <a:pt x="10450" y="186"/>
                    <a:pt x="9578" y="0"/>
                    <a:pt x="8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48"/>
            <p:cNvSpPr/>
            <p:nvPr/>
          </p:nvSpPr>
          <p:spPr>
            <a:xfrm>
              <a:off x="821554" y="2745403"/>
              <a:ext cx="197921" cy="301858"/>
            </a:xfrm>
            <a:custGeom>
              <a:rect b="b" l="l" r="r" t="t"/>
              <a:pathLst>
                <a:path extrusionOk="0" h="7734" w="5071">
                  <a:moveTo>
                    <a:pt x="4865" y="1"/>
                  </a:moveTo>
                  <a:cubicBezTo>
                    <a:pt x="4834" y="1"/>
                    <a:pt x="4804" y="9"/>
                    <a:pt x="4775" y="26"/>
                  </a:cubicBezTo>
                  <a:cubicBezTo>
                    <a:pt x="1" y="2868"/>
                    <a:pt x="1111" y="7551"/>
                    <a:pt x="1122" y="7597"/>
                  </a:cubicBezTo>
                  <a:cubicBezTo>
                    <a:pt x="1142" y="7679"/>
                    <a:pt x="1215" y="7733"/>
                    <a:pt x="1295" y="7733"/>
                  </a:cubicBezTo>
                  <a:cubicBezTo>
                    <a:pt x="1309" y="7733"/>
                    <a:pt x="1324" y="7732"/>
                    <a:pt x="1338" y="7728"/>
                  </a:cubicBezTo>
                  <a:cubicBezTo>
                    <a:pt x="1434" y="7704"/>
                    <a:pt x="1493" y="7607"/>
                    <a:pt x="1469" y="7512"/>
                  </a:cubicBezTo>
                  <a:cubicBezTo>
                    <a:pt x="1424" y="7330"/>
                    <a:pt x="417" y="3036"/>
                    <a:pt x="4957" y="334"/>
                  </a:cubicBezTo>
                  <a:cubicBezTo>
                    <a:pt x="5043" y="282"/>
                    <a:pt x="5070" y="174"/>
                    <a:pt x="5020" y="89"/>
                  </a:cubicBezTo>
                  <a:cubicBezTo>
                    <a:pt x="4985" y="33"/>
                    <a:pt x="4927" y="1"/>
                    <a:pt x="48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9" name="Google Shape;2529;p48"/>
          <p:cNvGrpSpPr/>
          <p:nvPr/>
        </p:nvGrpSpPr>
        <p:grpSpPr>
          <a:xfrm>
            <a:off x="3854504" y="3112978"/>
            <a:ext cx="1025921" cy="992705"/>
            <a:chOff x="2096866" y="3698246"/>
            <a:chExt cx="537638" cy="520231"/>
          </a:xfrm>
        </p:grpSpPr>
        <p:sp>
          <p:nvSpPr>
            <p:cNvPr id="2530" name="Google Shape;2530;p48"/>
            <p:cNvSpPr/>
            <p:nvPr/>
          </p:nvSpPr>
          <p:spPr>
            <a:xfrm>
              <a:off x="2096866" y="3703983"/>
              <a:ext cx="534477" cy="508951"/>
            </a:xfrm>
            <a:custGeom>
              <a:rect b="b" l="l" r="r" t="t"/>
              <a:pathLst>
                <a:path extrusionOk="0" h="13040" w="13694">
                  <a:moveTo>
                    <a:pt x="7912" y="1"/>
                  </a:moveTo>
                  <a:cubicBezTo>
                    <a:pt x="6560" y="1"/>
                    <a:pt x="4912" y="452"/>
                    <a:pt x="2948" y="1714"/>
                  </a:cubicBezTo>
                  <a:cubicBezTo>
                    <a:pt x="2948" y="1714"/>
                    <a:pt x="905" y="2968"/>
                    <a:pt x="454" y="5747"/>
                  </a:cubicBezTo>
                  <a:cubicBezTo>
                    <a:pt x="0" y="8527"/>
                    <a:pt x="2390" y="11557"/>
                    <a:pt x="2390" y="11557"/>
                  </a:cubicBezTo>
                  <a:cubicBezTo>
                    <a:pt x="2390" y="11557"/>
                    <a:pt x="5228" y="12983"/>
                    <a:pt x="5972" y="13033"/>
                  </a:cubicBezTo>
                  <a:cubicBezTo>
                    <a:pt x="6034" y="13037"/>
                    <a:pt x="6105" y="13039"/>
                    <a:pt x="6182" y="13039"/>
                  </a:cubicBezTo>
                  <a:cubicBezTo>
                    <a:pt x="7047" y="13039"/>
                    <a:pt x="8795" y="12809"/>
                    <a:pt x="8795" y="12809"/>
                  </a:cubicBezTo>
                  <a:cubicBezTo>
                    <a:pt x="8795" y="12809"/>
                    <a:pt x="11180" y="12109"/>
                    <a:pt x="11814" y="11356"/>
                  </a:cubicBezTo>
                  <a:cubicBezTo>
                    <a:pt x="12447" y="10603"/>
                    <a:pt x="13378" y="8853"/>
                    <a:pt x="13536" y="7576"/>
                  </a:cubicBezTo>
                  <a:cubicBezTo>
                    <a:pt x="13694" y="6298"/>
                    <a:pt x="13362" y="3411"/>
                    <a:pt x="12262" y="2074"/>
                  </a:cubicBezTo>
                  <a:cubicBezTo>
                    <a:pt x="11576" y="1240"/>
                    <a:pt x="10153" y="1"/>
                    <a:pt x="7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48"/>
            <p:cNvSpPr/>
            <p:nvPr/>
          </p:nvSpPr>
          <p:spPr>
            <a:xfrm>
              <a:off x="2105023" y="3698246"/>
              <a:ext cx="529481" cy="520231"/>
            </a:xfrm>
            <a:custGeom>
              <a:rect b="b" l="l" r="r" t="t"/>
              <a:pathLst>
                <a:path extrusionOk="0" h="13329" w="13566">
                  <a:moveTo>
                    <a:pt x="6102" y="12929"/>
                  </a:moveTo>
                  <a:cubicBezTo>
                    <a:pt x="6102" y="12929"/>
                    <a:pt x="6102" y="12929"/>
                    <a:pt x="6102" y="12929"/>
                  </a:cubicBezTo>
                  <a:lnTo>
                    <a:pt x="6102" y="12929"/>
                  </a:lnTo>
                  <a:cubicBezTo>
                    <a:pt x="6103" y="12929"/>
                    <a:pt x="6103" y="12929"/>
                    <a:pt x="6103" y="12929"/>
                  </a:cubicBezTo>
                  <a:close/>
                  <a:moveTo>
                    <a:pt x="7851" y="278"/>
                  </a:moveTo>
                  <a:cubicBezTo>
                    <a:pt x="8236" y="278"/>
                    <a:pt x="8620" y="306"/>
                    <a:pt x="9001" y="367"/>
                  </a:cubicBezTo>
                  <a:cubicBezTo>
                    <a:pt x="10039" y="532"/>
                    <a:pt x="10872" y="1066"/>
                    <a:pt x="11526" y="1875"/>
                  </a:cubicBezTo>
                  <a:cubicBezTo>
                    <a:pt x="12415" y="2973"/>
                    <a:pt x="12970" y="4210"/>
                    <a:pt x="13083" y="5636"/>
                  </a:cubicBezTo>
                  <a:cubicBezTo>
                    <a:pt x="13194" y="7030"/>
                    <a:pt x="13081" y="8383"/>
                    <a:pt x="12532" y="9690"/>
                  </a:cubicBezTo>
                  <a:cubicBezTo>
                    <a:pt x="11920" y="11147"/>
                    <a:pt x="10876" y="12120"/>
                    <a:pt x="9392" y="12646"/>
                  </a:cubicBezTo>
                  <a:cubicBezTo>
                    <a:pt x="8692" y="12894"/>
                    <a:pt x="7970" y="12975"/>
                    <a:pt x="7238" y="13009"/>
                  </a:cubicBezTo>
                  <a:cubicBezTo>
                    <a:pt x="7114" y="13015"/>
                    <a:pt x="6989" y="13017"/>
                    <a:pt x="6864" y="13017"/>
                  </a:cubicBezTo>
                  <a:cubicBezTo>
                    <a:pt x="6707" y="13017"/>
                    <a:pt x="6549" y="13013"/>
                    <a:pt x="6392" y="13008"/>
                  </a:cubicBezTo>
                  <a:cubicBezTo>
                    <a:pt x="6294" y="13004"/>
                    <a:pt x="6198" y="12956"/>
                    <a:pt x="6102" y="12929"/>
                  </a:cubicBezTo>
                  <a:lnTo>
                    <a:pt x="6102" y="12929"/>
                  </a:lnTo>
                  <a:cubicBezTo>
                    <a:pt x="6016" y="12937"/>
                    <a:pt x="5928" y="12954"/>
                    <a:pt x="5842" y="12954"/>
                  </a:cubicBezTo>
                  <a:cubicBezTo>
                    <a:pt x="5828" y="12954"/>
                    <a:pt x="5813" y="12954"/>
                    <a:pt x="5799" y="12953"/>
                  </a:cubicBezTo>
                  <a:cubicBezTo>
                    <a:pt x="5038" y="12892"/>
                    <a:pt x="4321" y="12684"/>
                    <a:pt x="3660" y="12299"/>
                  </a:cubicBezTo>
                  <a:cubicBezTo>
                    <a:pt x="3315" y="12100"/>
                    <a:pt x="2981" y="11885"/>
                    <a:pt x="2634" y="11691"/>
                  </a:cubicBezTo>
                  <a:cubicBezTo>
                    <a:pt x="2289" y="11496"/>
                    <a:pt x="2021" y="11217"/>
                    <a:pt x="1792" y="10905"/>
                  </a:cubicBezTo>
                  <a:cubicBezTo>
                    <a:pt x="1109" y="9976"/>
                    <a:pt x="595" y="8968"/>
                    <a:pt x="420" y="7813"/>
                  </a:cubicBezTo>
                  <a:cubicBezTo>
                    <a:pt x="286" y="6933"/>
                    <a:pt x="354" y="6062"/>
                    <a:pt x="596" y="5206"/>
                  </a:cubicBezTo>
                  <a:cubicBezTo>
                    <a:pt x="692" y="4865"/>
                    <a:pt x="801" y="4527"/>
                    <a:pt x="924" y="4194"/>
                  </a:cubicBezTo>
                  <a:cubicBezTo>
                    <a:pt x="1217" y="3405"/>
                    <a:pt x="1742" y="2792"/>
                    <a:pt x="2407" y="2291"/>
                  </a:cubicBezTo>
                  <a:cubicBezTo>
                    <a:pt x="2749" y="2034"/>
                    <a:pt x="3092" y="1774"/>
                    <a:pt x="3450" y="1539"/>
                  </a:cubicBezTo>
                  <a:cubicBezTo>
                    <a:pt x="4539" y="828"/>
                    <a:pt x="5743" y="450"/>
                    <a:pt x="7033" y="320"/>
                  </a:cubicBezTo>
                  <a:cubicBezTo>
                    <a:pt x="7307" y="292"/>
                    <a:pt x="7579" y="278"/>
                    <a:pt x="7851" y="278"/>
                  </a:cubicBezTo>
                  <a:close/>
                  <a:moveTo>
                    <a:pt x="7838" y="1"/>
                  </a:moveTo>
                  <a:cubicBezTo>
                    <a:pt x="6730" y="1"/>
                    <a:pt x="5662" y="209"/>
                    <a:pt x="4625" y="621"/>
                  </a:cubicBezTo>
                  <a:cubicBezTo>
                    <a:pt x="3629" y="1017"/>
                    <a:pt x="2769" y="1629"/>
                    <a:pt x="1954" y="2303"/>
                  </a:cubicBezTo>
                  <a:cubicBezTo>
                    <a:pt x="1357" y="2794"/>
                    <a:pt x="899" y="3404"/>
                    <a:pt x="629" y="4140"/>
                  </a:cubicBezTo>
                  <a:cubicBezTo>
                    <a:pt x="518" y="4443"/>
                    <a:pt x="417" y="4752"/>
                    <a:pt x="331" y="5064"/>
                  </a:cubicBezTo>
                  <a:cubicBezTo>
                    <a:pt x="1" y="6251"/>
                    <a:pt x="3" y="7429"/>
                    <a:pt x="357" y="8619"/>
                  </a:cubicBezTo>
                  <a:cubicBezTo>
                    <a:pt x="585" y="9390"/>
                    <a:pt x="939" y="10090"/>
                    <a:pt x="1352" y="10773"/>
                  </a:cubicBezTo>
                  <a:cubicBezTo>
                    <a:pt x="1656" y="11277"/>
                    <a:pt x="2027" y="11700"/>
                    <a:pt x="2535" y="12001"/>
                  </a:cubicBezTo>
                  <a:cubicBezTo>
                    <a:pt x="3120" y="12346"/>
                    <a:pt x="3682" y="12731"/>
                    <a:pt x="4329" y="12962"/>
                  </a:cubicBezTo>
                  <a:cubicBezTo>
                    <a:pt x="5118" y="13242"/>
                    <a:pt x="5938" y="13303"/>
                    <a:pt x="6697" y="13329"/>
                  </a:cubicBezTo>
                  <a:cubicBezTo>
                    <a:pt x="7445" y="13310"/>
                    <a:pt x="8125" y="13296"/>
                    <a:pt x="8791" y="13141"/>
                  </a:cubicBezTo>
                  <a:cubicBezTo>
                    <a:pt x="9945" y="12874"/>
                    <a:pt x="10976" y="12378"/>
                    <a:pt x="11803" y="11501"/>
                  </a:cubicBezTo>
                  <a:cubicBezTo>
                    <a:pt x="12442" y="10821"/>
                    <a:pt x="12833" y="10007"/>
                    <a:pt x="13117" y="9135"/>
                  </a:cubicBezTo>
                  <a:cubicBezTo>
                    <a:pt x="13535" y="7858"/>
                    <a:pt x="13566" y="6549"/>
                    <a:pt x="13382" y="5231"/>
                  </a:cubicBezTo>
                  <a:cubicBezTo>
                    <a:pt x="13186" y="3824"/>
                    <a:pt x="12585" y="2601"/>
                    <a:pt x="11651" y="1538"/>
                  </a:cubicBezTo>
                  <a:cubicBezTo>
                    <a:pt x="11064" y="869"/>
                    <a:pt x="10352" y="397"/>
                    <a:pt x="9483" y="170"/>
                  </a:cubicBezTo>
                  <a:cubicBezTo>
                    <a:pt x="9033" y="52"/>
                    <a:pt x="8579" y="20"/>
                    <a:pt x="8117" y="5"/>
                  </a:cubicBezTo>
                  <a:cubicBezTo>
                    <a:pt x="8024" y="2"/>
                    <a:pt x="7931" y="1"/>
                    <a:pt x="7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48"/>
            <p:cNvSpPr/>
            <p:nvPr/>
          </p:nvSpPr>
          <p:spPr>
            <a:xfrm>
              <a:off x="2157128" y="3853818"/>
              <a:ext cx="170093" cy="160608"/>
            </a:xfrm>
            <a:custGeom>
              <a:rect b="b" l="l" r="r" t="t"/>
              <a:pathLst>
                <a:path extrusionOk="0" h="4115" w="4358">
                  <a:moveTo>
                    <a:pt x="4052" y="2288"/>
                  </a:moveTo>
                  <a:cubicBezTo>
                    <a:pt x="4059" y="2338"/>
                    <a:pt x="4070" y="2388"/>
                    <a:pt x="4072" y="2440"/>
                  </a:cubicBezTo>
                  <a:cubicBezTo>
                    <a:pt x="4075" y="2543"/>
                    <a:pt x="4073" y="2646"/>
                    <a:pt x="4026" y="2751"/>
                  </a:cubicBezTo>
                  <a:lnTo>
                    <a:pt x="4026" y="2300"/>
                  </a:lnTo>
                  <a:cubicBezTo>
                    <a:pt x="4035" y="2296"/>
                    <a:pt x="4044" y="2292"/>
                    <a:pt x="4052" y="2288"/>
                  </a:cubicBezTo>
                  <a:close/>
                  <a:moveTo>
                    <a:pt x="846" y="402"/>
                  </a:moveTo>
                  <a:cubicBezTo>
                    <a:pt x="534" y="1283"/>
                    <a:pt x="392" y="2163"/>
                    <a:pt x="353" y="3092"/>
                  </a:cubicBezTo>
                  <a:cubicBezTo>
                    <a:pt x="44" y="2264"/>
                    <a:pt x="260" y="747"/>
                    <a:pt x="846" y="402"/>
                  </a:cubicBezTo>
                  <a:close/>
                  <a:moveTo>
                    <a:pt x="3733" y="1721"/>
                  </a:moveTo>
                  <a:cubicBezTo>
                    <a:pt x="3970" y="2085"/>
                    <a:pt x="3823" y="2510"/>
                    <a:pt x="3870" y="2904"/>
                  </a:cubicBezTo>
                  <a:cubicBezTo>
                    <a:pt x="3883" y="3007"/>
                    <a:pt x="3884" y="3116"/>
                    <a:pt x="3697" y="3159"/>
                  </a:cubicBezTo>
                  <a:cubicBezTo>
                    <a:pt x="3676" y="2675"/>
                    <a:pt x="3655" y="2207"/>
                    <a:pt x="3633" y="1738"/>
                  </a:cubicBezTo>
                  <a:cubicBezTo>
                    <a:pt x="3666" y="1733"/>
                    <a:pt x="3699" y="1727"/>
                    <a:pt x="3733" y="1721"/>
                  </a:cubicBezTo>
                  <a:close/>
                  <a:moveTo>
                    <a:pt x="3394" y="1348"/>
                  </a:moveTo>
                  <a:cubicBezTo>
                    <a:pt x="3450" y="1436"/>
                    <a:pt x="3510" y="1486"/>
                    <a:pt x="3511" y="1537"/>
                  </a:cubicBezTo>
                  <a:cubicBezTo>
                    <a:pt x="3529" y="2108"/>
                    <a:pt x="3540" y="2680"/>
                    <a:pt x="3545" y="3252"/>
                  </a:cubicBezTo>
                  <a:cubicBezTo>
                    <a:pt x="3546" y="3278"/>
                    <a:pt x="3495" y="3305"/>
                    <a:pt x="3464" y="3334"/>
                  </a:cubicBezTo>
                  <a:cubicBezTo>
                    <a:pt x="3329" y="3066"/>
                    <a:pt x="3275" y="1750"/>
                    <a:pt x="3394" y="1348"/>
                  </a:cubicBezTo>
                  <a:close/>
                  <a:moveTo>
                    <a:pt x="3002" y="1042"/>
                  </a:moveTo>
                  <a:lnTo>
                    <a:pt x="3002" y="1042"/>
                  </a:lnTo>
                  <a:cubicBezTo>
                    <a:pt x="3170" y="1101"/>
                    <a:pt x="3236" y="1168"/>
                    <a:pt x="3237" y="1307"/>
                  </a:cubicBezTo>
                  <a:cubicBezTo>
                    <a:pt x="3240" y="1962"/>
                    <a:pt x="3251" y="2616"/>
                    <a:pt x="3260" y="3270"/>
                  </a:cubicBezTo>
                  <a:cubicBezTo>
                    <a:pt x="3262" y="3373"/>
                    <a:pt x="3281" y="3483"/>
                    <a:pt x="3091" y="3489"/>
                  </a:cubicBezTo>
                  <a:cubicBezTo>
                    <a:pt x="2974" y="2680"/>
                    <a:pt x="2966" y="1877"/>
                    <a:pt x="3002" y="1042"/>
                  </a:cubicBezTo>
                  <a:close/>
                  <a:moveTo>
                    <a:pt x="2744" y="817"/>
                  </a:moveTo>
                  <a:cubicBezTo>
                    <a:pt x="2921" y="882"/>
                    <a:pt x="2876" y="998"/>
                    <a:pt x="2876" y="1097"/>
                  </a:cubicBezTo>
                  <a:cubicBezTo>
                    <a:pt x="2875" y="1586"/>
                    <a:pt x="2863" y="2076"/>
                    <a:pt x="2873" y="2564"/>
                  </a:cubicBezTo>
                  <a:cubicBezTo>
                    <a:pt x="2878" y="2845"/>
                    <a:pt x="2910" y="3125"/>
                    <a:pt x="2940" y="3404"/>
                  </a:cubicBezTo>
                  <a:cubicBezTo>
                    <a:pt x="2954" y="3536"/>
                    <a:pt x="2908" y="3601"/>
                    <a:pt x="2735" y="3604"/>
                  </a:cubicBezTo>
                  <a:cubicBezTo>
                    <a:pt x="2641" y="2679"/>
                    <a:pt x="2654" y="1756"/>
                    <a:pt x="2744" y="817"/>
                  </a:cubicBezTo>
                  <a:close/>
                  <a:moveTo>
                    <a:pt x="2433" y="628"/>
                  </a:moveTo>
                  <a:cubicBezTo>
                    <a:pt x="2581" y="640"/>
                    <a:pt x="2613" y="706"/>
                    <a:pt x="2606" y="833"/>
                  </a:cubicBezTo>
                  <a:cubicBezTo>
                    <a:pt x="2569" y="1456"/>
                    <a:pt x="2530" y="2079"/>
                    <a:pt x="2516" y="2703"/>
                  </a:cubicBezTo>
                  <a:cubicBezTo>
                    <a:pt x="2508" y="3013"/>
                    <a:pt x="2550" y="3324"/>
                    <a:pt x="2572" y="3672"/>
                  </a:cubicBezTo>
                  <a:cubicBezTo>
                    <a:pt x="2476" y="3681"/>
                    <a:pt x="2416" y="3687"/>
                    <a:pt x="2321" y="3696"/>
                  </a:cubicBezTo>
                  <a:cubicBezTo>
                    <a:pt x="2303" y="2665"/>
                    <a:pt x="2268" y="1650"/>
                    <a:pt x="2433" y="628"/>
                  </a:cubicBezTo>
                  <a:close/>
                  <a:moveTo>
                    <a:pt x="2253" y="431"/>
                  </a:moveTo>
                  <a:cubicBezTo>
                    <a:pt x="2276" y="524"/>
                    <a:pt x="2312" y="588"/>
                    <a:pt x="2303" y="646"/>
                  </a:cubicBezTo>
                  <a:cubicBezTo>
                    <a:pt x="2153" y="1630"/>
                    <a:pt x="2162" y="2618"/>
                    <a:pt x="2195" y="3609"/>
                  </a:cubicBezTo>
                  <a:cubicBezTo>
                    <a:pt x="2196" y="3649"/>
                    <a:pt x="2186" y="3690"/>
                    <a:pt x="2180" y="3743"/>
                  </a:cubicBezTo>
                  <a:cubicBezTo>
                    <a:pt x="2112" y="3761"/>
                    <a:pt x="2045" y="3778"/>
                    <a:pt x="1978" y="3797"/>
                  </a:cubicBezTo>
                  <a:cubicBezTo>
                    <a:pt x="1803" y="3013"/>
                    <a:pt x="1966" y="851"/>
                    <a:pt x="2253" y="431"/>
                  </a:cubicBezTo>
                  <a:close/>
                  <a:moveTo>
                    <a:pt x="1150" y="235"/>
                  </a:moveTo>
                  <a:cubicBezTo>
                    <a:pt x="1171" y="235"/>
                    <a:pt x="1194" y="238"/>
                    <a:pt x="1221" y="244"/>
                  </a:cubicBezTo>
                  <a:cubicBezTo>
                    <a:pt x="830" y="1402"/>
                    <a:pt x="709" y="2595"/>
                    <a:pt x="681" y="3805"/>
                  </a:cubicBezTo>
                  <a:cubicBezTo>
                    <a:pt x="453" y="3778"/>
                    <a:pt x="472" y="3630"/>
                    <a:pt x="470" y="3496"/>
                  </a:cubicBezTo>
                  <a:cubicBezTo>
                    <a:pt x="455" y="2825"/>
                    <a:pt x="501" y="2161"/>
                    <a:pt x="657" y="1508"/>
                  </a:cubicBezTo>
                  <a:cubicBezTo>
                    <a:pt x="746" y="1134"/>
                    <a:pt x="869" y="768"/>
                    <a:pt x="979" y="400"/>
                  </a:cubicBezTo>
                  <a:cubicBezTo>
                    <a:pt x="1005" y="312"/>
                    <a:pt x="1044" y="235"/>
                    <a:pt x="1150" y="235"/>
                  </a:cubicBezTo>
                  <a:close/>
                  <a:moveTo>
                    <a:pt x="1900" y="346"/>
                  </a:moveTo>
                  <a:cubicBezTo>
                    <a:pt x="2032" y="346"/>
                    <a:pt x="2057" y="411"/>
                    <a:pt x="2029" y="541"/>
                  </a:cubicBezTo>
                  <a:cubicBezTo>
                    <a:pt x="1968" y="824"/>
                    <a:pt x="1904" y="1110"/>
                    <a:pt x="1870" y="1400"/>
                  </a:cubicBezTo>
                  <a:cubicBezTo>
                    <a:pt x="1827" y="1792"/>
                    <a:pt x="1801" y="2188"/>
                    <a:pt x="1787" y="2584"/>
                  </a:cubicBezTo>
                  <a:cubicBezTo>
                    <a:pt x="1773" y="2979"/>
                    <a:pt x="1785" y="3374"/>
                    <a:pt x="1785" y="3822"/>
                  </a:cubicBezTo>
                  <a:lnTo>
                    <a:pt x="1783" y="3822"/>
                  </a:lnTo>
                  <a:cubicBezTo>
                    <a:pt x="1738" y="3833"/>
                    <a:pt x="1660" y="3855"/>
                    <a:pt x="1591" y="3874"/>
                  </a:cubicBezTo>
                  <a:cubicBezTo>
                    <a:pt x="1388" y="3664"/>
                    <a:pt x="1612" y="1115"/>
                    <a:pt x="1890" y="346"/>
                  </a:cubicBezTo>
                  <a:cubicBezTo>
                    <a:pt x="1893" y="346"/>
                    <a:pt x="1897" y="346"/>
                    <a:pt x="1900" y="346"/>
                  </a:cubicBezTo>
                  <a:close/>
                  <a:moveTo>
                    <a:pt x="1389" y="206"/>
                  </a:moveTo>
                  <a:cubicBezTo>
                    <a:pt x="1532" y="206"/>
                    <a:pt x="1517" y="307"/>
                    <a:pt x="1488" y="416"/>
                  </a:cubicBezTo>
                  <a:cubicBezTo>
                    <a:pt x="1408" y="728"/>
                    <a:pt x="1317" y="1038"/>
                    <a:pt x="1248" y="1353"/>
                  </a:cubicBezTo>
                  <a:cubicBezTo>
                    <a:pt x="1088" y="2090"/>
                    <a:pt x="1018" y="2836"/>
                    <a:pt x="1044" y="3590"/>
                  </a:cubicBezTo>
                  <a:cubicBezTo>
                    <a:pt x="1047" y="3673"/>
                    <a:pt x="1041" y="3755"/>
                    <a:pt x="1037" y="3839"/>
                  </a:cubicBezTo>
                  <a:cubicBezTo>
                    <a:pt x="1037" y="3848"/>
                    <a:pt x="1027" y="3856"/>
                    <a:pt x="1013" y="3877"/>
                  </a:cubicBezTo>
                  <a:lnTo>
                    <a:pt x="788" y="3877"/>
                  </a:lnTo>
                  <a:cubicBezTo>
                    <a:pt x="788" y="2615"/>
                    <a:pt x="929" y="1395"/>
                    <a:pt x="1327" y="211"/>
                  </a:cubicBezTo>
                  <a:cubicBezTo>
                    <a:pt x="1350" y="208"/>
                    <a:pt x="1371" y="206"/>
                    <a:pt x="1389" y="206"/>
                  </a:cubicBezTo>
                  <a:close/>
                  <a:moveTo>
                    <a:pt x="1652" y="251"/>
                  </a:moveTo>
                  <a:lnTo>
                    <a:pt x="1652" y="251"/>
                  </a:lnTo>
                  <a:cubicBezTo>
                    <a:pt x="1755" y="509"/>
                    <a:pt x="1626" y="724"/>
                    <a:pt x="1604" y="952"/>
                  </a:cubicBezTo>
                  <a:cubicBezTo>
                    <a:pt x="1581" y="1190"/>
                    <a:pt x="1523" y="1425"/>
                    <a:pt x="1492" y="1663"/>
                  </a:cubicBezTo>
                  <a:cubicBezTo>
                    <a:pt x="1460" y="1912"/>
                    <a:pt x="1439" y="2162"/>
                    <a:pt x="1422" y="2412"/>
                  </a:cubicBezTo>
                  <a:cubicBezTo>
                    <a:pt x="1405" y="2651"/>
                    <a:pt x="1392" y="2892"/>
                    <a:pt x="1393" y="3132"/>
                  </a:cubicBezTo>
                  <a:cubicBezTo>
                    <a:pt x="1394" y="3371"/>
                    <a:pt x="1414" y="3609"/>
                    <a:pt x="1424" y="3843"/>
                  </a:cubicBezTo>
                  <a:cubicBezTo>
                    <a:pt x="1331" y="3869"/>
                    <a:pt x="1268" y="3884"/>
                    <a:pt x="1224" y="3884"/>
                  </a:cubicBezTo>
                  <a:cubicBezTo>
                    <a:pt x="1140" y="3884"/>
                    <a:pt x="1128" y="3827"/>
                    <a:pt x="1122" y="3673"/>
                  </a:cubicBezTo>
                  <a:cubicBezTo>
                    <a:pt x="1094" y="2906"/>
                    <a:pt x="1172" y="2149"/>
                    <a:pt x="1325" y="1400"/>
                  </a:cubicBezTo>
                  <a:cubicBezTo>
                    <a:pt x="1388" y="1093"/>
                    <a:pt x="1469" y="790"/>
                    <a:pt x="1548" y="487"/>
                  </a:cubicBezTo>
                  <a:cubicBezTo>
                    <a:pt x="1569" y="406"/>
                    <a:pt x="1616" y="330"/>
                    <a:pt x="1652" y="251"/>
                  </a:cubicBezTo>
                  <a:close/>
                  <a:moveTo>
                    <a:pt x="1369" y="0"/>
                  </a:moveTo>
                  <a:cubicBezTo>
                    <a:pt x="1057" y="0"/>
                    <a:pt x="794" y="133"/>
                    <a:pt x="574" y="386"/>
                  </a:cubicBezTo>
                  <a:cubicBezTo>
                    <a:pt x="460" y="518"/>
                    <a:pt x="374" y="680"/>
                    <a:pt x="304" y="841"/>
                  </a:cubicBezTo>
                  <a:cubicBezTo>
                    <a:pt x="112" y="1276"/>
                    <a:pt x="1" y="1730"/>
                    <a:pt x="41" y="2207"/>
                  </a:cubicBezTo>
                  <a:cubicBezTo>
                    <a:pt x="41" y="2358"/>
                    <a:pt x="32" y="2505"/>
                    <a:pt x="43" y="2650"/>
                  </a:cubicBezTo>
                  <a:cubicBezTo>
                    <a:pt x="60" y="2858"/>
                    <a:pt x="88" y="3066"/>
                    <a:pt x="120" y="3273"/>
                  </a:cubicBezTo>
                  <a:cubicBezTo>
                    <a:pt x="209" y="3840"/>
                    <a:pt x="365" y="3998"/>
                    <a:pt x="938" y="4093"/>
                  </a:cubicBezTo>
                  <a:cubicBezTo>
                    <a:pt x="1018" y="4106"/>
                    <a:pt x="1101" y="4114"/>
                    <a:pt x="1184" y="4114"/>
                  </a:cubicBezTo>
                  <a:cubicBezTo>
                    <a:pt x="1248" y="4114"/>
                    <a:pt x="1311" y="4110"/>
                    <a:pt x="1373" y="4100"/>
                  </a:cubicBezTo>
                  <a:cubicBezTo>
                    <a:pt x="1814" y="4028"/>
                    <a:pt x="2257" y="3949"/>
                    <a:pt x="2694" y="3851"/>
                  </a:cubicBezTo>
                  <a:cubicBezTo>
                    <a:pt x="3189" y="3743"/>
                    <a:pt x="3647" y="3549"/>
                    <a:pt x="4042" y="3218"/>
                  </a:cubicBezTo>
                  <a:cubicBezTo>
                    <a:pt x="4180" y="3102"/>
                    <a:pt x="4260" y="2965"/>
                    <a:pt x="4289" y="2797"/>
                  </a:cubicBezTo>
                  <a:cubicBezTo>
                    <a:pt x="4358" y="2403"/>
                    <a:pt x="4237" y="2043"/>
                    <a:pt x="4012" y="1735"/>
                  </a:cubicBezTo>
                  <a:cubicBezTo>
                    <a:pt x="3810" y="1459"/>
                    <a:pt x="3561" y="1213"/>
                    <a:pt x="3312" y="975"/>
                  </a:cubicBezTo>
                  <a:cubicBezTo>
                    <a:pt x="2836" y="522"/>
                    <a:pt x="2298" y="177"/>
                    <a:pt x="1642" y="31"/>
                  </a:cubicBezTo>
                  <a:cubicBezTo>
                    <a:pt x="1547" y="10"/>
                    <a:pt x="1456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48"/>
            <p:cNvSpPr/>
            <p:nvPr/>
          </p:nvSpPr>
          <p:spPr>
            <a:xfrm>
              <a:off x="2423193" y="3814750"/>
              <a:ext cx="180904" cy="161038"/>
            </a:xfrm>
            <a:custGeom>
              <a:rect b="b" l="l" r="r" t="t"/>
              <a:pathLst>
                <a:path extrusionOk="0" h="4126" w="4635">
                  <a:moveTo>
                    <a:pt x="3360" y="729"/>
                  </a:moveTo>
                  <a:lnTo>
                    <a:pt x="3360" y="729"/>
                  </a:lnTo>
                  <a:cubicBezTo>
                    <a:pt x="4050" y="1288"/>
                    <a:pt x="4581" y="2506"/>
                    <a:pt x="4336" y="3144"/>
                  </a:cubicBezTo>
                  <a:cubicBezTo>
                    <a:pt x="4119" y="2296"/>
                    <a:pt x="3776" y="1498"/>
                    <a:pt x="3360" y="729"/>
                  </a:cubicBezTo>
                  <a:close/>
                  <a:moveTo>
                    <a:pt x="522" y="3052"/>
                  </a:moveTo>
                  <a:cubicBezTo>
                    <a:pt x="535" y="3087"/>
                    <a:pt x="546" y="3124"/>
                    <a:pt x="562" y="3158"/>
                  </a:cubicBezTo>
                  <a:cubicBezTo>
                    <a:pt x="579" y="3194"/>
                    <a:pt x="601" y="3226"/>
                    <a:pt x="583" y="3286"/>
                  </a:cubicBezTo>
                  <a:cubicBezTo>
                    <a:pt x="539" y="3230"/>
                    <a:pt x="494" y="3174"/>
                    <a:pt x="451" y="3118"/>
                  </a:cubicBezTo>
                  <a:cubicBezTo>
                    <a:pt x="475" y="3095"/>
                    <a:pt x="498" y="3073"/>
                    <a:pt x="522" y="3052"/>
                  </a:cubicBezTo>
                  <a:close/>
                  <a:moveTo>
                    <a:pt x="2775" y="206"/>
                  </a:moveTo>
                  <a:cubicBezTo>
                    <a:pt x="2874" y="206"/>
                    <a:pt x="2930" y="283"/>
                    <a:pt x="2985" y="368"/>
                  </a:cubicBezTo>
                  <a:cubicBezTo>
                    <a:pt x="3446" y="1070"/>
                    <a:pt x="3809" y="1820"/>
                    <a:pt x="4053" y="2624"/>
                  </a:cubicBezTo>
                  <a:cubicBezTo>
                    <a:pt x="4117" y="2833"/>
                    <a:pt x="4170" y="3047"/>
                    <a:pt x="4209" y="3262"/>
                  </a:cubicBezTo>
                  <a:cubicBezTo>
                    <a:pt x="4225" y="3349"/>
                    <a:pt x="4192" y="3445"/>
                    <a:pt x="4141" y="3543"/>
                  </a:cubicBezTo>
                  <a:cubicBezTo>
                    <a:pt x="3795" y="2370"/>
                    <a:pt x="3295" y="1280"/>
                    <a:pt x="2638" y="244"/>
                  </a:cubicBezTo>
                  <a:cubicBezTo>
                    <a:pt x="2692" y="217"/>
                    <a:pt x="2737" y="206"/>
                    <a:pt x="2775" y="206"/>
                  </a:cubicBezTo>
                  <a:close/>
                  <a:moveTo>
                    <a:pt x="436" y="2402"/>
                  </a:moveTo>
                  <a:cubicBezTo>
                    <a:pt x="746" y="2775"/>
                    <a:pt x="989" y="3190"/>
                    <a:pt x="1272" y="3612"/>
                  </a:cubicBezTo>
                  <a:cubicBezTo>
                    <a:pt x="1258" y="3613"/>
                    <a:pt x="1244" y="3614"/>
                    <a:pt x="1231" y="3614"/>
                  </a:cubicBezTo>
                  <a:cubicBezTo>
                    <a:pt x="1087" y="3614"/>
                    <a:pt x="998" y="3568"/>
                    <a:pt x="929" y="3458"/>
                  </a:cubicBezTo>
                  <a:cubicBezTo>
                    <a:pt x="761" y="3194"/>
                    <a:pt x="586" y="2934"/>
                    <a:pt x="414" y="2672"/>
                  </a:cubicBezTo>
                  <a:cubicBezTo>
                    <a:pt x="359" y="2591"/>
                    <a:pt x="311" y="2509"/>
                    <a:pt x="436" y="2402"/>
                  </a:cubicBezTo>
                  <a:close/>
                  <a:moveTo>
                    <a:pt x="2479" y="221"/>
                  </a:moveTo>
                  <a:cubicBezTo>
                    <a:pt x="2540" y="289"/>
                    <a:pt x="2588" y="328"/>
                    <a:pt x="2618" y="378"/>
                  </a:cubicBezTo>
                  <a:cubicBezTo>
                    <a:pt x="3174" y="1310"/>
                    <a:pt x="3652" y="2279"/>
                    <a:pt x="3944" y="3331"/>
                  </a:cubicBezTo>
                  <a:cubicBezTo>
                    <a:pt x="3966" y="3412"/>
                    <a:pt x="3993" y="3493"/>
                    <a:pt x="3996" y="3575"/>
                  </a:cubicBezTo>
                  <a:cubicBezTo>
                    <a:pt x="3999" y="3611"/>
                    <a:pt x="3954" y="3675"/>
                    <a:pt x="3920" y="3682"/>
                  </a:cubicBezTo>
                  <a:cubicBezTo>
                    <a:pt x="3917" y="3683"/>
                    <a:pt x="3913" y="3683"/>
                    <a:pt x="3910" y="3683"/>
                  </a:cubicBezTo>
                  <a:cubicBezTo>
                    <a:pt x="3875" y="3683"/>
                    <a:pt x="3819" y="3649"/>
                    <a:pt x="3803" y="3618"/>
                  </a:cubicBezTo>
                  <a:cubicBezTo>
                    <a:pt x="3768" y="3545"/>
                    <a:pt x="3754" y="3460"/>
                    <a:pt x="3730" y="3380"/>
                  </a:cubicBezTo>
                  <a:cubicBezTo>
                    <a:pt x="3446" y="2403"/>
                    <a:pt x="3043" y="1481"/>
                    <a:pt x="2473" y="637"/>
                  </a:cubicBezTo>
                  <a:cubicBezTo>
                    <a:pt x="2419" y="558"/>
                    <a:pt x="2346" y="495"/>
                    <a:pt x="2280" y="425"/>
                  </a:cubicBezTo>
                  <a:lnTo>
                    <a:pt x="2280" y="425"/>
                  </a:lnTo>
                  <a:cubicBezTo>
                    <a:pt x="2342" y="361"/>
                    <a:pt x="2404" y="298"/>
                    <a:pt x="2479" y="221"/>
                  </a:cubicBezTo>
                  <a:close/>
                  <a:moveTo>
                    <a:pt x="623" y="2087"/>
                  </a:moveTo>
                  <a:cubicBezTo>
                    <a:pt x="990" y="2627"/>
                    <a:pt x="1351" y="3159"/>
                    <a:pt x="1730" y="3716"/>
                  </a:cubicBezTo>
                  <a:cubicBezTo>
                    <a:pt x="1689" y="3726"/>
                    <a:pt x="1653" y="3731"/>
                    <a:pt x="1622" y="3731"/>
                  </a:cubicBezTo>
                  <a:cubicBezTo>
                    <a:pt x="1510" y="3731"/>
                    <a:pt x="1451" y="3675"/>
                    <a:pt x="1397" y="3593"/>
                  </a:cubicBezTo>
                  <a:cubicBezTo>
                    <a:pt x="1125" y="3172"/>
                    <a:pt x="849" y="2754"/>
                    <a:pt x="575" y="2336"/>
                  </a:cubicBezTo>
                  <a:cubicBezTo>
                    <a:pt x="524" y="2258"/>
                    <a:pt x="468" y="2179"/>
                    <a:pt x="623" y="2087"/>
                  </a:cubicBezTo>
                  <a:close/>
                  <a:moveTo>
                    <a:pt x="2276" y="427"/>
                  </a:moveTo>
                  <a:lnTo>
                    <a:pt x="2276" y="427"/>
                  </a:lnTo>
                  <a:cubicBezTo>
                    <a:pt x="2330" y="531"/>
                    <a:pt x="2377" y="641"/>
                    <a:pt x="2442" y="738"/>
                  </a:cubicBezTo>
                  <a:cubicBezTo>
                    <a:pt x="2986" y="1563"/>
                    <a:pt x="3365" y="2465"/>
                    <a:pt x="3654" y="3405"/>
                  </a:cubicBezTo>
                  <a:cubicBezTo>
                    <a:pt x="3688" y="3514"/>
                    <a:pt x="3765" y="3631"/>
                    <a:pt x="3677" y="3785"/>
                  </a:cubicBezTo>
                  <a:cubicBezTo>
                    <a:pt x="3496" y="3586"/>
                    <a:pt x="3487" y="3338"/>
                    <a:pt x="3388" y="3131"/>
                  </a:cubicBezTo>
                  <a:cubicBezTo>
                    <a:pt x="3285" y="2914"/>
                    <a:pt x="3201" y="2689"/>
                    <a:pt x="3100" y="2472"/>
                  </a:cubicBezTo>
                  <a:cubicBezTo>
                    <a:pt x="2994" y="2245"/>
                    <a:pt x="2883" y="2020"/>
                    <a:pt x="2764" y="1800"/>
                  </a:cubicBezTo>
                  <a:cubicBezTo>
                    <a:pt x="2650" y="1590"/>
                    <a:pt x="2527" y="1383"/>
                    <a:pt x="2399" y="1180"/>
                  </a:cubicBezTo>
                  <a:cubicBezTo>
                    <a:pt x="2271" y="978"/>
                    <a:pt x="2130" y="783"/>
                    <a:pt x="1967" y="545"/>
                  </a:cubicBezTo>
                  <a:cubicBezTo>
                    <a:pt x="2083" y="501"/>
                    <a:pt x="2179" y="464"/>
                    <a:pt x="2276" y="427"/>
                  </a:cubicBezTo>
                  <a:close/>
                  <a:moveTo>
                    <a:pt x="785" y="1798"/>
                  </a:moveTo>
                  <a:cubicBezTo>
                    <a:pt x="1307" y="2424"/>
                    <a:pt x="1763" y="3086"/>
                    <a:pt x="2153" y="3814"/>
                  </a:cubicBezTo>
                  <a:cubicBezTo>
                    <a:pt x="2105" y="3828"/>
                    <a:pt x="2063" y="3836"/>
                    <a:pt x="2025" y="3836"/>
                  </a:cubicBezTo>
                  <a:cubicBezTo>
                    <a:pt x="1935" y="3836"/>
                    <a:pt x="1873" y="3792"/>
                    <a:pt x="1815" y="3702"/>
                  </a:cubicBezTo>
                  <a:cubicBezTo>
                    <a:pt x="1462" y="3149"/>
                    <a:pt x="1100" y="2602"/>
                    <a:pt x="739" y="2054"/>
                  </a:cubicBezTo>
                  <a:cubicBezTo>
                    <a:pt x="664" y="1939"/>
                    <a:pt x="663" y="1940"/>
                    <a:pt x="785" y="1798"/>
                  </a:cubicBezTo>
                  <a:close/>
                  <a:moveTo>
                    <a:pt x="1833" y="678"/>
                  </a:moveTo>
                  <a:cubicBezTo>
                    <a:pt x="2121" y="695"/>
                    <a:pt x="3386" y="3194"/>
                    <a:pt x="3453" y="3821"/>
                  </a:cubicBezTo>
                  <a:cubicBezTo>
                    <a:pt x="3415" y="3845"/>
                    <a:pt x="3385" y="3854"/>
                    <a:pt x="3362" y="3854"/>
                  </a:cubicBezTo>
                  <a:cubicBezTo>
                    <a:pt x="3290" y="3854"/>
                    <a:pt x="3273" y="3764"/>
                    <a:pt x="3243" y="3695"/>
                  </a:cubicBezTo>
                  <a:cubicBezTo>
                    <a:pt x="3085" y="3321"/>
                    <a:pt x="2958" y="2927"/>
                    <a:pt x="2760" y="2575"/>
                  </a:cubicBezTo>
                  <a:cubicBezTo>
                    <a:pt x="2460" y="2037"/>
                    <a:pt x="2110" y="1528"/>
                    <a:pt x="1782" y="1007"/>
                  </a:cubicBezTo>
                  <a:cubicBezTo>
                    <a:pt x="1748" y="955"/>
                    <a:pt x="1714" y="903"/>
                    <a:pt x="1664" y="828"/>
                  </a:cubicBezTo>
                  <a:cubicBezTo>
                    <a:pt x="1729" y="770"/>
                    <a:pt x="1788" y="717"/>
                    <a:pt x="1833" y="678"/>
                  </a:cubicBezTo>
                  <a:close/>
                  <a:moveTo>
                    <a:pt x="1572" y="915"/>
                  </a:moveTo>
                  <a:cubicBezTo>
                    <a:pt x="2261" y="1820"/>
                    <a:pt x="2791" y="2785"/>
                    <a:pt x="3175" y="3853"/>
                  </a:cubicBezTo>
                  <a:cubicBezTo>
                    <a:pt x="3136" y="3867"/>
                    <a:pt x="3104" y="3873"/>
                    <a:pt x="3078" y="3873"/>
                  </a:cubicBezTo>
                  <a:cubicBezTo>
                    <a:pt x="2982" y="3873"/>
                    <a:pt x="2970" y="3785"/>
                    <a:pt x="2937" y="3727"/>
                  </a:cubicBezTo>
                  <a:cubicBezTo>
                    <a:pt x="2595" y="3108"/>
                    <a:pt x="2262" y="2483"/>
                    <a:pt x="1911" y="1870"/>
                  </a:cubicBezTo>
                  <a:cubicBezTo>
                    <a:pt x="1762" y="1609"/>
                    <a:pt x="1577" y="1368"/>
                    <a:pt x="1402" y="1108"/>
                  </a:cubicBezTo>
                  <a:cubicBezTo>
                    <a:pt x="1454" y="1047"/>
                    <a:pt x="1500" y="996"/>
                    <a:pt x="1572" y="915"/>
                  </a:cubicBezTo>
                  <a:close/>
                  <a:moveTo>
                    <a:pt x="1018" y="1496"/>
                  </a:moveTo>
                  <a:cubicBezTo>
                    <a:pt x="1589" y="2243"/>
                    <a:pt x="2074" y="3020"/>
                    <a:pt x="2489" y="3855"/>
                  </a:cubicBezTo>
                  <a:cubicBezTo>
                    <a:pt x="2454" y="3868"/>
                    <a:pt x="2426" y="3874"/>
                    <a:pt x="2402" y="3874"/>
                  </a:cubicBezTo>
                  <a:cubicBezTo>
                    <a:pt x="2329" y="3874"/>
                    <a:pt x="2297" y="3820"/>
                    <a:pt x="2265" y="3763"/>
                  </a:cubicBezTo>
                  <a:cubicBezTo>
                    <a:pt x="1886" y="3068"/>
                    <a:pt x="1457" y="2403"/>
                    <a:pt x="956" y="1786"/>
                  </a:cubicBezTo>
                  <a:cubicBezTo>
                    <a:pt x="870" y="1681"/>
                    <a:pt x="873" y="1604"/>
                    <a:pt x="1018" y="1496"/>
                  </a:cubicBezTo>
                  <a:close/>
                  <a:moveTo>
                    <a:pt x="1300" y="1195"/>
                  </a:moveTo>
                  <a:cubicBezTo>
                    <a:pt x="1889" y="2059"/>
                    <a:pt x="2444" y="2914"/>
                    <a:pt x="2863" y="3857"/>
                  </a:cubicBezTo>
                  <a:cubicBezTo>
                    <a:pt x="2816" y="3882"/>
                    <a:pt x="2779" y="3892"/>
                    <a:pt x="2749" y="3892"/>
                  </a:cubicBezTo>
                  <a:cubicBezTo>
                    <a:pt x="2675" y="3892"/>
                    <a:pt x="2639" y="3830"/>
                    <a:pt x="2600" y="3759"/>
                  </a:cubicBezTo>
                  <a:cubicBezTo>
                    <a:pt x="2306" y="3233"/>
                    <a:pt x="2014" y="2703"/>
                    <a:pt x="1704" y="2186"/>
                  </a:cubicBezTo>
                  <a:cubicBezTo>
                    <a:pt x="1538" y="1910"/>
                    <a:pt x="1337" y="1657"/>
                    <a:pt x="1139" y="1377"/>
                  </a:cubicBezTo>
                  <a:cubicBezTo>
                    <a:pt x="1181" y="1329"/>
                    <a:pt x="1227" y="1277"/>
                    <a:pt x="1300" y="1195"/>
                  </a:cubicBezTo>
                  <a:close/>
                  <a:moveTo>
                    <a:pt x="2772" y="0"/>
                  </a:moveTo>
                  <a:cubicBezTo>
                    <a:pt x="2611" y="0"/>
                    <a:pt x="2416" y="61"/>
                    <a:pt x="2147" y="194"/>
                  </a:cubicBezTo>
                  <a:cubicBezTo>
                    <a:pt x="2063" y="235"/>
                    <a:pt x="1984" y="291"/>
                    <a:pt x="1915" y="354"/>
                  </a:cubicBezTo>
                  <a:cubicBezTo>
                    <a:pt x="1554" y="686"/>
                    <a:pt x="1189" y="1014"/>
                    <a:pt x="841" y="1360"/>
                  </a:cubicBezTo>
                  <a:cubicBezTo>
                    <a:pt x="557" y="1641"/>
                    <a:pt x="335" y="1971"/>
                    <a:pt x="186" y="2345"/>
                  </a:cubicBezTo>
                  <a:cubicBezTo>
                    <a:pt x="0" y="2807"/>
                    <a:pt x="104" y="3157"/>
                    <a:pt x="483" y="3482"/>
                  </a:cubicBezTo>
                  <a:cubicBezTo>
                    <a:pt x="713" y="3680"/>
                    <a:pt x="969" y="3789"/>
                    <a:pt x="1258" y="3863"/>
                  </a:cubicBezTo>
                  <a:cubicBezTo>
                    <a:pt x="1723" y="3983"/>
                    <a:pt x="2182" y="4125"/>
                    <a:pt x="2677" y="4125"/>
                  </a:cubicBezTo>
                  <a:cubicBezTo>
                    <a:pt x="2700" y="4125"/>
                    <a:pt x="2722" y="4124"/>
                    <a:pt x="2745" y="4124"/>
                  </a:cubicBezTo>
                  <a:cubicBezTo>
                    <a:pt x="2780" y="4125"/>
                    <a:pt x="2815" y="4126"/>
                    <a:pt x="2850" y="4126"/>
                  </a:cubicBezTo>
                  <a:cubicBezTo>
                    <a:pt x="3173" y="4126"/>
                    <a:pt x="3496" y="4073"/>
                    <a:pt x="3811" y="3959"/>
                  </a:cubicBezTo>
                  <a:cubicBezTo>
                    <a:pt x="4340" y="3767"/>
                    <a:pt x="4635" y="3362"/>
                    <a:pt x="4576" y="2806"/>
                  </a:cubicBezTo>
                  <a:cubicBezTo>
                    <a:pt x="4540" y="2457"/>
                    <a:pt x="4456" y="2103"/>
                    <a:pt x="4332" y="1775"/>
                  </a:cubicBezTo>
                  <a:cubicBezTo>
                    <a:pt x="4134" y="1253"/>
                    <a:pt x="3784" y="819"/>
                    <a:pt x="3414" y="403"/>
                  </a:cubicBezTo>
                  <a:cubicBezTo>
                    <a:pt x="3186" y="148"/>
                    <a:pt x="3021" y="0"/>
                    <a:pt x="2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48"/>
            <p:cNvSpPr/>
            <p:nvPr/>
          </p:nvSpPr>
          <p:spPr>
            <a:xfrm>
              <a:off x="2408206" y="3980509"/>
              <a:ext cx="167673" cy="174581"/>
            </a:xfrm>
            <a:custGeom>
              <a:rect b="b" l="l" r="r" t="t"/>
              <a:pathLst>
                <a:path extrusionOk="0" h="4473" w="4296">
                  <a:moveTo>
                    <a:pt x="714" y="309"/>
                  </a:moveTo>
                  <a:cubicBezTo>
                    <a:pt x="727" y="323"/>
                    <a:pt x="741" y="337"/>
                    <a:pt x="755" y="350"/>
                  </a:cubicBezTo>
                  <a:lnTo>
                    <a:pt x="452" y="672"/>
                  </a:lnTo>
                  <a:cubicBezTo>
                    <a:pt x="437" y="657"/>
                    <a:pt x="422" y="642"/>
                    <a:pt x="407" y="627"/>
                  </a:cubicBezTo>
                  <a:cubicBezTo>
                    <a:pt x="509" y="521"/>
                    <a:pt x="611" y="416"/>
                    <a:pt x="714" y="309"/>
                  </a:cubicBezTo>
                  <a:close/>
                  <a:moveTo>
                    <a:pt x="1126" y="230"/>
                  </a:moveTo>
                  <a:cubicBezTo>
                    <a:pt x="1151" y="230"/>
                    <a:pt x="1179" y="237"/>
                    <a:pt x="1211" y="255"/>
                  </a:cubicBezTo>
                  <a:cubicBezTo>
                    <a:pt x="1138" y="465"/>
                    <a:pt x="670" y="1008"/>
                    <a:pt x="253" y="1319"/>
                  </a:cubicBezTo>
                  <a:cubicBezTo>
                    <a:pt x="306" y="872"/>
                    <a:pt x="716" y="678"/>
                    <a:pt x="956" y="361"/>
                  </a:cubicBezTo>
                  <a:cubicBezTo>
                    <a:pt x="1002" y="300"/>
                    <a:pt x="1050" y="230"/>
                    <a:pt x="1126" y="230"/>
                  </a:cubicBezTo>
                  <a:close/>
                  <a:moveTo>
                    <a:pt x="1487" y="319"/>
                  </a:moveTo>
                  <a:cubicBezTo>
                    <a:pt x="1515" y="319"/>
                    <a:pt x="1546" y="328"/>
                    <a:pt x="1583" y="349"/>
                  </a:cubicBezTo>
                  <a:cubicBezTo>
                    <a:pt x="1266" y="818"/>
                    <a:pt x="562" y="1579"/>
                    <a:pt x="247" y="1792"/>
                  </a:cubicBezTo>
                  <a:cubicBezTo>
                    <a:pt x="181" y="1668"/>
                    <a:pt x="236" y="1581"/>
                    <a:pt x="317" y="1496"/>
                  </a:cubicBezTo>
                  <a:cubicBezTo>
                    <a:pt x="655" y="1140"/>
                    <a:pt x="992" y="782"/>
                    <a:pt x="1329" y="425"/>
                  </a:cubicBezTo>
                  <a:cubicBezTo>
                    <a:pt x="1374" y="376"/>
                    <a:pt x="1417" y="319"/>
                    <a:pt x="1487" y="319"/>
                  </a:cubicBezTo>
                  <a:close/>
                  <a:moveTo>
                    <a:pt x="1794" y="403"/>
                  </a:moveTo>
                  <a:cubicBezTo>
                    <a:pt x="1829" y="403"/>
                    <a:pt x="1870" y="425"/>
                    <a:pt x="1920" y="485"/>
                  </a:cubicBezTo>
                  <a:cubicBezTo>
                    <a:pt x="1434" y="1135"/>
                    <a:pt x="895" y="1724"/>
                    <a:pt x="281" y="2285"/>
                  </a:cubicBezTo>
                  <a:cubicBezTo>
                    <a:pt x="193" y="2144"/>
                    <a:pt x="189" y="2049"/>
                    <a:pt x="294" y="1941"/>
                  </a:cubicBezTo>
                  <a:cubicBezTo>
                    <a:pt x="755" y="1459"/>
                    <a:pt x="1211" y="973"/>
                    <a:pt x="1668" y="488"/>
                  </a:cubicBezTo>
                  <a:cubicBezTo>
                    <a:pt x="1707" y="446"/>
                    <a:pt x="1746" y="403"/>
                    <a:pt x="1794" y="403"/>
                  </a:cubicBezTo>
                  <a:close/>
                  <a:moveTo>
                    <a:pt x="2106" y="554"/>
                  </a:moveTo>
                  <a:cubicBezTo>
                    <a:pt x="2150" y="554"/>
                    <a:pt x="2198" y="585"/>
                    <a:pt x="2254" y="654"/>
                  </a:cubicBezTo>
                  <a:cubicBezTo>
                    <a:pt x="1674" y="1378"/>
                    <a:pt x="1020" y="2023"/>
                    <a:pt x="318" y="2619"/>
                  </a:cubicBezTo>
                  <a:cubicBezTo>
                    <a:pt x="296" y="2605"/>
                    <a:pt x="274" y="2590"/>
                    <a:pt x="253" y="2577"/>
                  </a:cubicBezTo>
                  <a:cubicBezTo>
                    <a:pt x="284" y="2513"/>
                    <a:pt x="300" y="2431"/>
                    <a:pt x="349" y="2387"/>
                  </a:cubicBezTo>
                  <a:cubicBezTo>
                    <a:pt x="936" y="1851"/>
                    <a:pt x="1484" y="1280"/>
                    <a:pt x="1969" y="650"/>
                  </a:cubicBezTo>
                  <a:cubicBezTo>
                    <a:pt x="2016" y="589"/>
                    <a:pt x="2059" y="554"/>
                    <a:pt x="2106" y="554"/>
                  </a:cubicBezTo>
                  <a:close/>
                  <a:moveTo>
                    <a:pt x="2457" y="739"/>
                  </a:moveTo>
                  <a:cubicBezTo>
                    <a:pt x="2492" y="766"/>
                    <a:pt x="2547" y="808"/>
                    <a:pt x="2617" y="862"/>
                  </a:cubicBezTo>
                  <a:cubicBezTo>
                    <a:pt x="1915" y="1617"/>
                    <a:pt x="1224" y="2354"/>
                    <a:pt x="401" y="2982"/>
                  </a:cubicBezTo>
                  <a:cubicBezTo>
                    <a:pt x="303" y="2884"/>
                    <a:pt x="306" y="2808"/>
                    <a:pt x="406" y="2727"/>
                  </a:cubicBezTo>
                  <a:cubicBezTo>
                    <a:pt x="544" y="2614"/>
                    <a:pt x="689" y="2509"/>
                    <a:pt x="814" y="2386"/>
                  </a:cubicBezTo>
                  <a:cubicBezTo>
                    <a:pt x="1354" y="1850"/>
                    <a:pt x="1890" y="1309"/>
                    <a:pt x="2457" y="739"/>
                  </a:cubicBezTo>
                  <a:close/>
                  <a:moveTo>
                    <a:pt x="2739" y="918"/>
                  </a:moveTo>
                  <a:cubicBezTo>
                    <a:pt x="2814" y="965"/>
                    <a:pt x="2874" y="1000"/>
                    <a:pt x="2956" y="1052"/>
                  </a:cubicBezTo>
                  <a:cubicBezTo>
                    <a:pt x="2233" y="1929"/>
                    <a:pt x="1420" y="2674"/>
                    <a:pt x="463" y="3293"/>
                  </a:cubicBezTo>
                  <a:cubicBezTo>
                    <a:pt x="364" y="3105"/>
                    <a:pt x="488" y="3077"/>
                    <a:pt x="549" y="3021"/>
                  </a:cubicBezTo>
                  <a:cubicBezTo>
                    <a:pt x="1108" y="2505"/>
                    <a:pt x="1674" y="1996"/>
                    <a:pt x="2227" y="1475"/>
                  </a:cubicBezTo>
                  <a:cubicBezTo>
                    <a:pt x="2408" y="1306"/>
                    <a:pt x="2565" y="1110"/>
                    <a:pt x="2739" y="918"/>
                  </a:cubicBezTo>
                  <a:close/>
                  <a:moveTo>
                    <a:pt x="3054" y="1124"/>
                  </a:moveTo>
                  <a:cubicBezTo>
                    <a:pt x="3135" y="1175"/>
                    <a:pt x="3209" y="1223"/>
                    <a:pt x="3281" y="1270"/>
                  </a:cubicBezTo>
                  <a:cubicBezTo>
                    <a:pt x="3034" y="1727"/>
                    <a:pt x="1255" y="3271"/>
                    <a:pt x="584" y="3566"/>
                  </a:cubicBezTo>
                  <a:cubicBezTo>
                    <a:pt x="457" y="3428"/>
                    <a:pt x="557" y="3379"/>
                    <a:pt x="645" y="3315"/>
                  </a:cubicBezTo>
                  <a:cubicBezTo>
                    <a:pt x="981" y="3070"/>
                    <a:pt x="1338" y="2846"/>
                    <a:pt x="1644" y="2565"/>
                  </a:cubicBezTo>
                  <a:cubicBezTo>
                    <a:pt x="2088" y="2158"/>
                    <a:pt x="2494" y="1708"/>
                    <a:pt x="2916" y="1276"/>
                  </a:cubicBezTo>
                  <a:cubicBezTo>
                    <a:pt x="2958" y="1232"/>
                    <a:pt x="2998" y="1186"/>
                    <a:pt x="3054" y="1124"/>
                  </a:cubicBezTo>
                  <a:close/>
                  <a:moveTo>
                    <a:pt x="3397" y="1362"/>
                  </a:moveTo>
                  <a:cubicBezTo>
                    <a:pt x="3472" y="1427"/>
                    <a:pt x="3532" y="1478"/>
                    <a:pt x="3589" y="1528"/>
                  </a:cubicBezTo>
                  <a:cubicBezTo>
                    <a:pt x="3503" y="1660"/>
                    <a:pt x="3427" y="1778"/>
                    <a:pt x="3351" y="1896"/>
                  </a:cubicBezTo>
                  <a:lnTo>
                    <a:pt x="3351" y="1896"/>
                  </a:lnTo>
                  <a:cubicBezTo>
                    <a:pt x="3273" y="1952"/>
                    <a:pt x="3187" y="2002"/>
                    <a:pt x="3120" y="2070"/>
                  </a:cubicBezTo>
                  <a:cubicBezTo>
                    <a:pt x="2471" y="2714"/>
                    <a:pt x="1731" y="3236"/>
                    <a:pt x="943" y="3694"/>
                  </a:cubicBezTo>
                  <a:cubicBezTo>
                    <a:pt x="867" y="3738"/>
                    <a:pt x="781" y="3763"/>
                    <a:pt x="670" y="3811"/>
                  </a:cubicBezTo>
                  <a:cubicBezTo>
                    <a:pt x="669" y="3644"/>
                    <a:pt x="772" y="3621"/>
                    <a:pt x="842" y="3578"/>
                  </a:cubicBezTo>
                  <a:cubicBezTo>
                    <a:pt x="1605" y="3096"/>
                    <a:pt x="2294" y="2523"/>
                    <a:pt x="2926" y="1881"/>
                  </a:cubicBezTo>
                  <a:cubicBezTo>
                    <a:pt x="3085" y="1720"/>
                    <a:pt x="3232" y="1545"/>
                    <a:pt x="3397" y="1362"/>
                  </a:cubicBezTo>
                  <a:close/>
                  <a:moveTo>
                    <a:pt x="3704" y="1617"/>
                  </a:moveTo>
                  <a:cubicBezTo>
                    <a:pt x="3751" y="1660"/>
                    <a:pt x="3806" y="1712"/>
                    <a:pt x="3891" y="1792"/>
                  </a:cubicBezTo>
                  <a:cubicBezTo>
                    <a:pt x="3536" y="2113"/>
                    <a:pt x="3234" y="2399"/>
                    <a:pt x="2919" y="2672"/>
                  </a:cubicBezTo>
                  <a:cubicBezTo>
                    <a:pt x="2350" y="3167"/>
                    <a:pt x="1738" y="3603"/>
                    <a:pt x="1072" y="3960"/>
                  </a:cubicBezTo>
                  <a:cubicBezTo>
                    <a:pt x="1006" y="3995"/>
                    <a:pt x="969" y="4015"/>
                    <a:pt x="935" y="4015"/>
                  </a:cubicBezTo>
                  <a:cubicBezTo>
                    <a:pt x="891" y="4015"/>
                    <a:pt x="852" y="3982"/>
                    <a:pt x="764" y="3910"/>
                  </a:cubicBezTo>
                  <a:cubicBezTo>
                    <a:pt x="846" y="3856"/>
                    <a:pt x="919" y="3803"/>
                    <a:pt x="995" y="3760"/>
                  </a:cubicBezTo>
                  <a:cubicBezTo>
                    <a:pt x="1797" y="3301"/>
                    <a:pt x="2545" y="2769"/>
                    <a:pt x="3196" y="2109"/>
                  </a:cubicBezTo>
                  <a:cubicBezTo>
                    <a:pt x="3258" y="2046"/>
                    <a:pt x="3305" y="1965"/>
                    <a:pt x="3358" y="1892"/>
                  </a:cubicBezTo>
                  <a:lnTo>
                    <a:pt x="3358" y="1892"/>
                  </a:lnTo>
                  <a:cubicBezTo>
                    <a:pt x="3459" y="1812"/>
                    <a:pt x="3561" y="1731"/>
                    <a:pt x="3704" y="1617"/>
                  </a:cubicBezTo>
                  <a:close/>
                  <a:moveTo>
                    <a:pt x="3861" y="1930"/>
                  </a:moveTo>
                  <a:cubicBezTo>
                    <a:pt x="4005" y="2079"/>
                    <a:pt x="3931" y="2185"/>
                    <a:pt x="3828" y="2285"/>
                  </a:cubicBezTo>
                  <a:cubicBezTo>
                    <a:pt x="3596" y="2509"/>
                    <a:pt x="3371" y="2743"/>
                    <a:pt x="3127" y="2953"/>
                  </a:cubicBezTo>
                  <a:cubicBezTo>
                    <a:pt x="2580" y="3424"/>
                    <a:pt x="1993" y="3840"/>
                    <a:pt x="1332" y="4137"/>
                  </a:cubicBezTo>
                  <a:cubicBezTo>
                    <a:pt x="1271" y="4165"/>
                    <a:pt x="1206" y="4208"/>
                    <a:pt x="1139" y="4208"/>
                  </a:cubicBezTo>
                  <a:cubicBezTo>
                    <a:pt x="1089" y="4208"/>
                    <a:pt x="1038" y="4184"/>
                    <a:pt x="987" y="4111"/>
                  </a:cubicBezTo>
                  <a:cubicBezTo>
                    <a:pt x="2067" y="3548"/>
                    <a:pt x="3004" y="2798"/>
                    <a:pt x="3861" y="1930"/>
                  </a:cubicBezTo>
                  <a:close/>
                  <a:moveTo>
                    <a:pt x="3556" y="2752"/>
                  </a:moveTo>
                  <a:cubicBezTo>
                    <a:pt x="3108" y="3600"/>
                    <a:pt x="2120" y="4272"/>
                    <a:pt x="1548" y="4272"/>
                  </a:cubicBezTo>
                  <a:cubicBezTo>
                    <a:pt x="1487" y="4272"/>
                    <a:pt x="1431" y="4264"/>
                    <a:pt x="1381" y="4248"/>
                  </a:cubicBezTo>
                  <a:cubicBezTo>
                    <a:pt x="2196" y="3845"/>
                    <a:pt x="2900" y="3334"/>
                    <a:pt x="3556" y="2752"/>
                  </a:cubicBezTo>
                  <a:close/>
                  <a:moveTo>
                    <a:pt x="982" y="1"/>
                  </a:moveTo>
                  <a:cubicBezTo>
                    <a:pt x="871" y="1"/>
                    <a:pt x="762" y="22"/>
                    <a:pt x="655" y="90"/>
                  </a:cubicBezTo>
                  <a:cubicBezTo>
                    <a:pt x="274" y="332"/>
                    <a:pt x="101" y="705"/>
                    <a:pt x="33" y="1128"/>
                  </a:cubicBezTo>
                  <a:cubicBezTo>
                    <a:pt x="1" y="1332"/>
                    <a:pt x="28" y="1545"/>
                    <a:pt x="28" y="1754"/>
                  </a:cubicBezTo>
                  <a:lnTo>
                    <a:pt x="17" y="1754"/>
                  </a:lnTo>
                  <a:cubicBezTo>
                    <a:pt x="17" y="1942"/>
                    <a:pt x="4" y="2132"/>
                    <a:pt x="20" y="2318"/>
                  </a:cubicBezTo>
                  <a:cubicBezTo>
                    <a:pt x="67" y="2875"/>
                    <a:pt x="192" y="3410"/>
                    <a:pt x="499" y="3890"/>
                  </a:cubicBezTo>
                  <a:cubicBezTo>
                    <a:pt x="740" y="4269"/>
                    <a:pt x="1053" y="4472"/>
                    <a:pt x="1427" y="4472"/>
                  </a:cubicBezTo>
                  <a:cubicBezTo>
                    <a:pt x="1567" y="4472"/>
                    <a:pt x="1714" y="4444"/>
                    <a:pt x="1869" y="4387"/>
                  </a:cubicBezTo>
                  <a:cubicBezTo>
                    <a:pt x="2198" y="4265"/>
                    <a:pt x="2516" y="4091"/>
                    <a:pt x="2805" y="3894"/>
                  </a:cubicBezTo>
                  <a:cubicBezTo>
                    <a:pt x="3250" y="3591"/>
                    <a:pt x="3573" y="3161"/>
                    <a:pt x="3882" y="2725"/>
                  </a:cubicBezTo>
                  <a:cubicBezTo>
                    <a:pt x="4211" y="2260"/>
                    <a:pt x="4296" y="2023"/>
                    <a:pt x="3784" y="1421"/>
                  </a:cubicBezTo>
                  <a:cubicBezTo>
                    <a:pt x="3731" y="1358"/>
                    <a:pt x="3668" y="1299"/>
                    <a:pt x="3599" y="1253"/>
                  </a:cubicBezTo>
                  <a:cubicBezTo>
                    <a:pt x="3184" y="974"/>
                    <a:pt x="2770" y="690"/>
                    <a:pt x="2345" y="427"/>
                  </a:cubicBezTo>
                  <a:cubicBezTo>
                    <a:pt x="2033" y="233"/>
                    <a:pt x="1691" y="98"/>
                    <a:pt x="1325" y="40"/>
                  </a:cubicBezTo>
                  <a:cubicBezTo>
                    <a:pt x="1211" y="23"/>
                    <a:pt x="1096" y="1"/>
                    <a:pt x="9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8"/>
            <p:cNvSpPr/>
            <p:nvPr/>
          </p:nvSpPr>
          <p:spPr>
            <a:xfrm>
              <a:off x="2288853" y="3744340"/>
              <a:ext cx="162443" cy="171654"/>
            </a:xfrm>
            <a:custGeom>
              <a:rect b="b" l="l" r="r" t="t"/>
              <a:pathLst>
                <a:path extrusionOk="0" h="4398" w="4162">
                  <a:moveTo>
                    <a:pt x="2616" y="175"/>
                  </a:moveTo>
                  <a:cubicBezTo>
                    <a:pt x="3022" y="175"/>
                    <a:pt x="3372" y="262"/>
                    <a:pt x="3558" y="449"/>
                  </a:cubicBezTo>
                  <a:cubicBezTo>
                    <a:pt x="3356" y="431"/>
                    <a:pt x="3156" y="423"/>
                    <a:pt x="2957" y="423"/>
                  </a:cubicBezTo>
                  <a:cubicBezTo>
                    <a:pt x="2256" y="423"/>
                    <a:pt x="1567" y="525"/>
                    <a:pt x="841" y="680"/>
                  </a:cubicBezTo>
                  <a:cubicBezTo>
                    <a:pt x="1329" y="356"/>
                    <a:pt x="2031" y="175"/>
                    <a:pt x="2616" y="175"/>
                  </a:cubicBezTo>
                  <a:close/>
                  <a:moveTo>
                    <a:pt x="2896" y="528"/>
                  </a:moveTo>
                  <a:cubicBezTo>
                    <a:pt x="3119" y="528"/>
                    <a:pt x="3344" y="541"/>
                    <a:pt x="3568" y="572"/>
                  </a:cubicBezTo>
                  <a:cubicBezTo>
                    <a:pt x="3672" y="587"/>
                    <a:pt x="3815" y="566"/>
                    <a:pt x="3818" y="726"/>
                  </a:cubicBezTo>
                  <a:lnTo>
                    <a:pt x="3816" y="726"/>
                  </a:lnTo>
                  <a:cubicBezTo>
                    <a:pt x="3212" y="766"/>
                    <a:pt x="2608" y="779"/>
                    <a:pt x="2012" y="852"/>
                  </a:cubicBezTo>
                  <a:cubicBezTo>
                    <a:pt x="1424" y="922"/>
                    <a:pt x="844" y="1054"/>
                    <a:pt x="241" y="1163"/>
                  </a:cubicBezTo>
                  <a:cubicBezTo>
                    <a:pt x="218" y="1006"/>
                    <a:pt x="303" y="940"/>
                    <a:pt x="439" y="910"/>
                  </a:cubicBezTo>
                  <a:cubicBezTo>
                    <a:pt x="877" y="813"/>
                    <a:pt x="1312" y="691"/>
                    <a:pt x="1755" y="624"/>
                  </a:cubicBezTo>
                  <a:cubicBezTo>
                    <a:pt x="2133" y="567"/>
                    <a:pt x="2513" y="528"/>
                    <a:pt x="2896" y="528"/>
                  </a:cubicBezTo>
                  <a:close/>
                  <a:moveTo>
                    <a:pt x="3327" y="844"/>
                  </a:moveTo>
                  <a:cubicBezTo>
                    <a:pt x="3446" y="844"/>
                    <a:pt x="3565" y="847"/>
                    <a:pt x="3684" y="852"/>
                  </a:cubicBezTo>
                  <a:cubicBezTo>
                    <a:pt x="3790" y="856"/>
                    <a:pt x="3936" y="825"/>
                    <a:pt x="3887" y="1064"/>
                  </a:cubicBezTo>
                  <a:cubicBezTo>
                    <a:pt x="3779" y="1062"/>
                    <a:pt x="3672" y="1061"/>
                    <a:pt x="3565" y="1061"/>
                  </a:cubicBezTo>
                  <a:cubicBezTo>
                    <a:pt x="2444" y="1061"/>
                    <a:pt x="1352" y="1196"/>
                    <a:pt x="296" y="1554"/>
                  </a:cubicBezTo>
                  <a:cubicBezTo>
                    <a:pt x="176" y="1321"/>
                    <a:pt x="173" y="1305"/>
                    <a:pt x="364" y="1259"/>
                  </a:cubicBezTo>
                  <a:cubicBezTo>
                    <a:pt x="739" y="1167"/>
                    <a:pt x="1118" y="1085"/>
                    <a:pt x="1497" y="1017"/>
                  </a:cubicBezTo>
                  <a:cubicBezTo>
                    <a:pt x="2103" y="909"/>
                    <a:pt x="2713" y="844"/>
                    <a:pt x="3327" y="844"/>
                  </a:cubicBezTo>
                  <a:close/>
                  <a:moveTo>
                    <a:pt x="3290" y="1154"/>
                  </a:moveTo>
                  <a:cubicBezTo>
                    <a:pt x="3599" y="1154"/>
                    <a:pt x="3836" y="1180"/>
                    <a:pt x="3939" y="1239"/>
                  </a:cubicBezTo>
                  <a:cubicBezTo>
                    <a:pt x="3696" y="1346"/>
                    <a:pt x="3457" y="1283"/>
                    <a:pt x="3233" y="1322"/>
                  </a:cubicBezTo>
                  <a:cubicBezTo>
                    <a:pt x="2997" y="1363"/>
                    <a:pt x="2756" y="1372"/>
                    <a:pt x="2518" y="1406"/>
                  </a:cubicBezTo>
                  <a:cubicBezTo>
                    <a:pt x="2271" y="1441"/>
                    <a:pt x="2022" y="1482"/>
                    <a:pt x="1778" y="1531"/>
                  </a:cubicBezTo>
                  <a:cubicBezTo>
                    <a:pt x="1542" y="1579"/>
                    <a:pt x="1309" y="1634"/>
                    <a:pt x="1077" y="1698"/>
                  </a:cubicBezTo>
                  <a:cubicBezTo>
                    <a:pt x="846" y="1761"/>
                    <a:pt x="620" y="1839"/>
                    <a:pt x="368" y="1918"/>
                  </a:cubicBezTo>
                  <a:cubicBezTo>
                    <a:pt x="341" y="1864"/>
                    <a:pt x="324" y="1839"/>
                    <a:pt x="313" y="1810"/>
                  </a:cubicBezTo>
                  <a:cubicBezTo>
                    <a:pt x="300" y="1772"/>
                    <a:pt x="292" y="1732"/>
                    <a:pt x="282" y="1696"/>
                  </a:cubicBezTo>
                  <a:cubicBezTo>
                    <a:pt x="714" y="1402"/>
                    <a:pt x="2340" y="1154"/>
                    <a:pt x="3290" y="1154"/>
                  </a:cubicBezTo>
                  <a:close/>
                  <a:moveTo>
                    <a:pt x="3879" y="1421"/>
                  </a:moveTo>
                  <a:cubicBezTo>
                    <a:pt x="3893" y="1441"/>
                    <a:pt x="3907" y="1461"/>
                    <a:pt x="3920" y="1481"/>
                  </a:cubicBezTo>
                  <a:cubicBezTo>
                    <a:pt x="3885" y="1525"/>
                    <a:pt x="3856" y="1595"/>
                    <a:pt x="3812" y="1608"/>
                  </a:cubicBezTo>
                  <a:cubicBezTo>
                    <a:pt x="3724" y="1633"/>
                    <a:pt x="3626" y="1626"/>
                    <a:pt x="3533" y="1632"/>
                  </a:cubicBezTo>
                  <a:cubicBezTo>
                    <a:pt x="2558" y="1691"/>
                    <a:pt x="1615" y="1904"/>
                    <a:pt x="701" y="2245"/>
                  </a:cubicBezTo>
                  <a:cubicBezTo>
                    <a:pt x="653" y="2262"/>
                    <a:pt x="604" y="2276"/>
                    <a:pt x="533" y="2299"/>
                  </a:cubicBezTo>
                  <a:cubicBezTo>
                    <a:pt x="494" y="2213"/>
                    <a:pt x="457" y="2134"/>
                    <a:pt x="404" y="2017"/>
                  </a:cubicBezTo>
                  <a:cubicBezTo>
                    <a:pt x="1561" y="1671"/>
                    <a:pt x="2702" y="1440"/>
                    <a:pt x="3879" y="1421"/>
                  </a:cubicBezTo>
                  <a:close/>
                  <a:moveTo>
                    <a:pt x="3845" y="1737"/>
                  </a:moveTo>
                  <a:lnTo>
                    <a:pt x="3845" y="1737"/>
                  </a:lnTo>
                  <a:cubicBezTo>
                    <a:pt x="3886" y="1907"/>
                    <a:pt x="3785" y="1906"/>
                    <a:pt x="3692" y="1922"/>
                  </a:cubicBezTo>
                  <a:cubicBezTo>
                    <a:pt x="3282" y="1994"/>
                    <a:pt x="2869" y="2053"/>
                    <a:pt x="2464" y="2150"/>
                  </a:cubicBezTo>
                  <a:cubicBezTo>
                    <a:pt x="1948" y="2274"/>
                    <a:pt x="1440" y="2427"/>
                    <a:pt x="929" y="2571"/>
                  </a:cubicBezTo>
                  <a:cubicBezTo>
                    <a:pt x="852" y="2592"/>
                    <a:pt x="803" y="2607"/>
                    <a:pt x="765" y="2607"/>
                  </a:cubicBezTo>
                  <a:cubicBezTo>
                    <a:pt x="695" y="2607"/>
                    <a:pt x="670" y="2555"/>
                    <a:pt x="596" y="2402"/>
                  </a:cubicBezTo>
                  <a:cubicBezTo>
                    <a:pt x="1666" y="2020"/>
                    <a:pt x="2734" y="1785"/>
                    <a:pt x="3845" y="1737"/>
                  </a:cubicBezTo>
                  <a:close/>
                  <a:moveTo>
                    <a:pt x="3761" y="2036"/>
                  </a:moveTo>
                  <a:cubicBezTo>
                    <a:pt x="3808" y="2221"/>
                    <a:pt x="3701" y="2231"/>
                    <a:pt x="3582" y="2258"/>
                  </a:cubicBezTo>
                  <a:cubicBezTo>
                    <a:pt x="2991" y="2387"/>
                    <a:pt x="2400" y="2516"/>
                    <a:pt x="1814" y="2664"/>
                  </a:cubicBezTo>
                  <a:cubicBezTo>
                    <a:pt x="1512" y="2739"/>
                    <a:pt x="1219" y="2855"/>
                    <a:pt x="884" y="2965"/>
                  </a:cubicBezTo>
                  <a:cubicBezTo>
                    <a:pt x="849" y="2898"/>
                    <a:pt x="817" y="2836"/>
                    <a:pt x="772" y="2750"/>
                  </a:cubicBezTo>
                  <a:cubicBezTo>
                    <a:pt x="1764" y="2446"/>
                    <a:pt x="2740" y="2160"/>
                    <a:pt x="3761" y="2036"/>
                  </a:cubicBezTo>
                  <a:close/>
                  <a:moveTo>
                    <a:pt x="3673" y="2441"/>
                  </a:moveTo>
                  <a:cubicBezTo>
                    <a:pt x="3696" y="2441"/>
                    <a:pt x="3718" y="2441"/>
                    <a:pt x="3737" y="2443"/>
                  </a:cubicBezTo>
                  <a:cubicBezTo>
                    <a:pt x="3615" y="2513"/>
                    <a:pt x="3557" y="2568"/>
                    <a:pt x="3489" y="2581"/>
                  </a:cubicBezTo>
                  <a:cubicBezTo>
                    <a:pt x="2719" y="2740"/>
                    <a:pt x="1968" y="2959"/>
                    <a:pt x="1239" y="3253"/>
                  </a:cubicBezTo>
                  <a:cubicBezTo>
                    <a:pt x="1191" y="3272"/>
                    <a:pt x="1151" y="3283"/>
                    <a:pt x="1118" y="3283"/>
                  </a:cubicBezTo>
                  <a:cubicBezTo>
                    <a:pt x="1051" y="3283"/>
                    <a:pt x="1010" y="3241"/>
                    <a:pt x="988" y="3141"/>
                  </a:cubicBezTo>
                  <a:cubicBezTo>
                    <a:pt x="1392" y="2895"/>
                    <a:pt x="3091" y="2441"/>
                    <a:pt x="3673" y="2441"/>
                  </a:cubicBezTo>
                  <a:close/>
                  <a:moveTo>
                    <a:pt x="3478" y="2750"/>
                  </a:moveTo>
                  <a:cubicBezTo>
                    <a:pt x="3490" y="2750"/>
                    <a:pt x="3501" y="2750"/>
                    <a:pt x="3511" y="2751"/>
                  </a:cubicBezTo>
                  <a:cubicBezTo>
                    <a:pt x="3506" y="2879"/>
                    <a:pt x="3458" y="2952"/>
                    <a:pt x="3322" y="2990"/>
                  </a:cubicBezTo>
                  <a:cubicBezTo>
                    <a:pt x="2692" y="3167"/>
                    <a:pt x="2063" y="3356"/>
                    <a:pt x="1433" y="3539"/>
                  </a:cubicBezTo>
                  <a:cubicBezTo>
                    <a:pt x="1391" y="3551"/>
                    <a:pt x="1346" y="3570"/>
                    <a:pt x="1305" y="3570"/>
                  </a:cubicBezTo>
                  <a:cubicBezTo>
                    <a:pt x="1263" y="3570"/>
                    <a:pt x="1225" y="3550"/>
                    <a:pt x="1199" y="3483"/>
                  </a:cubicBezTo>
                  <a:cubicBezTo>
                    <a:pt x="1443" y="3249"/>
                    <a:pt x="3000" y="2750"/>
                    <a:pt x="3478" y="2750"/>
                  </a:cubicBezTo>
                  <a:close/>
                  <a:moveTo>
                    <a:pt x="3286" y="3079"/>
                  </a:moveTo>
                  <a:cubicBezTo>
                    <a:pt x="3220" y="3311"/>
                    <a:pt x="3223" y="3319"/>
                    <a:pt x="3125" y="3349"/>
                  </a:cubicBezTo>
                  <a:cubicBezTo>
                    <a:pt x="2615" y="3500"/>
                    <a:pt x="2104" y="3650"/>
                    <a:pt x="1591" y="3794"/>
                  </a:cubicBezTo>
                  <a:cubicBezTo>
                    <a:pt x="1584" y="3796"/>
                    <a:pt x="1576" y="3797"/>
                    <a:pt x="1568" y="3797"/>
                  </a:cubicBezTo>
                  <a:cubicBezTo>
                    <a:pt x="1525" y="3797"/>
                    <a:pt x="1476" y="3773"/>
                    <a:pt x="1431" y="3763"/>
                  </a:cubicBezTo>
                  <a:cubicBezTo>
                    <a:pt x="1428" y="3730"/>
                    <a:pt x="1424" y="3698"/>
                    <a:pt x="1421" y="3665"/>
                  </a:cubicBezTo>
                  <a:cubicBezTo>
                    <a:pt x="2033" y="3473"/>
                    <a:pt x="2645" y="3280"/>
                    <a:pt x="3286" y="3079"/>
                  </a:cubicBezTo>
                  <a:close/>
                  <a:moveTo>
                    <a:pt x="3069" y="3478"/>
                  </a:moveTo>
                  <a:lnTo>
                    <a:pt x="3069" y="3478"/>
                  </a:lnTo>
                  <a:cubicBezTo>
                    <a:pt x="3028" y="3638"/>
                    <a:pt x="2973" y="3723"/>
                    <a:pt x="2854" y="3759"/>
                  </a:cubicBezTo>
                  <a:cubicBezTo>
                    <a:pt x="2526" y="3855"/>
                    <a:pt x="2199" y="3955"/>
                    <a:pt x="1868" y="4043"/>
                  </a:cubicBezTo>
                  <a:cubicBezTo>
                    <a:pt x="1859" y="4046"/>
                    <a:pt x="1850" y="4047"/>
                    <a:pt x="1841" y="4047"/>
                  </a:cubicBezTo>
                  <a:cubicBezTo>
                    <a:pt x="1790" y="4047"/>
                    <a:pt x="1731" y="4017"/>
                    <a:pt x="1677" y="4005"/>
                  </a:cubicBezTo>
                  <a:cubicBezTo>
                    <a:pt x="1678" y="3974"/>
                    <a:pt x="1678" y="3942"/>
                    <a:pt x="1679" y="3911"/>
                  </a:cubicBezTo>
                  <a:cubicBezTo>
                    <a:pt x="2129" y="3771"/>
                    <a:pt x="2578" y="3630"/>
                    <a:pt x="3069" y="3478"/>
                  </a:cubicBezTo>
                  <a:close/>
                  <a:moveTo>
                    <a:pt x="2552" y="3994"/>
                  </a:moveTo>
                  <a:cubicBezTo>
                    <a:pt x="2564" y="4014"/>
                    <a:pt x="2576" y="4032"/>
                    <a:pt x="2588" y="4051"/>
                  </a:cubicBezTo>
                  <a:cubicBezTo>
                    <a:pt x="2448" y="4096"/>
                    <a:pt x="2307" y="4142"/>
                    <a:pt x="2168" y="4186"/>
                  </a:cubicBezTo>
                  <a:cubicBezTo>
                    <a:pt x="2162" y="4168"/>
                    <a:pt x="2156" y="4151"/>
                    <a:pt x="2149" y="4133"/>
                  </a:cubicBezTo>
                  <a:cubicBezTo>
                    <a:pt x="2284" y="4087"/>
                    <a:pt x="2418" y="4040"/>
                    <a:pt x="2552" y="3994"/>
                  </a:cubicBezTo>
                  <a:close/>
                  <a:moveTo>
                    <a:pt x="2524" y="0"/>
                  </a:moveTo>
                  <a:cubicBezTo>
                    <a:pt x="2061" y="0"/>
                    <a:pt x="1609" y="107"/>
                    <a:pt x="1168" y="274"/>
                  </a:cubicBezTo>
                  <a:cubicBezTo>
                    <a:pt x="905" y="373"/>
                    <a:pt x="650" y="495"/>
                    <a:pt x="396" y="618"/>
                  </a:cubicBezTo>
                  <a:cubicBezTo>
                    <a:pt x="135" y="744"/>
                    <a:pt x="1" y="968"/>
                    <a:pt x="18" y="1252"/>
                  </a:cubicBezTo>
                  <a:cubicBezTo>
                    <a:pt x="32" y="1477"/>
                    <a:pt x="57" y="1716"/>
                    <a:pt x="144" y="1922"/>
                  </a:cubicBezTo>
                  <a:cubicBezTo>
                    <a:pt x="334" y="2373"/>
                    <a:pt x="555" y="2812"/>
                    <a:pt x="787" y="3244"/>
                  </a:cubicBezTo>
                  <a:cubicBezTo>
                    <a:pt x="1012" y="3661"/>
                    <a:pt x="1310" y="4027"/>
                    <a:pt x="1720" y="4280"/>
                  </a:cubicBezTo>
                  <a:cubicBezTo>
                    <a:pt x="1827" y="4346"/>
                    <a:pt x="1966" y="4397"/>
                    <a:pt x="2090" y="4397"/>
                  </a:cubicBezTo>
                  <a:cubicBezTo>
                    <a:pt x="2093" y="4397"/>
                    <a:pt x="2095" y="4397"/>
                    <a:pt x="2098" y="4397"/>
                  </a:cubicBezTo>
                  <a:cubicBezTo>
                    <a:pt x="2522" y="4390"/>
                    <a:pt x="2868" y="4178"/>
                    <a:pt x="3114" y="3857"/>
                  </a:cubicBezTo>
                  <a:cubicBezTo>
                    <a:pt x="3360" y="3537"/>
                    <a:pt x="3561" y="3176"/>
                    <a:pt x="3749" y="2816"/>
                  </a:cubicBezTo>
                  <a:cubicBezTo>
                    <a:pt x="3988" y="2358"/>
                    <a:pt x="4125" y="1866"/>
                    <a:pt x="4145" y="1347"/>
                  </a:cubicBezTo>
                  <a:cubicBezTo>
                    <a:pt x="4162" y="890"/>
                    <a:pt x="4053" y="484"/>
                    <a:pt x="3628" y="247"/>
                  </a:cubicBezTo>
                  <a:cubicBezTo>
                    <a:pt x="3449" y="148"/>
                    <a:pt x="3243" y="82"/>
                    <a:pt x="3042" y="46"/>
                  </a:cubicBezTo>
                  <a:cubicBezTo>
                    <a:pt x="2868" y="15"/>
                    <a:pt x="2695" y="0"/>
                    <a:pt x="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48"/>
            <p:cNvSpPr/>
            <p:nvPr/>
          </p:nvSpPr>
          <p:spPr>
            <a:xfrm>
              <a:off x="2214072" y="4003380"/>
              <a:ext cx="166229" cy="166697"/>
            </a:xfrm>
            <a:custGeom>
              <a:rect b="b" l="l" r="r" t="t"/>
              <a:pathLst>
                <a:path extrusionOk="0" h="4271" w="4259">
                  <a:moveTo>
                    <a:pt x="3139" y="231"/>
                  </a:moveTo>
                  <a:cubicBezTo>
                    <a:pt x="3254" y="252"/>
                    <a:pt x="3370" y="273"/>
                    <a:pt x="3487" y="295"/>
                  </a:cubicBezTo>
                  <a:cubicBezTo>
                    <a:pt x="3483" y="316"/>
                    <a:pt x="3480" y="336"/>
                    <a:pt x="3476" y="358"/>
                  </a:cubicBezTo>
                  <a:cubicBezTo>
                    <a:pt x="3362" y="333"/>
                    <a:pt x="3246" y="308"/>
                    <a:pt x="3131" y="283"/>
                  </a:cubicBezTo>
                  <a:cubicBezTo>
                    <a:pt x="3133" y="265"/>
                    <a:pt x="3136" y="248"/>
                    <a:pt x="3139" y="231"/>
                  </a:cubicBezTo>
                  <a:close/>
                  <a:moveTo>
                    <a:pt x="2610" y="323"/>
                  </a:moveTo>
                  <a:cubicBezTo>
                    <a:pt x="2616" y="323"/>
                    <a:pt x="2622" y="324"/>
                    <a:pt x="2627" y="325"/>
                  </a:cubicBezTo>
                  <a:cubicBezTo>
                    <a:pt x="3005" y="403"/>
                    <a:pt x="3379" y="498"/>
                    <a:pt x="3752" y="595"/>
                  </a:cubicBezTo>
                  <a:cubicBezTo>
                    <a:pt x="3786" y="604"/>
                    <a:pt x="3806" y="673"/>
                    <a:pt x="3871" y="772"/>
                  </a:cubicBezTo>
                  <a:cubicBezTo>
                    <a:pt x="3339" y="716"/>
                    <a:pt x="2886" y="573"/>
                    <a:pt x="2412" y="413"/>
                  </a:cubicBezTo>
                  <a:lnTo>
                    <a:pt x="2413" y="413"/>
                  </a:lnTo>
                  <a:cubicBezTo>
                    <a:pt x="2479" y="384"/>
                    <a:pt x="2551" y="323"/>
                    <a:pt x="2610" y="323"/>
                  </a:cubicBezTo>
                  <a:close/>
                  <a:moveTo>
                    <a:pt x="2195" y="549"/>
                  </a:moveTo>
                  <a:cubicBezTo>
                    <a:pt x="2236" y="549"/>
                    <a:pt x="2280" y="558"/>
                    <a:pt x="2325" y="569"/>
                  </a:cubicBezTo>
                  <a:cubicBezTo>
                    <a:pt x="2790" y="682"/>
                    <a:pt x="3255" y="792"/>
                    <a:pt x="3720" y="906"/>
                  </a:cubicBezTo>
                  <a:cubicBezTo>
                    <a:pt x="3809" y="929"/>
                    <a:pt x="3938" y="919"/>
                    <a:pt x="3917" y="1078"/>
                  </a:cubicBezTo>
                  <a:cubicBezTo>
                    <a:pt x="3915" y="1078"/>
                    <a:pt x="3913" y="1078"/>
                    <a:pt x="3911" y="1078"/>
                  </a:cubicBezTo>
                  <a:cubicBezTo>
                    <a:pt x="3469" y="1078"/>
                    <a:pt x="2316" y="812"/>
                    <a:pt x="2021" y="643"/>
                  </a:cubicBezTo>
                  <a:cubicBezTo>
                    <a:pt x="2069" y="571"/>
                    <a:pt x="2129" y="549"/>
                    <a:pt x="2195" y="549"/>
                  </a:cubicBezTo>
                  <a:close/>
                  <a:moveTo>
                    <a:pt x="1836" y="753"/>
                  </a:moveTo>
                  <a:cubicBezTo>
                    <a:pt x="1862" y="753"/>
                    <a:pt x="1891" y="757"/>
                    <a:pt x="1923" y="765"/>
                  </a:cubicBezTo>
                  <a:cubicBezTo>
                    <a:pt x="2559" y="930"/>
                    <a:pt x="3198" y="1080"/>
                    <a:pt x="3837" y="1236"/>
                  </a:cubicBezTo>
                  <a:cubicBezTo>
                    <a:pt x="3944" y="1261"/>
                    <a:pt x="3944" y="1261"/>
                    <a:pt x="3990" y="1443"/>
                  </a:cubicBezTo>
                  <a:lnTo>
                    <a:pt x="3990" y="1443"/>
                  </a:lnTo>
                  <a:cubicBezTo>
                    <a:pt x="3167" y="1365"/>
                    <a:pt x="2386" y="1169"/>
                    <a:pt x="1592" y="923"/>
                  </a:cubicBezTo>
                  <a:cubicBezTo>
                    <a:pt x="1669" y="812"/>
                    <a:pt x="1735" y="753"/>
                    <a:pt x="1836" y="753"/>
                  </a:cubicBezTo>
                  <a:close/>
                  <a:moveTo>
                    <a:pt x="1457" y="1010"/>
                  </a:moveTo>
                  <a:cubicBezTo>
                    <a:pt x="1488" y="1010"/>
                    <a:pt x="1520" y="1020"/>
                    <a:pt x="1553" y="1031"/>
                  </a:cubicBezTo>
                  <a:cubicBezTo>
                    <a:pt x="2299" y="1273"/>
                    <a:pt x="3056" y="1468"/>
                    <a:pt x="3836" y="1570"/>
                  </a:cubicBezTo>
                  <a:cubicBezTo>
                    <a:pt x="3966" y="1587"/>
                    <a:pt x="4061" y="1622"/>
                    <a:pt x="4009" y="1823"/>
                  </a:cubicBezTo>
                  <a:cubicBezTo>
                    <a:pt x="3093" y="1692"/>
                    <a:pt x="2211" y="1435"/>
                    <a:pt x="1316" y="1119"/>
                  </a:cubicBezTo>
                  <a:cubicBezTo>
                    <a:pt x="1362" y="1035"/>
                    <a:pt x="1408" y="1010"/>
                    <a:pt x="1457" y="1010"/>
                  </a:cubicBezTo>
                  <a:close/>
                  <a:moveTo>
                    <a:pt x="1196" y="1243"/>
                  </a:moveTo>
                  <a:cubicBezTo>
                    <a:pt x="1239" y="1243"/>
                    <a:pt x="1286" y="1260"/>
                    <a:pt x="1337" y="1276"/>
                  </a:cubicBezTo>
                  <a:cubicBezTo>
                    <a:pt x="1872" y="1448"/>
                    <a:pt x="2408" y="1621"/>
                    <a:pt x="2950" y="1772"/>
                  </a:cubicBezTo>
                  <a:cubicBezTo>
                    <a:pt x="3290" y="1867"/>
                    <a:pt x="3641" y="1924"/>
                    <a:pt x="4013" y="2003"/>
                  </a:cubicBezTo>
                  <a:cubicBezTo>
                    <a:pt x="4009" y="2074"/>
                    <a:pt x="4005" y="2147"/>
                    <a:pt x="4000" y="2246"/>
                  </a:cubicBezTo>
                  <a:cubicBezTo>
                    <a:pt x="2982" y="2007"/>
                    <a:pt x="1994" y="1772"/>
                    <a:pt x="1041" y="1368"/>
                  </a:cubicBezTo>
                  <a:cubicBezTo>
                    <a:pt x="1088" y="1271"/>
                    <a:pt x="1140" y="1243"/>
                    <a:pt x="1196" y="1243"/>
                  </a:cubicBezTo>
                  <a:close/>
                  <a:moveTo>
                    <a:pt x="950" y="1473"/>
                  </a:moveTo>
                  <a:cubicBezTo>
                    <a:pt x="989" y="1473"/>
                    <a:pt x="1031" y="1495"/>
                    <a:pt x="1070" y="1509"/>
                  </a:cubicBezTo>
                  <a:cubicBezTo>
                    <a:pt x="1452" y="1646"/>
                    <a:pt x="1830" y="1803"/>
                    <a:pt x="2220" y="1917"/>
                  </a:cubicBezTo>
                  <a:cubicBezTo>
                    <a:pt x="2729" y="2067"/>
                    <a:pt x="3250" y="2186"/>
                    <a:pt x="3766" y="2314"/>
                  </a:cubicBezTo>
                  <a:cubicBezTo>
                    <a:pt x="3995" y="2371"/>
                    <a:pt x="3996" y="2366"/>
                    <a:pt x="3987" y="2631"/>
                  </a:cubicBezTo>
                  <a:cubicBezTo>
                    <a:pt x="2870" y="2433"/>
                    <a:pt x="1827" y="2105"/>
                    <a:pt x="839" y="1593"/>
                  </a:cubicBezTo>
                  <a:cubicBezTo>
                    <a:pt x="868" y="1500"/>
                    <a:pt x="908" y="1473"/>
                    <a:pt x="950" y="1473"/>
                  </a:cubicBezTo>
                  <a:close/>
                  <a:moveTo>
                    <a:pt x="754" y="1701"/>
                  </a:moveTo>
                  <a:cubicBezTo>
                    <a:pt x="798" y="1701"/>
                    <a:pt x="846" y="1731"/>
                    <a:pt x="894" y="1753"/>
                  </a:cubicBezTo>
                  <a:cubicBezTo>
                    <a:pt x="1266" y="1920"/>
                    <a:pt x="1627" y="2118"/>
                    <a:pt x="2013" y="2239"/>
                  </a:cubicBezTo>
                  <a:cubicBezTo>
                    <a:pt x="2599" y="2423"/>
                    <a:pt x="3202" y="2555"/>
                    <a:pt x="3798" y="2708"/>
                  </a:cubicBezTo>
                  <a:cubicBezTo>
                    <a:pt x="3848" y="2722"/>
                    <a:pt x="3898" y="2734"/>
                    <a:pt x="3969" y="2753"/>
                  </a:cubicBezTo>
                  <a:lnTo>
                    <a:pt x="3969" y="2995"/>
                  </a:lnTo>
                  <a:cubicBezTo>
                    <a:pt x="3953" y="3008"/>
                    <a:pt x="3920" y="3015"/>
                    <a:pt x="3875" y="3015"/>
                  </a:cubicBezTo>
                  <a:cubicBezTo>
                    <a:pt x="3376" y="3015"/>
                    <a:pt x="1286" y="2251"/>
                    <a:pt x="642" y="1821"/>
                  </a:cubicBezTo>
                  <a:cubicBezTo>
                    <a:pt x="673" y="1730"/>
                    <a:pt x="711" y="1701"/>
                    <a:pt x="754" y="1701"/>
                  </a:cubicBezTo>
                  <a:close/>
                  <a:moveTo>
                    <a:pt x="537" y="1975"/>
                  </a:moveTo>
                  <a:cubicBezTo>
                    <a:pt x="1616" y="2514"/>
                    <a:pt x="2730" y="2940"/>
                    <a:pt x="3936" y="3161"/>
                  </a:cubicBezTo>
                  <a:cubicBezTo>
                    <a:pt x="3926" y="3255"/>
                    <a:pt x="3917" y="3333"/>
                    <a:pt x="3910" y="3398"/>
                  </a:cubicBezTo>
                  <a:cubicBezTo>
                    <a:pt x="3884" y="3410"/>
                    <a:pt x="3846" y="3416"/>
                    <a:pt x="3799" y="3416"/>
                  </a:cubicBezTo>
                  <a:cubicBezTo>
                    <a:pt x="3169" y="3416"/>
                    <a:pt x="791" y="2401"/>
                    <a:pt x="537" y="1975"/>
                  </a:cubicBezTo>
                  <a:close/>
                  <a:moveTo>
                    <a:pt x="461" y="2150"/>
                  </a:moveTo>
                  <a:cubicBezTo>
                    <a:pt x="1508" y="2788"/>
                    <a:pt x="2629" y="3284"/>
                    <a:pt x="3846" y="3524"/>
                  </a:cubicBezTo>
                  <a:cubicBezTo>
                    <a:pt x="3808" y="3705"/>
                    <a:pt x="3792" y="3764"/>
                    <a:pt x="3720" y="3764"/>
                  </a:cubicBezTo>
                  <a:cubicBezTo>
                    <a:pt x="3691" y="3764"/>
                    <a:pt x="3654" y="3755"/>
                    <a:pt x="3602" y="3740"/>
                  </a:cubicBezTo>
                  <a:cubicBezTo>
                    <a:pt x="2527" y="3423"/>
                    <a:pt x="1481" y="3034"/>
                    <a:pt x="527" y="2433"/>
                  </a:cubicBezTo>
                  <a:cubicBezTo>
                    <a:pt x="437" y="2376"/>
                    <a:pt x="295" y="2327"/>
                    <a:pt x="461" y="2150"/>
                  </a:cubicBezTo>
                  <a:close/>
                  <a:moveTo>
                    <a:pt x="356" y="2483"/>
                  </a:moveTo>
                  <a:lnTo>
                    <a:pt x="356" y="2483"/>
                  </a:lnTo>
                  <a:cubicBezTo>
                    <a:pt x="896" y="2748"/>
                    <a:pt x="1425" y="3035"/>
                    <a:pt x="1976" y="3269"/>
                  </a:cubicBezTo>
                  <a:cubicBezTo>
                    <a:pt x="2528" y="3501"/>
                    <a:pt x="3102" y="3679"/>
                    <a:pt x="3681" y="3886"/>
                  </a:cubicBezTo>
                  <a:cubicBezTo>
                    <a:pt x="3633" y="3992"/>
                    <a:pt x="3564" y="4023"/>
                    <a:pt x="3489" y="4023"/>
                  </a:cubicBezTo>
                  <a:cubicBezTo>
                    <a:pt x="3440" y="4023"/>
                    <a:pt x="3389" y="4010"/>
                    <a:pt x="3339" y="3995"/>
                  </a:cubicBezTo>
                  <a:cubicBezTo>
                    <a:pt x="2940" y="3874"/>
                    <a:pt x="2537" y="3765"/>
                    <a:pt x="2148" y="3618"/>
                  </a:cubicBezTo>
                  <a:cubicBezTo>
                    <a:pt x="1562" y="3394"/>
                    <a:pt x="1001" y="3119"/>
                    <a:pt x="496" y="2741"/>
                  </a:cubicBezTo>
                  <a:cubicBezTo>
                    <a:pt x="408" y="2675"/>
                    <a:pt x="285" y="2620"/>
                    <a:pt x="356" y="2483"/>
                  </a:cubicBezTo>
                  <a:close/>
                  <a:moveTo>
                    <a:pt x="434" y="2882"/>
                  </a:moveTo>
                  <a:cubicBezTo>
                    <a:pt x="843" y="3100"/>
                    <a:pt x="1233" y="3332"/>
                    <a:pt x="1642" y="3519"/>
                  </a:cubicBezTo>
                  <a:cubicBezTo>
                    <a:pt x="2057" y="3710"/>
                    <a:pt x="2489" y="3858"/>
                    <a:pt x="2915" y="4025"/>
                  </a:cubicBezTo>
                  <a:cubicBezTo>
                    <a:pt x="1584" y="3916"/>
                    <a:pt x="707" y="3504"/>
                    <a:pt x="434" y="2882"/>
                  </a:cubicBezTo>
                  <a:close/>
                  <a:moveTo>
                    <a:pt x="3087" y="0"/>
                  </a:moveTo>
                  <a:cubicBezTo>
                    <a:pt x="2897" y="0"/>
                    <a:pt x="2708" y="43"/>
                    <a:pt x="2527" y="119"/>
                  </a:cubicBezTo>
                  <a:cubicBezTo>
                    <a:pt x="2154" y="275"/>
                    <a:pt x="1799" y="486"/>
                    <a:pt x="1458" y="706"/>
                  </a:cubicBezTo>
                  <a:cubicBezTo>
                    <a:pt x="1006" y="997"/>
                    <a:pt x="622" y="1365"/>
                    <a:pt x="353" y="1840"/>
                  </a:cubicBezTo>
                  <a:cubicBezTo>
                    <a:pt x="1" y="2466"/>
                    <a:pt x="105" y="2988"/>
                    <a:pt x="668" y="3444"/>
                  </a:cubicBezTo>
                  <a:cubicBezTo>
                    <a:pt x="1457" y="4082"/>
                    <a:pt x="2388" y="4257"/>
                    <a:pt x="3368" y="4271"/>
                  </a:cubicBezTo>
                  <a:cubicBezTo>
                    <a:pt x="3370" y="4271"/>
                    <a:pt x="3372" y="4271"/>
                    <a:pt x="3375" y="4271"/>
                  </a:cubicBezTo>
                  <a:cubicBezTo>
                    <a:pt x="3588" y="4271"/>
                    <a:pt x="3745" y="4166"/>
                    <a:pt x="3866" y="3994"/>
                  </a:cubicBezTo>
                  <a:cubicBezTo>
                    <a:pt x="4024" y="3766"/>
                    <a:pt x="4127" y="3518"/>
                    <a:pt x="4152" y="3241"/>
                  </a:cubicBezTo>
                  <a:cubicBezTo>
                    <a:pt x="4189" y="2836"/>
                    <a:pt x="4220" y="2431"/>
                    <a:pt x="4254" y="2025"/>
                  </a:cubicBezTo>
                  <a:cubicBezTo>
                    <a:pt x="4259" y="1347"/>
                    <a:pt x="4182" y="879"/>
                    <a:pt x="3945" y="442"/>
                  </a:cubicBezTo>
                  <a:cubicBezTo>
                    <a:pt x="3885" y="330"/>
                    <a:pt x="3785" y="216"/>
                    <a:pt x="3675" y="154"/>
                  </a:cubicBezTo>
                  <a:cubicBezTo>
                    <a:pt x="3485" y="48"/>
                    <a:pt x="3286" y="0"/>
                    <a:pt x="3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48"/>
            <p:cNvSpPr/>
            <p:nvPr/>
          </p:nvSpPr>
          <p:spPr>
            <a:xfrm>
              <a:off x="2342909" y="3925321"/>
              <a:ext cx="74001" cy="72010"/>
            </a:xfrm>
            <a:custGeom>
              <a:rect b="b" l="l" r="r" t="t"/>
              <a:pathLst>
                <a:path extrusionOk="0" h="1845" w="1896">
                  <a:moveTo>
                    <a:pt x="541" y="454"/>
                  </a:moveTo>
                  <a:cubicBezTo>
                    <a:pt x="541" y="454"/>
                    <a:pt x="540" y="454"/>
                    <a:pt x="540" y="454"/>
                  </a:cubicBezTo>
                  <a:lnTo>
                    <a:pt x="540" y="456"/>
                  </a:lnTo>
                  <a:cubicBezTo>
                    <a:pt x="540" y="455"/>
                    <a:pt x="541" y="455"/>
                    <a:pt x="541" y="454"/>
                  </a:cubicBezTo>
                  <a:close/>
                  <a:moveTo>
                    <a:pt x="1137" y="228"/>
                  </a:moveTo>
                  <a:cubicBezTo>
                    <a:pt x="1188" y="228"/>
                    <a:pt x="1240" y="235"/>
                    <a:pt x="1294" y="250"/>
                  </a:cubicBezTo>
                  <a:lnTo>
                    <a:pt x="1294" y="250"/>
                  </a:lnTo>
                  <a:cubicBezTo>
                    <a:pt x="941" y="413"/>
                    <a:pt x="589" y="575"/>
                    <a:pt x="236" y="737"/>
                  </a:cubicBezTo>
                  <a:cubicBezTo>
                    <a:pt x="226" y="726"/>
                    <a:pt x="215" y="715"/>
                    <a:pt x="205" y="704"/>
                  </a:cubicBezTo>
                  <a:cubicBezTo>
                    <a:pt x="289" y="628"/>
                    <a:pt x="371" y="553"/>
                    <a:pt x="454" y="477"/>
                  </a:cubicBezTo>
                  <a:cubicBezTo>
                    <a:pt x="430" y="457"/>
                    <a:pt x="406" y="436"/>
                    <a:pt x="382" y="416"/>
                  </a:cubicBezTo>
                  <a:cubicBezTo>
                    <a:pt x="445" y="374"/>
                    <a:pt x="508" y="332"/>
                    <a:pt x="631" y="251"/>
                  </a:cubicBezTo>
                  <a:lnTo>
                    <a:pt x="631" y="251"/>
                  </a:lnTo>
                  <a:cubicBezTo>
                    <a:pt x="580" y="365"/>
                    <a:pt x="560" y="410"/>
                    <a:pt x="541" y="454"/>
                  </a:cubicBezTo>
                  <a:lnTo>
                    <a:pt x="541" y="454"/>
                  </a:lnTo>
                  <a:cubicBezTo>
                    <a:pt x="624" y="414"/>
                    <a:pt x="711" y="379"/>
                    <a:pt x="791" y="332"/>
                  </a:cubicBezTo>
                  <a:cubicBezTo>
                    <a:pt x="902" y="268"/>
                    <a:pt x="1017" y="228"/>
                    <a:pt x="1137" y="228"/>
                  </a:cubicBezTo>
                  <a:close/>
                  <a:moveTo>
                    <a:pt x="1294" y="250"/>
                  </a:moveTo>
                  <a:cubicBezTo>
                    <a:pt x="1295" y="251"/>
                    <a:pt x="1295" y="251"/>
                    <a:pt x="1295" y="251"/>
                  </a:cubicBezTo>
                  <a:cubicBezTo>
                    <a:pt x="1334" y="295"/>
                    <a:pt x="1374" y="340"/>
                    <a:pt x="1428" y="400"/>
                  </a:cubicBezTo>
                  <a:cubicBezTo>
                    <a:pt x="1021" y="620"/>
                    <a:pt x="618" y="839"/>
                    <a:pt x="212" y="1058"/>
                  </a:cubicBezTo>
                  <a:cubicBezTo>
                    <a:pt x="144" y="944"/>
                    <a:pt x="214" y="896"/>
                    <a:pt x="290" y="855"/>
                  </a:cubicBezTo>
                  <a:cubicBezTo>
                    <a:pt x="529" y="728"/>
                    <a:pt x="772" y="610"/>
                    <a:pt x="1007" y="475"/>
                  </a:cubicBezTo>
                  <a:cubicBezTo>
                    <a:pt x="1112" y="416"/>
                    <a:pt x="1199" y="326"/>
                    <a:pt x="1294" y="250"/>
                  </a:cubicBezTo>
                  <a:close/>
                  <a:moveTo>
                    <a:pt x="1541" y="596"/>
                  </a:moveTo>
                  <a:cubicBezTo>
                    <a:pt x="1563" y="596"/>
                    <a:pt x="1583" y="598"/>
                    <a:pt x="1600" y="602"/>
                  </a:cubicBezTo>
                  <a:cubicBezTo>
                    <a:pt x="1509" y="656"/>
                    <a:pt x="1444" y="697"/>
                    <a:pt x="1377" y="735"/>
                  </a:cubicBezTo>
                  <a:cubicBezTo>
                    <a:pt x="1094" y="893"/>
                    <a:pt x="810" y="1047"/>
                    <a:pt x="530" y="1211"/>
                  </a:cubicBezTo>
                  <a:cubicBezTo>
                    <a:pt x="475" y="1243"/>
                    <a:pt x="435" y="1301"/>
                    <a:pt x="389" y="1350"/>
                  </a:cubicBezTo>
                  <a:lnTo>
                    <a:pt x="389" y="1350"/>
                  </a:lnTo>
                  <a:cubicBezTo>
                    <a:pt x="389" y="1350"/>
                    <a:pt x="389" y="1349"/>
                    <a:pt x="389" y="1349"/>
                  </a:cubicBezTo>
                  <a:cubicBezTo>
                    <a:pt x="334" y="1314"/>
                    <a:pt x="279" y="1279"/>
                    <a:pt x="216" y="1239"/>
                  </a:cubicBezTo>
                  <a:cubicBezTo>
                    <a:pt x="535" y="943"/>
                    <a:pt x="1246" y="596"/>
                    <a:pt x="1541" y="596"/>
                  </a:cubicBezTo>
                  <a:close/>
                  <a:moveTo>
                    <a:pt x="1633" y="799"/>
                  </a:moveTo>
                  <a:lnTo>
                    <a:pt x="1633" y="799"/>
                  </a:lnTo>
                  <a:cubicBezTo>
                    <a:pt x="1609" y="833"/>
                    <a:pt x="1594" y="882"/>
                    <a:pt x="1561" y="901"/>
                  </a:cubicBezTo>
                  <a:cubicBezTo>
                    <a:pt x="1214" y="1088"/>
                    <a:pt x="866" y="1275"/>
                    <a:pt x="515" y="1454"/>
                  </a:cubicBezTo>
                  <a:cubicBezTo>
                    <a:pt x="484" y="1470"/>
                    <a:pt x="456" y="1479"/>
                    <a:pt x="434" y="1479"/>
                  </a:cubicBezTo>
                  <a:cubicBezTo>
                    <a:pt x="387" y="1479"/>
                    <a:pt x="365" y="1439"/>
                    <a:pt x="388" y="1355"/>
                  </a:cubicBezTo>
                  <a:lnTo>
                    <a:pt x="388" y="1355"/>
                  </a:lnTo>
                  <a:cubicBezTo>
                    <a:pt x="634" y="1228"/>
                    <a:pt x="880" y="1097"/>
                    <a:pt x="1128" y="974"/>
                  </a:cubicBezTo>
                  <a:cubicBezTo>
                    <a:pt x="1283" y="897"/>
                    <a:pt x="1442" y="831"/>
                    <a:pt x="1633" y="799"/>
                  </a:cubicBezTo>
                  <a:close/>
                  <a:moveTo>
                    <a:pt x="1600" y="1072"/>
                  </a:moveTo>
                  <a:lnTo>
                    <a:pt x="1600" y="1072"/>
                  </a:lnTo>
                  <a:cubicBezTo>
                    <a:pt x="1381" y="1336"/>
                    <a:pt x="1022" y="1377"/>
                    <a:pt x="772" y="1592"/>
                  </a:cubicBezTo>
                  <a:cubicBezTo>
                    <a:pt x="764" y="1599"/>
                    <a:pt x="752" y="1602"/>
                    <a:pt x="737" y="1602"/>
                  </a:cubicBezTo>
                  <a:cubicBezTo>
                    <a:pt x="698" y="1602"/>
                    <a:pt x="641" y="1583"/>
                    <a:pt x="589" y="1578"/>
                  </a:cubicBezTo>
                  <a:cubicBezTo>
                    <a:pt x="762" y="1383"/>
                    <a:pt x="1228" y="1140"/>
                    <a:pt x="1600" y="1072"/>
                  </a:cubicBezTo>
                  <a:close/>
                  <a:moveTo>
                    <a:pt x="858" y="1"/>
                  </a:moveTo>
                  <a:cubicBezTo>
                    <a:pt x="330" y="1"/>
                    <a:pt x="4" y="518"/>
                    <a:pt x="0" y="983"/>
                  </a:cubicBezTo>
                  <a:cubicBezTo>
                    <a:pt x="47" y="1587"/>
                    <a:pt x="395" y="1814"/>
                    <a:pt x="953" y="1843"/>
                  </a:cubicBezTo>
                  <a:cubicBezTo>
                    <a:pt x="963" y="1844"/>
                    <a:pt x="972" y="1844"/>
                    <a:pt x="982" y="1844"/>
                  </a:cubicBezTo>
                  <a:cubicBezTo>
                    <a:pt x="1414" y="1844"/>
                    <a:pt x="1895" y="1322"/>
                    <a:pt x="1863" y="866"/>
                  </a:cubicBezTo>
                  <a:cubicBezTo>
                    <a:pt x="1826" y="349"/>
                    <a:pt x="1439" y="39"/>
                    <a:pt x="915" y="3"/>
                  </a:cubicBezTo>
                  <a:cubicBezTo>
                    <a:pt x="896" y="1"/>
                    <a:pt x="877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48"/>
            <p:cNvSpPr/>
            <p:nvPr/>
          </p:nvSpPr>
          <p:spPr>
            <a:xfrm>
              <a:off x="2119308" y="3809442"/>
              <a:ext cx="75172" cy="141952"/>
            </a:xfrm>
            <a:custGeom>
              <a:rect b="b" l="l" r="r" t="t"/>
              <a:pathLst>
                <a:path extrusionOk="0" h="3637" w="1926">
                  <a:moveTo>
                    <a:pt x="1925" y="0"/>
                  </a:moveTo>
                  <a:lnTo>
                    <a:pt x="1925" y="0"/>
                  </a:lnTo>
                  <a:cubicBezTo>
                    <a:pt x="1066" y="615"/>
                    <a:pt x="1" y="2412"/>
                    <a:pt x="320" y="3636"/>
                  </a:cubicBezTo>
                  <a:cubicBezTo>
                    <a:pt x="351" y="2894"/>
                    <a:pt x="428" y="2232"/>
                    <a:pt x="762" y="1634"/>
                  </a:cubicBezTo>
                  <a:cubicBezTo>
                    <a:pt x="1088" y="1048"/>
                    <a:pt x="1455" y="492"/>
                    <a:pt x="1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48"/>
            <p:cNvSpPr/>
            <p:nvPr/>
          </p:nvSpPr>
          <p:spPr>
            <a:xfrm>
              <a:off x="2165129" y="4090378"/>
              <a:ext cx="77396" cy="75055"/>
            </a:xfrm>
            <a:custGeom>
              <a:rect b="b" l="l" r="r" t="t"/>
              <a:pathLst>
                <a:path extrusionOk="0" h="1923" w="1983">
                  <a:moveTo>
                    <a:pt x="1" y="1"/>
                  </a:moveTo>
                  <a:lnTo>
                    <a:pt x="1" y="1"/>
                  </a:lnTo>
                  <a:cubicBezTo>
                    <a:pt x="242" y="694"/>
                    <a:pt x="1440" y="1853"/>
                    <a:pt x="1982" y="1923"/>
                  </a:cubicBezTo>
                  <a:cubicBezTo>
                    <a:pt x="1217" y="1358"/>
                    <a:pt x="487" y="80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48"/>
            <p:cNvSpPr/>
            <p:nvPr/>
          </p:nvSpPr>
          <p:spPr>
            <a:xfrm>
              <a:off x="2343182" y="4196382"/>
              <a:ext cx="54408" cy="7533"/>
            </a:xfrm>
            <a:custGeom>
              <a:rect b="b" l="l" r="r" t="t"/>
              <a:pathLst>
                <a:path extrusionOk="0" h="193" w="1394">
                  <a:moveTo>
                    <a:pt x="1394" y="1"/>
                  </a:moveTo>
                  <a:cubicBezTo>
                    <a:pt x="929" y="56"/>
                    <a:pt x="465" y="111"/>
                    <a:pt x="1" y="166"/>
                  </a:cubicBezTo>
                  <a:lnTo>
                    <a:pt x="0" y="166"/>
                  </a:lnTo>
                  <a:cubicBezTo>
                    <a:pt x="174" y="179"/>
                    <a:pt x="348" y="193"/>
                    <a:pt x="521" y="193"/>
                  </a:cubicBezTo>
                  <a:cubicBezTo>
                    <a:pt x="819" y="193"/>
                    <a:pt x="1112" y="152"/>
                    <a:pt x="1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48"/>
            <p:cNvSpPr/>
            <p:nvPr/>
          </p:nvSpPr>
          <p:spPr>
            <a:xfrm>
              <a:off x="2131797" y="3991515"/>
              <a:ext cx="4488" cy="15222"/>
            </a:xfrm>
            <a:custGeom>
              <a:rect b="b" l="l" r="r" t="t"/>
              <a:pathLst>
                <a:path extrusionOk="0" h="390" w="115">
                  <a:moveTo>
                    <a:pt x="41" y="1"/>
                  </a:moveTo>
                  <a:cubicBezTo>
                    <a:pt x="28" y="3"/>
                    <a:pt x="14" y="5"/>
                    <a:pt x="0" y="8"/>
                  </a:cubicBezTo>
                  <a:cubicBezTo>
                    <a:pt x="22" y="136"/>
                    <a:pt x="44" y="263"/>
                    <a:pt x="65" y="390"/>
                  </a:cubicBezTo>
                  <a:lnTo>
                    <a:pt x="115" y="382"/>
                  </a:lnTo>
                  <a:cubicBezTo>
                    <a:pt x="91" y="255"/>
                    <a:pt x="65" y="128"/>
                    <a:pt x="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2" name="Google Shape;2542;p48"/>
          <p:cNvGrpSpPr/>
          <p:nvPr/>
        </p:nvGrpSpPr>
        <p:grpSpPr>
          <a:xfrm rot="-909077">
            <a:off x="5736527" y="3347578"/>
            <a:ext cx="780002" cy="523492"/>
            <a:chOff x="1713555" y="3201632"/>
            <a:chExt cx="523275" cy="351192"/>
          </a:xfrm>
        </p:grpSpPr>
        <p:sp>
          <p:nvSpPr>
            <p:cNvPr id="2543" name="Google Shape;2543;p48"/>
            <p:cNvSpPr/>
            <p:nvPr/>
          </p:nvSpPr>
          <p:spPr>
            <a:xfrm>
              <a:off x="1720190" y="3207915"/>
              <a:ext cx="510434" cy="338234"/>
            </a:xfrm>
            <a:custGeom>
              <a:rect b="b" l="l" r="r" t="t"/>
              <a:pathLst>
                <a:path extrusionOk="0" h="8666" w="13078">
                  <a:moveTo>
                    <a:pt x="10798" y="1"/>
                  </a:moveTo>
                  <a:lnTo>
                    <a:pt x="2726" y="830"/>
                  </a:lnTo>
                  <a:lnTo>
                    <a:pt x="1334" y="1232"/>
                  </a:lnTo>
                  <a:cubicBezTo>
                    <a:pt x="1334" y="1232"/>
                    <a:pt x="1108" y="2117"/>
                    <a:pt x="1007" y="2221"/>
                  </a:cubicBezTo>
                  <a:cubicBezTo>
                    <a:pt x="905" y="2324"/>
                    <a:pt x="0" y="2815"/>
                    <a:pt x="0" y="2815"/>
                  </a:cubicBezTo>
                  <a:lnTo>
                    <a:pt x="629" y="7283"/>
                  </a:lnTo>
                  <a:cubicBezTo>
                    <a:pt x="629" y="7283"/>
                    <a:pt x="777" y="7215"/>
                    <a:pt x="951" y="7215"/>
                  </a:cubicBezTo>
                  <a:cubicBezTo>
                    <a:pt x="1081" y="7215"/>
                    <a:pt x="1227" y="7253"/>
                    <a:pt x="1334" y="7388"/>
                  </a:cubicBezTo>
                  <a:cubicBezTo>
                    <a:pt x="1584" y="7703"/>
                    <a:pt x="1823" y="8444"/>
                    <a:pt x="1823" y="8444"/>
                  </a:cubicBezTo>
                  <a:cubicBezTo>
                    <a:pt x="1823" y="8444"/>
                    <a:pt x="1756" y="8523"/>
                    <a:pt x="1992" y="8666"/>
                  </a:cubicBezTo>
                  <a:lnTo>
                    <a:pt x="11857" y="7392"/>
                  </a:lnTo>
                  <a:cubicBezTo>
                    <a:pt x="11857" y="7392"/>
                    <a:pt x="11782" y="6664"/>
                    <a:pt x="12263" y="6306"/>
                  </a:cubicBezTo>
                  <a:cubicBezTo>
                    <a:pt x="12744" y="5948"/>
                    <a:pt x="13078" y="5941"/>
                    <a:pt x="13078" y="5941"/>
                  </a:cubicBezTo>
                  <a:lnTo>
                    <a:pt x="13078" y="5754"/>
                  </a:lnTo>
                  <a:lnTo>
                    <a:pt x="12766" y="1489"/>
                  </a:lnTo>
                  <a:lnTo>
                    <a:pt x="12640" y="1244"/>
                  </a:lnTo>
                  <a:cubicBezTo>
                    <a:pt x="12640" y="1244"/>
                    <a:pt x="12552" y="1252"/>
                    <a:pt x="12424" y="1252"/>
                  </a:cubicBezTo>
                  <a:cubicBezTo>
                    <a:pt x="12276" y="1252"/>
                    <a:pt x="12075" y="1241"/>
                    <a:pt x="11898" y="1194"/>
                  </a:cubicBezTo>
                  <a:cubicBezTo>
                    <a:pt x="11572" y="1106"/>
                    <a:pt x="11220" y="516"/>
                    <a:pt x="11044" y="278"/>
                  </a:cubicBezTo>
                  <a:cubicBezTo>
                    <a:pt x="10869" y="38"/>
                    <a:pt x="10798" y="1"/>
                    <a:pt x="10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48"/>
            <p:cNvSpPr/>
            <p:nvPr/>
          </p:nvSpPr>
          <p:spPr>
            <a:xfrm>
              <a:off x="1713555" y="3201632"/>
              <a:ext cx="523275" cy="351192"/>
            </a:xfrm>
            <a:custGeom>
              <a:rect b="b" l="l" r="r" t="t"/>
              <a:pathLst>
                <a:path extrusionOk="0" h="8998" w="13407">
                  <a:moveTo>
                    <a:pt x="10952" y="268"/>
                  </a:moveTo>
                  <a:cubicBezTo>
                    <a:pt x="11011" y="402"/>
                    <a:pt x="11043" y="515"/>
                    <a:pt x="11105" y="609"/>
                  </a:cubicBezTo>
                  <a:cubicBezTo>
                    <a:pt x="11261" y="844"/>
                    <a:pt x="11406" y="1090"/>
                    <a:pt x="11597" y="1291"/>
                  </a:cubicBezTo>
                  <a:cubicBezTo>
                    <a:pt x="11792" y="1496"/>
                    <a:pt x="12031" y="1607"/>
                    <a:pt x="12299" y="1607"/>
                  </a:cubicBezTo>
                  <a:cubicBezTo>
                    <a:pt x="12387" y="1607"/>
                    <a:pt x="12479" y="1595"/>
                    <a:pt x="12573" y="1570"/>
                  </a:cubicBezTo>
                  <a:cubicBezTo>
                    <a:pt x="12621" y="1557"/>
                    <a:pt x="12672" y="1556"/>
                    <a:pt x="12756" y="1546"/>
                  </a:cubicBezTo>
                  <a:cubicBezTo>
                    <a:pt x="12775" y="1830"/>
                    <a:pt x="12785" y="2099"/>
                    <a:pt x="12814" y="2365"/>
                  </a:cubicBezTo>
                  <a:cubicBezTo>
                    <a:pt x="12898" y="3103"/>
                    <a:pt x="12996" y="3838"/>
                    <a:pt x="13075" y="4576"/>
                  </a:cubicBezTo>
                  <a:cubicBezTo>
                    <a:pt x="13114" y="4948"/>
                    <a:pt x="13130" y="5325"/>
                    <a:pt x="13142" y="5700"/>
                  </a:cubicBezTo>
                  <a:cubicBezTo>
                    <a:pt x="13145" y="5821"/>
                    <a:pt x="13099" y="5945"/>
                    <a:pt x="13072" y="6088"/>
                  </a:cubicBezTo>
                  <a:cubicBezTo>
                    <a:pt x="12241" y="6160"/>
                    <a:pt x="11943" y="6707"/>
                    <a:pt x="11875" y="7483"/>
                  </a:cubicBezTo>
                  <a:cubicBezTo>
                    <a:pt x="8643" y="7888"/>
                    <a:pt x="5416" y="8291"/>
                    <a:pt x="2159" y="8700"/>
                  </a:cubicBezTo>
                  <a:cubicBezTo>
                    <a:pt x="2129" y="8588"/>
                    <a:pt x="2108" y="8465"/>
                    <a:pt x="2064" y="8353"/>
                  </a:cubicBezTo>
                  <a:cubicBezTo>
                    <a:pt x="1972" y="8121"/>
                    <a:pt x="1891" y="7880"/>
                    <a:pt x="1762" y="7669"/>
                  </a:cubicBezTo>
                  <a:cubicBezTo>
                    <a:pt x="1610" y="7422"/>
                    <a:pt x="1401" y="7242"/>
                    <a:pt x="1092" y="7242"/>
                  </a:cubicBezTo>
                  <a:cubicBezTo>
                    <a:pt x="1052" y="7242"/>
                    <a:pt x="1011" y="7245"/>
                    <a:pt x="969" y="7251"/>
                  </a:cubicBezTo>
                  <a:cubicBezTo>
                    <a:pt x="750" y="5826"/>
                    <a:pt x="535" y="4416"/>
                    <a:pt x="318" y="3000"/>
                  </a:cubicBezTo>
                  <a:cubicBezTo>
                    <a:pt x="1016" y="2729"/>
                    <a:pt x="1654" y="2432"/>
                    <a:pt x="1516" y="1505"/>
                  </a:cubicBezTo>
                  <a:cubicBezTo>
                    <a:pt x="1676" y="1401"/>
                    <a:pt x="1862" y="1380"/>
                    <a:pt x="2042" y="1340"/>
                  </a:cubicBezTo>
                  <a:cubicBezTo>
                    <a:pt x="3669" y="983"/>
                    <a:pt x="5324" y="852"/>
                    <a:pt x="6976" y="687"/>
                  </a:cubicBezTo>
                  <a:cubicBezTo>
                    <a:pt x="8171" y="568"/>
                    <a:pt x="9364" y="429"/>
                    <a:pt x="10557" y="301"/>
                  </a:cubicBezTo>
                  <a:cubicBezTo>
                    <a:pt x="10680" y="289"/>
                    <a:pt x="10804" y="281"/>
                    <a:pt x="10952" y="268"/>
                  </a:cubicBezTo>
                  <a:close/>
                  <a:moveTo>
                    <a:pt x="10928" y="0"/>
                  </a:moveTo>
                  <a:cubicBezTo>
                    <a:pt x="10874" y="0"/>
                    <a:pt x="10810" y="6"/>
                    <a:pt x="10730" y="15"/>
                  </a:cubicBezTo>
                  <a:cubicBezTo>
                    <a:pt x="10128" y="85"/>
                    <a:pt x="9526" y="155"/>
                    <a:pt x="8925" y="219"/>
                  </a:cubicBezTo>
                  <a:cubicBezTo>
                    <a:pt x="7502" y="370"/>
                    <a:pt x="6082" y="526"/>
                    <a:pt x="4658" y="664"/>
                  </a:cubicBezTo>
                  <a:cubicBezTo>
                    <a:pt x="3575" y="769"/>
                    <a:pt x="2503" y="925"/>
                    <a:pt x="1457" y="1233"/>
                  </a:cubicBezTo>
                  <a:cubicBezTo>
                    <a:pt x="1399" y="1251"/>
                    <a:pt x="1342" y="1274"/>
                    <a:pt x="1267" y="1300"/>
                  </a:cubicBezTo>
                  <a:cubicBezTo>
                    <a:pt x="1349" y="1746"/>
                    <a:pt x="1269" y="2064"/>
                    <a:pt x="992" y="2294"/>
                  </a:cubicBezTo>
                  <a:cubicBezTo>
                    <a:pt x="785" y="2466"/>
                    <a:pt x="568" y="2628"/>
                    <a:pt x="281" y="2671"/>
                  </a:cubicBezTo>
                  <a:cubicBezTo>
                    <a:pt x="37" y="2706"/>
                    <a:pt x="1" y="2792"/>
                    <a:pt x="52" y="3046"/>
                  </a:cubicBezTo>
                  <a:cubicBezTo>
                    <a:pt x="76" y="3168"/>
                    <a:pt x="91" y="3293"/>
                    <a:pt x="111" y="3417"/>
                  </a:cubicBezTo>
                  <a:cubicBezTo>
                    <a:pt x="215" y="4109"/>
                    <a:pt x="319" y="4800"/>
                    <a:pt x="422" y="5492"/>
                  </a:cubicBezTo>
                  <a:cubicBezTo>
                    <a:pt x="460" y="5739"/>
                    <a:pt x="499" y="5987"/>
                    <a:pt x="527" y="6236"/>
                  </a:cubicBezTo>
                  <a:cubicBezTo>
                    <a:pt x="571" y="6609"/>
                    <a:pt x="597" y="6984"/>
                    <a:pt x="646" y="7357"/>
                  </a:cubicBezTo>
                  <a:cubicBezTo>
                    <a:pt x="669" y="7533"/>
                    <a:pt x="737" y="7625"/>
                    <a:pt x="844" y="7625"/>
                  </a:cubicBezTo>
                  <a:cubicBezTo>
                    <a:pt x="891" y="7625"/>
                    <a:pt x="944" y="7608"/>
                    <a:pt x="1005" y="7573"/>
                  </a:cubicBezTo>
                  <a:cubicBezTo>
                    <a:pt x="1068" y="7537"/>
                    <a:pt x="1124" y="7520"/>
                    <a:pt x="1174" y="7520"/>
                  </a:cubicBezTo>
                  <a:cubicBezTo>
                    <a:pt x="1257" y="7520"/>
                    <a:pt x="1325" y="7567"/>
                    <a:pt x="1386" y="7644"/>
                  </a:cubicBezTo>
                  <a:cubicBezTo>
                    <a:pt x="1496" y="7781"/>
                    <a:pt x="1605" y="7928"/>
                    <a:pt x="1670" y="8088"/>
                  </a:cubicBezTo>
                  <a:cubicBezTo>
                    <a:pt x="1752" y="8289"/>
                    <a:pt x="1796" y="8507"/>
                    <a:pt x="1845" y="8720"/>
                  </a:cubicBezTo>
                  <a:cubicBezTo>
                    <a:pt x="1895" y="8932"/>
                    <a:pt x="1946" y="8997"/>
                    <a:pt x="2107" y="8997"/>
                  </a:cubicBezTo>
                  <a:cubicBezTo>
                    <a:pt x="2143" y="8997"/>
                    <a:pt x="2185" y="8994"/>
                    <a:pt x="2234" y="8988"/>
                  </a:cubicBezTo>
                  <a:cubicBezTo>
                    <a:pt x="3727" y="8814"/>
                    <a:pt x="5204" y="8534"/>
                    <a:pt x="6704" y="8394"/>
                  </a:cubicBezTo>
                  <a:cubicBezTo>
                    <a:pt x="8397" y="8235"/>
                    <a:pt x="10082" y="7996"/>
                    <a:pt x="11771" y="7789"/>
                  </a:cubicBezTo>
                  <a:cubicBezTo>
                    <a:pt x="12168" y="7740"/>
                    <a:pt x="12184" y="7717"/>
                    <a:pt x="12208" y="7332"/>
                  </a:cubicBezTo>
                  <a:cubicBezTo>
                    <a:pt x="12213" y="7269"/>
                    <a:pt x="12216" y="7206"/>
                    <a:pt x="12222" y="7144"/>
                  </a:cubicBezTo>
                  <a:cubicBezTo>
                    <a:pt x="12270" y="6663"/>
                    <a:pt x="12479" y="6441"/>
                    <a:pt x="12964" y="6359"/>
                  </a:cubicBezTo>
                  <a:cubicBezTo>
                    <a:pt x="13345" y="6295"/>
                    <a:pt x="13390" y="6278"/>
                    <a:pt x="13398" y="5885"/>
                  </a:cubicBezTo>
                  <a:cubicBezTo>
                    <a:pt x="13407" y="5396"/>
                    <a:pt x="13384" y="4904"/>
                    <a:pt x="13341" y="4416"/>
                  </a:cubicBezTo>
                  <a:cubicBezTo>
                    <a:pt x="13270" y="3605"/>
                    <a:pt x="13171" y="2796"/>
                    <a:pt x="13084" y="1988"/>
                  </a:cubicBezTo>
                  <a:cubicBezTo>
                    <a:pt x="13064" y="1801"/>
                    <a:pt x="13058" y="1610"/>
                    <a:pt x="13010" y="1430"/>
                  </a:cubicBezTo>
                  <a:cubicBezTo>
                    <a:pt x="12968" y="1271"/>
                    <a:pt x="12892" y="1195"/>
                    <a:pt x="12778" y="1195"/>
                  </a:cubicBezTo>
                  <a:cubicBezTo>
                    <a:pt x="12729" y="1195"/>
                    <a:pt x="12673" y="1209"/>
                    <a:pt x="12610" y="1237"/>
                  </a:cubicBezTo>
                  <a:cubicBezTo>
                    <a:pt x="12496" y="1287"/>
                    <a:pt x="12388" y="1311"/>
                    <a:pt x="12285" y="1311"/>
                  </a:cubicBezTo>
                  <a:cubicBezTo>
                    <a:pt x="12084" y="1311"/>
                    <a:pt x="11907" y="1218"/>
                    <a:pt x="11761" y="1047"/>
                  </a:cubicBezTo>
                  <a:cubicBezTo>
                    <a:pt x="11580" y="837"/>
                    <a:pt x="11439" y="587"/>
                    <a:pt x="11309" y="339"/>
                  </a:cubicBezTo>
                  <a:cubicBezTo>
                    <a:pt x="11171" y="76"/>
                    <a:pt x="11121" y="0"/>
                    <a:pt x="10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48"/>
            <p:cNvSpPr/>
            <p:nvPr/>
          </p:nvSpPr>
          <p:spPr>
            <a:xfrm>
              <a:off x="2107911" y="3251004"/>
              <a:ext cx="39264" cy="227935"/>
            </a:xfrm>
            <a:custGeom>
              <a:rect b="b" l="l" r="r" t="t"/>
              <a:pathLst>
                <a:path extrusionOk="0" h="5840" w="1006">
                  <a:moveTo>
                    <a:pt x="436" y="385"/>
                  </a:moveTo>
                  <a:cubicBezTo>
                    <a:pt x="527" y="484"/>
                    <a:pt x="535" y="593"/>
                    <a:pt x="460" y="645"/>
                  </a:cubicBezTo>
                  <a:cubicBezTo>
                    <a:pt x="403" y="684"/>
                    <a:pt x="321" y="704"/>
                    <a:pt x="245" y="704"/>
                  </a:cubicBezTo>
                  <a:cubicBezTo>
                    <a:pt x="218" y="704"/>
                    <a:pt x="192" y="702"/>
                    <a:pt x="168" y="696"/>
                  </a:cubicBezTo>
                  <a:cubicBezTo>
                    <a:pt x="117" y="684"/>
                    <a:pt x="92" y="560"/>
                    <a:pt x="40" y="456"/>
                  </a:cubicBezTo>
                  <a:cubicBezTo>
                    <a:pt x="208" y="426"/>
                    <a:pt x="326" y="405"/>
                    <a:pt x="436" y="385"/>
                  </a:cubicBezTo>
                  <a:close/>
                  <a:moveTo>
                    <a:pt x="476" y="759"/>
                  </a:moveTo>
                  <a:cubicBezTo>
                    <a:pt x="501" y="850"/>
                    <a:pt x="523" y="930"/>
                    <a:pt x="554" y="1042"/>
                  </a:cubicBezTo>
                  <a:cubicBezTo>
                    <a:pt x="404" y="1064"/>
                    <a:pt x="287" y="1081"/>
                    <a:pt x="145" y="1101"/>
                  </a:cubicBezTo>
                  <a:cubicBezTo>
                    <a:pt x="130" y="1005"/>
                    <a:pt x="119" y="931"/>
                    <a:pt x="103" y="831"/>
                  </a:cubicBezTo>
                  <a:cubicBezTo>
                    <a:pt x="246" y="804"/>
                    <a:pt x="346" y="784"/>
                    <a:pt x="476" y="759"/>
                  </a:cubicBezTo>
                  <a:close/>
                  <a:moveTo>
                    <a:pt x="521" y="1149"/>
                  </a:moveTo>
                  <a:cubicBezTo>
                    <a:pt x="541" y="1239"/>
                    <a:pt x="558" y="1312"/>
                    <a:pt x="584" y="1419"/>
                  </a:cubicBezTo>
                  <a:cubicBezTo>
                    <a:pt x="434" y="1440"/>
                    <a:pt x="309" y="1457"/>
                    <a:pt x="158" y="1478"/>
                  </a:cubicBezTo>
                  <a:cubicBezTo>
                    <a:pt x="157" y="1369"/>
                    <a:pt x="156" y="1292"/>
                    <a:pt x="153" y="1204"/>
                  </a:cubicBezTo>
                  <a:cubicBezTo>
                    <a:pt x="280" y="1185"/>
                    <a:pt x="390" y="1169"/>
                    <a:pt x="521" y="1149"/>
                  </a:cubicBezTo>
                  <a:close/>
                  <a:moveTo>
                    <a:pt x="566" y="1525"/>
                  </a:moveTo>
                  <a:cubicBezTo>
                    <a:pt x="582" y="1623"/>
                    <a:pt x="597" y="1703"/>
                    <a:pt x="616" y="1812"/>
                  </a:cubicBezTo>
                  <a:cubicBezTo>
                    <a:pt x="463" y="1828"/>
                    <a:pt x="344" y="1840"/>
                    <a:pt x="203" y="1855"/>
                  </a:cubicBezTo>
                  <a:cubicBezTo>
                    <a:pt x="195" y="1751"/>
                    <a:pt x="190" y="1676"/>
                    <a:pt x="183" y="1585"/>
                  </a:cubicBezTo>
                  <a:cubicBezTo>
                    <a:pt x="312" y="1565"/>
                    <a:pt x="421" y="1548"/>
                    <a:pt x="566" y="1525"/>
                  </a:cubicBezTo>
                  <a:close/>
                  <a:moveTo>
                    <a:pt x="513" y="1916"/>
                  </a:moveTo>
                  <a:cubicBezTo>
                    <a:pt x="604" y="1916"/>
                    <a:pt x="621" y="1993"/>
                    <a:pt x="625" y="2174"/>
                  </a:cubicBezTo>
                  <a:cubicBezTo>
                    <a:pt x="565" y="2188"/>
                    <a:pt x="512" y="2195"/>
                    <a:pt x="466" y="2195"/>
                  </a:cubicBezTo>
                  <a:cubicBezTo>
                    <a:pt x="327" y="2195"/>
                    <a:pt x="248" y="2132"/>
                    <a:pt x="231" y="2004"/>
                  </a:cubicBezTo>
                  <a:cubicBezTo>
                    <a:pt x="366" y="1948"/>
                    <a:pt x="455" y="1916"/>
                    <a:pt x="513" y="1916"/>
                  </a:cubicBezTo>
                  <a:close/>
                  <a:moveTo>
                    <a:pt x="637" y="2283"/>
                  </a:moveTo>
                  <a:cubicBezTo>
                    <a:pt x="654" y="2382"/>
                    <a:pt x="667" y="2456"/>
                    <a:pt x="686" y="2573"/>
                  </a:cubicBezTo>
                  <a:lnTo>
                    <a:pt x="688" y="2573"/>
                  </a:lnTo>
                  <a:cubicBezTo>
                    <a:pt x="542" y="2587"/>
                    <a:pt x="443" y="2598"/>
                    <a:pt x="323" y="2610"/>
                  </a:cubicBezTo>
                  <a:cubicBezTo>
                    <a:pt x="306" y="2518"/>
                    <a:pt x="293" y="2443"/>
                    <a:pt x="275" y="2343"/>
                  </a:cubicBezTo>
                  <a:cubicBezTo>
                    <a:pt x="398" y="2323"/>
                    <a:pt x="506" y="2305"/>
                    <a:pt x="637" y="2283"/>
                  </a:cubicBezTo>
                  <a:close/>
                  <a:moveTo>
                    <a:pt x="677" y="2665"/>
                  </a:moveTo>
                  <a:cubicBezTo>
                    <a:pt x="692" y="2769"/>
                    <a:pt x="704" y="2844"/>
                    <a:pt x="719" y="2948"/>
                  </a:cubicBezTo>
                  <a:cubicBezTo>
                    <a:pt x="589" y="2964"/>
                    <a:pt x="482" y="2976"/>
                    <a:pt x="358" y="2990"/>
                  </a:cubicBezTo>
                  <a:cubicBezTo>
                    <a:pt x="348" y="2895"/>
                    <a:pt x="340" y="2827"/>
                    <a:pt x="328" y="2725"/>
                  </a:cubicBezTo>
                  <a:cubicBezTo>
                    <a:pt x="444" y="2705"/>
                    <a:pt x="549" y="2687"/>
                    <a:pt x="677" y="2665"/>
                  </a:cubicBezTo>
                  <a:close/>
                  <a:moveTo>
                    <a:pt x="731" y="3050"/>
                  </a:moveTo>
                  <a:cubicBezTo>
                    <a:pt x="736" y="3163"/>
                    <a:pt x="738" y="3240"/>
                    <a:pt x="741" y="3335"/>
                  </a:cubicBezTo>
                  <a:cubicBezTo>
                    <a:pt x="620" y="3347"/>
                    <a:pt x="519" y="3357"/>
                    <a:pt x="395" y="3370"/>
                  </a:cubicBezTo>
                  <a:cubicBezTo>
                    <a:pt x="384" y="3275"/>
                    <a:pt x="378" y="3200"/>
                    <a:pt x="367" y="3097"/>
                  </a:cubicBezTo>
                  <a:cubicBezTo>
                    <a:pt x="494" y="3081"/>
                    <a:pt x="601" y="3067"/>
                    <a:pt x="731" y="3050"/>
                  </a:cubicBezTo>
                  <a:close/>
                  <a:moveTo>
                    <a:pt x="764" y="3432"/>
                  </a:moveTo>
                  <a:cubicBezTo>
                    <a:pt x="767" y="3543"/>
                    <a:pt x="769" y="3618"/>
                    <a:pt x="771" y="3716"/>
                  </a:cubicBezTo>
                  <a:cubicBezTo>
                    <a:pt x="644" y="3727"/>
                    <a:pt x="538" y="3737"/>
                    <a:pt x="408" y="3750"/>
                  </a:cubicBezTo>
                  <a:cubicBezTo>
                    <a:pt x="408" y="3647"/>
                    <a:pt x="408" y="3570"/>
                    <a:pt x="408" y="3473"/>
                  </a:cubicBezTo>
                  <a:cubicBezTo>
                    <a:pt x="530" y="3459"/>
                    <a:pt x="635" y="3447"/>
                    <a:pt x="764" y="3432"/>
                  </a:cubicBezTo>
                  <a:close/>
                  <a:moveTo>
                    <a:pt x="721" y="3807"/>
                  </a:moveTo>
                  <a:cubicBezTo>
                    <a:pt x="857" y="4088"/>
                    <a:pt x="841" y="4108"/>
                    <a:pt x="444" y="4120"/>
                  </a:cubicBezTo>
                  <a:cubicBezTo>
                    <a:pt x="427" y="4039"/>
                    <a:pt x="413" y="3972"/>
                    <a:pt x="394" y="3873"/>
                  </a:cubicBezTo>
                  <a:cubicBezTo>
                    <a:pt x="513" y="3849"/>
                    <a:pt x="620" y="3828"/>
                    <a:pt x="721" y="3807"/>
                  </a:cubicBezTo>
                  <a:close/>
                  <a:moveTo>
                    <a:pt x="777" y="4182"/>
                  </a:moveTo>
                  <a:cubicBezTo>
                    <a:pt x="799" y="4247"/>
                    <a:pt x="810" y="4275"/>
                    <a:pt x="816" y="4304"/>
                  </a:cubicBezTo>
                  <a:cubicBezTo>
                    <a:pt x="824" y="4344"/>
                    <a:pt x="827" y="4384"/>
                    <a:pt x="838" y="4461"/>
                  </a:cubicBezTo>
                  <a:cubicBezTo>
                    <a:pt x="711" y="4480"/>
                    <a:pt x="588" y="4497"/>
                    <a:pt x="447" y="4516"/>
                  </a:cubicBezTo>
                  <a:cubicBezTo>
                    <a:pt x="441" y="4413"/>
                    <a:pt x="435" y="4346"/>
                    <a:pt x="428" y="4253"/>
                  </a:cubicBezTo>
                  <a:cubicBezTo>
                    <a:pt x="543" y="4230"/>
                    <a:pt x="649" y="4209"/>
                    <a:pt x="777" y="4182"/>
                  </a:cubicBezTo>
                  <a:close/>
                  <a:moveTo>
                    <a:pt x="820" y="4574"/>
                  </a:moveTo>
                  <a:cubicBezTo>
                    <a:pt x="830" y="4669"/>
                    <a:pt x="836" y="4745"/>
                    <a:pt x="847" y="4854"/>
                  </a:cubicBezTo>
                  <a:cubicBezTo>
                    <a:pt x="721" y="4869"/>
                    <a:pt x="614" y="4882"/>
                    <a:pt x="483" y="4898"/>
                  </a:cubicBezTo>
                  <a:cubicBezTo>
                    <a:pt x="474" y="4800"/>
                    <a:pt x="466" y="4725"/>
                    <a:pt x="457" y="4620"/>
                  </a:cubicBezTo>
                  <a:cubicBezTo>
                    <a:pt x="598" y="4602"/>
                    <a:pt x="699" y="4590"/>
                    <a:pt x="820" y="4574"/>
                  </a:cubicBezTo>
                  <a:close/>
                  <a:moveTo>
                    <a:pt x="839" y="4950"/>
                  </a:moveTo>
                  <a:cubicBezTo>
                    <a:pt x="847" y="5054"/>
                    <a:pt x="854" y="5139"/>
                    <a:pt x="864" y="5252"/>
                  </a:cubicBezTo>
                  <a:cubicBezTo>
                    <a:pt x="716" y="5260"/>
                    <a:pt x="625" y="5265"/>
                    <a:pt x="511" y="5270"/>
                  </a:cubicBezTo>
                  <a:cubicBezTo>
                    <a:pt x="503" y="5180"/>
                    <a:pt x="497" y="5103"/>
                    <a:pt x="489" y="5012"/>
                  </a:cubicBezTo>
                  <a:cubicBezTo>
                    <a:pt x="606" y="4991"/>
                    <a:pt x="706" y="4974"/>
                    <a:pt x="839" y="4950"/>
                  </a:cubicBezTo>
                  <a:close/>
                  <a:moveTo>
                    <a:pt x="842" y="5340"/>
                  </a:moveTo>
                  <a:lnTo>
                    <a:pt x="842" y="5340"/>
                  </a:lnTo>
                  <a:cubicBezTo>
                    <a:pt x="841" y="5443"/>
                    <a:pt x="840" y="5529"/>
                    <a:pt x="839" y="5627"/>
                  </a:cubicBezTo>
                  <a:cubicBezTo>
                    <a:pt x="735" y="5636"/>
                    <a:pt x="654" y="5644"/>
                    <a:pt x="550" y="5654"/>
                  </a:cubicBezTo>
                  <a:cubicBezTo>
                    <a:pt x="541" y="5564"/>
                    <a:pt x="533" y="5489"/>
                    <a:pt x="523" y="5395"/>
                  </a:cubicBezTo>
                  <a:cubicBezTo>
                    <a:pt x="632" y="5377"/>
                    <a:pt x="721" y="5361"/>
                    <a:pt x="842" y="5340"/>
                  </a:cubicBezTo>
                  <a:close/>
                  <a:moveTo>
                    <a:pt x="314" y="0"/>
                  </a:moveTo>
                  <a:cubicBezTo>
                    <a:pt x="222" y="0"/>
                    <a:pt x="124" y="20"/>
                    <a:pt x="17" y="66"/>
                  </a:cubicBezTo>
                  <a:cubicBezTo>
                    <a:pt x="301" y="123"/>
                    <a:pt x="444" y="196"/>
                    <a:pt x="449" y="286"/>
                  </a:cubicBezTo>
                  <a:cubicBezTo>
                    <a:pt x="317" y="308"/>
                    <a:pt x="185" y="331"/>
                    <a:pt x="0" y="363"/>
                  </a:cubicBezTo>
                  <a:cubicBezTo>
                    <a:pt x="142" y="2190"/>
                    <a:pt x="283" y="3994"/>
                    <a:pt x="422" y="5793"/>
                  </a:cubicBezTo>
                  <a:cubicBezTo>
                    <a:pt x="537" y="5823"/>
                    <a:pt x="631" y="5839"/>
                    <a:pt x="708" y="5839"/>
                  </a:cubicBezTo>
                  <a:cubicBezTo>
                    <a:pt x="931" y="5839"/>
                    <a:pt x="1005" y="5704"/>
                    <a:pt x="1003" y="5385"/>
                  </a:cubicBezTo>
                  <a:cubicBezTo>
                    <a:pt x="1001" y="5134"/>
                    <a:pt x="1003" y="4882"/>
                    <a:pt x="984" y="4633"/>
                  </a:cubicBezTo>
                  <a:cubicBezTo>
                    <a:pt x="906" y="3624"/>
                    <a:pt x="821" y="2616"/>
                    <a:pt x="736" y="1607"/>
                  </a:cubicBezTo>
                  <a:cubicBezTo>
                    <a:pt x="696" y="1151"/>
                    <a:pt x="650" y="693"/>
                    <a:pt x="600" y="238"/>
                  </a:cubicBezTo>
                  <a:cubicBezTo>
                    <a:pt x="590" y="162"/>
                    <a:pt x="554" y="44"/>
                    <a:pt x="505" y="29"/>
                  </a:cubicBezTo>
                  <a:cubicBezTo>
                    <a:pt x="444" y="11"/>
                    <a:pt x="380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48"/>
            <p:cNvSpPr/>
            <p:nvPr/>
          </p:nvSpPr>
          <p:spPr>
            <a:xfrm>
              <a:off x="1897111" y="3399864"/>
              <a:ext cx="202488" cy="47812"/>
            </a:xfrm>
            <a:custGeom>
              <a:rect b="b" l="l" r="r" t="t"/>
              <a:pathLst>
                <a:path extrusionOk="0" h="1225" w="5188">
                  <a:moveTo>
                    <a:pt x="4805" y="137"/>
                  </a:moveTo>
                  <a:cubicBezTo>
                    <a:pt x="4826" y="266"/>
                    <a:pt x="4838" y="344"/>
                    <a:pt x="4853" y="438"/>
                  </a:cubicBezTo>
                  <a:cubicBezTo>
                    <a:pt x="4770" y="462"/>
                    <a:pt x="4696" y="483"/>
                    <a:pt x="4608" y="508"/>
                  </a:cubicBezTo>
                  <a:cubicBezTo>
                    <a:pt x="4577" y="405"/>
                    <a:pt x="4552" y="320"/>
                    <a:pt x="4517" y="202"/>
                  </a:cubicBezTo>
                  <a:cubicBezTo>
                    <a:pt x="4609" y="182"/>
                    <a:pt x="4692" y="162"/>
                    <a:pt x="4805" y="137"/>
                  </a:cubicBezTo>
                  <a:close/>
                  <a:moveTo>
                    <a:pt x="4409" y="189"/>
                  </a:moveTo>
                  <a:cubicBezTo>
                    <a:pt x="4439" y="301"/>
                    <a:pt x="4464" y="396"/>
                    <a:pt x="4501" y="536"/>
                  </a:cubicBezTo>
                  <a:cubicBezTo>
                    <a:pt x="4387" y="550"/>
                    <a:pt x="4312" y="559"/>
                    <a:pt x="4219" y="571"/>
                  </a:cubicBezTo>
                  <a:cubicBezTo>
                    <a:pt x="4193" y="456"/>
                    <a:pt x="4171" y="361"/>
                    <a:pt x="4146" y="247"/>
                  </a:cubicBezTo>
                  <a:cubicBezTo>
                    <a:pt x="4238" y="226"/>
                    <a:pt x="4312" y="210"/>
                    <a:pt x="4409" y="189"/>
                  </a:cubicBezTo>
                  <a:close/>
                  <a:moveTo>
                    <a:pt x="4035" y="263"/>
                  </a:moveTo>
                  <a:cubicBezTo>
                    <a:pt x="4064" y="372"/>
                    <a:pt x="4090" y="468"/>
                    <a:pt x="4124" y="598"/>
                  </a:cubicBezTo>
                  <a:cubicBezTo>
                    <a:pt x="4024" y="625"/>
                    <a:pt x="3958" y="642"/>
                    <a:pt x="3860" y="667"/>
                  </a:cubicBezTo>
                  <a:cubicBezTo>
                    <a:pt x="3826" y="542"/>
                    <a:pt x="3796" y="430"/>
                    <a:pt x="3759" y="298"/>
                  </a:cubicBezTo>
                  <a:cubicBezTo>
                    <a:pt x="3865" y="285"/>
                    <a:pt x="3941" y="274"/>
                    <a:pt x="4035" y="263"/>
                  </a:cubicBezTo>
                  <a:close/>
                  <a:moveTo>
                    <a:pt x="3663" y="315"/>
                  </a:moveTo>
                  <a:cubicBezTo>
                    <a:pt x="3692" y="439"/>
                    <a:pt x="3716" y="546"/>
                    <a:pt x="3746" y="676"/>
                  </a:cubicBezTo>
                  <a:cubicBezTo>
                    <a:pt x="3639" y="690"/>
                    <a:pt x="3564" y="700"/>
                    <a:pt x="3471" y="711"/>
                  </a:cubicBezTo>
                  <a:cubicBezTo>
                    <a:pt x="3440" y="598"/>
                    <a:pt x="3414" y="500"/>
                    <a:pt x="3377" y="360"/>
                  </a:cubicBezTo>
                  <a:cubicBezTo>
                    <a:pt x="3489" y="342"/>
                    <a:pt x="3566" y="331"/>
                    <a:pt x="3663" y="315"/>
                  </a:cubicBezTo>
                  <a:close/>
                  <a:moveTo>
                    <a:pt x="3277" y="360"/>
                  </a:moveTo>
                  <a:cubicBezTo>
                    <a:pt x="3311" y="501"/>
                    <a:pt x="3335" y="601"/>
                    <a:pt x="3363" y="718"/>
                  </a:cubicBezTo>
                  <a:cubicBezTo>
                    <a:pt x="3273" y="741"/>
                    <a:pt x="3199" y="760"/>
                    <a:pt x="3099" y="785"/>
                  </a:cubicBezTo>
                  <a:cubicBezTo>
                    <a:pt x="3065" y="659"/>
                    <a:pt x="3036" y="552"/>
                    <a:pt x="3003" y="429"/>
                  </a:cubicBezTo>
                  <a:cubicBezTo>
                    <a:pt x="3095" y="406"/>
                    <a:pt x="3170" y="387"/>
                    <a:pt x="3277" y="360"/>
                  </a:cubicBezTo>
                  <a:close/>
                  <a:moveTo>
                    <a:pt x="2897" y="428"/>
                  </a:moveTo>
                  <a:cubicBezTo>
                    <a:pt x="2930" y="552"/>
                    <a:pt x="2953" y="641"/>
                    <a:pt x="2986" y="763"/>
                  </a:cubicBezTo>
                  <a:cubicBezTo>
                    <a:pt x="2896" y="787"/>
                    <a:pt x="2815" y="809"/>
                    <a:pt x="2710" y="836"/>
                  </a:cubicBezTo>
                  <a:cubicBezTo>
                    <a:pt x="2678" y="701"/>
                    <a:pt x="2653" y="595"/>
                    <a:pt x="2622" y="466"/>
                  </a:cubicBezTo>
                  <a:cubicBezTo>
                    <a:pt x="2717" y="452"/>
                    <a:pt x="2793" y="441"/>
                    <a:pt x="2897" y="428"/>
                  </a:cubicBezTo>
                  <a:close/>
                  <a:moveTo>
                    <a:pt x="2342" y="515"/>
                  </a:moveTo>
                  <a:cubicBezTo>
                    <a:pt x="2474" y="515"/>
                    <a:pt x="2553" y="619"/>
                    <a:pt x="2579" y="827"/>
                  </a:cubicBezTo>
                  <a:cubicBezTo>
                    <a:pt x="2504" y="840"/>
                    <a:pt x="2429" y="852"/>
                    <a:pt x="2322" y="869"/>
                  </a:cubicBezTo>
                  <a:cubicBezTo>
                    <a:pt x="2290" y="730"/>
                    <a:pt x="2267" y="629"/>
                    <a:pt x="2245" y="531"/>
                  </a:cubicBezTo>
                  <a:cubicBezTo>
                    <a:pt x="2280" y="520"/>
                    <a:pt x="2312" y="515"/>
                    <a:pt x="2342" y="515"/>
                  </a:cubicBezTo>
                  <a:close/>
                  <a:moveTo>
                    <a:pt x="2123" y="508"/>
                  </a:moveTo>
                  <a:cubicBezTo>
                    <a:pt x="2157" y="625"/>
                    <a:pt x="2187" y="729"/>
                    <a:pt x="2226" y="867"/>
                  </a:cubicBezTo>
                  <a:cubicBezTo>
                    <a:pt x="2121" y="884"/>
                    <a:pt x="2040" y="897"/>
                    <a:pt x="1938" y="914"/>
                  </a:cubicBezTo>
                  <a:cubicBezTo>
                    <a:pt x="1906" y="782"/>
                    <a:pt x="1881" y="675"/>
                    <a:pt x="1850" y="548"/>
                  </a:cubicBezTo>
                  <a:lnTo>
                    <a:pt x="1850" y="548"/>
                  </a:lnTo>
                  <a:cubicBezTo>
                    <a:pt x="1946" y="533"/>
                    <a:pt x="2023" y="523"/>
                    <a:pt x="2123" y="508"/>
                  </a:cubicBezTo>
                  <a:close/>
                  <a:moveTo>
                    <a:pt x="1736" y="551"/>
                  </a:moveTo>
                  <a:cubicBezTo>
                    <a:pt x="1772" y="675"/>
                    <a:pt x="1803" y="780"/>
                    <a:pt x="1841" y="906"/>
                  </a:cubicBezTo>
                  <a:cubicBezTo>
                    <a:pt x="1753" y="931"/>
                    <a:pt x="1678" y="952"/>
                    <a:pt x="1574" y="980"/>
                  </a:cubicBezTo>
                  <a:cubicBezTo>
                    <a:pt x="1536" y="857"/>
                    <a:pt x="1502" y="745"/>
                    <a:pt x="1462" y="612"/>
                  </a:cubicBezTo>
                  <a:cubicBezTo>
                    <a:pt x="1563" y="589"/>
                    <a:pt x="1638" y="573"/>
                    <a:pt x="1736" y="551"/>
                  </a:cubicBezTo>
                  <a:close/>
                  <a:moveTo>
                    <a:pt x="979" y="670"/>
                  </a:moveTo>
                  <a:cubicBezTo>
                    <a:pt x="1010" y="789"/>
                    <a:pt x="1034" y="884"/>
                    <a:pt x="1058" y="977"/>
                  </a:cubicBezTo>
                  <a:cubicBezTo>
                    <a:pt x="1018" y="993"/>
                    <a:pt x="981" y="1001"/>
                    <a:pt x="948" y="1001"/>
                  </a:cubicBezTo>
                  <a:cubicBezTo>
                    <a:pt x="828" y="1001"/>
                    <a:pt x="751" y="900"/>
                    <a:pt x="716" y="699"/>
                  </a:cubicBezTo>
                  <a:cubicBezTo>
                    <a:pt x="800" y="690"/>
                    <a:pt x="882" y="681"/>
                    <a:pt x="979" y="670"/>
                  </a:cubicBezTo>
                  <a:close/>
                  <a:moveTo>
                    <a:pt x="1365" y="610"/>
                  </a:moveTo>
                  <a:cubicBezTo>
                    <a:pt x="1396" y="736"/>
                    <a:pt x="1422" y="841"/>
                    <a:pt x="1453" y="968"/>
                  </a:cubicBezTo>
                  <a:cubicBezTo>
                    <a:pt x="1358" y="987"/>
                    <a:pt x="1284" y="1002"/>
                    <a:pt x="1186" y="1023"/>
                  </a:cubicBezTo>
                  <a:cubicBezTo>
                    <a:pt x="1149" y="900"/>
                    <a:pt x="1118" y="796"/>
                    <a:pt x="1078" y="666"/>
                  </a:cubicBezTo>
                  <a:cubicBezTo>
                    <a:pt x="1179" y="645"/>
                    <a:pt x="1263" y="629"/>
                    <a:pt x="1365" y="610"/>
                  </a:cubicBezTo>
                  <a:close/>
                  <a:moveTo>
                    <a:pt x="462" y="706"/>
                  </a:moveTo>
                  <a:cubicBezTo>
                    <a:pt x="500" y="706"/>
                    <a:pt x="539" y="715"/>
                    <a:pt x="599" y="723"/>
                  </a:cubicBezTo>
                  <a:cubicBezTo>
                    <a:pt x="628" y="835"/>
                    <a:pt x="651" y="923"/>
                    <a:pt x="672" y="1008"/>
                  </a:cubicBezTo>
                  <a:cubicBezTo>
                    <a:pt x="576" y="1049"/>
                    <a:pt x="511" y="1074"/>
                    <a:pt x="466" y="1074"/>
                  </a:cubicBezTo>
                  <a:cubicBezTo>
                    <a:pt x="379" y="1074"/>
                    <a:pt x="363" y="981"/>
                    <a:pt x="337" y="726"/>
                  </a:cubicBezTo>
                  <a:cubicBezTo>
                    <a:pt x="376" y="720"/>
                    <a:pt x="415" y="707"/>
                    <a:pt x="455" y="706"/>
                  </a:cubicBezTo>
                  <a:cubicBezTo>
                    <a:pt x="457" y="706"/>
                    <a:pt x="459" y="706"/>
                    <a:pt x="462" y="706"/>
                  </a:cubicBezTo>
                  <a:close/>
                  <a:moveTo>
                    <a:pt x="213" y="771"/>
                  </a:moveTo>
                  <a:cubicBezTo>
                    <a:pt x="239" y="879"/>
                    <a:pt x="265" y="985"/>
                    <a:pt x="302" y="1133"/>
                  </a:cubicBezTo>
                  <a:cubicBezTo>
                    <a:pt x="177" y="1060"/>
                    <a:pt x="126" y="940"/>
                    <a:pt x="149" y="774"/>
                  </a:cubicBezTo>
                  <a:cubicBezTo>
                    <a:pt x="170" y="773"/>
                    <a:pt x="191" y="772"/>
                    <a:pt x="213" y="771"/>
                  </a:cubicBezTo>
                  <a:close/>
                  <a:moveTo>
                    <a:pt x="4916" y="1"/>
                  </a:moveTo>
                  <a:cubicBezTo>
                    <a:pt x="4886" y="1"/>
                    <a:pt x="4852" y="4"/>
                    <a:pt x="4814" y="9"/>
                  </a:cubicBezTo>
                  <a:cubicBezTo>
                    <a:pt x="4638" y="34"/>
                    <a:pt x="4465" y="75"/>
                    <a:pt x="4289" y="99"/>
                  </a:cubicBezTo>
                  <a:cubicBezTo>
                    <a:pt x="3019" y="281"/>
                    <a:pt x="1748" y="460"/>
                    <a:pt x="477" y="641"/>
                  </a:cubicBezTo>
                  <a:cubicBezTo>
                    <a:pt x="335" y="661"/>
                    <a:pt x="194" y="686"/>
                    <a:pt x="54" y="709"/>
                  </a:cubicBezTo>
                  <a:cubicBezTo>
                    <a:pt x="39" y="772"/>
                    <a:pt x="24" y="811"/>
                    <a:pt x="21" y="851"/>
                  </a:cubicBezTo>
                  <a:cubicBezTo>
                    <a:pt x="0" y="1139"/>
                    <a:pt x="31" y="1224"/>
                    <a:pt x="233" y="1224"/>
                  </a:cubicBezTo>
                  <a:cubicBezTo>
                    <a:pt x="279" y="1224"/>
                    <a:pt x="334" y="1220"/>
                    <a:pt x="398" y="1213"/>
                  </a:cubicBezTo>
                  <a:cubicBezTo>
                    <a:pt x="1301" y="1111"/>
                    <a:pt x="2205" y="1022"/>
                    <a:pt x="3105" y="899"/>
                  </a:cubicBezTo>
                  <a:cubicBezTo>
                    <a:pt x="3715" y="816"/>
                    <a:pt x="4319" y="691"/>
                    <a:pt x="4923" y="573"/>
                  </a:cubicBezTo>
                  <a:cubicBezTo>
                    <a:pt x="5128" y="533"/>
                    <a:pt x="5187" y="407"/>
                    <a:pt x="5139" y="200"/>
                  </a:cubicBezTo>
                  <a:cubicBezTo>
                    <a:pt x="5105" y="58"/>
                    <a:pt x="5050" y="1"/>
                    <a:pt x="49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48"/>
            <p:cNvSpPr/>
            <p:nvPr/>
          </p:nvSpPr>
          <p:spPr>
            <a:xfrm>
              <a:off x="1890515" y="3278559"/>
              <a:ext cx="51168" cy="48241"/>
            </a:xfrm>
            <a:custGeom>
              <a:rect b="b" l="l" r="r" t="t"/>
              <a:pathLst>
                <a:path extrusionOk="0" h="1236" w="1311">
                  <a:moveTo>
                    <a:pt x="317" y="1"/>
                  </a:moveTo>
                  <a:cubicBezTo>
                    <a:pt x="1" y="319"/>
                    <a:pt x="178" y="716"/>
                    <a:pt x="132" y="1066"/>
                  </a:cubicBezTo>
                  <a:cubicBezTo>
                    <a:pt x="128" y="1101"/>
                    <a:pt x="187" y="1146"/>
                    <a:pt x="252" y="1235"/>
                  </a:cubicBezTo>
                  <a:cubicBezTo>
                    <a:pt x="280" y="867"/>
                    <a:pt x="303" y="565"/>
                    <a:pt x="330" y="185"/>
                  </a:cubicBezTo>
                  <a:cubicBezTo>
                    <a:pt x="385" y="284"/>
                    <a:pt x="408" y="315"/>
                    <a:pt x="420" y="348"/>
                  </a:cubicBezTo>
                  <a:cubicBezTo>
                    <a:pt x="461" y="466"/>
                    <a:pt x="492" y="589"/>
                    <a:pt x="537" y="704"/>
                  </a:cubicBezTo>
                  <a:cubicBezTo>
                    <a:pt x="566" y="779"/>
                    <a:pt x="608" y="868"/>
                    <a:pt x="688" y="868"/>
                  </a:cubicBezTo>
                  <a:cubicBezTo>
                    <a:pt x="702" y="868"/>
                    <a:pt x="717" y="865"/>
                    <a:pt x="733" y="860"/>
                  </a:cubicBezTo>
                  <a:cubicBezTo>
                    <a:pt x="790" y="840"/>
                    <a:pt x="837" y="741"/>
                    <a:pt x="853" y="669"/>
                  </a:cubicBezTo>
                  <a:cubicBezTo>
                    <a:pt x="879" y="551"/>
                    <a:pt x="876" y="426"/>
                    <a:pt x="885" y="304"/>
                  </a:cubicBezTo>
                  <a:cubicBezTo>
                    <a:pt x="915" y="302"/>
                    <a:pt x="946" y="299"/>
                    <a:pt x="977" y="297"/>
                  </a:cubicBezTo>
                  <a:cubicBezTo>
                    <a:pt x="1003" y="437"/>
                    <a:pt x="1019" y="580"/>
                    <a:pt x="1058" y="715"/>
                  </a:cubicBezTo>
                  <a:cubicBezTo>
                    <a:pt x="1095" y="838"/>
                    <a:pt x="1083" y="1010"/>
                    <a:pt x="1311" y="1034"/>
                  </a:cubicBezTo>
                  <a:cubicBezTo>
                    <a:pt x="1247" y="758"/>
                    <a:pt x="1188" y="509"/>
                    <a:pt x="1129" y="260"/>
                  </a:cubicBezTo>
                  <a:cubicBezTo>
                    <a:pt x="1124" y="240"/>
                    <a:pt x="1122" y="216"/>
                    <a:pt x="1109" y="201"/>
                  </a:cubicBezTo>
                  <a:cubicBezTo>
                    <a:pt x="1054" y="133"/>
                    <a:pt x="1002" y="20"/>
                    <a:pt x="938" y="12"/>
                  </a:cubicBezTo>
                  <a:cubicBezTo>
                    <a:pt x="930" y="11"/>
                    <a:pt x="923" y="11"/>
                    <a:pt x="916" y="11"/>
                  </a:cubicBezTo>
                  <a:cubicBezTo>
                    <a:pt x="802" y="11"/>
                    <a:pt x="794" y="140"/>
                    <a:pt x="773" y="233"/>
                  </a:cubicBezTo>
                  <a:cubicBezTo>
                    <a:pt x="755" y="313"/>
                    <a:pt x="754" y="398"/>
                    <a:pt x="738" y="480"/>
                  </a:cubicBezTo>
                  <a:cubicBezTo>
                    <a:pt x="728" y="530"/>
                    <a:pt x="707" y="580"/>
                    <a:pt x="684" y="652"/>
                  </a:cubicBezTo>
                  <a:cubicBezTo>
                    <a:pt x="518" y="441"/>
                    <a:pt x="591" y="14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48"/>
            <p:cNvSpPr/>
            <p:nvPr/>
          </p:nvSpPr>
          <p:spPr>
            <a:xfrm>
              <a:off x="2007449" y="3333669"/>
              <a:ext cx="32980" cy="41645"/>
            </a:xfrm>
            <a:custGeom>
              <a:rect b="b" l="l" r="r" t="t"/>
              <a:pathLst>
                <a:path extrusionOk="0" h="1067" w="845">
                  <a:moveTo>
                    <a:pt x="487" y="1"/>
                  </a:moveTo>
                  <a:cubicBezTo>
                    <a:pt x="156" y="1"/>
                    <a:pt x="0" y="180"/>
                    <a:pt x="41" y="521"/>
                  </a:cubicBezTo>
                  <a:cubicBezTo>
                    <a:pt x="59" y="681"/>
                    <a:pt x="113" y="838"/>
                    <a:pt x="167" y="1067"/>
                  </a:cubicBezTo>
                  <a:cubicBezTo>
                    <a:pt x="428" y="916"/>
                    <a:pt x="628" y="799"/>
                    <a:pt x="844" y="673"/>
                  </a:cubicBezTo>
                  <a:cubicBezTo>
                    <a:pt x="789" y="633"/>
                    <a:pt x="733" y="620"/>
                    <a:pt x="678" y="620"/>
                  </a:cubicBezTo>
                  <a:cubicBezTo>
                    <a:pt x="577" y="620"/>
                    <a:pt x="476" y="664"/>
                    <a:pt x="377" y="664"/>
                  </a:cubicBezTo>
                  <a:cubicBezTo>
                    <a:pt x="318" y="664"/>
                    <a:pt x="259" y="648"/>
                    <a:pt x="201" y="598"/>
                  </a:cubicBezTo>
                  <a:cubicBezTo>
                    <a:pt x="401" y="493"/>
                    <a:pt x="575" y="402"/>
                    <a:pt x="778" y="296"/>
                  </a:cubicBezTo>
                  <a:cubicBezTo>
                    <a:pt x="719" y="262"/>
                    <a:pt x="665" y="250"/>
                    <a:pt x="616" y="250"/>
                  </a:cubicBezTo>
                  <a:cubicBezTo>
                    <a:pt x="464" y="250"/>
                    <a:pt x="346" y="366"/>
                    <a:pt x="200" y="366"/>
                  </a:cubicBezTo>
                  <a:cubicBezTo>
                    <a:pt x="186" y="366"/>
                    <a:pt x="171" y="364"/>
                    <a:pt x="156" y="362"/>
                  </a:cubicBezTo>
                  <a:cubicBezTo>
                    <a:pt x="208" y="88"/>
                    <a:pt x="542" y="212"/>
                    <a:pt x="637" y="12"/>
                  </a:cubicBezTo>
                  <a:cubicBezTo>
                    <a:pt x="584" y="5"/>
                    <a:pt x="533" y="1"/>
                    <a:pt x="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8"/>
            <p:cNvSpPr/>
            <p:nvPr/>
          </p:nvSpPr>
          <p:spPr>
            <a:xfrm>
              <a:off x="1772099" y="3419886"/>
              <a:ext cx="52964" cy="36649"/>
            </a:xfrm>
            <a:custGeom>
              <a:rect b="b" l="l" r="r" t="t"/>
              <a:pathLst>
                <a:path extrusionOk="0" h="939" w="1357">
                  <a:moveTo>
                    <a:pt x="807" y="1"/>
                  </a:moveTo>
                  <a:cubicBezTo>
                    <a:pt x="801" y="1"/>
                    <a:pt x="795" y="1"/>
                    <a:pt x="789" y="1"/>
                  </a:cubicBezTo>
                  <a:cubicBezTo>
                    <a:pt x="580" y="2"/>
                    <a:pt x="504" y="128"/>
                    <a:pt x="611" y="301"/>
                  </a:cubicBezTo>
                  <a:cubicBezTo>
                    <a:pt x="637" y="345"/>
                    <a:pt x="695" y="372"/>
                    <a:pt x="713" y="417"/>
                  </a:cubicBezTo>
                  <a:cubicBezTo>
                    <a:pt x="742" y="487"/>
                    <a:pt x="778" y="574"/>
                    <a:pt x="758" y="639"/>
                  </a:cubicBezTo>
                  <a:cubicBezTo>
                    <a:pt x="732" y="725"/>
                    <a:pt x="663" y="804"/>
                    <a:pt x="576" y="804"/>
                  </a:cubicBezTo>
                  <a:cubicBezTo>
                    <a:pt x="558" y="804"/>
                    <a:pt x="539" y="801"/>
                    <a:pt x="520" y="793"/>
                  </a:cubicBezTo>
                  <a:cubicBezTo>
                    <a:pt x="401" y="749"/>
                    <a:pt x="288" y="668"/>
                    <a:pt x="194" y="578"/>
                  </a:cubicBezTo>
                  <a:cubicBezTo>
                    <a:pt x="120" y="507"/>
                    <a:pt x="80" y="401"/>
                    <a:pt x="4" y="279"/>
                  </a:cubicBezTo>
                  <a:lnTo>
                    <a:pt x="4" y="279"/>
                  </a:lnTo>
                  <a:cubicBezTo>
                    <a:pt x="1" y="616"/>
                    <a:pt x="178" y="864"/>
                    <a:pt x="433" y="927"/>
                  </a:cubicBezTo>
                  <a:cubicBezTo>
                    <a:pt x="465" y="935"/>
                    <a:pt x="497" y="939"/>
                    <a:pt x="529" y="939"/>
                  </a:cubicBezTo>
                  <a:cubicBezTo>
                    <a:pt x="673" y="939"/>
                    <a:pt x="808" y="860"/>
                    <a:pt x="883" y="724"/>
                  </a:cubicBezTo>
                  <a:cubicBezTo>
                    <a:pt x="963" y="579"/>
                    <a:pt x="937" y="460"/>
                    <a:pt x="800" y="307"/>
                  </a:cubicBezTo>
                  <a:cubicBezTo>
                    <a:pt x="765" y="267"/>
                    <a:pt x="744" y="212"/>
                    <a:pt x="711" y="155"/>
                  </a:cubicBezTo>
                  <a:cubicBezTo>
                    <a:pt x="816" y="144"/>
                    <a:pt x="898" y="137"/>
                    <a:pt x="962" y="137"/>
                  </a:cubicBezTo>
                  <a:cubicBezTo>
                    <a:pt x="1171" y="137"/>
                    <a:pt x="1195" y="216"/>
                    <a:pt x="1247" y="518"/>
                  </a:cubicBezTo>
                  <a:cubicBezTo>
                    <a:pt x="1255" y="565"/>
                    <a:pt x="1275" y="610"/>
                    <a:pt x="1306" y="708"/>
                  </a:cubicBezTo>
                  <a:cubicBezTo>
                    <a:pt x="1357" y="96"/>
                    <a:pt x="1286" y="1"/>
                    <a:pt x="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8"/>
            <p:cNvSpPr/>
            <p:nvPr/>
          </p:nvSpPr>
          <p:spPr>
            <a:xfrm>
              <a:off x="2017518" y="3266343"/>
              <a:ext cx="28804" cy="43401"/>
            </a:xfrm>
            <a:custGeom>
              <a:rect b="b" l="l" r="r" t="t"/>
              <a:pathLst>
                <a:path extrusionOk="0" h="1112" w="738">
                  <a:moveTo>
                    <a:pt x="565" y="0"/>
                  </a:moveTo>
                  <a:cubicBezTo>
                    <a:pt x="384" y="58"/>
                    <a:pt x="203" y="118"/>
                    <a:pt x="49" y="168"/>
                  </a:cubicBezTo>
                  <a:cubicBezTo>
                    <a:pt x="35" y="361"/>
                    <a:pt x="23" y="505"/>
                    <a:pt x="13" y="648"/>
                  </a:cubicBezTo>
                  <a:cubicBezTo>
                    <a:pt x="0" y="810"/>
                    <a:pt x="0" y="987"/>
                    <a:pt x="179" y="1048"/>
                  </a:cubicBezTo>
                  <a:cubicBezTo>
                    <a:pt x="271" y="1079"/>
                    <a:pt x="369" y="1112"/>
                    <a:pt x="469" y="1112"/>
                  </a:cubicBezTo>
                  <a:cubicBezTo>
                    <a:pt x="559" y="1112"/>
                    <a:pt x="650" y="1085"/>
                    <a:pt x="737" y="1008"/>
                  </a:cubicBezTo>
                  <a:cubicBezTo>
                    <a:pt x="587" y="832"/>
                    <a:pt x="329" y="1008"/>
                    <a:pt x="184" y="802"/>
                  </a:cubicBezTo>
                  <a:cubicBezTo>
                    <a:pt x="299" y="736"/>
                    <a:pt x="403" y="674"/>
                    <a:pt x="516" y="609"/>
                  </a:cubicBezTo>
                  <a:cubicBezTo>
                    <a:pt x="479" y="570"/>
                    <a:pt x="471" y="555"/>
                    <a:pt x="465" y="555"/>
                  </a:cubicBezTo>
                  <a:cubicBezTo>
                    <a:pt x="373" y="564"/>
                    <a:pt x="283" y="573"/>
                    <a:pt x="177" y="585"/>
                  </a:cubicBezTo>
                  <a:cubicBezTo>
                    <a:pt x="171" y="526"/>
                    <a:pt x="163" y="477"/>
                    <a:pt x="163" y="428"/>
                  </a:cubicBezTo>
                  <a:cubicBezTo>
                    <a:pt x="162" y="378"/>
                    <a:pt x="169" y="328"/>
                    <a:pt x="171" y="298"/>
                  </a:cubicBezTo>
                  <a:cubicBezTo>
                    <a:pt x="330" y="218"/>
                    <a:pt x="464" y="150"/>
                    <a:pt x="598" y="83"/>
                  </a:cubicBezTo>
                  <a:cubicBezTo>
                    <a:pt x="587" y="55"/>
                    <a:pt x="576" y="28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48"/>
            <p:cNvSpPr/>
            <p:nvPr/>
          </p:nvSpPr>
          <p:spPr>
            <a:xfrm>
              <a:off x="1978254" y="3338977"/>
              <a:ext cx="33488" cy="41762"/>
            </a:xfrm>
            <a:custGeom>
              <a:rect b="b" l="l" r="r" t="t"/>
              <a:pathLst>
                <a:path extrusionOk="0" h="1070" w="858">
                  <a:moveTo>
                    <a:pt x="485" y="1"/>
                  </a:moveTo>
                  <a:cubicBezTo>
                    <a:pt x="389" y="114"/>
                    <a:pt x="293" y="227"/>
                    <a:pt x="198" y="339"/>
                  </a:cubicBezTo>
                  <a:cubicBezTo>
                    <a:pt x="145" y="263"/>
                    <a:pt x="104" y="200"/>
                    <a:pt x="61" y="137"/>
                  </a:cubicBezTo>
                  <a:cubicBezTo>
                    <a:pt x="41" y="141"/>
                    <a:pt x="20" y="147"/>
                    <a:pt x="1" y="152"/>
                  </a:cubicBezTo>
                  <a:cubicBezTo>
                    <a:pt x="4" y="390"/>
                    <a:pt x="8" y="629"/>
                    <a:pt x="12" y="886"/>
                  </a:cubicBezTo>
                  <a:cubicBezTo>
                    <a:pt x="29" y="884"/>
                    <a:pt x="46" y="884"/>
                    <a:pt x="63" y="884"/>
                  </a:cubicBezTo>
                  <a:cubicBezTo>
                    <a:pt x="315" y="884"/>
                    <a:pt x="508" y="1069"/>
                    <a:pt x="737" y="1069"/>
                  </a:cubicBezTo>
                  <a:cubicBezTo>
                    <a:pt x="767" y="1069"/>
                    <a:pt x="798" y="1066"/>
                    <a:pt x="829" y="1059"/>
                  </a:cubicBezTo>
                  <a:cubicBezTo>
                    <a:pt x="838" y="1036"/>
                    <a:pt x="849" y="1013"/>
                    <a:pt x="858" y="990"/>
                  </a:cubicBezTo>
                  <a:cubicBezTo>
                    <a:pt x="644" y="886"/>
                    <a:pt x="429" y="782"/>
                    <a:pt x="196" y="669"/>
                  </a:cubicBezTo>
                  <a:cubicBezTo>
                    <a:pt x="320" y="449"/>
                    <a:pt x="430" y="252"/>
                    <a:pt x="541" y="55"/>
                  </a:cubicBezTo>
                  <a:cubicBezTo>
                    <a:pt x="521" y="37"/>
                    <a:pt x="503" y="19"/>
                    <a:pt x="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48"/>
            <p:cNvSpPr/>
            <p:nvPr/>
          </p:nvSpPr>
          <p:spPr>
            <a:xfrm>
              <a:off x="1756448" y="3348149"/>
              <a:ext cx="56164" cy="34698"/>
            </a:xfrm>
            <a:custGeom>
              <a:rect b="b" l="l" r="r" t="t"/>
              <a:pathLst>
                <a:path extrusionOk="0" h="889" w="1439">
                  <a:moveTo>
                    <a:pt x="960" y="99"/>
                  </a:moveTo>
                  <a:cubicBezTo>
                    <a:pt x="1004" y="99"/>
                    <a:pt x="1043" y="103"/>
                    <a:pt x="1077" y="113"/>
                  </a:cubicBezTo>
                  <a:cubicBezTo>
                    <a:pt x="1244" y="163"/>
                    <a:pt x="1310" y="280"/>
                    <a:pt x="1264" y="445"/>
                  </a:cubicBezTo>
                  <a:cubicBezTo>
                    <a:pt x="1197" y="689"/>
                    <a:pt x="1035" y="795"/>
                    <a:pt x="748" y="795"/>
                  </a:cubicBezTo>
                  <a:cubicBezTo>
                    <a:pt x="735" y="795"/>
                    <a:pt x="721" y="795"/>
                    <a:pt x="707" y="794"/>
                  </a:cubicBezTo>
                  <a:cubicBezTo>
                    <a:pt x="579" y="756"/>
                    <a:pt x="446" y="730"/>
                    <a:pt x="324" y="678"/>
                  </a:cubicBezTo>
                  <a:cubicBezTo>
                    <a:pt x="175" y="614"/>
                    <a:pt x="153" y="501"/>
                    <a:pt x="250" y="380"/>
                  </a:cubicBezTo>
                  <a:cubicBezTo>
                    <a:pt x="367" y="231"/>
                    <a:pt x="724" y="99"/>
                    <a:pt x="960" y="99"/>
                  </a:cubicBezTo>
                  <a:close/>
                  <a:moveTo>
                    <a:pt x="1033" y="1"/>
                  </a:moveTo>
                  <a:cubicBezTo>
                    <a:pt x="735" y="1"/>
                    <a:pt x="454" y="89"/>
                    <a:pt x="219" y="277"/>
                  </a:cubicBezTo>
                  <a:cubicBezTo>
                    <a:pt x="0" y="451"/>
                    <a:pt x="41" y="672"/>
                    <a:pt x="307" y="779"/>
                  </a:cubicBezTo>
                  <a:cubicBezTo>
                    <a:pt x="441" y="832"/>
                    <a:pt x="587" y="855"/>
                    <a:pt x="695" y="882"/>
                  </a:cubicBezTo>
                  <a:lnTo>
                    <a:pt x="693" y="882"/>
                  </a:lnTo>
                  <a:cubicBezTo>
                    <a:pt x="732" y="886"/>
                    <a:pt x="768" y="889"/>
                    <a:pt x="803" y="889"/>
                  </a:cubicBezTo>
                  <a:cubicBezTo>
                    <a:pt x="1097" y="889"/>
                    <a:pt x="1290" y="741"/>
                    <a:pt x="1370" y="470"/>
                  </a:cubicBezTo>
                  <a:cubicBezTo>
                    <a:pt x="1438" y="238"/>
                    <a:pt x="1298" y="6"/>
                    <a:pt x="1061" y="1"/>
                  </a:cubicBezTo>
                  <a:cubicBezTo>
                    <a:pt x="1051" y="1"/>
                    <a:pt x="1042" y="1"/>
                    <a:pt x="1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48"/>
            <p:cNvSpPr/>
            <p:nvPr/>
          </p:nvSpPr>
          <p:spPr>
            <a:xfrm>
              <a:off x="2045112" y="3323248"/>
              <a:ext cx="26111" cy="48436"/>
            </a:xfrm>
            <a:custGeom>
              <a:rect b="b" l="l" r="r" t="t"/>
              <a:pathLst>
                <a:path extrusionOk="0" h="1241" w="669">
                  <a:moveTo>
                    <a:pt x="321" y="0"/>
                  </a:moveTo>
                  <a:cubicBezTo>
                    <a:pt x="211" y="0"/>
                    <a:pt x="105" y="23"/>
                    <a:pt x="1" y="81"/>
                  </a:cubicBezTo>
                  <a:cubicBezTo>
                    <a:pt x="2" y="107"/>
                    <a:pt x="3" y="132"/>
                    <a:pt x="5" y="158"/>
                  </a:cubicBezTo>
                  <a:cubicBezTo>
                    <a:pt x="102" y="166"/>
                    <a:pt x="200" y="172"/>
                    <a:pt x="297" y="179"/>
                  </a:cubicBezTo>
                  <a:cubicBezTo>
                    <a:pt x="332" y="526"/>
                    <a:pt x="83" y="853"/>
                    <a:pt x="327" y="1241"/>
                  </a:cubicBezTo>
                  <a:cubicBezTo>
                    <a:pt x="370" y="1115"/>
                    <a:pt x="408" y="1046"/>
                    <a:pt x="417" y="973"/>
                  </a:cubicBezTo>
                  <a:cubicBezTo>
                    <a:pt x="439" y="798"/>
                    <a:pt x="448" y="622"/>
                    <a:pt x="462" y="446"/>
                  </a:cubicBezTo>
                  <a:cubicBezTo>
                    <a:pt x="473" y="289"/>
                    <a:pt x="543" y="161"/>
                    <a:pt x="669" y="60"/>
                  </a:cubicBezTo>
                  <a:cubicBezTo>
                    <a:pt x="548" y="24"/>
                    <a:pt x="433" y="0"/>
                    <a:pt x="3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48"/>
            <p:cNvSpPr/>
            <p:nvPr/>
          </p:nvSpPr>
          <p:spPr>
            <a:xfrm>
              <a:off x="1894809" y="3345417"/>
              <a:ext cx="28219" cy="49178"/>
            </a:xfrm>
            <a:custGeom>
              <a:rect b="b" l="l" r="r" t="t"/>
              <a:pathLst>
                <a:path extrusionOk="0" h="1260" w="723">
                  <a:moveTo>
                    <a:pt x="556" y="1"/>
                  </a:moveTo>
                  <a:cubicBezTo>
                    <a:pt x="329" y="1"/>
                    <a:pt x="140" y="92"/>
                    <a:pt x="1" y="268"/>
                  </a:cubicBezTo>
                  <a:cubicBezTo>
                    <a:pt x="116" y="247"/>
                    <a:pt x="215" y="230"/>
                    <a:pt x="311" y="214"/>
                  </a:cubicBezTo>
                  <a:cubicBezTo>
                    <a:pt x="423" y="567"/>
                    <a:pt x="350" y="962"/>
                    <a:pt x="592" y="1260"/>
                  </a:cubicBezTo>
                  <a:cubicBezTo>
                    <a:pt x="623" y="1248"/>
                    <a:pt x="653" y="1237"/>
                    <a:pt x="682" y="1226"/>
                  </a:cubicBezTo>
                  <a:cubicBezTo>
                    <a:pt x="613" y="874"/>
                    <a:pt x="542" y="523"/>
                    <a:pt x="470" y="163"/>
                  </a:cubicBezTo>
                  <a:cubicBezTo>
                    <a:pt x="549" y="117"/>
                    <a:pt x="624" y="73"/>
                    <a:pt x="723" y="16"/>
                  </a:cubicBezTo>
                  <a:cubicBezTo>
                    <a:pt x="665" y="6"/>
                    <a:pt x="609" y="1"/>
                    <a:pt x="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48"/>
            <p:cNvSpPr/>
            <p:nvPr/>
          </p:nvSpPr>
          <p:spPr>
            <a:xfrm>
              <a:off x="1971658" y="3274227"/>
              <a:ext cx="21467" cy="40786"/>
            </a:xfrm>
            <a:custGeom>
              <a:rect b="b" l="l" r="r" t="t"/>
              <a:pathLst>
                <a:path extrusionOk="0" h="1045" w="550">
                  <a:moveTo>
                    <a:pt x="415" y="1"/>
                  </a:moveTo>
                  <a:cubicBezTo>
                    <a:pt x="264" y="223"/>
                    <a:pt x="380" y="494"/>
                    <a:pt x="274" y="759"/>
                  </a:cubicBezTo>
                  <a:cubicBezTo>
                    <a:pt x="217" y="654"/>
                    <a:pt x="179" y="582"/>
                    <a:pt x="139" y="511"/>
                  </a:cubicBezTo>
                  <a:cubicBezTo>
                    <a:pt x="93" y="431"/>
                    <a:pt x="47" y="351"/>
                    <a:pt x="1" y="272"/>
                  </a:cubicBezTo>
                  <a:lnTo>
                    <a:pt x="1" y="272"/>
                  </a:lnTo>
                  <a:cubicBezTo>
                    <a:pt x="9" y="539"/>
                    <a:pt x="99" y="767"/>
                    <a:pt x="258" y="963"/>
                  </a:cubicBezTo>
                  <a:cubicBezTo>
                    <a:pt x="289" y="1001"/>
                    <a:pt x="361" y="1005"/>
                    <a:pt x="460" y="1044"/>
                  </a:cubicBezTo>
                  <a:cubicBezTo>
                    <a:pt x="488" y="670"/>
                    <a:pt x="550" y="336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48"/>
            <p:cNvSpPr/>
            <p:nvPr/>
          </p:nvSpPr>
          <p:spPr>
            <a:xfrm>
              <a:off x="1938288" y="3348774"/>
              <a:ext cx="27438" cy="32239"/>
            </a:xfrm>
            <a:custGeom>
              <a:rect b="b" l="l" r="r" t="t"/>
              <a:pathLst>
                <a:path extrusionOk="0" h="826" w="703">
                  <a:moveTo>
                    <a:pt x="635" y="0"/>
                  </a:moveTo>
                  <a:cubicBezTo>
                    <a:pt x="250" y="20"/>
                    <a:pt x="1" y="247"/>
                    <a:pt x="8" y="526"/>
                  </a:cubicBezTo>
                  <a:cubicBezTo>
                    <a:pt x="11" y="665"/>
                    <a:pt x="62" y="772"/>
                    <a:pt x="203" y="815"/>
                  </a:cubicBezTo>
                  <a:cubicBezTo>
                    <a:pt x="229" y="822"/>
                    <a:pt x="256" y="826"/>
                    <a:pt x="284" y="826"/>
                  </a:cubicBezTo>
                  <a:cubicBezTo>
                    <a:pt x="435" y="826"/>
                    <a:pt x="610" y="718"/>
                    <a:pt x="702" y="553"/>
                  </a:cubicBezTo>
                  <a:lnTo>
                    <a:pt x="702" y="553"/>
                  </a:lnTo>
                  <a:cubicBezTo>
                    <a:pt x="603" y="593"/>
                    <a:pt x="520" y="637"/>
                    <a:pt x="432" y="659"/>
                  </a:cubicBezTo>
                  <a:cubicBezTo>
                    <a:pt x="397" y="668"/>
                    <a:pt x="349" y="675"/>
                    <a:pt x="309" y="675"/>
                  </a:cubicBezTo>
                  <a:cubicBezTo>
                    <a:pt x="274" y="675"/>
                    <a:pt x="245" y="670"/>
                    <a:pt x="233" y="654"/>
                  </a:cubicBezTo>
                  <a:cubicBezTo>
                    <a:pt x="192" y="598"/>
                    <a:pt x="174" y="494"/>
                    <a:pt x="197" y="428"/>
                  </a:cubicBezTo>
                  <a:cubicBezTo>
                    <a:pt x="224" y="344"/>
                    <a:pt x="295" y="272"/>
                    <a:pt x="361" y="208"/>
                  </a:cubicBezTo>
                  <a:cubicBezTo>
                    <a:pt x="432" y="140"/>
                    <a:pt x="519" y="87"/>
                    <a:pt x="6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48"/>
            <p:cNvSpPr/>
            <p:nvPr/>
          </p:nvSpPr>
          <p:spPr>
            <a:xfrm>
              <a:off x="1761249" y="3386398"/>
              <a:ext cx="52027" cy="22208"/>
            </a:xfrm>
            <a:custGeom>
              <a:rect b="b" l="l" r="r" t="t"/>
              <a:pathLst>
                <a:path extrusionOk="0" h="569" w="1333">
                  <a:moveTo>
                    <a:pt x="1252" y="1"/>
                  </a:moveTo>
                  <a:cubicBezTo>
                    <a:pt x="1236" y="2"/>
                    <a:pt x="1220" y="4"/>
                    <a:pt x="1203" y="5"/>
                  </a:cubicBezTo>
                  <a:cubicBezTo>
                    <a:pt x="1194" y="134"/>
                    <a:pt x="1185" y="264"/>
                    <a:pt x="1172" y="432"/>
                  </a:cubicBezTo>
                  <a:cubicBezTo>
                    <a:pt x="988" y="418"/>
                    <a:pt x="831" y="389"/>
                    <a:pt x="682" y="389"/>
                  </a:cubicBezTo>
                  <a:cubicBezTo>
                    <a:pt x="644" y="389"/>
                    <a:pt x="607" y="391"/>
                    <a:pt x="570" y="395"/>
                  </a:cubicBezTo>
                  <a:cubicBezTo>
                    <a:pt x="540" y="399"/>
                    <a:pt x="509" y="399"/>
                    <a:pt x="476" y="399"/>
                  </a:cubicBezTo>
                  <a:cubicBezTo>
                    <a:pt x="453" y="399"/>
                    <a:pt x="429" y="399"/>
                    <a:pt x="404" y="399"/>
                  </a:cubicBezTo>
                  <a:cubicBezTo>
                    <a:pt x="278" y="399"/>
                    <a:pt x="140" y="410"/>
                    <a:pt x="1" y="542"/>
                  </a:cubicBezTo>
                  <a:cubicBezTo>
                    <a:pt x="172" y="540"/>
                    <a:pt x="294" y="537"/>
                    <a:pt x="409" y="537"/>
                  </a:cubicBezTo>
                  <a:cubicBezTo>
                    <a:pt x="427" y="537"/>
                    <a:pt x="445" y="537"/>
                    <a:pt x="463" y="537"/>
                  </a:cubicBezTo>
                  <a:cubicBezTo>
                    <a:pt x="482" y="537"/>
                    <a:pt x="502" y="537"/>
                    <a:pt x="521" y="537"/>
                  </a:cubicBezTo>
                  <a:cubicBezTo>
                    <a:pt x="580" y="537"/>
                    <a:pt x="639" y="537"/>
                    <a:pt x="698" y="537"/>
                  </a:cubicBezTo>
                  <a:cubicBezTo>
                    <a:pt x="807" y="537"/>
                    <a:pt x="916" y="539"/>
                    <a:pt x="1022" y="555"/>
                  </a:cubicBezTo>
                  <a:cubicBezTo>
                    <a:pt x="1080" y="564"/>
                    <a:pt x="1127" y="568"/>
                    <a:pt x="1166" y="568"/>
                  </a:cubicBezTo>
                  <a:cubicBezTo>
                    <a:pt x="1308" y="568"/>
                    <a:pt x="1333" y="503"/>
                    <a:pt x="1310" y="291"/>
                  </a:cubicBezTo>
                  <a:cubicBezTo>
                    <a:pt x="1299" y="193"/>
                    <a:pt x="1272" y="97"/>
                    <a:pt x="1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48"/>
            <p:cNvSpPr/>
            <p:nvPr/>
          </p:nvSpPr>
          <p:spPr>
            <a:xfrm>
              <a:off x="1849417" y="3411182"/>
              <a:ext cx="19359" cy="22481"/>
            </a:xfrm>
            <a:custGeom>
              <a:rect b="b" l="l" r="r" t="t"/>
              <a:pathLst>
                <a:path extrusionOk="0" h="576" w="496">
                  <a:moveTo>
                    <a:pt x="213" y="0"/>
                  </a:moveTo>
                  <a:cubicBezTo>
                    <a:pt x="101" y="0"/>
                    <a:pt x="11" y="94"/>
                    <a:pt x="7" y="217"/>
                  </a:cubicBezTo>
                  <a:cubicBezTo>
                    <a:pt x="0" y="409"/>
                    <a:pt x="97" y="555"/>
                    <a:pt x="244" y="574"/>
                  </a:cubicBezTo>
                  <a:cubicBezTo>
                    <a:pt x="253" y="575"/>
                    <a:pt x="263" y="575"/>
                    <a:pt x="272" y="575"/>
                  </a:cubicBezTo>
                  <a:cubicBezTo>
                    <a:pt x="384" y="575"/>
                    <a:pt x="474" y="496"/>
                    <a:pt x="483" y="383"/>
                  </a:cubicBezTo>
                  <a:lnTo>
                    <a:pt x="482" y="383"/>
                  </a:lnTo>
                  <a:cubicBezTo>
                    <a:pt x="495" y="201"/>
                    <a:pt x="368" y="11"/>
                    <a:pt x="227" y="0"/>
                  </a:cubicBezTo>
                  <a:cubicBezTo>
                    <a:pt x="222" y="0"/>
                    <a:pt x="217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48"/>
            <p:cNvSpPr/>
            <p:nvPr/>
          </p:nvSpPr>
          <p:spPr>
            <a:xfrm>
              <a:off x="1942191" y="3287692"/>
              <a:ext cx="24316" cy="27945"/>
            </a:xfrm>
            <a:custGeom>
              <a:rect b="b" l="l" r="r" t="t"/>
              <a:pathLst>
                <a:path extrusionOk="0" h="716" w="623">
                  <a:moveTo>
                    <a:pt x="359" y="120"/>
                  </a:moveTo>
                  <a:cubicBezTo>
                    <a:pt x="460" y="254"/>
                    <a:pt x="508" y="370"/>
                    <a:pt x="431" y="509"/>
                  </a:cubicBezTo>
                  <a:cubicBezTo>
                    <a:pt x="403" y="558"/>
                    <a:pt x="366" y="583"/>
                    <a:pt x="327" y="583"/>
                  </a:cubicBezTo>
                  <a:cubicBezTo>
                    <a:pt x="295" y="583"/>
                    <a:pt x="262" y="566"/>
                    <a:pt x="232" y="531"/>
                  </a:cubicBezTo>
                  <a:cubicBezTo>
                    <a:pt x="115" y="395"/>
                    <a:pt x="147" y="270"/>
                    <a:pt x="359" y="120"/>
                  </a:cubicBezTo>
                  <a:close/>
                  <a:moveTo>
                    <a:pt x="365" y="1"/>
                  </a:moveTo>
                  <a:cubicBezTo>
                    <a:pt x="289" y="1"/>
                    <a:pt x="203" y="28"/>
                    <a:pt x="140" y="63"/>
                  </a:cubicBezTo>
                  <a:cubicBezTo>
                    <a:pt x="15" y="134"/>
                    <a:pt x="0" y="303"/>
                    <a:pt x="74" y="483"/>
                  </a:cubicBezTo>
                  <a:cubicBezTo>
                    <a:pt x="135" y="632"/>
                    <a:pt x="226" y="715"/>
                    <a:pt x="336" y="715"/>
                  </a:cubicBezTo>
                  <a:cubicBezTo>
                    <a:pt x="357" y="715"/>
                    <a:pt x="377" y="713"/>
                    <a:pt x="399" y="707"/>
                  </a:cubicBezTo>
                  <a:cubicBezTo>
                    <a:pt x="553" y="667"/>
                    <a:pt x="597" y="541"/>
                    <a:pt x="608" y="435"/>
                  </a:cubicBezTo>
                  <a:lnTo>
                    <a:pt x="608" y="434"/>
                  </a:lnTo>
                  <a:cubicBezTo>
                    <a:pt x="623" y="227"/>
                    <a:pt x="550" y="37"/>
                    <a:pt x="423" y="7"/>
                  </a:cubicBezTo>
                  <a:cubicBezTo>
                    <a:pt x="404" y="3"/>
                    <a:pt x="385" y="1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48"/>
            <p:cNvSpPr/>
            <p:nvPr/>
          </p:nvSpPr>
          <p:spPr>
            <a:xfrm>
              <a:off x="1997652" y="3270831"/>
              <a:ext cx="12138" cy="40864"/>
            </a:xfrm>
            <a:custGeom>
              <a:rect b="b" l="l" r="r" t="t"/>
              <a:pathLst>
                <a:path extrusionOk="0" h="1047" w="311">
                  <a:moveTo>
                    <a:pt x="150" y="1"/>
                  </a:moveTo>
                  <a:cubicBezTo>
                    <a:pt x="20" y="221"/>
                    <a:pt x="0" y="513"/>
                    <a:pt x="74" y="804"/>
                  </a:cubicBezTo>
                  <a:cubicBezTo>
                    <a:pt x="102" y="918"/>
                    <a:pt x="143" y="1020"/>
                    <a:pt x="310" y="1046"/>
                  </a:cubicBezTo>
                  <a:cubicBezTo>
                    <a:pt x="256" y="689"/>
                    <a:pt x="205" y="362"/>
                    <a:pt x="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48"/>
            <p:cNvSpPr/>
            <p:nvPr/>
          </p:nvSpPr>
          <p:spPr>
            <a:xfrm>
              <a:off x="1759727" y="3320867"/>
              <a:ext cx="44806" cy="19164"/>
            </a:xfrm>
            <a:custGeom>
              <a:rect b="b" l="l" r="r" t="t"/>
              <a:pathLst>
                <a:path extrusionOk="0" h="491" w="1148">
                  <a:moveTo>
                    <a:pt x="1147" y="0"/>
                  </a:moveTo>
                  <a:lnTo>
                    <a:pt x="1147" y="0"/>
                  </a:lnTo>
                  <a:cubicBezTo>
                    <a:pt x="966" y="17"/>
                    <a:pt x="813" y="31"/>
                    <a:pt x="623" y="49"/>
                  </a:cubicBezTo>
                  <a:cubicBezTo>
                    <a:pt x="691" y="102"/>
                    <a:pt x="718" y="124"/>
                    <a:pt x="751" y="148"/>
                  </a:cubicBezTo>
                  <a:cubicBezTo>
                    <a:pt x="508" y="309"/>
                    <a:pt x="201" y="285"/>
                    <a:pt x="1" y="491"/>
                  </a:cubicBezTo>
                  <a:cubicBezTo>
                    <a:pt x="920" y="260"/>
                    <a:pt x="1022" y="216"/>
                    <a:pt x="1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48"/>
            <p:cNvSpPr/>
            <p:nvPr/>
          </p:nvSpPr>
          <p:spPr>
            <a:xfrm>
              <a:off x="1842938" y="3380895"/>
              <a:ext cx="18734" cy="17681"/>
            </a:xfrm>
            <a:custGeom>
              <a:rect b="b" l="l" r="r" t="t"/>
              <a:pathLst>
                <a:path extrusionOk="0" h="453" w="480">
                  <a:moveTo>
                    <a:pt x="208" y="1"/>
                  </a:moveTo>
                  <a:cubicBezTo>
                    <a:pt x="170" y="41"/>
                    <a:pt x="77" y="96"/>
                    <a:pt x="48" y="174"/>
                  </a:cubicBezTo>
                  <a:cubicBezTo>
                    <a:pt x="0" y="304"/>
                    <a:pt x="118" y="447"/>
                    <a:pt x="258" y="453"/>
                  </a:cubicBezTo>
                  <a:cubicBezTo>
                    <a:pt x="262" y="453"/>
                    <a:pt x="267" y="453"/>
                    <a:pt x="271" y="453"/>
                  </a:cubicBezTo>
                  <a:cubicBezTo>
                    <a:pt x="384" y="453"/>
                    <a:pt x="455" y="398"/>
                    <a:pt x="466" y="277"/>
                  </a:cubicBezTo>
                  <a:cubicBezTo>
                    <a:pt x="480" y="143"/>
                    <a:pt x="393" y="26"/>
                    <a:pt x="208" y="2"/>
                  </a:cubicBezTo>
                  <a:lnTo>
                    <a:pt x="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48"/>
            <p:cNvSpPr/>
            <p:nvPr/>
          </p:nvSpPr>
          <p:spPr>
            <a:xfrm>
              <a:off x="1924237" y="3355643"/>
              <a:ext cx="12958" cy="34346"/>
            </a:xfrm>
            <a:custGeom>
              <a:rect b="b" l="l" r="r" t="t"/>
              <a:pathLst>
                <a:path extrusionOk="0" h="880" w="332">
                  <a:moveTo>
                    <a:pt x="61" y="0"/>
                  </a:moveTo>
                  <a:cubicBezTo>
                    <a:pt x="1" y="268"/>
                    <a:pt x="33" y="528"/>
                    <a:pt x="118" y="779"/>
                  </a:cubicBezTo>
                  <a:cubicBezTo>
                    <a:pt x="138" y="836"/>
                    <a:pt x="177" y="879"/>
                    <a:pt x="240" y="879"/>
                  </a:cubicBezTo>
                  <a:cubicBezTo>
                    <a:pt x="266" y="879"/>
                    <a:pt x="297" y="871"/>
                    <a:pt x="331" y="854"/>
                  </a:cubicBezTo>
                  <a:cubicBezTo>
                    <a:pt x="188" y="585"/>
                    <a:pt x="272" y="251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48"/>
            <p:cNvSpPr/>
            <p:nvPr/>
          </p:nvSpPr>
          <p:spPr>
            <a:xfrm>
              <a:off x="1866512" y="3508249"/>
              <a:ext cx="19281" cy="16080"/>
            </a:xfrm>
            <a:custGeom>
              <a:rect b="b" l="l" r="r" t="t"/>
              <a:pathLst>
                <a:path extrusionOk="0" h="412" w="494">
                  <a:moveTo>
                    <a:pt x="184" y="0"/>
                  </a:moveTo>
                  <a:cubicBezTo>
                    <a:pt x="86" y="0"/>
                    <a:pt x="2" y="92"/>
                    <a:pt x="1" y="192"/>
                  </a:cubicBezTo>
                  <a:cubicBezTo>
                    <a:pt x="0" y="298"/>
                    <a:pt x="87" y="411"/>
                    <a:pt x="182" y="411"/>
                  </a:cubicBezTo>
                  <a:cubicBezTo>
                    <a:pt x="193" y="411"/>
                    <a:pt x="204" y="410"/>
                    <a:pt x="214" y="407"/>
                  </a:cubicBezTo>
                  <a:cubicBezTo>
                    <a:pt x="299" y="384"/>
                    <a:pt x="369" y="305"/>
                    <a:pt x="493" y="216"/>
                  </a:cubicBezTo>
                  <a:cubicBezTo>
                    <a:pt x="379" y="121"/>
                    <a:pt x="316" y="35"/>
                    <a:pt x="235" y="9"/>
                  </a:cubicBezTo>
                  <a:cubicBezTo>
                    <a:pt x="218" y="3"/>
                    <a:pt x="201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48"/>
            <p:cNvSpPr/>
            <p:nvPr/>
          </p:nvSpPr>
          <p:spPr>
            <a:xfrm>
              <a:off x="1855818" y="3447948"/>
              <a:ext cx="17173" cy="15027"/>
            </a:xfrm>
            <a:custGeom>
              <a:rect b="b" l="l" r="r" t="t"/>
              <a:pathLst>
                <a:path extrusionOk="0" h="385" w="440">
                  <a:moveTo>
                    <a:pt x="203" y="1"/>
                  </a:moveTo>
                  <a:cubicBezTo>
                    <a:pt x="103" y="1"/>
                    <a:pt x="36" y="55"/>
                    <a:pt x="19" y="158"/>
                  </a:cubicBezTo>
                  <a:cubicBezTo>
                    <a:pt x="1" y="265"/>
                    <a:pt x="115" y="382"/>
                    <a:pt x="287" y="384"/>
                  </a:cubicBezTo>
                  <a:cubicBezTo>
                    <a:pt x="322" y="336"/>
                    <a:pt x="412" y="265"/>
                    <a:pt x="423" y="185"/>
                  </a:cubicBezTo>
                  <a:cubicBezTo>
                    <a:pt x="439" y="64"/>
                    <a:pt x="335" y="6"/>
                    <a:pt x="218" y="1"/>
                  </a:cubicBezTo>
                  <a:cubicBezTo>
                    <a:pt x="213" y="1"/>
                    <a:pt x="208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48"/>
            <p:cNvSpPr/>
            <p:nvPr/>
          </p:nvSpPr>
          <p:spPr>
            <a:xfrm>
              <a:off x="1839816" y="3349671"/>
              <a:ext cx="19398" cy="14831"/>
            </a:xfrm>
            <a:custGeom>
              <a:rect b="b" l="l" r="r" t="t"/>
              <a:pathLst>
                <a:path extrusionOk="0" h="380" w="497">
                  <a:moveTo>
                    <a:pt x="182" y="0"/>
                  </a:moveTo>
                  <a:cubicBezTo>
                    <a:pt x="92" y="0"/>
                    <a:pt x="0" y="95"/>
                    <a:pt x="0" y="177"/>
                  </a:cubicBezTo>
                  <a:cubicBezTo>
                    <a:pt x="0" y="274"/>
                    <a:pt x="101" y="380"/>
                    <a:pt x="205" y="380"/>
                  </a:cubicBezTo>
                  <a:cubicBezTo>
                    <a:pt x="215" y="380"/>
                    <a:pt x="226" y="379"/>
                    <a:pt x="236" y="376"/>
                  </a:cubicBezTo>
                  <a:cubicBezTo>
                    <a:pt x="311" y="360"/>
                    <a:pt x="374" y="291"/>
                    <a:pt x="497" y="209"/>
                  </a:cubicBezTo>
                  <a:cubicBezTo>
                    <a:pt x="371" y="113"/>
                    <a:pt x="303" y="34"/>
                    <a:pt x="219" y="6"/>
                  </a:cubicBezTo>
                  <a:cubicBezTo>
                    <a:pt x="207" y="2"/>
                    <a:pt x="194" y="0"/>
                    <a:pt x="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48"/>
            <p:cNvSpPr/>
            <p:nvPr/>
          </p:nvSpPr>
          <p:spPr>
            <a:xfrm>
              <a:off x="1836537" y="3320555"/>
              <a:ext cx="15261" cy="16197"/>
            </a:xfrm>
            <a:custGeom>
              <a:rect b="b" l="l" r="r" t="t"/>
              <a:pathLst>
                <a:path extrusionOk="0" h="415" w="391">
                  <a:moveTo>
                    <a:pt x="223" y="0"/>
                  </a:moveTo>
                  <a:cubicBezTo>
                    <a:pt x="129" y="100"/>
                    <a:pt x="38" y="152"/>
                    <a:pt x="22" y="221"/>
                  </a:cubicBezTo>
                  <a:cubicBezTo>
                    <a:pt x="1" y="317"/>
                    <a:pt x="69" y="394"/>
                    <a:pt x="181" y="411"/>
                  </a:cubicBezTo>
                  <a:cubicBezTo>
                    <a:pt x="197" y="413"/>
                    <a:pt x="213" y="414"/>
                    <a:pt x="228" y="414"/>
                  </a:cubicBezTo>
                  <a:cubicBezTo>
                    <a:pt x="316" y="414"/>
                    <a:pt x="390" y="374"/>
                    <a:pt x="386" y="284"/>
                  </a:cubicBezTo>
                  <a:cubicBezTo>
                    <a:pt x="384" y="203"/>
                    <a:pt x="299" y="125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48"/>
            <p:cNvSpPr/>
            <p:nvPr/>
          </p:nvSpPr>
          <p:spPr>
            <a:xfrm>
              <a:off x="1861868" y="3478899"/>
              <a:ext cx="17993" cy="13231"/>
            </a:xfrm>
            <a:custGeom>
              <a:rect b="b" l="l" r="r" t="t"/>
              <a:pathLst>
                <a:path extrusionOk="0" h="339" w="461">
                  <a:moveTo>
                    <a:pt x="177" y="0"/>
                  </a:moveTo>
                  <a:cubicBezTo>
                    <a:pt x="92" y="0"/>
                    <a:pt x="6" y="74"/>
                    <a:pt x="4" y="154"/>
                  </a:cubicBezTo>
                  <a:cubicBezTo>
                    <a:pt x="0" y="266"/>
                    <a:pt x="76" y="337"/>
                    <a:pt x="173" y="339"/>
                  </a:cubicBezTo>
                  <a:cubicBezTo>
                    <a:pt x="175" y="339"/>
                    <a:pt x="176" y="339"/>
                    <a:pt x="177" y="339"/>
                  </a:cubicBezTo>
                  <a:cubicBezTo>
                    <a:pt x="252" y="339"/>
                    <a:pt x="329" y="283"/>
                    <a:pt x="460" y="229"/>
                  </a:cubicBezTo>
                  <a:cubicBezTo>
                    <a:pt x="356" y="126"/>
                    <a:pt x="306" y="45"/>
                    <a:pt x="234" y="12"/>
                  </a:cubicBezTo>
                  <a:cubicBezTo>
                    <a:pt x="215" y="4"/>
                    <a:pt x="196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48"/>
            <p:cNvSpPr/>
            <p:nvPr/>
          </p:nvSpPr>
          <p:spPr>
            <a:xfrm>
              <a:off x="1825414" y="3262713"/>
              <a:ext cx="20413" cy="12412"/>
            </a:xfrm>
            <a:custGeom>
              <a:rect b="b" l="l" r="r" t="t"/>
              <a:pathLst>
                <a:path extrusionOk="0" h="318" w="523">
                  <a:moveTo>
                    <a:pt x="207" y="0"/>
                  </a:moveTo>
                  <a:cubicBezTo>
                    <a:pt x="152" y="0"/>
                    <a:pt x="65" y="69"/>
                    <a:pt x="37" y="126"/>
                  </a:cubicBezTo>
                  <a:cubicBezTo>
                    <a:pt x="1" y="204"/>
                    <a:pt x="103" y="317"/>
                    <a:pt x="209" y="317"/>
                  </a:cubicBezTo>
                  <a:cubicBezTo>
                    <a:pt x="214" y="317"/>
                    <a:pt x="220" y="317"/>
                    <a:pt x="226" y="316"/>
                  </a:cubicBezTo>
                  <a:cubicBezTo>
                    <a:pt x="303" y="308"/>
                    <a:pt x="374" y="249"/>
                    <a:pt x="522" y="174"/>
                  </a:cubicBezTo>
                  <a:cubicBezTo>
                    <a:pt x="373" y="84"/>
                    <a:pt x="297" y="11"/>
                    <a:pt x="214" y="0"/>
                  </a:cubicBezTo>
                  <a:cubicBezTo>
                    <a:pt x="211" y="0"/>
                    <a:pt x="209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48"/>
            <p:cNvSpPr/>
            <p:nvPr/>
          </p:nvSpPr>
          <p:spPr>
            <a:xfrm>
              <a:off x="1830683" y="3291049"/>
              <a:ext cx="18383" cy="12685"/>
            </a:xfrm>
            <a:custGeom>
              <a:rect b="b" l="l" r="r" t="t"/>
              <a:pathLst>
                <a:path extrusionOk="0" h="325" w="471">
                  <a:moveTo>
                    <a:pt x="178" y="0"/>
                  </a:moveTo>
                  <a:cubicBezTo>
                    <a:pt x="111" y="0"/>
                    <a:pt x="51" y="44"/>
                    <a:pt x="29" y="121"/>
                  </a:cubicBezTo>
                  <a:cubicBezTo>
                    <a:pt x="1" y="227"/>
                    <a:pt x="67" y="312"/>
                    <a:pt x="167" y="324"/>
                  </a:cubicBezTo>
                  <a:cubicBezTo>
                    <a:pt x="172" y="324"/>
                    <a:pt x="178" y="324"/>
                    <a:pt x="183" y="324"/>
                  </a:cubicBezTo>
                  <a:cubicBezTo>
                    <a:pt x="253" y="324"/>
                    <a:pt x="333" y="279"/>
                    <a:pt x="471" y="238"/>
                  </a:cubicBezTo>
                  <a:cubicBezTo>
                    <a:pt x="365" y="127"/>
                    <a:pt x="318" y="47"/>
                    <a:pt x="249" y="16"/>
                  </a:cubicBezTo>
                  <a:cubicBezTo>
                    <a:pt x="225" y="5"/>
                    <a:pt x="201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1" name="Google Shape;2571;p48"/>
          <p:cNvGrpSpPr/>
          <p:nvPr/>
        </p:nvGrpSpPr>
        <p:grpSpPr>
          <a:xfrm>
            <a:off x="1617538" y="3413992"/>
            <a:ext cx="1025933" cy="1115110"/>
            <a:chOff x="3373237" y="3478958"/>
            <a:chExt cx="562617" cy="611522"/>
          </a:xfrm>
        </p:grpSpPr>
        <p:sp>
          <p:nvSpPr>
            <p:cNvPr id="2572" name="Google Shape;2572;p48"/>
            <p:cNvSpPr/>
            <p:nvPr/>
          </p:nvSpPr>
          <p:spPr>
            <a:xfrm>
              <a:off x="3373471" y="3482354"/>
              <a:ext cx="558871" cy="604419"/>
            </a:xfrm>
            <a:custGeom>
              <a:rect b="b" l="l" r="r" t="t"/>
              <a:pathLst>
                <a:path extrusionOk="0" h="15486" w="14319">
                  <a:moveTo>
                    <a:pt x="5295" y="3751"/>
                  </a:moveTo>
                  <a:lnTo>
                    <a:pt x="5355" y="5897"/>
                  </a:lnTo>
                  <a:lnTo>
                    <a:pt x="5146" y="6166"/>
                  </a:lnTo>
                  <a:lnTo>
                    <a:pt x="4419" y="6944"/>
                  </a:lnTo>
                  <a:cubicBezTo>
                    <a:pt x="4419" y="6944"/>
                    <a:pt x="3692" y="7426"/>
                    <a:pt x="3386" y="7613"/>
                  </a:cubicBezTo>
                  <a:cubicBezTo>
                    <a:pt x="3078" y="7801"/>
                    <a:pt x="1194" y="8372"/>
                    <a:pt x="1194" y="8372"/>
                  </a:cubicBezTo>
                  <a:lnTo>
                    <a:pt x="1194" y="8373"/>
                  </a:lnTo>
                  <a:lnTo>
                    <a:pt x="1116" y="8089"/>
                  </a:lnTo>
                  <a:lnTo>
                    <a:pt x="1035" y="7674"/>
                  </a:lnTo>
                  <a:cubicBezTo>
                    <a:pt x="1035" y="7674"/>
                    <a:pt x="905" y="7357"/>
                    <a:pt x="861" y="7266"/>
                  </a:cubicBezTo>
                  <a:cubicBezTo>
                    <a:pt x="819" y="7173"/>
                    <a:pt x="590" y="6578"/>
                    <a:pt x="590" y="6578"/>
                  </a:cubicBezTo>
                  <a:cubicBezTo>
                    <a:pt x="590" y="6578"/>
                    <a:pt x="581" y="6453"/>
                    <a:pt x="590" y="6418"/>
                  </a:cubicBezTo>
                  <a:cubicBezTo>
                    <a:pt x="599" y="6382"/>
                    <a:pt x="1194" y="5906"/>
                    <a:pt x="1194" y="5906"/>
                  </a:cubicBezTo>
                  <a:lnTo>
                    <a:pt x="5154" y="3864"/>
                  </a:lnTo>
                  <a:lnTo>
                    <a:pt x="5295" y="3751"/>
                  </a:lnTo>
                  <a:close/>
                  <a:moveTo>
                    <a:pt x="2655" y="8830"/>
                  </a:moveTo>
                  <a:cubicBezTo>
                    <a:pt x="2972" y="8830"/>
                    <a:pt x="4272" y="9345"/>
                    <a:pt x="4272" y="9345"/>
                  </a:cubicBezTo>
                  <a:lnTo>
                    <a:pt x="6515" y="10093"/>
                  </a:lnTo>
                  <a:lnTo>
                    <a:pt x="5621" y="10433"/>
                  </a:lnTo>
                  <a:lnTo>
                    <a:pt x="5918" y="10710"/>
                  </a:lnTo>
                  <a:lnTo>
                    <a:pt x="4691" y="11579"/>
                  </a:lnTo>
                  <a:cubicBezTo>
                    <a:pt x="4691" y="11579"/>
                    <a:pt x="4612" y="11518"/>
                    <a:pt x="4608" y="11440"/>
                  </a:cubicBezTo>
                  <a:cubicBezTo>
                    <a:pt x="4604" y="11365"/>
                    <a:pt x="3514" y="10163"/>
                    <a:pt x="3514" y="10163"/>
                  </a:cubicBezTo>
                  <a:lnTo>
                    <a:pt x="2638" y="8943"/>
                  </a:lnTo>
                  <a:cubicBezTo>
                    <a:pt x="2558" y="8862"/>
                    <a:pt x="2576" y="8830"/>
                    <a:pt x="2655" y="8830"/>
                  </a:cubicBezTo>
                  <a:close/>
                  <a:moveTo>
                    <a:pt x="10072" y="10067"/>
                  </a:moveTo>
                  <a:lnTo>
                    <a:pt x="11285" y="11667"/>
                  </a:lnTo>
                  <a:lnTo>
                    <a:pt x="11285" y="11908"/>
                  </a:lnTo>
                  <a:lnTo>
                    <a:pt x="9639" y="13011"/>
                  </a:lnTo>
                  <a:lnTo>
                    <a:pt x="7746" y="14144"/>
                  </a:lnTo>
                  <a:lnTo>
                    <a:pt x="7178" y="14455"/>
                  </a:lnTo>
                  <a:lnTo>
                    <a:pt x="7080" y="14620"/>
                  </a:lnTo>
                  <a:lnTo>
                    <a:pt x="5410" y="12445"/>
                  </a:lnTo>
                  <a:lnTo>
                    <a:pt x="8191" y="10746"/>
                  </a:lnTo>
                  <a:lnTo>
                    <a:pt x="8848" y="10494"/>
                  </a:lnTo>
                  <a:lnTo>
                    <a:pt x="10072" y="10067"/>
                  </a:lnTo>
                  <a:close/>
                  <a:moveTo>
                    <a:pt x="5601" y="0"/>
                  </a:moveTo>
                  <a:cubicBezTo>
                    <a:pt x="5582" y="0"/>
                    <a:pt x="5571" y="1"/>
                    <a:pt x="5567" y="2"/>
                  </a:cubicBezTo>
                  <a:cubicBezTo>
                    <a:pt x="5462" y="30"/>
                    <a:pt x="5368" y="95"/>
                    <a:pt x="5363" y="130"/>
                  </a:cubicBezTo>
                  <a:cubicBezTo>
                    <a:pt x="5357" y="163"/>
                    <a:pt x="5304" y="274"/>
                    <a:pt x="5304" y="291"/>
                  </a:cubicBezTo>
                  <a:cubicBezTo>
                    <a:pt x="5304" y="310"/>
                    <a:pt x="5253" y="3637"/>
                    <a:pt x="5253" y="3637"/>
                  </a:cubicBezTo>
                  <a:lnTo>
                    <a:pt x="4942" y="3586"/>
                  </a:lnTo>
                  <a:lnTo>
                    <a:pt x="4609" y="3637"/>
                  </a:lnTo>
                  <a:lnTo>
                    <a:pt x="2149" y="4832"/>
                  </a:lnTo>
                  <a:lnTo>
                    <a:pt x="1145" y="5411"/>
                  </a:lnTo>
                  <a:cubicBezTo>
                    <a:pt x="1145" y="5411"/>
                    <a:pt x="566" y="5886"/>
                    <a:pt x="491" y="5938"/>
                  </a:cubicBezTo>
                  <a:cubicBezTo>
                    <a:pt x="415" y="5990"/>
                    <a:pt x="134" y="6234"/>
                    <a:pt x="134" y="6234"/>
                  </a:cubicBezTo>
                  <a:cubicBezTo>
                    <a:pt x="134" y="6234"/>
                    <a:pt x="1" y="6650"/>
                    <a:pt x="23" y="6690"/>
                  </a:cubicBezTo>
                  <a:cubicBezTo>
                    <a:pt x="46" y="6731"/>
                    <a:pt x="152" y="7177"/>
                    <a:pt x="152" y="7177"/>
                  </a:cubicBezTo>
                  <a:cubicBezTo>
                    <a:pt x="152" y="7177"/>
                    <a:pt x="368" y="7809"/>
                    <a:pt x="432" y="7925"/>
                  </a:cubicBezTo>
                  <a:cubicBezTo>
                    <a:pt x="497" y="8040"/>
                    <a:pt x="823" y="8338"/>
                    <a:pt x="823" y="8338"/>
                  </a:cubicBezTo>
                  <a:lnTo>
                    <a:pt x="1035" y="8475"/>
                  </a:lnTo>
                  <a:cubicBezTo>
                    <a:pt x="1035" y="8475"/>
                    <a:pt x="1114" y="8410"/>
                    <a:pt x="1201" y="8410"/>
                  </a:cubicBezTo>
                  <a:cubicBezTo>
                    <a:pt x="1239" y="8410"/>
                    <a:pt x="1278" y="8422"/>
                    <a:pt x="1314" y="8458"/>
                  </a:cubicBezTo>
                  <a:cubicBezTo>
                    <a:pt x="1431" y="8573"/>
                    <a:pt x="1781" y="9048"/>
                    <a:pt x="1781" y="9048"/>
                  </a:cubicBezTo>
                  <a:cubicBezTo>
                    <a:pt x="1781" y="9048"/>
                    <a:pt x="2599" y="10136"/>
                    <a:pt x="2722" y="10253"/>
                  </a:cubicBezTo>
                  <a:cubicBezTo>
                    <a:pt x="2845" y="10368"/>
                    <a:pt x="3514" y="11132"/>
                    <a:pt x="3514" y="11132"/>
                  </a:cubicBezTo>
                  <a:lnTo>
                    <a:pt x="4287" y="11904"/>
                  </a:lnTo>
                  <a:lnTo>
                    <a:pt x="2898" y="12702"/>
                  </a:lnTo>
                  <a:lnTo>
                    <a:pt x="2119" y="13298"/>
                  </a:lnTo>
                  <a:lnTo>
                    <a:pt x="1656" y="13617"/>
                  </a:lnTo>
                  <a:lnTo>
                    <a:pt x="1035" y="13975"/>
                  </a:lnTo>
                  <a:cubicBezTo>
                    <a:pt x="1035" y="13975"/>
                    <a:pt x="989" y="14104"/>
                    <a:pt x="1035" y="14213"/>
                  </a:cubicBezTo>
                  <a:cubicBezTo>
                    <a:pt x="1080" y="14324"/>
                    <a:pt x="1156" y="14411"/>
                    <a:pt x="1156" y="14411"/>
                  </a:cubicBezTo>
                  <a:lnTo>
                    <a:pt x="1396" y="14393"/>
                  </a:lnTo>
                  <a:lnTo>
                    <a:pt x="2149" y="14064"/>
                  </a:lnTo>
                  <a:lnTo>
                    <a:pt x="4895" y="12616"/>
                  </a:lnTo>
                  <a:lnTo>
                    <a:pt x="6561" y="14926"/>
                  </a:lnTo>
                  <a:cubicBezTo>
                    <a:pt x="6561" y="14926"/>
                    <a:pt x="7054" y="15435"/>
                    <a:pt x="7177" y="15471"/>
                  </a:cubicBezTo>
                  <a:cubicBezTo>
                    <a:pt x="7219" y="15482"/>
                    <a:pt x="7261" y="15486"/>
                    <a:pt x="7300" y="15486"/>
                  </a:cubicBezTo>
                  <a:cubicBezTo>
                    <a:pt x="7376" y="15486"/>
                    <a:pt x="7436" y="15471"/>
                    <a:pt x="7436" y="15471"/>
                  </a:cubicBezTo>
                  <a:lnTo>
                    <a:pt x="7290" y="14932"/>
                  </a:lnTo>
                  <a:lnTo>
                    <a:pt x="11549" y="12216"/>
                  </a:lnTo>
                  <a:cubicBezTo>
                    <a:pt x="11549" y="12216"/>
                    <a:pt x="12091" y="12463"/>
                    <a:pt x="12247" y="12463"/>
                  </a:cubicBezTo>
                  <a:cubicBezTo>
                    <a:pt x="12257" y="12463"/>
                    <a:pt x="12265" y="12462"/>
                    <a:pt x="12272" y="12460"/>
                  </a:cubicBezTo>
                  <a:cubicBezTo>
                    <a:pt x="12384" y="12424"/>
                    <a:pt x="12414" y="12424"/>
                    <a:pt x="12408" y="12384"/>
                  </a:cubicBezTo>
                  <a:cubicBezTo>
                    <a:pt x="12402" y="12343"/>
                    <a:pt x="12384" y="12065"/>
                    <a:pt x="12384" y="12065"/>
                  </a:cubicBezTo>
                  <a:lnTo>
                    <a:pt x="10702" y="9916"/>
                  </a:lnTo>
                  <a:cubicBezTo>
                    <a:pt x="10702" y="9916"/>
                    <a:pt x="12253" y="8984"/>
                    <a:pt x="12997" y="7983"/>
                  </a:cubicBezTo>
                  <a:cubicBezTo>
                    <a:pt x="13743" y="6982"/>
                    <a:pt x="13606" y="6442"/>
                    <a:pt x="13606" y="6442"/>
                  </a:cubicBezTo>
                  <a:lnTo>
                    <a:pt x="13577" y="5746"/>
                  </a:lnTo>
                  <a:cubicBezTo>
                    <a:pt x="13577" y="5746"/>
                    <a:pt x="14213" y="5237"/>
                    <a:pt x="14253" y="5087"/>
                  </a:cubicBezTo>
                  <a:cubicBezTo>
                    <a:pt x="14294" y="4936"/>
                    <a:pt x="14318" y="4976"/>
                    <a:pt x="14294" y="4936"/>
                  </a:cubicBezTo>
                  <a:cubicBezTo>
                    <a:pt x="14271" y="4895"/>
                    <a:pt x="14172" y="4849"/>
                    <a:pt x="14172" y="4849"/>
                  </a:cubicBezTo>
                  <a:lnTo>
                    <a:pt x="13798" y="4820"/>
                  </a:lnTo>
                  <a:cubicBezTo>
                    <a:pt x="13798" y="4820"/>
                    <a:pt x="13897" y="834"/>
                    <a:pt x="13815" y="653"/>
                  </a:cubicBezTo>
                  <a:cubicBezTo>
                    <a:pt x="13734" y="471"/>
                    <a:pt x="13695" y="424"/>
                    <a:pt x="13695" y="424"/>
                  </a:cubicBezTo>
                  <a:lnTo>
                    <a:pt x="13459" y="399"/>
                  </a:lnTo>
                  <a:cubicBezTo>
                    <a:pt x="13459" y="399"/>
                    <a:pt x="6170" y="0"/>
                    <a:pt x="5601" y="0"/>
                  </a:cubicBezTo>
                  <a:close/>
                </a:path>
              </a:pathLst>
            </a:custGeom>
            <a:solidFill>
              <a:srgbClr val="F5D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73" name="Google Shape;2573;p48"/>
            <p:cNvGrpSpPr/>
            <p:nvPr/>
          </p:nvGrpSpPr>
          <p:grpSpPr>
            <a:xfrm>
              <a:off x="3373237" y="3478958"/>
              <a:ext cx="562617" cy="611522"/>
              <a:chOff x="2830937" y="3369108"/>
              <a:chExt cx="562617" cy="611522"/>
            </a:xfrm>
          </p:grpSpPr>
          <p:sp>
            <p:nvSpPr>
              <p:cNvPr id="2574" name="Google Shape;2574;p48"/>
              <p:cNvSpPr/>
              <p:nvPr/>
            </p:nvSpPr>
            <p:spPr>
              <a:xfrm>
                <a:off x="2830937" y="3369108"/>
                <a:ext cx="562617" cy="611522"/>
              </a:xfrm>
              <a:custGeom>
                <a:rect b="b" l="l" r="r" t="t"/>
                <a:pathLst>
                  <a:path extrusionOk="0" h="15668" w="14415">
                    <a:moveTo>
                      <a:pt x="5741" y="182"/>
                    </a:moveTo>
                    <a:cubicBezTo>
                      <a:pt x="5758" y="182"/>
                      <a:pt x="5776" y="182"/>
                      <a:pt x="5794" y="183"/>
                    </a:cubicBezTo>
                    <a:cubicBezTo>
                      <a:pt x="6760" y="220"/>
                      <a:pt x="7725" y="250"/>
                      <a:pt x="8690" y="309"/>
                    </a:cubicBezTo>
                    <a:cubicBezTo>
                      <a:pt x="9684" y="369"/>
                      <a:pt x="10677" y="464"/>
                      <a:pt x="11670" y="537"/>
                    </a:cubicBezTo>
                    <a:cubicBezTo>
                      <a:pt x="12275" y="582"/>
                      <a:pt x="12879" y="619"/>
                      <a:pt x="13485" y="648"/>
                    </a:cubicBezTo>
                    <a:cubicBezTo>
                      <a:pt x="13647" y="656"/>
                      <a:pt x="13703" y="728"/>
                      <a:pt x="13701" y="876"/>
                    </a:cubicBezTo>
                    <a:cubicBezTo>
                      <a:pt x="13689" y="1732"/>
                      <a:pt x="13685" y="2589"/>
                      <a:pt x="13664" y="3444"/>
                    </a:cubicBezTo>
                    <a:cubicBezTo>
                      <a:pt x="13654" y="3903"/>
                      <a:pt x="13617" y="4361"/>
                      <a:pt x="13592" y="4818"/>
                    </a:cubicBezTo>
                    <a:cubicBezTo>
                      <a:pt x="13589" y="4869"/>
                      <a:pt x="13581" y="4919"/>
                      <a:pt x="13575" y="4975"/>
                    </a:cubicBezTo>
                    <a:cubicBezTo>
                      <a:pt x="12821" y="5268"/>
                      <a:pt x="12168" y="5678"/>
                      <a:pt x="11502" y="6063"/>
                    </a:cubicBezTo>
                    <a:cubicBezTo>
                      <a:pt x="11245" y="6213"/>
                      <a:pt x="11002" y="6437"/>
                      <a:pt x="10725" y="6491"/>
                    </a:cubicBezTo>
                    <a:cubicBezTo>
                      <a:pt x="10677" y="6501"/>
                      <a:pt x="10627" y="6505"/>
                      <a:pt x="10577" y="6505"/>
                    </a:cubicBezTo>
                    <a:cubicBezTo>
                      <a:pt x="10345" y="6505"/>
                      <a:pt x="10094" y="6417"/>
                      <a:pt x="9855" y="6384"/>
                    </a:cubicBezTo>
                    <a:cubicBezTo>
                      <a:pt x="9255" y="6299"/>
                      <a:pt x="8653" y="6228"/>
                      <a:pt x="8056" y="6128"/>
                    </a:cubicBezTo>
                    <a:cubicBezTo>
                      <a:pt x="7206" y="5987"/>
                      <a:pt x="6359" y="5824"/>
                      <a:pt x="5512" y="5670"/>
                    </a:cubicBezTo>
                    <a:cubicBezTo>
                      <a:pt x="5492" y="5666"/>
                      <a:pt x="5477" y="5649"/>
                      <a:pt x="5467" y="5643"/>
                    </a:cubicBezTo>
                    <a:cubicBezTo>
                      <a:pt x="5467" y="5222"/>
                      <a:pt x="5471" y="4806"/>
                      <a:pt x="5465" y="4388"/>
                    </a:cubicBezTo>
                    <a:cubicBezTo>
                      <a:pt x="5463" y="4175"/>
                      <a:pt x="5430" y="3962"/>
                      <a:pt x="5434" y="3749"/>
                    </a:cubicBezTo>
                    <a:cubicBezTo>
                      <a:pt x="5445" y="3147"/>
                      <a:pt x="5476" y="2545"/>
                      <a:pt x="5485" y="1943"/>
                    </a:cubicBezTo>
                    <a:cubicBezTo>
                      <a:pt x="5492" y="1464"/>
                      <a:pt x="5476" y="984"/>
                      <a:pt x="5474" y="504"/>
                    </a:cubicBezTo>
                    <a:cubicBezTo>
                      <a:pt x="5474" y="249"/>
                      <a:pt x="5522" y="182"/>
                      <a:pt x="5741" y="182"/>
                    </a:cubicBezTo>
                    <a:close/>
                    <a:moveTo>
                      <a:pt x="13443" y="5928"/>
                    </a:moveTo>
                    <a:lnTo>
                      <a:pt x="13443" y="5928"/>
                    </a:lnTo>
                    <a:cubicBezTo>
                      <a:pt x="13487" y="6316"/>
                      <a:pt x="13466" y="6658"/>
                      <a:pt x="13413" y="7026"/>
                    </a:cubicBezTo>
                    <a:cubicBezTo>
                      <a:pt x="13397" y="7027"/>
                      <a:pt x="13381" y="7027"/>
                      <a:pt x="13366" y="7027"/>
                    </a:cubicBezTo>
                    <a:cubicBezTo>
                      <a:pt x="12850" y="7027"/>
                      <a:pt x="12383" y="6866"/>
                      <a:pt x="11900" y="6808"/>
                    </a:cubicBezTo>
                    <a:lnTo>
                      <a:pt x="11893" y="6746"/>
                    </a:lnTo>
                    <a:cubicBezTo>
                      <a:pt x="12396" y="6482"/>
                      <a:pt x="12897" y="6216"/>
                      <a:pt x="13443" y="5928"/>
                    </a:cubicBezTo>
                    <a:close/>
                    <a:moveTo>
                      <a:pt x="5190" y="4007"/>
                    </a:moveTo>
                    <a:cubicBezTo>
                      <a:pt x="5212" y="4626"/>
                      <a:pt x="5234" y="5250"/>
                      <a:pt x="5259" y="5964"/>
                    </a:cubicBezTo>
                    <a:cubicBezTo>
                      <a:pt x="4291" y="7203"/>
                      <a:pt x="2951" y="7987"/>
                      <a:pt x="1276" y="8308"/>
                    </a:cubicBezTo>
                    <a:cubicBezTo>
                      <a:pt x="1260" y="7899"/>
                      <a:pt x="1050" y="7603"/>
                      <a:pt x="894" y="7285"/>
                    </a:cubicBezTo>
                    <a:cubicBezTo>
                      <a:pt x="813" y="7120"/>
                      <a:pt x="739" y="6950"/>
                      <a:pt x="684" y="6776"/>
                    </a:cubicBezTo>
                    <a:cubicBezTo>
                      <a:pt x="604" y="6525"/>
                      <a:pt x="639" y="6430"/>
                      <a:pt x="870" y="6292"/>
                    </a:cubicBezTo>
                    <a:cubicBezTo>
                      <a:pt x="1178" y="6107"/>
                      <a:pt x="1490" y="5929"/>
                      <a:pt x="1808" y="5760"/>
                    </a:cubicBezTo>
                    <a:cubicBezTo>
                      <a:pt x="2360" y="5466"/>
                      <a:pt x="2917" y="5180"/>
                      <a:pt x="3474" y="4894"/>
                    </a:cubicBezTo>
                    <a:cubicBezTo>
                      <a:pt x="3775" y="4738"/>
                      <a:pt x="4080" y="4593"/>
                      <a:pt x="4381" y="4439"/>
                    </a:cubicBezTo>
                    <a:cubicBezTo>
                      <a:pt x="4646" y="4302"/>
                      <a:pt x="4904" y="4159"/>
                      <a:pt x="5190" y="4007"/>
                    </a:cubicBezTo>
                    <a:close/>
                    <a:moveTo>
                      <a:pt x="4832" y="3723"/>
                    </a:moveTo>
                    <a:cubicBezTo>
                      <a:pt x="4904" y="3723"/>
                      <a:pt x="4985" y="3744"/>
                      <a:pt x="5085" y="3797"/>
                    </a:cubicBezTo>
                    <a:cubicBezTo>
                      <a:pt x="4920" y="3916"/>
                      <a:pt x="4802" y="4027"/>
                      <a:pt x="4663" y="4099"/>
                    </a:cubicBezTo>
                    <a:cubicBezTo>
                      <a:pt x="3690" y="4608"/>
                      <a:pt x="2712" y="5106"/>
                      <a:pt x="1740" y="5614"/>
                    </a:cubicBezTo>
                    <a:cubicBezTo>
                      <a:pt x="1394" y="5794"/>
                      <a:pt x="1056" y="5989"/>
                      <a:pt x="722" y="6190"/>
                    </a:cubicBezTo>
                    <a:cubicBezTo>
                      <a:pt x="486" y="6332"/>
                      <a:pt x="445" y="6414"/>
                      <a:pt x="527" y="6672"/>
                    </a:cubicBezTo>
                    <a:cubicBezTo>
                      <a:pt x="620" y="6961"/>
                      <a:pt x="744" y="7242"/>
                      <a:pt x="874" y="7518"/>
                    </a:cubicBezTo>
                    <a:cubicBezTo>
                      <a:pt x="1002" y="7791"/>
                      <a:pt x="1088" y="8062"/>
                      <a:pt x="1008" y="8423"/>
                    </a:cubicBezTo>
                    <a:cubicBezTo>
                      <a:pt x="897" y="8332"/>
                      <a:pt x="804" y="8275"/>
                      <a:pt x="739" y="8196"/>
                    </a:cubicBezTo>
                    <a:cubicBezTo>
                      <a:pt x="390" y="7770"/>
                      <a:pt x="199" y="7287"/>
                      <a:pt x="202" y="6732"/>
                    </a:cubicBezTo>
                    <a:cubicBezTo>
                      <a:pt x="203" y="6506"/>
                      <a:pt x="265" y="6301"/>
                      <a:pt x="446" y="6160"/>
                    </a:cubicBezTo>
                    <a:cubicBezTo>
                      <a:pt x="752" y="5922"/>
                      <a:pt x="1050" y="5662"/>
                      <a:pt x="1389" y="5477"/>
                    </a:cubicBezTo>
                    <a:cubicBezTo>
                      <a:pt x="2451" y="4897"/>
                      <a:pt x="3531" y="4351"/>
                      <a:pt x="4604" y="3789"/>
                    </a:cubicBezTo>
                    <a:cubicBezTo>
                      <a:pt x="4677" y="3751"/>
                      <a:pt x="4748" y="3723"/>
                      <a:pt x="4832" y="3723"/>
                    </a:cubicBezTo>
                    <a:close/>
                    <a:moveTo>
                      <a:pt x="11569" y="6980"/>
                    </a:moveTo>
                    <a:cubicBezTo>
                      <a:pt x="11616" y="6980"/>
                      <a:pt x="11664" y="6986"/>
                      <a:pt x="11715" y="6997"/>
                    </a:cubicBezTo>
                    <a:cubicBezTo>
                      <a:pt x="12265" y="7115"/>
                      <a:pt x="12819" y="7218"/>
                      <a:pt x="13371" y="7326"/>
                    </a:cubicBezTo>
                    <a:cubicBezTo>
                      <a:pt x="13322" y="7508"/>
                      <a:pt x="12719" y="8257"/>
                      <a:pt x="12441" y="8529"/>
                    </a:cubicBezTo>
                    <a:cubicBezTo>
                      <a:pt x="11486" y="9460"/>
                      <a:pt x="10372" y="10086"/>
                      <a:pt x="9019" y="10332"/>
                    </a:cubicBezTo>
                    <a:cubicBezTo>
                      <a:pt x="8837" y="9744"/>
                      <a:pt x="8775" y="9166"/>
                      <a:pt x="8988" y="8585"/>
                    </a:cubicBezTo>
                    <a:lnTo>
                      <a:pt x="8988" y="8585"/>
                    </a:lnTo>
                    <a:cubicBezTo>
                      <a:pt x="9011" y="8586"/>
                      <a:pt x="9034" y="8586"/>
                      <a:pt x="9056" y="8587"/>
                    </a:cubicBezTo>
                    <a:cubicBezTo>
                      <a:pt x="9017" y="8802"/>
                      <a:pt x="8978" y="9016"/>
                      <a:pt x="8940" y="9230"/>
                    </a:cubicBezTo>
                    <a:cubicBezTo>
                      <a:pt x="8962" y="9235"/>
                      <a:pt x="8985" y="9238"/>
                      <a:pt x="9007" y="9243"/>
                    </a:cubicBezTo>
                    <a:cubicBezTo>
                      <a:pt x="9063" y="8998"/>
                      <a:pt x="9128" y="8755"/>
                      <a:pt x="9169" y="8508"/>
                    </a:cubicBezTo>
                    <a:cubicBezTo>
                      <a:pt x="9200" y="8325"/>
                      <a:pt x="9289" y="8213"/>
                      <a:pt x="9500" y="8155"/>
                    </a:cubicBezTo>
                    <a:lnTo>
                      <a:pt x="9500" y="8155"/>
                    </a:lnTo>
                    <a:cubicBezTo>
                      <a:pt x="9437" y="8487"/>
                      <a:pt x="9379" y="8802"/>
                      <a:pt x="9319" y="9117"/>
                    </a:cubicBezTo>
                    <a:cubicBezTo>
                      <a:pt x="9337" y="9121"/>
                      <a:pt x="9355" y="9126"/>
                      <a:pt x="9372" y="9130"/>
                    </a:cubicBezTo>
                    <a:cubicBezTo>
                      <a:pt x="9395" y="9069"/>
                      <a:pt x="9426" y="9009"/>
                      <a:pt x="9439" y="8946"/>
                    </a:cubicBezTo>
                    <a:cubicBezTo>
                      <a:pt x="9487" y="8706"/>
                      <a:pt x="9532" y="8466"/>
                      <a:pt x="9574" y="8224"/>
                    </a:cubicBezTo>
                    <a:cubicBezTo>
                      <a:pt x="9603" y="8058"/>
                      <a:pt x="9682" y="7943"/>
                      <a:pt x="9897" y="7919"/>
                    </a:cubicBezTo>
                    <a:lnTo>
                      <a:pt x="9897" y="7919"/>
                    </a:lnTo>
                    <a:cubicBezTo>
                      <a:pt x="9837" y="8268"/>
                      <a:pt x="9781" y="8604"/>
                      <a:pt x="9724" y="8942"/>
                    </a:cubicBezTo>
                    <a:cubicBezTo>
                      <a:pt x="9748" y="8946"/>
                      <a:pt x="9772" y="8951"/>
                      <a:pt x="9796" y="8955"/>
                    </a:cubicBezTo>
                    <a:cubicBezTo>
                      <a:pt x="9857" y="8640"/>
                      <a:pt x="9929" y="8325"/>
                      <a:pt x="9975" y="8008"/>
                    </a:cubicBezTo>
                    <a:cubicBezTo>
                      <a:pt x="10001" y="7823"/>
                      <a:pt x="10081" y="7709"/>
                      <a:pt x="10310" y="7658"/>
                    </a:cubicBezTo>
                    <a:lnTo>
                      <a:pt x="10310" y="7658"/>
                    </a:lnTo>
                    <a:cubicBezTo>
                      <a:pt x="10246" y="8037"/>
                      <a:pt x="10185" y="8398"/>
                      <a:pt x="10123" y="8760"/>
                    </a:cubicBezTo>
                    <a:cubicBezTo>
                      <a:pt x="10141" y="8764"/>
                      <a:pt x="10157" y="8768"/>
                      <a:pt x="10174" y="8771"/>
                    </a:cubicBezTo>
                    <a:cubicBezTo>
                      <a:pt x="10195" y="8712"/>
                      <a:pt x="10225" y="8654"/>
                      <a:pt x="10237" y="8593"/>
                    </a:cubicBezTo>
                    <a:cubicBezTo>
                      <a:pt x="10286" y="8322"/>
                      <a:pt x="10333" y="8050"/>
                      <a:pt x="10374" y="7778"/>
                    </a:cubicBezTo>
                    <a:cubicBezTo>
                      <a:pt x="10396" y="7626"/>
                      <a:pt x="10461" y="7524"/>
                      <a:pt x="10608" y="7451"/>
                    </a:cubicBezTo>
                    <a:cubicBezTo>
                      <a:pt x="10838" y="7338"/>
                      <a:pt x="11058" y="7203"/>
                      <a:pt x="11275" y="7068"/>
                    </a:cubicBezTo>
                    <a:cubicBezTo>
                      <a:pt x="11372" y="7008"/>
                      <a:pt x="11466" y="6980"/>
                      <a:pt x="11569" y="6980"/>
                    </a:cubicBezTo>
                    <a:close/>
                    <a:moveTo>
                      <a:pt x="5513" y="5946"/>
                    </a:moveTo>
                    <a:cubicBezTo>
                      <a:pt x="7091" y="6217"/>
                      <a:pt x="8666" y="6488"/>
                      <a:pt x="10266" y="6762"/>
                    </a:cubicBezTo>
                    <a:cubicBezTo>
                      <a:pt x="9715" y="7116"/>
                      <a:pt x="9175" y="7461"/>
                      <a:pt x="8618" y="7818"/>
                    </a:cubicBezTo>
                    <a:lnTo>
                      <a:pt x="8618" y="7585"/>
                    </a:lnTo>
                    <a:cubicBezTo>
                      <a:pt x="8485" y="7803"/>
                      <a:pt x="8489" y="8089"/>
                      <a:pt x="8176" y="8220"/>
                    </a:cubicBezTo>
                    <a:cubicBezTo>
                      <a:pt x="8208" y="8038"/>
                      <a:pt x="8237" y="7871"/>
                      <a:pt x="8264" y="7704"/>
                    </a:cubicBezTo>
                    <a:cubicBezTo>
                      <a:pt x="8244" y="7700"/>
                      <a:pt x="8222" y="7696"/>
                      <a:pt x="8200" y="7692"/>
                    </a:cubicBezTo>
                    <a:cubicBezTo>
                      <a:pt x="8044" y="8328"/>
                      <a:pt x="7887" y="8965"/>
                      <a:pt x="7729" y="9601"/>
                    </a:cubicBezTo>
                    <a:cubicBezTo>
                      <a:pt x="7745" y="9607"/>
                      <a:pt x="7760" y="9614"/>
                      <a:pt x="7776" y="9621"/>
                    </a:cubicBezTo>
                    <a:cubicBezTo>
                      <a:pt x="7808" y="9580"/>
                      <a:pt x="7841" y="9540"/>
                      <a:pt x="7905" y="9462"/>
                    </a:cubicBezTo>
                    <a:cubicBezTo>
                      <a:pt x="7977" y="9783"/>
                      <a:pt x="8041" y="10074"/>
                      <a:pt x="8114" y="10401"/>
                    </a:cubicBezTo>
                    <a:cubicBezTo>
                      <a:pt x="8052" y="10401"/>
                      <a:pt x="8001" y="10407"/>
                      <a:pt x="7957" y="10407"/>
                    </a:cubicBezTo>
                    <a:cubicBezTo>
                      <a:pt x="7931" y="10407"/>
                      <a:pt x="7907" y="10405"/>
                      <a:pt x="7884" y="10399"/>
                    </a:cubicBezTo>
                    <a:cubicBezTo>
                      <a:pt x="7578" y="10316"/>
                      <a:pt x="7272" y="10225"/>
                      <a:pt x="6968" y="10133"/>
                    </a:cubicBezTo>
                    <a:cubicBezTo>
                      <a:pt x="6339" y="9940"/>
                      <a:pt x="5712" y="9744"/>
                      <a:pt x="5083" y="9551"/>
                    </a:cubicBezTo>
                    <a:cubicBezTo>
                      <a:pt x="4562" y="9392"/>
                      <a:pt x="4040" y="9233"/>
                      <a:pt x="3518" y="9083"/>
                    </a:cubicBezTo>
                    <a:cubicBezTo>
                      <a:pt x="3093" y="8963"/>
                      <a:pt x="2664" y="8859"/>
                      <a:pt x="2237" y="8746"/>
                    </a:cubicBezTo>
                    <a:cubicBezTo>
                      <a:pt x="2020" y="8689"/>
                      <a:pt x="1804" y="8628"/>
                      <a:pt x="1581" y="8540"/>
                    </a:cubicBezTo>
                    <a:cubicBezTo>
                      <a:pt x="3161" y="8073"/>
                      <a:pt x="4588" y="7397"/>
                      <a:pt x="5513" y="5946"/>
                    </a:cubicBezTo>
                    <a:close/>
                    <a:moveTo>
                      <a:pt x="14138" y="5055"/>
                    </a:moveTo>
                    <a:cubicBezTo>
                      <a:pt x="14020" y="5385"/>
                      <a:pt x="13795" y="5528"/>
                      <a:pt x="13559" y="5652"/>
                    </a:cubicBezTo>
                    <a:cubicBezTo>
                      <a:pt x="12797" y="6055"/>
                      <a:pt x="12025" y="6441"/>
                      <a:pt x="11269" y="6854"/>
                    </a:cubicBezTo>
                    <a:cubicBezTo>
                      <a:pt x="10638" y="7198"/>
                      <a:pt x="10030" y="7581"/>
                      <a:pt x="9402" y="7930"/>
                    </a:cubicBezTo>
                    <a:cubicBezTo>
                      <a:pt x="8867" y="8227"/>
                      <a:pt x="8634" y="8683"/>
                      <a:pt x="8642" y="9267"/>
                    </a:cubicBezTo>
                    <a:cubicBezTo>
                      <a:pt x="8645" y="9561"/>
                      <a:pt x="8698" y="9853"/>
                      <a:pt x="8730" y="10146"/>
                    </a:cubicBezTo>
                    <a:cubicBezTo>
                      <a:pt x="8737" y="10207"/>
                      <a:pt x="8755" y="10266"/>
                      <a:pt x="8768" y="10326"/>
                    </a:cubicBezTo>
                    <a:cubicBezTo>
                      <a:pt x="8799" y="10467"/>
                      <a:pt x="8723" y="10538"/>
                      <a:pt x="8600" y="10571"/>
                    </a:cubicBezTo>
                    <a:cubicBezTo>
                      <a:pt x="8574" y="10578"/>
                      <a:pt x="8549" y="10581"/>
                      <a:pt x="8525" y="10581"/>
                    </a:cubicBezTo>
                    <a:cubicBezTo>
                      <a:pt x="8428" y="10581"/>
                      <a:pt x="8355" y="10522"/>
                      <a:pt x="8336" y="10424"/>
                    </a:cubicBezTo>
                    <a:cubicBezTo>
                      <a:pt x="8237" y="9884"/>
                      <a:pt x="8077" y="9347"/>
                      <a:pt x="8148" y="8792"/>
                    </a:cubicBezTo>
                    <a:cubicBezTo>
                      <a:pt x="8168" y="8635"/>
                      <a:pt x="8276" y="8463"/>
                      <a:pt x="8392" y="8349"/>
                    </a:cubicBezTo>
                    <a:cubicBezTo>
                      <a:pt x="8641" y="8106"/>
                      <a:pt x="8898" y="7858"/>
                      <a:pt x="9194" y="7682"/>
                    </a:cubicBezTo>
                    <a:cubicBezTo>
                      <a:pt x="10462" y="6922"/>
                      <a:pt x="11742" y="6183"/>
                      <a:pt x="13026" y="5450"/>
                    </a:cubicBezTo>
                    <a:cubicBezTo>
                      <a:pt x="13282" y="5305"/>
                      <a:pt x="13573" y="5217"/>
                      <a:pt x="13850" y="5109"/>
                    </a:cubicBezTo>
                    <a:cubicBezTo>
                      <a:pt x="13923" y="5082"/>
                      <a:pt x="14005" y="5079"/>
                      <a:pt x="14138" y="5055"/>
                    </a:cubicBezTo>
                    <a:close/>
                    <a:moveTo>
                      <a:pt x="6593" y="10286"/>
                    </a:moveTo>
                    <a:cubicBezTo>
                      <a:pt x="6695" y="10286"/>
                      <a:pt x="6792" y="10320"/>
                      <a:pt x="6888" y="10389"/>
                    </a:cubicBezTo>
                    <a:cubicBezTo>
                      <a:pt x="6698" y="10538"/>
                      <a:pt x="6385" y="10629"/>
                      <a:pt x="6112" y="10629"/>
                    </a:cubicBezTo>
                    <a:cubicBezTo>
                      <a:pt x="5953" y="10629"/>
                      <a:pt x="5808" y="10598"/>
                      <a:pt x="5708" y="10530"/>
                    </a:cubicBezTo>
                    <a:cubicBezTo>
                      <a:pt x="5846" y="10484"/>
                      <a:pt x="5957" y="10443"/>
                      <a:pt x="6069" y="10411"/>
                    </a:cubicBezTo>
                    <a:cubicBezTo>
                      <a:pt x="6167" y="10383"/>
                      <a:pt x="6276" y="10380"/>
                      <a:pt x="6366" y="10339"/>
                    </a:cubicBezTo>
                    <a:cubicBezTo>
                      <a:pt x="6445" y="10303"/>
                      <a:pt x="6520" y="10286"/>
                      <a:pt x="6593" y="10286"/>
                    </a:cubicBezTo>
                    <a:close/>
                    <a:moveTo>
                      <a:pt x="7366" y="10520"/>
                    </a:moveTo>
                    <a:cubicBezTo>
                      <a:pt x="7195" y="10764"/>
                      <a:pt x="6077" y="11406"/>
                      <a:pt x="5716" y="11491"/>
                    </a:cubicBezTo>
                    <a:cubicBezTo>
                      <a:pt x="5826" y="11414"/>
                      <a:pt x="5902" y="11366"/>
                      <a:pt x="5972" y="11311"/>
                    </a:cubicBezTo>
                    <a:cubicBezTo>
                      <a:pt x="6210" y="11122"/>
                      <a:pt x="6446" y="10931"/>
                      <a:pt x="6683" y="10740"/>
                    </a:cubicBezTo>
                    <a:cubicBezTo>
                      <a:pt x="6886" y="10576"/>
                      <a:pt x="7134" y="10580"/>
                      <a:pt x="7366" y="10520"/>
                    </a:cubicBezTo>
                    <a:close/>
                    <a:moveTo>
                      <a:pt x="2756" y="9085"/>
                    </a:moveTo>
                    <a:lnTo>
                      <a:pt x="2756" y="9085"/>
                    </a:lnTo>
                    <a:cubicBezTo>
                      <a:pt x="3958" y="9454"/>
                      <a:pt x="5117" y="9811"/>
                      <a:pt x="6327" y="10184"/>
                    </a:cubicBezTo>
                    <a:cubicBezTo>
                      <a:pt x="6039" y="10298"/>
                      <a:pt x="5763" y="10290"/>
                      <a:pt x="5546" y="10519"/>
                    </a:cubicBezTo>
                    <a:cubicBezTo>
                      <a:pt x="5647" y="10620"/>
                      <a:pt x="5743" y="10715"/>
                      <a:pt x="5846" y="10818"/>
                    </a:cubicBezTo>
                    <a:cubicBezTo>
                      <a:pt x="5483" y="11048"/>
                      <a:pt x="5122" y="11278"/>
                      <a:pt x="4726" y="11528"/>
                    </a:cubicBezTo>
                    <a:cubicBezTo>
                      <a:pt x="4045" y="10746"/>
                      <a:pt x="3356" y="9977"/>
                      <a:pt x="2756" y="9085"/>
                    </a:cubicBezTo>
                    <a:close/>
                    <a:moveTo>
                      <a:pt x="6142" y="10833"/>
                    </a:moveTo>
                    <a:cubicBezTo>
                      <a:pt x="6164" y="10833"/>
                      <a:pt x="6198" y="10844"/>
                      <a:pt x="6252" y="10849"/>
                    </a:cubicBezTo>
                    <a:cubicBezTo>
                      <a:pt x="6190" y="10917"/>
                      <a:pt x="6156" y="10971"/>
                      <a:pt x="6107" y="11008"/>
                    </a:cubicBezTo>
                    <a:cubicBezTo>
                      <a:pt x="5822" y="11224"/>
                      <a:pt x="5532" y="11435"/>
                      <a:pt x="5246" y="11650"/>
                    </a:cubicBezTo>
                    <a:cubicBezTo>
                      <a:pt x="5155" y="11718"/>
                      <a:pt x="5092" y="11754"/>
                      <a:pt x="5035" y="11754"/>
                    </a:cubicBezTo>
                    <a:cubicBezTo>
                      <a:pt x="4970" y="11754"/>
                      <a:pt x="4915" y="11706"/>
                      <a:pt x="4838" y="11607"/>
                    </a:cubicBezTo>
                    <a:cubicBezTo>
                      <a:pt x="5266" y="11350"/>
                      <a:pt x="5694" y="11092"/>
                      <a:pt x="6123" y="10837"/>
                    </a:cubicBezTo>
                    <a:cubicBezTo>
                      <a:pt x="6128" y="10834"/>
                      <a:pt x="6134" y="10833"/>
                      <a:pt x="6142" y="10833"/>
                    </a:cubicBezTo>
                    <a:close/>
                    <a:moveTo>
                      <a:pt x="1662" y="8803"/>
                    </a:moveTo>
                    <a:cubicBezTo>
                      <a:pt x="1791" y="8836"/>
                      <a:pt x="1869" y="8870"/>
                      <a:pt x="1948" y="8874"/>
                    </a:cubicBezTo>
                    <a:cubicBezTo>
                      <a:pt x="2427" y="8904"/>
                      <a:pt x="2708" y="9196"/>
                      <a:pt x="2965" y="9563"/>
                    </a:cubicBezTo>
                    <a:cubicBezTo>
                      <a:pt x="3376" y="10147"/>
                      <a:pt x="3819" y="10710"/>
                      <a:pt x="4256" y="11277"/>
                    </a:cubicBezTo>
                    <a:cubicBezTo>
                      <a:pt x="4411" y="11478"/>
                      <a:pt x="4591" y="11661"/>
                      <a:pt x="4775" y="11869"/>
                    </a:cubicBezTo>
                    <a:cubicBezTo>
                      <a:pt x="4714" y="11943"/>
                      <a:pt x="4658" y="12009"/>
                      <a:pt x="4588" y="12090"/>
                    </a:cubicBezTo>
                    <a:cubicBezTo>
                      <a:pt x="3582" y="11024"/>
                      <a:pt x="2465" y="10082"/>
                      <a:pt x="1662" y="8803"/>
                    </a:cubicBezTo>
                    <a:close/>
                    <a:moveTo>
                      <a:pt x="7719" y="10618"/>
                    </a:moveTo>
                    <a:cubicBezTo>
                      <a:pt x="7801" y="10638"/>
                      <a:pt x="7958" y="10677"/>
                      <a:pt x="8132" y="10721"/>
                    </a:cubicBezTo>
                    <a:cubicBezTo>
                      <a:pt x="7377" y="11368"/>
                      <a:pt x="6470" y="11708"/>
                      <a:pt x="5626" y="12231"/>
                    </a:cubicBezTo>
                    <a:cubicBezTo>
                      <a:pt x="5581" y="12083"/>
                      <a:pt x="5546" y="11968"/>
                      <a:pt x="5514" y="11866"/>
                    </a:cubicBezTo>
                    <a:cubicBezTo>
                      <a:pt x="6237" y="11456"/>
                      <a:pt x="6950" y="11054"/>
                      <a:pt x="7719" y="10618"/>
                    </a:cubicBezTo>
                    <a:close/>
                    <a:moveTo>
                      <a:pt x="10627" y="10093"/>
                    </a:moveTo>
                    <a:cubicBezTo>
                      <a:pt x="10835" y="10360"/>
                      <a:pt x="11041" y="10623"/>
                      <a:pt x="11246" y="10888"/>
                    </a:cubicBezTo>
                    <a:cubicBezTo>
                      <a:pt x="11551" y="11284"/>
                      <a:pt x="11851" y="11684"/>
                      <a:pt x="12164" y="12075"/>
                    </a:cubicBezTo>
                    <a:cubicBezTo>
                      <a:pt x="12248" y="12178"/>
                      <a:pt x="12306" y="12270"/>
                      <a:pt x="12263" y="12416"/>
                    </a:cubicBezTo>
                    <a:cubicBezTo>
                      <a:pt x="12213" y="12435"/>
                      <a:pt x="12168" y="12443"/>
                      <a:pt x="12127" y="12443"/>
                    </a:cubicBezTo>
                    <a:cubicBezTo>
                      <a:pt x="11993" y="12443"/>
                      <a:pt x="11899" y="12356"/>
                      <a:pt x="11818" y="12258"/>
                    </a:cubicBezTo>
                    <a:cubicBezTo>
                      <a:pt x="11661" y="12071"/>
                      <a:pt x="11513" y="11874"/>
                      <a:pt x="11368" y="11676"/>
                    </a:cubicBezTo>
                    <a:cubicBezTo>
                      <a:pt x="11016" y="11201"/>
                      <a:pt x="10667" y="10724"/>
                      <a:pt x="10304" y="10230"/>
                    </a:cubicBezTo>
                    <a:cubicBezTo>
                      <a:pt x="10387" y="10194"/>
                      <a:pt x="10493" y="10149"/>
                      <a:pt x="10627" y="10093"/>
                    </a:cubicBezTo>
                    <a:close/>
                    <a:moveTo>
                      <a:pt x="4257" y="12100"/>
                    </a:moveTo>
                    <a:cubicBezTo>
                      <a:pt x="4298" y="12100"/>
                      <a:pt x="4338" y="12127"/>
                      <a:pt x="4375" y="12211"/>
                    </a:cubicBezTo>
                    <a:cubicBezTo>
                      <a:pt x="3804" y="12511"/>
                      <a:pt x="3244" y="12804"/>
                      <a:pt x="2686" y="13097"/>
                    </a:cubicBezTo>
                    <a:lnTo>
                      <a:pt x="2664" y="13067"/>
                    </a:lnTo>
                    <a:cubicBezTo>
                      <a:pt x="2710" y="13029"/>
                      <a:pt x="2752" y="12986"/>
                      <a:pt x="2803" y="12955"/>
                    </a:cubicBezTo>
                    <a:cubicBezTo>
                      <a:pt x="3240" y="12690"/>
                      <a:pt x="3678" y="12424"/>
                      <a:pt x="4118" y="12162"/>
                    </a:cubicBezTo>
                    <a:cubicBezTo>
                      <a:pt x="4163" y="12135"/>
                      <a:pt x="4211" y="12100"/>
                      <a:pt x="4257" y="12100"/>
                    </a:cubicBezTo>
                    <a:close/>
                    <a:moveTo>
                      <a:pt x="4129" y="12532"/>
                    </a:moveTo>
                    <a:cubicBezTo>
                      <a:pt x="4219" y="12646"/>
                      <a:pt x="4297" y="12746"/>
                      <a:pt x="4377" y="12846"/>
                    </a:cubicBezTo>
                    <a:cubicBezTo>
                      <a:pt x="4369" y="12857"/>
                      <a:pt x="4361" y="12878"/>
                      <a:pt x="4344" y="12888"/>
                    </a:cubicBezTo>
                    <a:cubicBezTo>
                      <a:pt x="3439" y="13363"/>
                      <a:pt x="2584" y="13933"/>
                      <a:pt x="1620" y="14296"/>
                    </a:cubicBezTo>
                    <a:cubicBezTo>
                      <a:pt x="1543" y="14324"/>
                      <a:pt x="1467" y="14359"/>
                      <a:pt x="1389" y="14379"/>
                    </a:cubicBezTo>
                    <a:cubicBezTo>
                      <a:pt x="1323" y="14397"/>
                      <a:pt x="1270" y="14407"/>
                      <a:pt x="1230" y="14407"/>
                    </a:cubicBezTo>
                    <a:cubicBezTo>
                      <a:pt x="1110" y="14407"/>
                      <a:pt x="1087" y="14325"/>
                      <a:pt x="1107" y="14119"/>
                    </a:cubicBezTo>
                    <a:cubicBezTo>
                      <a:pt x="2118" y="13587"/>
                      <a:pt x="3123" y="13059"/>
                      <a:pt x="4129" y="12532"/>
                    </a:cubicBezTo>
                    <a:close/>
                    <a:moveTo>
                      <a:pt x="10055" y="10250"/>
                    </a:moveTo>
                    <a:cubicBezTo>
                      <a:pt x="10467" y="10793"/>
                      <a:pt x="10854" y="11303"/>
                      <a:pt x="11218" y="11781"/>
                    </a:cubicBezTo>
                    <a:cubicBezTo>
                      <a:pt x="11123" y="12071"/>
                      <a:pt x="10929" y="12193"/>
                      <a:pt x="10727" y="12315"/>
                    </a:cubicBezTo>
                    <a:cubicBezTo>
                      <a:pt x="9613" y="12989"/>
                      <a:pt x="8502" y="13668"/>
                      <a:pt x="7389" y="14344"/>
                    </a:cubicBezTo>
                    <a:cubicBezTo>
                      <a:pt x="7284" y="14407"/>
                      <a:pt x="7175" y="14463"/>
                      <a:pt x="7034" y="14542"/>
                    </a:cubicBezTo>
                    <a:cubicBezTo>
                      <a:pt x="6543" y="13859"/>
                      <a:pt x="6056" y="13183"/>
                      <a:pt x="5549" y="12478"/>
                    </a:cubicBezTo>
                    <a:cubicBezTo>
                      <a:pt x="5912" y="12278"/>
                      <a:pt x="6263" y="12091"/>
                      <a:pt x="6608" y="11893"/>
                    </a:cubicBezTo>
                    <a:cubicBezTo>
                      <a:pt x="7086" y="11616"/>
                      <a:pt x="7562" y="11334"/>
                      <a:pt x="8037" y="11049"/>
                    </a:cubicBezTo>
                    <a:cubicBezTo>
                      <a:pt x="8237" y="10928"/>
                      <a:pt x="8422" y="10778"/>
                      <a:pt x="8673" y="10768"/>
                    </a:cubicBezTo>
                    <a:cubicBezTo>
                      <a:pt x="8693" y="10766"/>
                      <a:pt x="8716" y="10760"/>
                      <a:pt x="8731" y="10748"/>
                    </a:cubicBezTo>
                    <a:cubicBezTo>
                      <a:pt x="9106" y="10451"/>
                      <a:pt x="9615" y="10531"/>
                      <a:pt x="10055" y="10250"/>
                    </a:cubicBezTo>
                    <a:close/>
                    <a:moveTo>
                      <a:pt x="11125" y="12297"/>
                    </a:moveTo>
                    <a:cubicBezTo>
                      <a:pt x="11183" y="12297"/>
                      <a:pt x="11240" y="12324"/>
                      <a:pt x="11297" y="12380"/>
                    </a:cubicBezTo>
                    <a:cubicBezTo>
                      <a:pt x="10044" y="13180"/>
                      <a:pt x="8797" y="13978"/>
                      <a:pt x="7520" y="14796"/>
                    </a:cubicBezTo>
                    <a:cubicBezTo>
                      <a:pt x="7465" y="14692"/>
                      <a:pt x="7429" y="14622"/>
                      <a:pt x="7389" y="14545"/>
                    </a:cubicBezTo>
                    <a:cubicBezTo>
                      <a:pt x="7428" y="14514"/>
                      <a:pt x="7457" y="14486"/>
                      <a:pt x="7490" y="14465"/>
                    </a:cubicBezTo>
                    <a:cubicBezTo>
                      <a:pt x="8665" y="13752"/>
                      <a:pt x="9841" y="13042"/>
                      <a:pt x="11016" y="12330"/>
                    </a:cubicBezTo>
                    <a:cubicBezTo>
                      <a:pt x="11052" y="12308"/>
                      <a:pt x="11089" y="12297"/>
                      <a:pt x="11125" y="12297"/>
                    </a:cubicBezTo>
                    <a:close/>
                    <a:moveTo>
                      <a:pt x="5334" y="12600"/>
                    </a:moveTo>
                    <a:cubicBezTo>
                      <a:pt x="5735" y="12987"/>
                      <a:pt x="7175" y="15092"/>
                      <a:pt x="7266" y="15449"/>
                    </a:cubicBezTo>
                    <a:cubicBezTo>
                      <a:pt x="7171" y="15416"/>
                      <a:pt x="7086" y="15410"/>
                      <a:pt x="7040" y="15366"/>
                    </a:cubicBezTo>
                    <a:cubicBezTo>
                      <a:pt x="6880" y="15209"/>
                      <a:pt x="6715" y="15052"/>
                      <a:pt x="6583" y="14874"/>
                    </a:cubicBezTo>
                    <a:cubicBezTo>
                      <a:pt x="6065" y="14179"/>
                      <a:pt x="5561" y="13477"/>
                      <a:pt x="5035" y="12754"/>
                    </a:cubicBezTo>
                    <a:cubicBezTo>
                      <a:pt x="5150" y="12694"/>
                      <a:pt x="5245" y="12646"/>
                      <a:pt x="5334" y="12600"/>
                    </a:cubicBezTo>
                    <a:close/>
                    <a:moveTo>
                      <a:pt x="5704" y="1"/>
                    </a:moveTo>
                    <a:cubicBezTo>
                      <a:pt x="5297" y="1"/>
                      <a:pt x="5230" y="97"/>
                      <a:pt x="5230" y="538"/>
                    </a:cubicBezTo>
                    <a:cubicBezTo>
                      <a:pt x="5230" y="1202"/>
                      <a:pt x="5237" y="1866"/>
                      <a:pt x="5228" y="2528"/>
                    </a:cubicBezTo>
                    <a:cubicBezTo>
                      <a:pt x="5222" y="2872"/>
                      <a:pt x="5190" y="3217"/>
                      <a:pt x="5170" y="3560"/>
                    </a:cubicBezTo>
                    <a:cubicBezTo>
                      <a:pt x="4747" y="3563"/>
                      <a:pt x="4396" y="3728"/>
                      <a:pt x="4038" y="3888"/>
                    </a:cubicBezTo>
                    <a:cubicBezTo>
                      <a:pt x="3089" y="4313"/>
                      <a:pt x="2176" y="4806"/>
                      <a:pt x="1280" y="5326"/>
                    </a:cubicBezTo>
                    <a:cubicBezTo>
                      <a:pt x="927" y="5532"/>
                      <a:pt x="612" y="5800"/>
                      <a:pt x="289" y="6052"/>
                    </a:cubicBezTo>
                    <a:cubicBezTo>
                      <a:pt x="81" y="6214"/>
                      <a:pt x="1" y="6452"/>
                      <a:pt x="3" y="6705"/>
                    </a:cubicBezTo>
                    <a:cubicBezTo>
                      <a:pt x="9" y="7363"/>
                      <a:pt x="223" y="7949"/>
                      <a:pt x="686" y="8427"/>
                    </a:cubicBezTo>
                    <a:cubicBezTo>
                      <a:pt x="768" y="8511"/>
                      <a:pt x="904" y="8604"/>
                      <a:pt x="1010" y="8604"/>
                    </a:cubicBezTo>
                    <a:cubicBezTo>
                      <a:pt x="1016" y="8604"/>
                      <a:pt x="1022" y="8604"/>
                      <a:pt x="1028" y="8603"/>
                    </a:cubicBezTo>
                    <a:cubicBezTo>
                      <a:pt x="1047" y="8601"/>
                      <a:pt x="1066" y="8600"/>
                      <a:pt x="1083" y="8600"/>
                    </a:cubicBezTo>
                    <a:cubicBezTo>
                      <a:pt x="1292" y="8600"/>
                      <a:pt x="1395" y="8727"/>
                      <a:pt x="1503" y="8875"/>
                    </a:cubicBezTo>
                    <a:cubicBezTo>
                      <a:pt x="2264" y="9920"/>
                      <a:pt x="3067" y="10929"/>
                      <a:pt x="4032" y="11799"/>
                    </a:cubicBezTo>
                    <a:cubicBezTo>
                      <a:pt x="4074" y="11837"/>
                      <a:pt x="4100" y="11889"/>
                      <a:pt x="4140" y="11943"/>
                    </a:cubicBezTo>
                    <a:cubicBezTo>
                      <a:pt x="3989" y="12039"/>
                      <a:pt x="3860" y="12120"/>
                      <a:pt x="3732" y="12203"/>
                    </a:cubicBezTo>
                    <a:cubicBezTo>
                      <a:pt x="2896" y="12746"/>
                      <a:pt x="2062" y="13287"/>
                      <a:pt x="1230" y="13830"/>
                    </a:cubicBezTo>
                    <a:cubicBezTo>
                      <a:pt x="1161" y="13875"/>
                      <a:pt x="1095" y="13926"/>
                      <a:pt x="1041" y="13986"/>
                    </a:cubicBezTo>
                    <a:cubicBezTo>
                      <a:pt x="947" y="14092"/>
                      <a:pt x="939" y="14304"/>
                      <a:pt x="1012" y="14416"/>
                    </a:cubicBezTo>
                    <a:cubicBezTo>
                      <a:pt x="1071" y="14506"/>
                      <a:pt x="1148" y="14537"/>
                      <a:pt x="1233" y="14537"/>
                    </a:cubicBezTo>
                    <a:cubicBezTo>
                      <a:pt x="1276" y="14537"/>
                      <a:pt x="1322" y="14529"/>
                      <a:pt x="1368" y="14517"/>
                    </a:cubicBezTo>
                    <a:cubicBezTo>
                      <a:pt x="1427" y="14501"/>
                      <a:pt x="1488" y="14486"/>
                      <a:pt x="1544" y="14463"/>
                    </a:cubicBezTo>
                    <a:cubicBezTo>
                      <a:pt x="1885" y="14320"/>
                      <a:pt x="2235" y="14194"/>
                      <a:pt x="2563" y="14028"/>
                    </a:cubicBezTo>
                    <a:cubicBezTo>
                      <a:pt x="3214" y="13700"/>
                      <a:pt x="3854" y="13347"/>
                      <a:pt x="4499" y="13008"/>
                    </a:cubicBezTo>
                    <a:cubicBezTo>
                      <a:pt x="4615" y="12946"/>
                      <a:pt x="4735" y="12893"/>
                      <a:pt x="4887" y="12820"/>
                    </a:cubicBezTo>
                    <a:cubicBezTo>
                      <a:pt x="5036" y="13036"/>
                      <a:pt x="5188" y="13227"/>
                      <a:pt x="5307" y="13438"/>
                    </a:cubicBezTo>
                    <a:cubicBezTo>
                      <a:pt x="5631" y="14010"/>
                      <a:pt x="6054" y="14511"/>
                      <a:pt x="6438" y="15039"/>
                    </a:cubicBezTo>
                    <a:cubicBezTo>
                      <a:pt x="6528" y="15164"/>
                      <a:pt x="6623" y="15291"/>
                      <a:pt x="6739" y="15387"/>
                    </a:cubicBezTo>
                    <a:cubicBezTo>
                      <a:pt x="6870" y="15496"/>
                      <a:pt x="7018" y="15604"/>
                      <a:pt x="7179" y="15652"/>
                    </a:cubicBezTo>
                    <a:cubicBezTo>
                      <a:pt x="7215" y="15663"/>
                      <a:pt x="7249" y="15668"/>
                      <a:pt x="7281" y="15668"/>
                    </a:cubicBezTo>
                    <a:cubicBezTo>
                      <a:pt x="7453" y="15668"/>
                      <a:pt x="7551" y="15517"/>
                      <a:pt x="7500" y="15322"/>
                    </a:cubicBezTo>
                    <a:cubicBezTo>
                      <a:pt x="7478" y="15236"/>
                      <a:pt x="7435" y="15155"/>
                      <a:pt x="7395" y="15054"/>
                    </a:cubicBezTo>
                    <a:cubicBezTo>
                      <a:pt x="8801" y="14157"/>
                      <a:pt x="10199" y="13265"/>
                      <a:pt x="11592" y="12376"/>
                    </a:cubicBezTo>
                    <a:cubicBezTo>
                      <a:pt x="11719" y="12463"/>
                      <a:pt x="11821" y="12551"/>
                      <a:pt x="11938" y="12609"/>
                    </a:cubicBezTo>
                    <a:cubicBezTo>
                      <a:pt x="12007" y="12643"/>
                      <a:pt x="12083" y="12659"/>
                      <a:pt x="12157" y="12659"/>
                    </a:cubicBezTo>
                    <a:cubicBezTo>
                      <a:pt x="12270" y="12659"/>
                      <a:pt x="12375" y="12622"/>
                      <a:pt x="12429" y="12559"/>
                    </a:cubicBezTo>
                    <a:cubicBezTo>
                      <a:pt x="12528" y="12442"/>
                      <a:pt x="12503" y="12145"/>
                      <a:pt x="12392" y="12002"/>
                    </a:cubicBezTo>
                    <a:cubicBezTo>
                      <a:pt x="11876" y="11342"/>
                      <a:pt x="11364" y="10679"/>
                      <a:pt x="10841" y="10008"/>
                    </a:cubicBezTo>
                    <a:cubicBezTo>
                      <a:pt x="10922" y="9963"/>
                      <a:pt x="11004" y="9926"/>
                      <a:pt x="11080" y="9875"/>
                    </a:cubicBezTo>
                    <a:cubicBezTo>
                      <a:pt x="11394" y="9666"/>
                      <a:pt x="11723" y="9471"/>
                      <a:pt x="12018" y="9236"/>
                    </a:cubicBezTo>
                    <a:cubicBezTo>
                      <a:pt x="12539" y="8819"/>
                      <a:pt x="13041" y="8381"/>
                      <a:pt x="13407" y="7812"/>
                    </a:cubicBezTo>
                    <a:cubicBezTo>
                      <a:pt x="13423" y="7787"/>
                      <a:pt x="13448" y="7768"/>
                      <a:pt x="13467" y="7744"/>
                    </a:cubicBezTo>
                    <a:cubicBezTo>
                      <a:pt x="13649" y="7524"/>
                      <a:pt x="13802" y="7325"/>
                      <a:pt x="13739" y="6985"/>
                    </a:cubicBezTo>
                    <a:cubicBezTo>
                      <a:pt x="13667" y="6604"/>
                      <a:pt x="13721" y="6200"/>
                      <a:pt x="13721" y="5787"/>
                    </a:cubicBezTo>
                    <a:cubicBezTo>
                      <a:pt x="13803" y="5736"/>
                      <a:pt x="13919" y="5683"/>
                      <a:pt x="14005" y="5599"/>
                    </a:cubicBezTo>
                    <a:cubicBezTo>
                      <a:pt x="14126" y="5479"/>
                      <a:pt x="14245" y="5346"/>
                      <a:pt x="14327" y="5198"/>
                    </a:cubicBezTo>
                    <a:cubicBezTo>
                      <a:pt x="14415" y="5036"/>
                      <a:pt x="14351" y="4928"/>
                      <a:pt x="14170" y="4876"/>
                    </a:cubicBezTo>
                    <a:cubicBezTo>
                      <a:pt x="14089" y="4853"/>
                      <a:pt x="14001" y="4848"/>
                      <a:pt x="13922" y="4836"/>
                    </a:cubicBezTo>
                    <a:cubicBezTo>
                      <a:pt x="13949" y="4325"/>
                      <a:pt x="13991" y="3837"/>
                      <a:pt x="14001" y="3348"/>
                    </a:cubicBezTo>
                    <a:cubicBezTo>
                      <a:pt x="14014" y="2542"/>
                      <a:pt x="14007" y="1735"/>
                      <a:pt x="14006" y="929"/>
                    </a:cubicBezTo>
                    <a:cubicBezTo>
                      <a:pt x="14006" y="501"/>
                      <a:pt x="13893" y="390"/>
                      <a:pt x="13463" y="367"/>
                    </a:cubicBezTo>
                    <a:cubicBezTo>
                      <a:pt x="12734" y="329"/>
                      <a:pt x="12007" y="283"/>
                      <a:pt x="11278" y="247"/>
                    </a:cubicBezTo>
                    <a:cubicBezTo>
                      <a:pt x="10044" y="184"/>
                      <a:pt x="8811" y="124"/>
                      <a:pt x="7579" y="68"/>
                    </a:cubicBezTo>
                    <a:cubicBezTo>
                      <a:pt x="6983" y="41"/>
                      <a:pt x="6387" y="18"/>
                      <a:pt x="5791" y="2"/>
                    </a:cubicBezTo>
                    <a:cubicBezTo>
                      <a:pt x="5760" y="1"/>
                      <a:pt x="5731" y="1"/>
                      <a:pt x="5704" y="1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48"/>
              <p:cNvSpPr/>
              <p:nvPr/>
            </p:nvSpPr>
            <p:spPr>
              <a:xfrm>
                <a:off x="3104965" y="3415632"/>
                <a:ext cx="50817" cy="154090"/>
              </a:xfrm>
              <a:custGeom>
                <a:rect b="b" l="l" r="r" t="t"/>
                <a:pathLst>
                  <a:path extrusionOk="0" h="3948" w="1302">
                    <a:moveTo>
                      <a:pt x="1272" y="1"/>
                    </a:moveTo>
                    <a:cubicBezTo>
                      <a:pt x="1259" y="56"/>
                      <a:pt x="1239" y="110"/>
                      <a:pt x="1235" y="164"/>
                    </a:cubicBezTo>
                    <a:cubicBezTo>
                      <a:pt x="1214" y="470"/>
                      <a:pt x="1194" y="777"/>
                      <a:pt x="1177" y="1082"/>
                    </a:cubicBezTo>
                    <a:cubicBezTo>
                      <a:pt x="1163" y="1341"/>
                      <a:pt x="1059" y="1558"/>
                      <a:pt x="854" y="1741"/>
                    </a:cubicBezTo>
                    <a:cubicBezTo>
                      <a:pt x="884" y="1167"/>
                      <a:pt x="915" y="592"/>
                      <a:pt x="945" y="18"/>
                    </a:cubicBezTo>
                    <a:cubicBezTo>
                      <a:pt x="922" y="16"/>
                      <a:pt x="900" y="13"/>
                      <a:pt x="877" y="11"/>
                    </a:cubicBezTo>
                    <a:cubicBezTo>
                      <a:pt x="862" y="139"/>
                      <a:pt x="843" y="266"/>
                      <a:pt x="835" y="394"/>
                    </a:cubicBezTo>
                    <a:cubicBezTo>
                      <a:pt x="804" y="884"/>
                      <a:pt x="764" y="1374"/>
                      <a:pt x="753" y="1863"/>
                    </a:cubicBezTo>
                    <a:cubicBezTo>
                      <a:pt x="746" y="2171"/>
                      <a:pt x="616" y="2418"/>
                      <a:pt x="418" y="2659"/>
                    </a:cubicBezTo>
                    <a:cubicBezTo>
                      <a:pt x="469" y="1786"/>
                      <a:pt x="520" y="912"/>
                      <a:pt x="571" y="39"/>
                    </a:cubicBezTo>
                    <a:cubicBezTo>
                      <a:pt x="549" y="36"/>
                      <a:pt x="527" y="34"/>
                      <a:pt x="505" y="32"/>
                    </a:cubicBezTo>
                    <a:cubicBezTo>
                      <a:pt x="491" y="129"/>
                      <a:pt x="468" y="225"/>
                      <a:pt x="462" y="322"/>
                    </a:cubicBezTo>
                    <a:cubicBezTo>
                      <a:pt x="413" y="1117"/>
                      <a:pt x="362" y="1913"/>
                      <a:pt x="321" y="2708"/>
                    </a:cubicBezTo>
                    <a:cubicBezTo>
                      <a:pt x="311" y="2925"/>
                      <a:pt x="272" y="3129"/>
                      <a:pt x="183" y="3329"/>
                    </a:cubicBezTo>
                    <a:cubicBezTo>
                      <a:pt x="103" y="3509"/>
                      <a:pt x="1" y="3688"/>
                      <a:pt x="28" y="3948"/>
                    </a:cubicBezTo>
                    <a:cubicBezTo>
                      <a:pt x="80" y="3869"/>
                      <a:pt x="112" y="3831"/>
                      <a:pt x="132" y="3788"/>
                    </a:cubicBezTo>
                    <a:cubicBezTo>
                      <a:pt x="257" y="3530"/>
                      <a:pt x="377" y="3271"/>
                      <a:pt x="502" y="3012"/>
                    </a:cubicBezTo>
                    <a:cubicBezTo>
                      <a:pt x="537" y="2939"/>
                      <a:pt x="574" y="2812"/>
                      <a:pt x="620" y="2807"/>
                    </a:cubicBezTo>
                    <a:cubicBezTo>
                      <a:pt x="849" y="2783"/>
                      <a:pt x="788" y="2612"/>
                      <a:pt x="805" y="2487"/>
                    </a:cubicBezTo>
                    <a:cubicBezTo>
                      <a:pt x="839" y="2235"/>
                      <a:pt x="963" y="2028"/>
                      <a:pt x="1105" y="1772"/>
                    </a:cubicBezTo>
                    <a:cubicBezTo>
                      <a:pt x="1119" y="1926"/>
                      <a:pt x="1128" y="2025"/>
                      <a:pt x="1137" y="2122"/>
                    </a:cubicBezTo>
                    <a:cubicBezTo>
                      <a:pt x="1270" y="1420"/>
                      <a:pt x="1302" y="714"/>
                      <a:pt x="1272" y="1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48"/>
              <p:cNvSpPr/>
              <p:nvPr/>
            </p:nvSpPr>
            <p:spPr>
              <a:xfrm>
                <a:off x="3212765" y="3437176"/>
                <a:ext cx="16080" cy="136215"/>
              </a:xfrm>
              <a:custGeom>
                <a:rect b="b" l="l" r="r" t="t"/>
                <a:pathLst>
                  <a:path extrusionOk="0" h="3490" w="412">
                    <a:moveTo>
                      <a:pt x="344" y="0"/>
                    </a:moveTo>
                    <a:cubicBezTo>
                      <a:pt x="331" y="106"/>
                      <a:pt x="313" y="211"/>
                      <a:pt x="306" y="316"/>
                    </a:cubicBezTo>
                    <a:cubicBezTo>
                      <a:pt x="287" y="632"/>
                      <a:pt x="259" y="941"/>
                      <a:pt x="163" y="1249"/>
                    </a:cubicBezTo>
                    <a:cubicBezTo>
                      <a:pt x="7" y="1750"/>
                      <a:pt x="1" y="2272"/>
                      <a:pt x="32" y="2793"/>
                    </a:cubicBezTo>
                    <a:cubicBezTo>
                      <a:pt x="48" y="3041"/>
                      <a:pt x="72" y="3296"/>
                      <a:pt x="220" y="3490"/>
                    </a:cubicBezTo>
                    <a:cubicBezTo>
                      <a:pt x="283" y="2335"/>
                      <a:pt x="347" y="1172"/>
                      <a:pt x="411" y="8"/>
                    </a:cubicBezTo>
                    <a:cubicBezTo>
                      <a:pt x="390" y="6"/>
                      <a:pt x="367" y="3"/>
                      <a:pt x="344" y="0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48"/>
              <p:cNvSpPr/>
              <p:nvPr/>
            </p:nvSpPr>
            <p:spPr>
              <a:xfrm>
                <a:off x="3066442" y="3417895"/>
                <a:ext cx="32005" cy="151788"/>
              </a:xfrm>
              <a:custGeom>
                <a:rect b="b" l="l" r="r" t="t"/>
                <a:pathLst>
                  <a:path extrusionOk="0" h="3889" w="820">
                    <a:moveTo>
                      <a:pt x="789" y="0"/>
                    </a:moveTo>
                    <a:cubicBezTo>
                      <a:pt x="768" y="0"/>
                      <a:pt x="748" y="1"/>
                      <a:pt x="726" y="1"/>
                    </a:cubicBezTo>
                    <a:cubicBezTo>
                      <a:pt x="716" y="108"/>
                      <a:pt x="704" y="214"/>
                      <a:pt x="694" y="320"/>
                    </a:cubicBezTo>
                    <a:cubicBezTo>
                      <a:pt x="635" y="887"/>
                      <a:pt x="599" y="1458"/>
                      <a:pt x="511" y="2019"/>
                    </a:cubicBezTo>
                    <a:cubicBezTo>
                      <a:pt x="431" y="2528"/>
                      <a:pt x="343" y="3041"/>
                      <a:pt x="86" y="3507"/>
                    </a:cubicBezTo>
                    <a:cubicBezTo>
                      <a:pt x="34" y="3602"/>
                      <a:pt x="1" y="3743"/>
                      <a:pt x="85" y="3889"/>
                    </a:cubicBezTo>
                    <a:cubicBezTo>
                      <a:pt x="225" y="3559"/>
                      <a:pt x="351" y="3263"/>
                      <a:pt x="506" y="2897"/>
                    </a:cubicBezTo>
                    <a:lnTo>
                      <a:pt x="506" y="2897"/>
                    </a:lnTo>
                    <a:cubicBezTo>
                      <a:pt x="486" y="3238"/>
                      <a:pt x="470" y="3508"/>
                      <a:pt x="450" y="3816"/>
                    </a:cubicBezTo>
                    <a:cubicBezTo>
                      <a:pt x="566" y="3583"/>
                      <a:pt x="820" y="586"/>
                      <a:pt x="789" y="0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48"/>
              <p:cNvSpPr/>
              <p:nvPr/>
            </p:nvSpPr>
            <p:spPr>
              <a:xfrm>
                <a:off x="3260459" y="3437801"/>
                <a:ext cx="12646" cy="153466"/>
              </a:xfrm>
              <a:custGeom>
                <a:rect b="b" l="l" r="r" t="t"/>
                <a:pathLst>
                  <a:path extrusionOk="0" h="3932" w="324">
                    <a:moveTo>
                      <a:pt x="282" y="0"/>
                    </a:moveTo>
                    <a:lnTo>
                      <a:pt x="282" y="0"/>
                    </a:lnTo>
                    <a:cubicBezTo>
                      <a:pt x="44" y="427"/>
                      <a:pt x="105" y="860"/>
                      <a:pt x="85" y="1277"/>
                    </a:cubicBezTo>
                    <a:cubicBezTo>
                      <a:pt x="66" y="1683"/>
                      <a:pt x="90" y="2092"/>
                      <a:pt x="76" y="2499"/>
                    </a:cubicBezTo>
                    <a:cubicBezTo>
                      <a:pt x="61" y="2976"/>
                      <a:pt x="27" y="3453"/>
                      <a:pt x="0" y="3930"/>
                    </a:cubicBezTo>
                    <a:cubicBezTo>
                      <a:pt x="20" y="3931"/>
                      <a:pt x="39" y="3931"/>
                      <a:pt x="58" y="3931"/>
                    </a:cubicBezTo>
                    <a:cubicBezTo>
                      <a:pt x="71" y="3855"/>
                      <a:pt x="92" y="3779"/>
                      <a:pt x="97" y="3701"/>
                    </a:cubicBezTo>
                    <a:cubicBezTo>
                      <a:pt x="122" y="3346"/>
                      <a:pt x="172" y="2987"/>
                      <a:pt x="151" y="2634"/>
                    </a:cubicBezTo>
                    <a:cubicBezTo>
                      <a:pt x="142" y="2460"/>
                      <a:pt x="323" y="2390"/>
                      <a:pt x="284" y="2222"/>
                    </a:cubicBezTo>
                    <a:cubicBezTo>
                      <a:pt x="245" y="2055"/>
                      <a:pt x="227" y="1879"/>
                      <a:pt x="230" y="1708"/>
                    </a:cubicBezTo>
                    <a:cubicBezTo>
                      <a:pt x="236" y="1392"/>
                      <a:pt x="268" y="1077"/>
                      <a:pt x="280" y="761"/>
                    </a:cubicBezTo>
                    <a:cubicBezTo>
                      <a:pt x="289" y="521"/>
                      <a:pt x="282" y="281"/>
                      <a:pt x="282" y="0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48"/>
              <p:cNvSpPr/>
              <p:nvPr/>
            </p:nvSpPr>
            <p:spPr>
              <a:xfrm>
                <a:off x="3080688" y="3388038"/>
                <a:ext cx="182660" cy="11826"/>
              </a:xfrm>
              <a:custGeom>
                <a:rect b="b" l="l" r="r" t="t"/>
                <a:pathLst>
                  <a:path extrusionOk="0" h="303" w="4680">
                    <a:moveTo>
                      <a:pt x="215" y="0"/>
                    </a:moveTo>
                    <a:cubicBezTo>
                      <a:pt x="144" y="0"/>
                      <a:pt x="72" y="7"/>
                      <a:pt x="0" y="7"/>
                    </a:cubicBezTo>
                    <a:cubicBezTo>
                      <a:pt x="1252" y="225"/>
                      <a:pt x="2504" y="302"/>
                      <a:pt x="3760" y="302"/>
                    </a:cubicBezTo>
                    <a:cubicBezTo>
                      <a:pt x="4066" y="302"/>
                      <a:pt x="4373" y="297"/>
                      <a:pt x="4680" y="289"/>
                    </a:cubicBezTo>
                    <a:cubicBezTo>
                      <a:pt x="4640" y="246"/>
                      <a:pt x="4596" y="214"/>
                      <a:pt x="4552" y="213"/>
                    </a:cubicBezTo>
                    <a:cubicBezTo>
                      <a:pt x="3146" y="158"/>
                      <a:pt x="1734" y="241"/>
                      <a:pt x="336" y="9"/>
                    </a:cubicBezTo>
                    <a:cubicBezTo>
                      <a:pt x="296" y="2"/>
                      <a:pt x="256" y="0"/>
                      <a:pt x="215" y="0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48"/>
              <p:cNvSpPr/>
              <p:nvPr/>
            </p:nvSpPr>
            <p:spPr>
              <a:xfrm>
                <a:off x="3335513" y="3421642"/>
                <a:ext cx="15300" cy="104835"/>
              </a:xfrm>
              <a:custGeom>
                <a:rect b="b" l="l" r="r" t="t"/>
                <a:pathLst>
                  <a:path extrusionOk="0" h="2686" w="392">
                    <a:moveTo>
                      <a:pt x="351" y="1"/>
                    </a:moveTo>
                    <a:cubicBezTo>
                      <a:pt x="345" y="1"/>
                      <a:pt x="339" y="1"/>
                      <a:pt x="334" y="1"/>
                    </a:cubicBezTo>
                    <a:cubicBezTo>
                      <a:pt x="144" y="538"/>
                      <a:pt x="1" y="2383"/>
                      <a:pt x="137" y="2685"/>
                    </a:cubicBezTo>
                    <a:lnTo>
                      <a:pt x="137" y="2684"/>
                    </a:lnTo>
                    <a:cubicBezTo>
                      <a:pt x="167" y="2629"/>
                      <a:pt x="192" y="2603"/>
                      <a:pt x="194" y="2577"/>
                    </a:cubicBezTo>
                    <a:cubicBezTo>
                      <a:pt x="260" y="1765"/>
                      <a:pt x="326" y="955"/>
                      <a:pt x="388" y="145"/>
                    </a:cubicBezTo>
                    <a:cubicBezTo>
                      <a:pt x="392" y="105"/>
                      <a:pt x="385" y="65"/>
                      <a:pt x="380" y="25"/>
                    </a:cubicBezTo>
                    <a:cubicBezTo>
                      <a:pt x="379" y="17"/>
                      <a:pt x="371" y="6"/>
                      <a:pt x="363" y="2"/>
                    </a:cubicBezTo>
                    <a:cubicBezTo>
                      <a:pt x="359" y="1"/>
                      <a:pt x="355" y="1"/>
                      <a:pt x="351" y="1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48"/>
              <p:cNvSpPr/>
              <p:nvPr/>
            </p:nvSpPr>
            <p:spPr>
              <a:xfrm>
                <a:off x="3245276" y="3428941"/>
                <a:ext cx="13504" cy="166892"/>
              </a:xfrm>
              <a:custGeom>
                <a:rect b="b" l="l" r="r" t="t"/>
                <a:pathLst>
                  <a:path extrusionOk="0" h="4276" w="346">
                    <a:moveTo>
                      <a:pt x="301" y="1"/>
                    </a:moveTo>
                    <a:cubicBezTo>
                      <a:pt x="287" y="4"/>
                      <a:pt x="272" y="7"/>
                      <a:pt x="257" y="10"/>
                    </a:cubicBezTo>
                    <a:cubicBezTo>
                      <a:pt x="172" y="1430"/>
                      <a:pt x="86" y="2848"/>
                      <a:pt x="0" y="4267"/>
                    </a:cubicBezTo>
                    <a:cubicBezTo>
                      <a:pt x="20" y="4270"/>
                      <a:pt x="38" y="4273"/>
                      <a:pt x="58" y="4275"/>
                    </a:cubicBezTo>
                    <a:cubicBezTo>
                      <a:pt x="73" y="4178"/>
                      <a:pt x="94" y="4082"/>
                      <a:pt x="101" y="3984"/>
                    </a:cubicBezTo>
                    <a:cubicBezTo>
                      <a:pt x="121" y="3710"/>
                      <a:pt x="134" y="3435"/>
                      <a:pt x="152" y="3160"/>
                    </a:cubicBezTo>
                    <a:cubicBezTo>
                      <a:pt x="216" y="2153"/>
                      <a:pt x="281" y="1146"/>
                      <a:pt x="343" y="138"/>
                    </a:cubicBezTo>
                    <a:cubicBezTo>
                      <a:pt x="346" y="93"/>
                      <a:pt x="316" y="47"/>
                      <a:pt x="301" y="1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48"/>
              <p:cNvSpPr/>
              <p:nvPr/>
            </p:nvSpPr>
            <p:spPr>
              <a:xfrm>
                <a:off x="3231304" y="3427926"/>
                <a:ext cx="12685" cy="155339"/>
              </a:xfrm>
              <a:custGeom>
                <a:rect b="b" l="l" r="r" t="t"/>
                <a:pathLst>
                  <a:path extrusionOk="0" h="3980" w="325">
                    <a:moveTo>
                      <a:pt x="293" y="1"/>
                    </a:moveTo>
                    <a:cubicBezTo>
                      <a:pt x="285" y="1"/>
                      <a:pt x="272" y="7"/>
                      <a:pt x="241" y="14"/>
                    </a:cubicBezTo>
                    <a:cubicBezTo>
                      <a:pt x="161" y="1331"/>
                      <a:pt x="80" y="2655"/>
                      <a:pt x="0" y="3980"/>
                    </a:cubicBezTo>
                    <a:cubicBezTo>
                      <a:pt x="29" y="3977"/>
                      <a:pt x="56" y="3976"/>
                      <a:pt x="85" y="3974"/>
                    </a:cubicBezTo>
                    <a:cubicBezTo>
                      <a:pt x="164" y="2718"/>
                      <a:pt x="243" y="1461"/>
                      <a:pt x="321" y="205"/>
                    </a:cubicBezTo>
                    <a:cubicBezTo>
                      <a:pt x="324" y="146"/>
                      <a:pt x="318" y="85"/>
                      <a:pt x="315" y="26"/>
                    </a:cubicBezTo>
                    <a:cubicBezTo>
                      <a:pt x="314" y="17"/>
                      <a:pt x="306" y="5"/>
                      <a:pt x="298" y="2"/>
                    </a:cubicBezTo>
                    <a:cubicBezTo>
                      <a:pt x="296" y="1"/>
                      <a:pt x="295" y="1"/>
                      <a:pt x="293" y="1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48"/>
              <p:cNvSpPr/>
              <p:nvPr/>
            </p:nvSpPr>
            <p:spPr>
              <a:xfrm>
                <a:off x="3100281" y="3417310"/>
                <a:ext cx="12451" cy="139962"/>
              </a:xfrm>
              <a:custGeom>
                <a:rect b="b" l="l" r="r" t="t"/>
                <a:pathLst>
                  <a:path extrusionOk="0" h="3586" w="319">
                    <a:moveTo>
                      <a:pt x="231" y="0"/>
                    </a:moveTo>
                    <a:cubicBezTo>
                      <a:pt x="148" y="1193"/>
                      <a:pt x="59" y="2386"/>
                      <a:pt x="1" y="3580"/>
                    </a:cubicBezTo>
                    <a:cubicBezTo>
                      <a:pt x="27" y="3582"/>
                      <a:pt x="52" y="3583"/>
                      <a:pt x="77" y="3586"/>
                    </a:cubicBezTo>
                    <a:cubicBezTo>
                      <a:pt x="157" y="2392"/>
                      <a:pt x="239" y="1199"/>
                      <a:pt x="319" y="6"/>
                    </a:cubicBezTo>
                    <a:cubicBezTo>
                      <a:pt x="289" y="4"/>
                      <a:pt x="260" y="3"/>
                      <a:pt x="231" y="0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48"/>
              <p:cNvSpPr/>
              <p:nvPr/>
            </p:nvSpPr>
            <p:spPr>
              <a:xfrm>
                <a:off x="3205544" y="3485690"/>
                <a:ext cx="5933" cy="51051"/>
              </a:xfrm>
              <a:custGeom>
                <a:rect b="b" l="l" r="r" t="t"/>
                <a:pathLst>
                  <a:path extrusionOk="0" h="1308" w="152">
                    <a:moveTo>
                      <a:pt x="151" y="1"/>
                    </a:moveTo>
                    <a:cubicBezTo>
                      <a:pt x="6" y="430"/>
                      <a:pt x="11" y="868"/>
                      <a:pt x="0" y="1305"/>
                    </a:cubicBezTo>
                    <a:lnTo>
                      <a:pt x="76" y="1307"/>
                    </a:lnTo>
                    <a:cubicBezTo>
                      <a:pt x="101" y="872"/>
                      <a:pt x="126" y="436"/>
                      <a:pt x="151" y="1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48"/>
              <p:cNvSpPr/>
              <p:nvPr/>
            </p:nvSpPr>
            <p:spPr>
              <a:xfrm>
                <a:off x="3309090" y="3397912"/>
                <a:ext cx="8821" cy="4371"/>
              </a:xfrm>
              <a:custGeom>
                <a:rect b="b" l="l" r="r" t="t"/>
                <a:pathLst>
                  <a:path extrusionOk="0" h="112" w="226">
                    <a:moveTo>
                      <a:pt x="209" y="1"/>
                    </a:moveTo>
                    <a:cubicBezTo>
                      <a:pt x="140" y="21"/>
                      <a:pt x="70" y="42"/>
                      <a:pt x="0" y="64"/>
                    </a:cubicBezTo>
                    <a:cubicBezTo>
                      <a:pt x="5" y="80"/>
                      <a:pt x="10" y="96"/>
                      <a:pt x="13" y="112"/>
                    </a:cubicBezTo>
                    <a:lnTo>
                      <a:pt x="226" y="65"/>
                    </a:lnTo>
                    <a:cubicBezTo>
                      <a:pt x="220" y="43"/>
                      <a:pt x="214" y="22"/>
                      <a:pt x="209" y="1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48"/>
              <p:cNvSpPr/>
              <p:nvPr/>
            </p:nvSpPr>
            <p:spPr>
              <a:xfrm>
                <a:off x="3072102" y="3678029"/>
                <a:ext cx="66702" cy="71581"/>
              </a:xfrm>
              <a:custGeom>
                <a:rect b="b" l="l" r="r" t="t"/>
                <a:pathLst>
                  <a:path extrusionOk="0" h="1834" w="1709">
                    <a:moveTo>
                      <a:pt x="648" y="791"/>
                    </a:moveTo>
                    <a:lnTo>
                      <a:pt x="648" y="791"/>
                    </a:lnTo>
                    <a:cubicBezTo>
                      <a:pt x="581" y="1043"/>
                      <a:pt x="519" y="1273"/>
                      <a:pt x="456" y="1509"/>
                    </a:cubicBezTo>
                    <a:lnTo>
                      <a:pt x="176" y="1509"/>
                    </a:lnTo>
                    <a:cubicBezTo>
                      <a:pt x="213" y="1354"/>
                      <a:pt x="255" y="1201"/>
                      <a:pt x="286" y="1045"/>
                    </a:cubicBezTo>
                    <a:cubicBezTo>
                      <a:pt x="321" y="863"/>
                      <a:pt x="441" y="805"/>
                      <a:pt x="648" y="791"/>
                    </a:cubicBezTo>
                    <a:close/>
                    <a:moveTo>
                      <a:pt x="1709" y="0"/>
                    </a:moveTo>
                    <a:lnTo>
                      <a:pt x="1709" y="0"/>
                    </a:lnTo>
                    <a:cubicBezTo>
                      <a:pt x="1130" y="318"/>
                      <a:pt x="574" y="625"/>
                      <a:pt x="1" y="941"/>
                    </a:cubicBezTo>
                    <a:cubicBezTo>
                      <a:pt x="82" y="945"/>
                      <a:pt x="138" y="949"/>
                      <a:pt x="215" y="953"/>
                    </a:cubicBezTo>
                    <a:cubicBezTo>
                      <a:pt x="179" y="1086"/>
                      <a:pt x="139" y="1193"/>
                      <a:pt x="128" y="1301"/>
                    </a:cubicBezTo>
                    <a:cubicBezTo>
                      <a:pt x="121" y="1368"/>
                      <a:pt x="154" y="1440"/>
                      <a:pt x="171" y="1509"/>
                    </a:cubicBezTo>
                    <a:lnTo>
                      <a:pt x="164" y="1509"/>
                    </a:lnTo>
                    <a:cubicBezTo>
                      <a:pt x="167" y="1511"/>
                      <a:pt x="169" y="1512"/>
                      <a:pt x="171" y="1513"/>
                    </a:cubicBezTo>
                    <a:lnTo>
                      <a:pt x="171" y="1513"/>
                    </a:lnTo>
                    <a:cubicBezTo>
                      <a:pt x="172" y="1514"/>
                      <a:pt x="172" y="1516"/>
                      <a:pt x="172" y="1517"/>
                    </a:cubicBezTo>
                    <a:lnTo>
                      <a:pt x="174" y="1517"/>
                    </a:lnTo>
                    <a:cubicBezTo>
                      <a:pt x="174" y="1516"/>
                      <a:pt x="174" y="1515"/>
                      <a:pt x="174" y="1514"/>
                    </a:cubicBezTo>
                    <a:lnTo>
                      <a:pt x="174" y="1514"/>
                    </a:lnTo>
                    <a:cubicBezTo>
                      <a:pt x="275" y="1563"/>
                      <a:pt x="378" y="1612"/>
                      <a:pt x="500" y="1672"/>
                    </a:cubicBezTo>
                    <a:cubicBezTo>
                      <a:pt x="580" y="1389"/>
                      <a:pt x="648" y="1146"/>
                      <a:pt x="717" y="901"/>
                    </a:cubicBezTo>
                    <a:cubicBezTo>
                      <a:pt x="765" y="729"/>
                      <a:pt x="886" y="624"/>
                      <a:pt x="1083" y="585"/>
                    </a:cubicBezTo>
                    <a:lnTo>
                      <a:pt x="1083" y="585"/>
                    </a:lnTo>
                    <a:cubicBezTo>
                      <a:pt x="1009" y="983"/>
                      <a:pt x="857" y="1361"/>
                      <a:pt x="829" y="1763"/>
                    </a:cubicBezTo>
                    <a:cubicBezTo>
                      <a:pt x="962" y="1400"/>
                      <a:pt x="1067" y="1029"/>
                      <a:pt x="1161" y="656"/>
                    </a:cubicBezTo>
                    <a:cubicBezTo>
                      <a:pt x="1208" y="466"/>
                      <a:pt x="1298" y="333"/>
                      <a:pt x="1537" y="290"/>
                    </a:cubicBezTo>
                    <a:lnTo>
                      <a:pt x="1537" y="290"/>
                    </a:lnTo>
                    <a:cubicBezTo>
                      <a:pt x="1405" y="817"/>
                      <a:pt x="1278" y="1316"/>
                      <a:pt x="1152" y="1814"/>
                    </a:cubicBezTo>
                    <a:cubicBezTo>
                      <a:pt x="1177" y="1821"/>
                      <a:pt x="1202" y="1826"/>
                      <a:pt x="1227" y="1833"/>
                    </a:cubicBezTo>
                    <a:cubicBezTo>
                      <a:pt x="1389" y="1220"/>
                      <a:pt x="1549" y="608"/>
                      <a:pt x="1709" y="0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48"/>
              <p:cNvSpPr/>
              <p:nvPr/>
            </p:nvSpPr>
            <p:spPr>
              <a:xfrm>
                <a:off x="2958642" y="3711750"/>
                <a:ext cx="81534" cy="19632"/>
              </a:xfrm>
              <a:custGeom>
                <a:rect b="b" l="l" r="r" t="t"/>
                <a:pathLst>
                  <a:path extrusionOk="0" h="503" w="2089">
                    <a:moveTo>
                      <a:pt x="1" y="0"/>
                    </a:moveTo>
                    <a:cubicBezTo>
                      <a:pt x="201" y="129"/>
                      <a:pt x="1734" y="502"/>
                      <a:pt x="2062" y="502"/>
                    </a:cubicBezTo>
                    <a:cubicBezTo>
                      <a:pt x="2072" y="502"/>
                      <a:pt x="2081" y="502"/>
                      <a:pt x="2089" y="501"/>
                    </a:cubicBezTo>
                    <a:cubicBezTo>
                      <a:pt x="1395" y="156"/>
                      <a:pt x="684" y="136"/>
                      <a:pt x="1" y="0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48"/>
              <p:cNvSpPr/>
              <p:nvPr/>
            </p:nvSpPr>
            <p:spPr>
              <a:xfrm>
                <a:off x="3030457" y="3659138"/>
                <a:ext cx="77553" cy="25799"/>
              </a:xfrm>
              <a:custGeom>
                <a:rect b="b" l="l" r="r" t="t"/>
                <a:pathLst>
                  <a:path extrusionOk="0" h="661" w="1987">
                    <a:moveTo>
                      <a:pt x="1987" y="0"/>
                    </a:moveTo>
                    <a:cubicBezTo>
                      <a:pt x="1332" y="364"/>
                      <a:pt x="687" y="585"/>
                      <a:pt x="0" y="661"/>
                    </a:cubicBezTo>
                    <a:cubicBezTo>
                      <a:pt x="963" y="597"/>
                      <a:pt x="1695" y="355"/>
                      <a:pt x="1987" y="0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48"/>
              <p:cNvSpPr/>
              <p:nvPr/>
            </p:nvSpPr>
            <p:spPr>
              <a:xfrm>
                <a:off x="3044156" y="3633340"/>
                <a:ext cx="12802" cy="41216"/>
              </a:xfrm>
              <a:custGeom>
                <a:rect b="b" l="l" r="r" t="t"/>
                <a:pathLst>
                  <a:path extrusionOk="0" h="1056" w="328">
                    <a:moveTo>
                      <a:pt x="255" y="0"/>
                    </a:moveTo>
                    <a:lnTo>
                      <a:pt x="1" y="1037"/>
                    </a:lnTo>
                    <a:cubicBezTo>
                      <a:pt x="26" y="1044"/>
                      <a:pt x="52" y="1049"/>
                      <a:pt x="78" y="1055"/>
                    </a:cubicBezTo>
                    <a:cubicBezTo>
                      <a:pt x="162" y="710"/>
                      <a:pt x="244" y="363"/>
                      <a:pt x="328" y="17"/>
                    </a:cubicBezTo>
                    <a:cubicBezTo>
                      <a:pt x="304" y="12"/>
                      <a:pt x="280" y="6"/>
                      <a:pt x="255" y="0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48"/>
              <p:cNvSpPr/>
              <p:nvPr/>
            </p:nvSpPr>
            <p:spPr>
              <a:xfrm>
                <a:off x="3062695" y="3630881"/>
                <a:ext cx="12255" cy="38835"/>
              </a:xfrm>
              <a:custGeom>
                <a:rect b="b" l="l" r="r" t="t"/>
                <a:pathLst>
                  <a:path extrusionOk="0" h="995" w="314">
                    <a:moveTo>
                      <a:pt x="243" y="0"/>
                    </a:moveTo>
                    <a:cubicBezTo>
                      <a:pt x="165" y="292"/>
                      <a:pt x="86" y="581"/>
                      <a:pt x="10" y="873"/>
                    </a:cubicBezTo>
                    <a:cubicBezTo>
                      <a:pt x="0" y="908"/>
                      <a:pt x="8" y="946"/>
                      <a:pt x="8" y="984"/>
                    </a:cubicBezTo>
                    <a:cubicBezTo>
                      <a:pt x="26" y="988"/>
                      <a:pt x="44" y="991"/>
                      <a:pt x="61" y="994"/>
                    </a:cubicBezTo>
                    <a:cubicBezTo>
                      <a:pt x="146" y="670"/>
                      <a:pt x="229" y="343"/>
                      <a:pt x="314" y="19"/>
                    </a:cubicBezTo>
                    <a:cubicBezTo>
                      <a:pt x="290" y="13"/>
                      <a:pt x="267" y="7"/>
                      <a:pt x="243" y="0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48"/>
              <p:cNvSpPr/>
              <p:nvPr/>
            </p:nvSpPr>
            <p:spPr>
              <a:xfrm>
                <a:off x="3028583" y="3639545"/>
                <a:ext cx="11943" cy="39147"/>
              </a:xfrm>
              <a:custGeom>
                <a:rect b="b" l="l" r="r" t="t"/>
                <a:pathLst>
                  <a:path extrusionOk="0" h="1003" w="306">
                    <a:moveTo>
                      <a:pt x="238" y="0"/>
                    </a:moveTo>
                    <a:cubicBezTo>
                      <a:pt x="139" y="324"/>
                      <a:pt x="48" y="651"/>
                      <a:pt x="0" y="988"/>
                    </a:cubicBezTo>
                    <a:cubicBezTo>
                      <a:pt x="22" y="992"/>
                      <a:pt x="44" y="997"/>
                      <a:pt x="66" y="1002"/>
                    </a:cubicBezTo>
                    <a:cubicBezTo>
                      <a:pt x="146" y="672"/>
                      <a:pt x="226" y="342"/>
                      <a:pt x="306" y="13"/>
                    </a:cubicBezTo>
                    <a:cubicBezTo>
                      <a:pt x="283" y="8"/>
                      <a:pt x="261" y="4"/>
                      <a:pt x="238" y="0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48"/>
              <p:cNvSpPr/>
              <p:nvPr/>
            </p:nvSpPr>
            <p:spPr>
              <a:xfrm>
                <a:off x="3011020" y="3649771"/>
                <a:ext cx="10304" cy="33371"/>
              </a:xfrm>
              <a:custGeom>
                <a:rect b="b" l="l" r="r" t="t"/>
                <a:pathLst>
                  <a:path extrusionOk="0" h="855" w="264">
                    <a:moveTo>
                      <a:pt x="196" y="0"/>
                    </a:moveTo>
                    <a:cubicBezTo>
                      <a:pt x="101" y="272"/>
                      <a:pt x="55" y="556"/>
                      <a:pt x="1" y="838"/>
                    </a:cubicBezTo>
                    <a:cubicBezTo>
                      <a:pt x="25" y="843"/>
                      <a:pt x="49" y="849"/>
                      <a:pt x="73" y="855"/>
                    </a:cubicBezTo>
                    <a:cubicBezTo>
                      <a:pt x="137" y="575"/>
                      <a:pt x="200" y="295"/>
                      <a:pt x="264" y="16"/>
                    </a:cubicBezTo>
                    <a:cubicBezTo>
                      <a:pt x="241" y="11"/>
                      <a:pt x="219" y="6"/>
                      <a:pt x="196" y="0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48"/>
              <p:cNvSpPr/>
              <p:nvPr/>
            </p:nvSpPr>
            <p:spPr>
              <a:xfrm>
                <a:off x="3079478" y="3629202"/>
                <a:ext cx="11865" cy="34424"/>
              </a:xfrm>
              <a:custGeom>
                <a:rect b="b" l="l" r="r" t="t"/>
                <a:pathLst>
                  <a:path extrusionOk="0" h="882" w="304">
                    <a:moveTo>
                      <a:pt x="236" y="1"/>
                    </a:moveTo>
                    <a:cubicBezTo>
                      <a:pt x="158" y="289"/>
                      <a:pt x="80" y="579"/>
                      <a:pt x="1" y="867"/>
                    </a:cubicBezTo>
                    <a:cubicBezTo>
                      <a:pt x="27" y="872"/>
                      <a:pt x="53" y="877"/>
                      <a:pt x="80" y="882"/>
                    </a:cubicBezTo>
                    <a:cubicBezTo>
                      <a:pt x="155" y="594"/>
                      <a:pt x="229" y="306"/>
                      <a:pt x="304" y="18"/>
                    </a:cubicBezTo>
                    <a:cubicBezTo>
                      <a:pt x="282" y="12"/>
                      <a:pt x="259" y="7"/>
                      <a:pt x="236" y="1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48"/>
              <p:cNvSpPr/>
              <p:nvPr/>
            </p:nvSpPr>
            <p:spPr>
              <a:xfrm>
                <a:off x="3097432" y="3630959"/>
                <a:ext cx="9289" cy="25135"/>
              </a:xfrm>
              <a:custGeom>
                <a:rect b="b" l="l" r="r" t="t"/>
                <a:pathLst>
                  <a:path extrusionOk="0" h="644" w="238">
                    <a:moveTo>
                      <a:pt x="164" y="1"/>
                    </a:moveTo>
                    <a:cubicBezTo>
                      <a:pt x="109" y="209"/>
                      <a:pt x="55" y="418"/>
                      <a:pt x="1" y="626"/>
                    </a:cubicBezTo>
                    <a:cubicBezTo>
                      <a:pt x="22" y="632"/>
                      <a:pt x="44" y="638"/>
                      <a:pt x="66" y="644"/>
                    </a:cubicBezTo>
                    <a:cubicBezTo>
                      <a:pt x="123" y="435"/>
                      <a:pt x="180" y="228"/>
                      <a:pt x="237" y="20"/>
                    </a:cubicBezTo>
                    <a:cubicBezTo>
                      <a:pt x="213" y="14"/>
                      <a:pt x="188" y="7"/>
                      <a:pt x="164" y="1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48"/>
              <p:cNvSpPr/>
              <p:nvPr/>
            </p:nvSpPr>
            <p:spPr>
              <a:xfrm>
                <a:off x="2994315" y="3664368"/>
                <a:ext cx="7260" cy="20959"/>
              </a:xfrm>
              <a:custGeom>
                <a:rect b="b" l="l" r="r" t="t"/>
                <a:pathLst>
                  <a:path extrusionOk="0" h="537" w="186">
                    <a:moveTo>
                      <a:pt x="112" y="0"/>
                    </a:moveTo>
                    <a:cubicBezTo>
                      <a:pt x="75" y="174"/>
                      <a:pt x="37" y="348"/>
                      <a:pt x="1" y="521"/>
                    </a:cubicBezTo>
                    <a:cubicBezTo>
                      <a:pt x="25" y="527"/>
                      <a:pt x="49" y="532"/>
                      <a:pt x="74" y="537"/>
                    </a:cubicBezTo>
                    <a:lnTo>
                      <a:pt x="184" y="16"/>
                    </a:lnTo>
                    <a:lnTo>
                      <a:pt x="185" y="16"/>
                    </a:lnTo>
                    <a:cubicBezTo>
                      <a:pt x="160" y="11"/>
                      <a:pt x="136" y="6"/>
                      <a:pt x="112" y="0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48"/>
              <p:cNvSpPr/>
              <p:nvPr/>
            </p:nvSpPr>
            <p:spPr>
              <a:xfrm>
                <a:off x="3115151" y="3633925"/>
                <a:ext cx="5815" cy="12373"/>
              </a:xfrm>
              <a:custGeom>
                <a:rect b="b" l="l" r="r" t="t"/>
                <a:pathLst>
                  <a:path extrusionOk="0" h="317" w="149">
                    <a:moveTo>
                      <a:pt x="82" y="0"/>
                    </a:moveTo>
                    <a:lnTo>
                      <a:pt x="1" y="300"/>
                    </a:lnTo>
                    <a:cubicBezTo>
                      <a:pt x="22" y="306"/>
                      <a:pt x="45" y="311"/>
                      <a:pt x="67" y="317"/>
                    </a:cubicBezTo>
                    <a:cubicBezTo>
                      <a:pt x="93" y="219"/>
                      <a:pt x="121" y="120"/>
                      <a:pt x="148" y="22"/>
                    </a:cubicBezTo>
                    <a:cubicBezTo>
                      <a:pt x="125" y="15"/>
                      <a:pt x="104" y="7"/>
                      <a:pt x="82" y="0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48"/>
              <p:cNvSpPr/>
              <p:nvPr/>
            </p:nvSpPr>
            <p:spPr>
              <a:xfrm>
                <a:off x="3201368" y="3711126"/>
                <a:ext cx="85163" cy="45782"/>
              </a:xfrm>
              <a:custGeom>
                <a:rect b="b" l="l" r="r" t="t"/>
                <a:pathLst>
                  <a:path extrusionOk="0" h="1173" w="2182">
                    <a:moveTo>
                      <a:pt x="2181" y="0"/>
                    </a:moveTo>
                    <a:cubicBezTo>
                      <a:pt x="1842" y="235"/>
                      <a:pt x="1519" y="501"/>
                      <a:pt x="1156" y="696"/>
                    </a:cubicBezTo>
                    <a:cubicBezTo>
                      <a:pt x="791" y="891"/>
                      <a:pt x="388" y="1017"/>
                      <a:pt x="1" y="1173"/>
                    </a:cubicBezTo>
                    <a:cubicBezTo>
                      <a:pt x="881" y="1065"/>
                      <a:pt x="1576" y="615"/>
                      <a:pt x="2181" y="0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48"/>
              <p:cNvSpPr/>
              <p:nvPr/>
            </p:nvSpPr>
            <p:spPr>
              <a:xfrm>
                <a:off x="3241764" y="3664680"/>
                <a:ext cx="9328" cy="38796"/>
              </a:xfrm>
              <a:custGeom>
                <a:rect b="b" l="l" r="r" t="t"/>
                <a:pathLst>
                  <a:path extrusionOk="0" h="994" w="239">
                    <a:moveTo>
                      <a:pt x="169" y="0"/>
                    </a:moveTo>
                    <a:cubicBezTo>
                      <a:pt x="112" y="326"/>
                      <a:pt x="56" y="655"/>
                      <a:pt x="0" y="981"/>
                    </a:cubicBezTo>
                    <a:cubicBezTo>
                      <a:pt x="25" y="985"/>
                      <a:pt x="52" y="990"/>
                      <a:pt x="77" y="993"/>
                    </a:cubicBezTo>
                    <a:lnTo>
                      <a:pt x="238" y="11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48"/>
              <p:cNvSpPr/>
              <p:nvPr/>
            </p:nvSpPr>
            <p:spPr>
              <a:xfrm>
                <a:off x="3258273" y="3662612"/>
                <a:ext cx="8313" cy="31653"/>
              </a:xfrm>
              <a:custGeom>
                <a:rect b="b" l="l" r="r" t="t"/>
                <a:pathLst>
                  <a:path extrusionOk="0" h="811" w="213">
                    <a:moveTo>
                      <a:pt x="143" y="1"/>
                    </a:moveTo>
                    <a:lnTo>
                      <a:pt x="0" y="803"/>
                    </a:lnTo>
                    <a:cubicBezTo>
                      <a:pt x="26" y="805"/>
                      <a:pt x="52" y="808"/>
                      <a:pt x="77" y="811"/>
                    </a:cubicBezTo>
                    <a:cubicBezTo>
                      <a:pt x="122" y="544"/>
                      <a:pt x="167" y="279"/>
                      <a:pt x="212" y="12"/>
                    </a:cubicBezTo>
                    <a:cubicBezTo>
                      <a:pt x="189" y="9"/>
                      <a:pt x="166" y="4"/>
                      <a:pt x="143" y="1"/>
                    </a:cubicBez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48"/>
              <p:cNvSpPr/>
              <p:nvPr/>
            </p:nvSpPr>
            <p:spPr>
              <a:xfrm>
                <a:off x="3276539" y="3662222"/>
                <a:ext cx="6323" cy="19983"/>
              </a:xfrm>
              <a:custGeom>
                <a:rect b="b" l="l" r="r" t="t"/>
                <a:pathLst>
                  <a:path extrusionOk="0" h="512" w="162">
                    <a:moveTo>
                      <a:pt x="92" y="0"/>
                    </a:moveTo>
                    <a:cubicBezTo>
                      <a:pt x="61" y="169"/>
                      <a:pt x="30" y="337"/>
                      <a:pt x="0" y="505"/>
                    </a:cubicBezTo>
                    <a:lnTo>
                      <a:pt x="74" y="512"/>
                    </a:lnTo>
                    <a:cubicBezTo>
                      <a:pt x="103" y="345"/>
                      <a:pt x="132" y="179"/>
                      <a:pt x="162" y="13"/>
                    </a:cubicBez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7A3B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01" name="Google Shape;2601;p48"/>
          <p:cNvSpPr/>
          <p:nvPr/>
        </p:nvSpPr>
        <p:spPr>
          <a:xfrm rot="4499997">
            <a:off x="8087913" y="3549216"/>
            <a:ext cx="468197" cy="992715"/>
          </a:xfrm>
          <a:custGeom>
            <a:rect b="b" l="l" r="r" t="t"/>
            <a:pathLst>
              <a:path extrusionOk="0" h="9755" w="4601">
                <a:moveTo>
                  <a:pt x="2145" y="1"/>
                </a:moveTo>
                <a:cubicBezTo>
                  <a:pt x="2145" y="1"/>
                  <a:pt x="2144" y="1"/>
                  <a:pt x="2143" y="1"/>
                </a:cubicBezTo>
                <a:cubicBezTo>
                  <a:pt x="2103" y="4"/>
                  <a:pt x="2073" y="40"/>
                  <a:pt x="2077" y="80"/>
                </a:cubicBezTo>
                <a:cubicBezTo>
                  <a:pt x="2137" y="798"/>
                  <a:pt x="2183" y="1519"/>
                  <a:pt x="2216" y="2242"/>
                </a:cubicBezTo>
                <a:cubicBezTo>
                  <a:pt x="2210" y="2241"/>
                  <a:pt x="2205" y="2240"/>
                  <a:pt x="2199" y="2240"/>
                </a:cubicBezTo>
                <a:cubicBezTo>
                  <a:pt x="2150" y="2235"/>
                  <a:pt x="2102" y="2233"/>
                  <a:pt x="2054" y="2233"/>
                </a:cubicBezTo>
                <a:cubicBezTo>
                  <a:pt x="1087" y="2233"/>
                  <a:pt x="267" y="3133"/>
                  <a:pt x="0" y="4046"/>
                </a:cubicBezTo>
                <a:cubicBezTo>
                  <a:pt x="414" y="4036"/>
                  <a:pt x="846" y="3912"/>
                  <a:pt x="1224" y="3686"/>
                </a:cubicBezTo>
                <a:cubicBezTo>
                  <a:pt x="1712" y="3393"/>
                  <a:pt x="2114" y="2911"/>
                  <a:pt x="2223" y="2402"/>
                </a:cubicBezTo>
                <a:cubicBezTo>
                  <a:pt x="2244" y="2905"/>
                  <a:pt x="2260" y="3410"/>
                  <a:pt x="2269" y="3914"/>
                </a:cubicBezTo>
                <a:cubicBezTo>
                  <a:pt x="2230" y="3912"/>
                  <a:pt x="2192" y="3910"/>
                  <a:pt x="2153" y="3910"/>
                </a:cubicBezTo>
                <a:cubicBezTo>
                  <a:pt x="1186" y="3910"/>
                  <a:pt x="366" y="4810"/>
                  <a:pt x="100" y="5722"/>
                </a:cubicBezTo>
                <a:cubicBezTo>
                  <a:pt x="513" y="5713"/>
                  <a:pt x="945" y="5588"/>
                  <a:pt x="1323" y="5362"/>
                </a:cubicBezTo>
                <a:cubicBezTo>
                  <a:pt x="1755" y="5103"/>
                  <a:pt x="2119" y="4696"/>
                  <a:pt x="2272" y="4253"/>
                </a:cubicBezTo>
                <a:lnTo>
                  <a:pt x="2272" y="4253"/>
                </a:lnTo>
                <a:cubicBezTo>
                  <a:pt x="2278" y="4745"/>
                  <a:pt x="2276" y="5237"/>
                  <a:pt x="2269" y="5729"/>
                </a:cubicBezTo>
                <a:cubicBezTo>
                  <a:pt x="2230" y="5726"/>
                  <a:pt x="2191" y="5725"/>
                  <a:pt x="2153" y="5725"/>
                </a:cubicBezTo>
                <a:cubicBezTo>
                  <a:pt x="1186" y="5725"/>
                  <a:pt x="366" y="6623"/>
                  <a:pt x="100" y="7537"/>
                </a:cubicBezTo>
                <a:cubicBezTo>
                  <a:pt x="513" y="7526"/>
                  <a:pt x="945" y="7403"/>
                  <a:pt x="1323" y="7176"/>
                </a:cubicBezTo>
                <a:cubicBezTo>
                  <a:pt x="1747" y="6922"/>
                  <a:pt x="2105" y="6525"/>
                  <a:pt x="2264" y="6092"/>
                </a:cubicBezTo>
                <a:lnTo>
                  <a:pt x="2264" y="6092"/>
                </a:lnTo>
                <a:cubicBezTo>
                  <a:pt x="2257" y="6388"/>
                  <a:pt x="2248" y="6684"/>
                  <a:pt x="2237" y="6979"/>
                </a:cubicBezTo>
                <a:cubicBezTo>
                  <a:pt x="1576" y="7716"/>
                  <a:pt x="1730" y="8949"/>
                  <a:pt x="2267" y="9755"/>
                </a:cubicBezTo>
                <a:cubicBezTo>
                  <a:pt x="2525" y="9432"/>
                  <a:pt x="2708" y="9023"/>
                  <a:pt x="2778" y="8588"/>
                </a:cubicBezTo>
                <a:cubicBezTo>
                  <a:pt x="2874" y="7993"/>
                  <a:pt x="2747" y="7335"/>
                  <a:pt x="2383" y="6927"/>
                </a:cubicBezTo>
                <a:cubicBezTo>
                  <a:pt x="2395" y="6624"/>
                  <a:pt x="2404" y="6322"/>
                  <a:pt x="2410" y="6017"/>
                </a:cubicBezTo>
                <a:cubicBezTo>
                  <a:pt x="2553" y="6479"/>
                  <a:pt x="2929" y="6908"/>
                  <a:pt x="3377" y="7176"/>
                </a:cubicBezTo>
                <a:cubicBezTo>
                  <a:pt x="3755" y="7403"/>
                  <a:pt x="4187" y="7526"/>
                  <a:pt x="4600" y="7537"/>
                </a:cubicBezTo>
                <a:cubicBezTo>
                  <a:pt x="4333" y="6624"/>
                  <a:pt x="3513" y="5723"/>
                  <a:pt x="2545" y="5723"/>
                </a:cubicBezTo>
                <a:cubicBezTo>
                  <a:pt x="2501" y="5723"/>
                  <a:pt x="2457" y="5725"/>
                  <a:pt x="2413" y="5729"/>
                </a:cubicBezTo>
                <a:cubicBezTo>
                  <a:pt x="2421" y="5228"/>
                  <a:pt x="2423" y="4727"/>
                  <a:pt x="2418" y="4226"/>
                </a:cubicBezTo>
                <a:lnTo>
                  <a:pt x="2418" y="4226"/>
                </a:lnTo>
                <a:cubicBezTo>
                  <a:pt x="2565" y="4679"/>
                  <a:pt x="2936" y="5099"/>
                  <a:pt x="3377" y="5363"/>
                </a:cubicBezTo>
                <a:cubicBezTo>
                  <a:pt x="3755" y="5588"/>
                  <a:pt x="4187" y="5713"/>
                  <a:pt x="4600" y="5723"/>
                </a:cubicBezTo>
                <a:cubicBezTo>
                  <a:pt x="4333" y="4809"/>
                  <a:pt x="3513" y="3909"/>
                  <a:pt x="2545" y="3909"/>
                </a:cubicBezTo>
                <a:cubicBezTo>
                  <a:pt x="2501" y="3909"/>
                  <a:pt x="2457" y="3911"/>
                  <a:pt x="2413" y="3914"/>
                </a:cubicBezTo>
                <a:cubicBezTo>
                  <a:pt x="2405" y="3443"/>
                  <a:pt x="2390" y="2971"/>
                  <a:pt x="2371" y="2499"/>
                </a:cubicBezTo>
                <a:lnTo>
                  <a:pt x="2371" y="2499"/>
                </a:lnTo>
                <a:cubicBezTo>
                  <a:pt x="2521" y="2951"/>
                  <a:pt x="2890" y="3370"/>
                  <a:pt x="3329" y="3633"/>
                </a:cubicBezTo>
                <a:cubicBezTo>
                  <a:pt x="3707" y="3860"/>
                  <a:pt x="4139" y="3983"/>
                  <a:pt x="4552" y="3993"/>
                </a:cubicBezTo>
                <a:cubicBezTo>
                  <a:pt x="4286" y="3080"/>
                  <a:pt x="3466" y="2179"/>
                  <a:pt x="2498" y="2179"/>
                </a:cubicBezTo>
                <a:cubicBezTo>
                  <a:pt x="2452" y="2179"/>
                  <a:pt x="2405" y="2182"/>
                  <a:pt x="2358" y="2186"/>
                </a:cubicBezTo>
                <a:cubicBezTo>
                  <a:pt x="2326" y="1478"/>
                  <a:pt x="2280" y="771"/>
                  <a:pt x="2221" y="67"/>
                </a:cubicBezTo>
                <a:cubicBezTo>
                  <a:pt x="2217" y="28"/>
                  <a:pt x="2184" y="1"/>
                  <a:pt x="2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2" name="Google Shape;2602;p48"/>
          <p:cNvGrpSpPr/>
          <p:nvPr/>
        </p:nvGrpSpPr>
        <p:grpSpPr>
          <a:xfrm>
            <a:off x="7874774" y="100092"/>
            <a:ext cx="1170250" cy="630582"/>
            <a:chOff x="3706452" y="3128997"/>
            <a:chExt cx="542712" cy="292451"/>
          </a:xfrm>
        </p:grpSpPr>
        <p:sp>
          <p:nvSpPr>
            <p:cNvPr id="2603" name="Google Shape;2603;p48"/>
            <p:cNvSpPr/>
            <p:nvPr/>
          </p:nvSpPr>
          <p:spPr>
            <a:xfrm>
              <a:off x="3706452" y="3183639"/>
              <a:ext cx="542712" cy="116387"/>
            </a:xfrm>
            <a:custGeom>
              <a:rect b="b" l="l" r="r" t="t"/>
              <a:pathLst>
                <a:path extrusionOk="0" h="2982" w="13905">
                  <a:moveTo>
                    <a:pt x="13803" y="1"/>
                  </a:moveTo>
                  <a:cubicBezTo>
                    <a:pt x="13776" y="1"/>
                    <a:pt x="13749" y="13"/>
                    <a:pt x="13731" y="37"/>
                  </a:cubicBezTo>
                  <a:lnTo>
                    <a:pt x="11682" y="2760"/>
                  </a:lnTo>
                  <a:cubicBezTo>
                    <a:pt x="10806" y="1960"/>
                    <a:pt x="9959" y="1109"/>
                    <a:pt x="9165" y="229"/>
                  </a:cubicBezTo>
                  <a:cubicBezTo>
                    <a:pt x="9148" y="211"/>
                    <a:pt x="9124" y="201"/>
                    <a:pt x="9099" y="201"/>
                  </a:cubicBezTo>
                  <a:cubicBezTo>
                    <a:pt x="9074" y="201"/>
                    <a:pt x="9050" y="211"/>
                    <a:pt x="9034" y="229"/>
                  </a:cubicBezTo>
                  <a:lnTo>
                    <a:pt x="6909" y="2516"/>
                  </a:lnTo>
                  <a:cubicBezTo>
                    <a:pt x="6097" y="1792"/>
                    <a:pt x="5338" y="998"/>
                    <a:pt x="4652" y="155"/>
                  </a:cubicBezTo>
                  <a:cubicBezTo>
                    <a:pt x="4636" y="136"/>
                    <a:pt x="4614" y="125"/>
                    <a:pt x="4590" y="123"/>
                  </a:cubicBezTo>
                  <a:cubicBezTo>
                    <a:pt x="4587" y="122"/>
                    <a:pt x="4585" y="122"/>
                    <a:pt x="4582" y="122"/>
                  </a:cubicBezTo>
                  <a:cubicBezTo>
                    <a:pt x="4560" y="122"/>
                    <a:pt x="4540" y="130"/>
                    <a:pt x="4524" y="144"/>
                  </a:cubicBezTo>
                  <a:cubicBezTo>
                    <a:pt x="3666" y="896"/>
                    <a:pt x="2855" y="1716"/>
                    <a:pt x="2112" y="2582"/>
                  </a:cubicBezTo>
                  <a:lnTo>
                    <a:pt x="170" y="171"/>
                  </a:lnTo>
                  <a:cubicBezTo>
                    <a:pt x="152" y="149"/>
                    <a:pt x="126" y="137"/>
                    <a:pt x="100" y="137"/>
                  </a:cubicBezTo>
                  <a:cubicBezTo>
                    <a:pt x="81" y="137"/>
                    <a:pt x="61" y="144"/>
                    <a:pt x="45" y="157"/>
                  </a:cubicBezTo>
                  <a:cubicBezTo>
                    <a:pt x="6" y="188"/>
                    <a:pt x="0" y="244"/>
                    <a:pt x="31" y="283"/>
                  </a:cubicBezTo>
                  <a:lnTo>
                    <a:pt x="2041" y="2778"/>
                  </a:lnTo>
                  <a:cubicBezTo>
                    <a:pt x="2057" y="2800"/>
                    <a:pt x="2083" y="2811"/>
                    <a:pt x="2110" y="2812"/>
                  </a:cubicBezTo>
                  <a:lnTo>
                    <a:pt x="2111" y="2812"/>
                  </a:lnTo>
                  <a:cubicBezTo>
                    <a:pt x="2136" y="2812"/>
                    <a:pt x="2161" y="2801"/>
                    <a:pt x="2179" y="2780"/>
                  </a:cubicBezTo>
                  <a:cubicBezTo>
                    <a:pt x="2914" y="1914"/>
                    <a:pt x="3720" y="1093"/>
                    <a:pt x="4572" y="340"/>
                  </a:cubicBezTo>
                  <a:cubicBezTo>
                    <a:pt x="5268" y="1187"/>
                    <a:pt x="6035" y="1983"/>
                    <a:pt x="6856" y="2707"/>
                  </a:cubicBezTo>
                  <a:cubicBezTo>
                    <a:pt x="6873" y="2722"/>
                    <a:pt x="6894" y="2730"/>
                    <a:pt x="6915" y="2730"/>
                  </a:cubicBezTo>
                  <a:cubicBezTo>
                    <a:pt x="6939" y="2730"/>
                    <a:pt x="6963" y="2720"/>
                    <a:pt x="6980" y="2701"/>
                  </a:cubicBezTo>
                  <a:lnTo>
                    <a:pt x="9098" y="421"/>
                  </a:lnTo>
                  <a:cubicBezTo>
                    <a:pt x="9900" y="1305"/>
                    <a:pt x="10753" y="2157"/>
                    <a:pt x="11634" y="2958"/>
                  </a:cubicBezTo>
                  <a:cubicBezTo>
                    <a:pt x="11651" y="2974"/>
                    <a:pt x="11673" y="2982"/>
                    <a:pt x="11695" y="2982"/>
                  </a:cubicBezTo>
                  <a:cubicBezTo>
                    <a:pt x="11697" y="2982"/>
                    <a:pt x="11701" y="2982"/>
                    <a:pt x="11703" y="2981"/>
                  </a:cubicBezTo>
                  <a:cubicBezTo>
                    <a:pt x="11728" y="2978"/>
                    <a:pt x="11751" y="2966"/>
                    <a:pt x="11766" y="2946"/>
                  </a:cubicBezTo>
                  <a:lnTo>
                    <a:pt x="13874" y="143"/>
                  </a:lnTo>
                  <a:cubicBezTo>
                    <a:pt x="13904" y="104"/>
                    <a:pt x="13896" y="48"/>
                    <a:pt x="13857" y="19"/>
                  </a:cubicBezTo>
                  <a:cubicBezTo>
                    <a:pt x="13841" y="7"/>
                    <a:pt x="13822" y="1"/>
                    <a:pt x="13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48"/>
            <p:cNvSpPr/>
            <p:nvPr/>
          </p:nvSpPr>
          <p:spPr>
            <a:xfrm>
              <a:off x="3706452" y="3242418"/>
              <a:ext cx="542712" cy="116387"/>
            </a:xfrm>
            <a:custGeom>
              <a:rect b="b" l="l" r="r" t="t"/>
              <a:pathLst>
                <a:path extrusionOk="0" h="2982" w="13905">
                  <a:moveTo>
                    <a:pt x="13803" y="0"/>
                  </a:moveTo>
                  <a:cubicBezTo>
                    <a:pt x="13776" y="0"/>
                    <a:pt x="13749" y="13"/>
                    <a:pt x="13731" y="37"/>
                  </a:cubicBezTo>
                  <a:lnTo>
                    <a:pt x="11682" y="2761"/>
                  </a:lnTo>
                  <a:cubicBezTo>
                    <a:pt x="10806" y="1960"/>
                    <a:pt x="9959" y="1110"/>
                    <a:pt x="9165" y="230"/>
                  </a:cubicBezTo>
                  <a:cubicBezTo>
                    <a:pt x="9148" y="212"/>
                    <a:pt x="9124" y="200"/>
                    <a:pt x="9099" y="200"/>
                  </a:cubicBezTo>
                  <a:cubicBezTo>
                    <a:pt x="9075" y="201"/>
                    <a:pt x="9050" y="210"/>
                    <a:pt x="9034" y="229"/>
                  </a:cubicBezTo>
                  <a:lnTo>
                    <a:pt x="6909" y="2516"/>
                  </a:lnTo>
                  <a:cubicBezTo>
                    <a:pt x="6097" y="1793"/>
                    <a:pt x="5338" y="999"/>
                    <a:pt x="4652" y="156"/>
                  </a:cubicBezTo>
                  <a:cubicBezTo>
                    <a:pt x="4636" y="136"/>
                    <a:pt x="4614" y="125"/>
                    <a:pt x="4590" y="122"/>
                  </a:cubicBezTo>
                  <a:cubicBezTo>
                    <a:pt x="4588" y="122"/>
                    <a:pt x="4585" y="122"/>
                    <a:pt x="4582" y="122"/>
                  </a:cubicBezTo>
                  <a:cubicBezTo>
                    <a:pt x="4561" y="122"/>
                    <a:pt x="4540" y="130"/>
                    <a:pt x="4524" y="144"/>
                  </a:cubicBezTo>
                  <a:cubicBezTo>
                    <a:pt x="3666" y="897"/>
                    <a:pt x="2855" y="1716"/>
                    <a:pt x="2112" y="2583"/>
                  </a:cubicBezTo>
                  <a:lnTo>
                    <a:pt x="170" y="170"/>
                  </a:lnTo>
                  <a:cubicBezTo>
                    <a:pt x="152" y="149"/>
                    <a:pt x="126" y="137"/>
                    <a:pt x="100" y="137"/>
                  </a:cubicBezTo>
                  <a:cubicBezTo>
                    <a:pt x="80" y="137"/>
                    <a:pt x="61" y="144"/>
                    <a:pt x="45" y="157"/>
                  </a:cubicBezTo>
                  <a:cubicBezTo>
                    <a:pt x="6" y="188"/>
                    <a:pt x="0" y="244"/>
                    <a:pt x="31" y="283"/>
                  </a:cubicBezTo>
                  <a:lnTo>
                    <a:pt x="2041" y="2779"/>
                  </a:lnTo>
                  <a:cubicBezTo>
                    <a:pt x="2057" y="2799"/>
                    <a:pt x="2083" y="2812"/>
                    <a:pt x="2110" y="2812"/>
                  </a:cubicBezTo>
                  <a:cubicBezTo>
                    <a:pt x="2136" y="2812"/>
                    <a:pt x="2161" y="2801"/>
                    <a:pt x="2179" y="2780"/>
                  </a:cubicBezTo>
                  <a:cubicBezTo>
                    <a:pt x="2914" y="1914"/>
                    <a:pt x="3720" y="1093"/>
                    <a:pt x="4572" y="340"/>
                  </a:cubicBezTo>
                  <a:cubicBezTo>
                    <a:pt x="5268" y="1186"/>
                    <a:pt x="6035" y="1983"/>
                    <a:pt x="6856" y="2708"/>
                  </a:cubicBezTo>
                  <a:cubicBezTo>
                    <a:pt x="6872" y="2723"/>
                    <a:pt x="6893" y="2730"/>
                    <a:pt x="6914" y="2730"/>
                  </a:cubicBezTo>
                  <a:cubicBezTo>
                    <a:pt x="6938" y="2730"/>
                    <a:pt x="6962" y="2720"/>
                    <a:pt x="6980" y="2701"/>
                  </a:cubicBezTo>
                  <a:lnTo>
                    <a:pt x="9098" y="422"/>
                  </a:lnTo>
                  <a:cubicBezTo>
                    <a:pt x="9900" y="1304"/>
                    <a:pt x="10753" y="2156"/>
                    <a:pt x="11634" y="2958"/>
                  </a:cubicBezTo>
                  <a:cubicBezTo>
                    <a:pt x="11651" y="2973"/>
                    <a:pt x="11673" y="2981"/>
                    <a:pt x="11695" y="2981"/>
                  </a:cubicBezTo>
                  <a:lnTo>
                    <a:pt x="11703" y="2981"/>
                  </a:lnTo>
                  <a:cubicBezTo>
                    <a:pt x="11728" y="2979"/>
                    <a:pt x="11751" y="2965"/>
                    <a:pt x="11766" y="2946"/>
                  </a:cubicBezTo>
                  <a:lnTo>
                    <a:pt x="13874" y="144"/>
                  </a:lnTo>
                  <a:cubicBezTo>
                    <a:pt x="13904" y="104"/>
                    <a:pt x="13896" y="48"/>
                    <a:pt x="13857" y="18"/>
                  </a:cubicBezTo>
                  <a:cubicBezTo>
                    <a:pt x="13841" y="6"/>
                    <a:pt x="13822" y="0"/>
                    <a:pt x="13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48"/>
            <p:cNvSpPr/>
            <p:nvPr/>
          </p:nvSpPr>
          <p:spPr>
            <a:xfrm>
              <a:off x="3706452" y="3305060"/>
              <a:ext cx="542712" cy="116387"/>
            </a:xfrm>
            <a:custGeom>
              <a:rect b="b" l="l" r="r" t="t"/>
              <a:pathLst>
                <a:path extrusionOk="0" h="2982" w="13905">
                  <a:moveTo>
                    <a:pt x="13803" y="0"/>
                  </a:moveTo>
                  <a:cubicBezTo>
                    <a:pt x="13776" y="0"/>
                    <a:pt x="13749" y="13"/>
                    <a:pt x="13731" y="37"/>
                  </a:cubicBezTo>
                  <a:lnTo>
                    <a:pt x="11682" y="2760"/>
                  </a:lnTo>
                  <a:cubicBezTo>
                    <a:pt x="10806" y="1960"/>
                    <a:pt x="9959" y="1109"/>
                    <a:pt x="9165" y="230"/>
                  </a:cubicBezTo>
                  <a:cubicBezTo>
                    <a:pt x="9148" y="211"/>
                    <a:pt x="9124" y="200"/>
                    <a:pt x="9099" y="200"/>
                  </a:cubicBezTo>
                  <a:cubicBezTo>
                    <a:pt x="9075" y="201"/>
                    <a:pt x="9050" y="211"/>
                    <a:pt x="9034" y="229"/>
                  </a:cubicBezTo>
                  <a:lnTo>
                    <a:pt x="6909" y="2516"/>
                  </a:lnTo>
                  <a:cubicBezTo>
                    <a:pt x="6097" y="1793"/>
                    <a:pt x="5338" y="999"/>
                    <a:pt x="4652" y="156"/>
                  </a:cubicBezTo>
                  <a:cubicBezTo>
                    <a:pt x="4636" y="136"/>
                    <a:pt x="4614" y="125"/>
                    <a:pt x="4590" y="122"/>
                  </a:cubicBezTo>
                  <a:cubicBezTo>
                    <a:pt x="4587" y="122"/>
                    <a:pt x="4585" y="122"/>
                    <a:pt x="4582" y="122"/>
                  </a:cubicBezTo>
                  <a:cubicBezTo>
                    <a:pt x="4560" y="122"/>
                    <a:pt x="4540" y="130"/>
                    <a:pt x="4524" y="144"/>
                  </a:cubicBezTo>
                  <a:cubicBezTo>
                    <a:pt x="3666" y="896"/>
                    <a:pt x="2855" y="1716"/>
                    <a:pt x="2112" y="2582"/>
                  </a:cubicBezTo>
                  <a:lnTo>
                    <a:pt x="170" y="171"/>
                  </a:lnTo>
                  <a:cubicBezTo>
                    <a:pt x="152" y="148"/>
                    <a:pt x="126" y="137"/>
                    <a:pt x="100" y="137"/>
                  </a:cubicBezTo>
                  <a:cubicBezTo>
                    <a:pt x="81" y="137"/>
                    <a:pt x="61" y="143"/>
                    <a:pt x="45" y="157"/>
                  </a:cubicBezTo>
                  <a:cubicBezTo>
                    <a:pt x="6" y="188"/>
                    <a:pt x="0" y="244"/>
                    <a:pt x="31" y="283"/>
                  </a:cubicBezTo>
                  <a:lnTo>
                    <a:pt x="2041" y="2779"/>
                  </a:lnTo>
                  <a:cubicBezTo>
                    <a:pt x="2057" y="2800"/>
                    <a:pt x="2083" y="2811"/>
                    <a:pt x="2110" y="2812"/>
                  </a:cubicBezTo>
                  <a:cubicBezTo>
                    <a:pt x="2136" y="2812"/>
                    <a:pt x="2161" y="2801"/>
                    <a:pt x="2179" y="2780"/>
                  </a:cubicBezTo>
                  <a:cubicBezTo>
                    <a:pt x="2914" y="1914"/>
                    <a:pt x="3720" y="1093"/>
                    <a:pt x="4572" y="340"/>
                  </a:cubicBezTo>
                  <a:cubicBezTo>
                    <a:pt x="5268" y="1186"/>
                    <a:pt x="6035" y="1983"/>
                    <a:pt x="6856" y="2708"/>
                  </a:cubicBezTo>
                  <a:cubicBezTo>
                    <a:pt x="6872" y="2723"/>
                    <a:pt x="6893" y="2730"/>
                    <a:pt x="6914" y="2730"/>
                  </a:cubicBezTo>
                  <a:cubicBezTo>
                    <a:pt x="6938" y="2730"/>
                    <a:pt x="6962" y="2720"/>
                    <a:pt x="6980" y="2701"/>
                  </a:cubicBezTo>
                  <a:lnTo>
                    <a:pt x="9098" y="421"/>
                  </a:lnTo>
                  <a:cubicBezTo>
                    <a:pt x="9900" y="1304"/>
                    <a:pt x="10753" y="2157"/>
                    <a:pt x="11634" y="2959"/>
                  </a:cubicBezTo>
                  <a:cubicBezTo>
                    <a:pt x="11651" y="2973"/>
                    <a:pt x="11673" y="2981"/>
                    <a:pt x="11695" y="2981"/>
                  </a:cubicBezTo>
                  <a:lnTo>
                    <a:pt x="11703" y="2981"/>
                  </a:lnTo>
                  <a:cubicBezTo>
                    <a:pt x="11728" y="2979"/>
                    <a:pt x="11751" y="2965"/>
                    <a:pt x="11766" y="2946"/>
                  </a:cubicBezTo>
                  <a:lnTo>
                    <a:pt x="13874" y="144"/>
                  </a:lnTo>
                  <a:cubicBezTo>
                    <a:pt x="13904" y="104"/>
                    <a:pt x="13896" y="48"/>
                    <a:pt x="13857" y="18"/>
                  </a:cubicBezTo>
                  <a:cubicBezTo>
                    <a:pt x="13841" y="6"/>
                    <a:pt x="13822" y="0"/>
                    <a:pt x="13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48"/>
            <p:cNvSpPr/>
            <p:nvPr/>
          </p:nvSpPr>
          <p:spPr>
            <a:xfrm>
              <a:off x="3706452" y="3128997"/>
              <a:ext cx="542712" cy="116348"/>
            </a:xfrm>
            <a:custGeom>
              <a:rect b="b" l="l" r="r" t="t"/>
              <a:pathLst>
                <a:path extrusionOk="0" h="2981" w="13905">
                  <a:moveTo>
                    <a:pt x="13803" y="0"/>
                  </a:moveTo>
                  <a:cubicBezTo>
                    <a:pt x="13776" y="0"/>
                    <a:pt x="13749" y="12"/>
                    <a:pt x="13731" y="35"/>
                  </a:cubicBezTo>
                  <a:lnTo>
                    <a:pt x="11682" y="2759"/>
                  </a:lnTo>
                  <a:cubicBezTo>
                    <a:pt x="10806" y="1959"/>
                    <a:pt x="9959" y="1109"/>
                    <a:pt x="9165" y="229"/>
                  </a:cubicBezTo>
                  <a:cubicBezTo>
                    <a:pt x="9148" y="211"/>
                    <a:pt x="9124" y="199"/>
                    <a:pt x="9099" y="199"/>
                  </a:cubicBezTo>
                  <a:cubicBezTo>
                    <a:pt x="9098" y="199"/>
                    <a:pt x="9097" y="199"/>
                    <a:pt x="9096" y="199"/>
                  </a:cubicBezTo>
                  <a:cubicBezTo>
                    <a:pt x="9073" y="199"/>
                    <a:pt x="9049" y="210"/>
                    <a:pt x="9034" y="228"/>
                  </a:cubicBezTo>
                  <a:lnTo>
                    <a:pt x="6909" y="2515"/>
                  </a:lnTo>
                  <a:cubicBezTo>
                    <a:pt x="6097" y="1792"/>
                    <a:pt x="5337" y="998"/>
                    <a:pt x="4652" y="154"/>
                  </a:cubicBezTo>
                  <a:cubicBezTo>
                    <a:pt x="4636" y="135"/>
                    <a:pt x="4614" y="124"/>
                    <a:pt x="4590" y="121"/>
                  </a:cubicBezTo>
                  <a:cubicBezTo>
                    <a:pt x="4589" y="121"/>
                    <a:pt x="4587" y="121"/>
                    <a:pt x="4585" y="121"/>
                  </a:cubicBezTo>
                  <a:cubicBezTo>
                    <a:pt x="4563" y="121"/>
                    <a:pt x="4541" y="128"/>
                    <a:pt x="4524" y="143"/>
                  </a:cubicBezTo>
                  <a:cubicBezTo>
                    <a:pt x="3666" y="896"/>
                    <a:pt x="2855" y="1715"/>
                    <a:pt x="2112" y="2582"/>
                  </a:cubicBezTo>
                  <a:lnTo>
                    <a:pt x="170" y="169"/>
                  </a:lnTo>
                  <a:cubicBezTo>
                    <a:pt x="152" y="148"/>
                    <a:pt x="126" y="136"/>
                    <a:pt x="100" y="136"/>
                  </a:cubicBezTo>
                  <a:cubicBezTo>
                    <a:pt x="80" y="136"/>
                    <a:pt x="61" y="142"/>
                    <a:pt x="45" y="156"/>
                  </a:cubicBezTo>
                  <a:cubicBezTo>
                    <a:pt x="6" y="186"/>
                    <a:pt x="0" y="244"/>
                    <a:pt x="31" y="281"/>
                  </a:cubicBezTo>
                  <a:lnTo>
                    <a:pt x="2041" y="2778"/>
                  </a:lnTo>
                  <a:cubicBezTo>
                    <a:pt x="2057" y="2798"/>
                    <a:pt x="2083" y="2811"/>
                    <a:pt x="2110" y="2811"/>
                  </a:cubicBezTo>
                  <a:cubicBezTo>
                    <a:pt x="2136" y="2811"/>
                    <a:pt x="2161" y="2800"/>
                    <a:pt x="2179" y="2779"/>
                  </a:cubicBezTo>
                  <a:cubicBezTo>
                    <a:pt x="2914" y="1913"/>
                    <a:pt x="3720" y="1093"/>
                    <a:pt x="4572" y="339"/>
                  </a:cubicBezTo>
                  <a:cubicBezTo>
                    <a:pt x="5268" y="1185"/>
                    <a:pt x="6035" y="1982"/>
                    <a:pt x="6856" y="2707"/>
                  </a:cubicBezTo>
                  <a:cubicBezTo>
                    <a:pt x="6872" y="2722"/>
                    <a:pt x="6893" y="2729"/>
                    <a:pt x="6914" y="2729"/>
                  </a:cubicBezTo>
                  <a:cubicBezTo>
                    <a:pt x="6939" y="2729"/>
                    <a:pt x="6963" y="2719"/>
                    <a:pt x="6980" y="2700"/>
                  </a:cubicBezTo>
                  <a:lnTo>
                    <a:pt x="9098" y="421"/>
                  </a:lnTo>
                  <a:cubicBezTo>
                    <a:pt x="9900" y="1303"/>
                    <a:pt x="10753" y="2157"/>
                    <a:pt x="11634" y="2957"/>
                  </a:cubicBezTo>
                  <a:cubicBezTo>
                    <a:pt x="11651" y="2972"/>
                    <a:pt x="11673" y="2980"/>
                    <a:pt x="11695" y="2980"/>
                  </a:cubicBezTo>
                  <a:lnTo>
                    <a:pt x="11703" y="2980"/>
                  </a:lnTo>
                  <a:cubicBezTo>
                    <a:pt x="11728" y="2978"/>
                    <a:pt x="11751" y="2965"/>
                    <a:pt x="11766" y="2945"/>
                  </a:cubicBezTo>
                  <a:lnTo>
                    <a:pt x="13874" y="143"/>
                  </a:lnTo>
                  <a:cubicBezTo>
                    <a:pt x="13904" y="103"/>
                    <a:pt x="13896" y="47"/>
                    <a:pt x="13857" y="18"/>
                  </a:cubicBezTo>
                  <a:cubicBezTo>
                    <a:pt x="13841" y="6"/>
                    <a:pt x="13822" y="0"/>
                    <a:pt x="138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7" name="Google Shape;2607;p48"/>
          <p:cNvGrpSpPr/>
          <p:nvPr/>
        </p:nvGrpSpPr>
        <p:grpSpPr>
          <a:xfrm>
            <a:off x="4846903" y="4292708"/>
            <a:ext cx="782403" cy="627767"/>
            <a:chOff x="1287350" y="3740281"/>
            <a:chExt cx="586114" cy="470272"/>
          </a:xfrm>
        </p:grpSpPr>
        <p:sp>
          <p:nvSpPr>
            <p:cNvPr id="2608" name="Google Shape;2608;p48"/>
            <p:cNvSpPr/>
            <p:nvPr/>
          </p:nvSpPr>
          <p:spPr>
            <a:xfrm>
              <a:off x="1287350" y="3740281"/>
              <a:ext cx="586114" cy="470272"/>
            </a:xfrm>
            <a:custGeom>
              <a:rect b="b" l="l" r="r" t="t"/>
              <a:pathLst>
                <a:path extrusionOk="0" h="12049" w="15017">
                  <a:moveTo>
                    <a:pt x="4421" y="362"/>
                  </a:moveTo>
                  <a:cubicBezTo>
                    <a:pt x="7665" y="986"/>
                    <a:pt x="10426" y="2984"/>
                    <a:pt x="13520" y="4047"/>
                  </a:cubicBezTo>
                  <a:cubicBezTo>
                    <a:pt x="13487" y="4579"/>
                    <a:pt x="13463" y="5119"/>
                    <a:pt x="13606" y="5637"/>
                  </a:cubicBezTo>
                  <a:cubicBezTo>
                    <a:pt x="13756" y="6177"/>
                    <a:pt x="14136" y="6580"/>
                    <a:pt x="14590" y="6883"/>
                  </a:cubicBezTo>
                  <a:cubicBezTo>
                    <a:pt x="14311" y="7456"/>
                    <a:pt x="14036" y="8032"/>
                    <a:pt x="13795" y="8623"/>
                  </a:cubicBezTo>
                  <a:cubicBezTo>
                    <a:pt x="13568" y="9179"/>
                    <a:pt x="13361" y="9761"/>
                    <a:pt x="13274" y="10359"/>
                  </a:cubicBezTo>
                  <a:cubicBezTo>
                    <a:pt x="13161" y="10347"/>
                    <a:pt x="13048" y="10341"/>
                    <a:pt x="12936" y="10341"/>
                  </a:cubicBezTo>
                  <a:cubicBezTo>
                    <a:pt x="12539" y="10341"/>
                    <a:pt x="12151" y="10417"/>
                    <a:pt x="11790" y="10614"/>
                  </a:cubicBezTo>
                  <a:cubicBezTo>
                    <a:pt x="11352" y="10853"/>
                    <a:pt x="11046" y="11275"/>
                    <a:pt x="10827" y="11712"/>
                  </a:cubicBezTo>
                  <a:cubicBezTo>
                    <a:pt x="10819" y="11727"/>
                    <a:pt x="10814" y="11742"/>
                    <a:pt x="10813" y="11755"/>
                  </a:cubicBezTo>
                  <a:cubicBezTo>
                    <a:pt x="9223" y="11174"/>
                    <a:pt x="7644" y="10562"/>
                    <a:pt x="6057" y="9972"/>
                  </a:cubicBezTo>
                  <a:cubicBezTo>
                    <a:pt x="4522" y="9401"/>
                    <a:pt x="2947" y="8908"/>
                    <a:pt x="1492" y="8145"/>
                  </a:cubicBezTo>
                  <a:cubicBezTo>
                    <a:pt x="1687" y="7170"/>
                    <a:pt x="1566" y="5662"/>
                    <a:pt x="385" y="5602"/>
                  </a:cubicBezTo>
                  <a:cubicBezTo>
                    <a:pt x="819" y="4264"/>
                    <a:pt x="1413" y="2950"/>
                    <a:pt x="1543" y="1539"/>
                  </a:cubicBezTo>
                  <a:cubicBezTo>
                    <a:pt x="1806" y="1657"/>
                    <a:pt x="2094" y="1713"/>
                    <a:pt x="2384" y="1713"/>
                  </a:cubicBezTo>
                  <a:cubicBezTo>
                    <a:pt x="3257" y="1713"/>
                    <a:pt x="4146" y="1205"/>
                    <a:pt x="4421" y="362"/>
                  </a:cubicBezTo>
                  <a:close/>
                  <a:moveTo>
                    <a:pt x="4317" y="1"/>
                  </a:moveTo>
                  <a:cubicBezTo>
                    <a:pt x="4251" y="1"/>
                    <a:pt x="4186" y="38"/>
                    <a:pt x="4169" y="121"/>
                  </a:cubicBezTo>
                  <a:cubicBezTo>
                    <a:pt x="4000" y="931"/>
                    <a:pt x="3187" y="1401"/>
                    <a:pt x="2394" y="1401"/>
                  </a:cubicBezTo>
                  <a:cubicBezTo>
                    <a:pt x="2070" y="1401"/>
                    <a:pt x="1748" y="1323"/>
                    <a:pt x="1476" y="1157"/>
                  </a:cubicBezTo>
                  <a:cubicBezTo>
                    <a:pt x="1450" y="1141"/>
                    <a:pt x="1425" y="1134"/>
                    <a:pt x="1402" y="1134"/>
                  </a:cubicBezTo>
                  <a:cubicBezTo>
                    <a:pt x="1381" y="1134"/>
                    <a:pt x="1361" y="1140"/>
                    <a:pt x="1343" y="1150"/>
                  </a:cubicBezTo>
                  <a:cubicBezTo>
                    <a:pt x="1297" y="1163"/>
                    <a:pt x="1260" y="1199"/>
                    <a:pt x="1257" y="1266"/>
                  </a:cubicBezTo>
                  <a:cubicBezTo>
                    <a:pt x="1167" y="2825"/>
                    <a:pt x="481" y="4261"/>
                    <a:pt x="24" y="5731"/>
                  </a:cubicBezTo>
                  <a:cubicBezTo>
                    <a:pt x="1" y="5803"/>
                    <a:pt x="32" y="5856"/>
                    <a:pt x="81" y="5883"/>
                  </a:cubicBezTo>
                  <a:cubicBezTo>
                    <a:pt x="104" y="5902"/>
                    <a:pt x="132" y="5914"/>
                    <a:pt x="168" y="5914"/>
                  </a:cubicBezTo>
                  <a:cubicBezTo>
                    <a:pt x="174" y="5914"/>
                    <a:pt x="180" y="5913"/>
                    <a:pt x="186" y="5913"/>
                  </a:cubicBezTo>
                  <a:cubicBezTo>
                    <a:pt x="226" y="5909"/>
                    <a:pt x="264" y="5907"/>
                    <a:pt x="300" y="5907"/>
                  </a:cubicBezTo>
                  <a:cubicBezTo>
                    <a:pt x="1383" y="5907"/>
                    <a:pt x="1349" y="7417"/>
                    <a:pt x="1164" y="8200"/>
                  </a:cubicBezTo>
                  <a:cubicBezTo>
                    <a:pt x="1143" y="8292"/>
                    <a:pt x="1201" y="8354"/>
                    <a:pt x="1273" y="8370"/>
                  </a:cubicBezTo>
                  <a:cubicBezTo>
                    <a:pt x="1283" y="8380"/>
                    <a:pt x="1294" y="8388"/>
                    <a:pt x="1307" y="8397"/>
                  </a:cubicBezTo>
                  <a:cubicBezTo>
                    <a:pt x="2775" y="9173"/>
                    <a:pt x="4370" y="9673"/>
                    <a:pt x="5922" y="10249"/>
                  </a:cubicBezTo>
                  <a:cubicBezTo>
                    <a:pt x="7515" y="10838"/>
                    <a:pt x="9097" y="11455"/>
                    <a:pt x="10692" y="12038"/>
                  </a:cubicBezTo>
                  <a:cubicBezTo>
                    <a:pt x="10712" y="12045"/>
                    <a:pt x="10731" y="12049"/>
                    <a:pt x="10749" y="12049"/>
                  </a:cubicBezTo>
                  <a:cubicBezTo>
                    <a:pt x="10829" y="12049"/>
                    <a:pt x="10892" y="11986"/>
                    <a:pt x="10911" y="11918"/>
                  </a:cubicBezTo>
                  <a:cubicBezTo>
                    <a:pt x="10931" y="11926"/>
                    <a:pt x="10953" y="11931"/>
                    <a:pt x="10974" y="11931"/>
                  </a:cubicBezTo>
                  <a:cubicBezTo>
                    <a:pt x="11025" y="11931"/>
                    <a:pt x="11074" y="11906"/>
                    <a:pt x="11104" y="11847"/>
                  </a:cubicBezTo>
                  <a:cubicBezTo>
                    <a:pt x="11295" y="11464"/>
                    <a:pt x="11548" y="11124"/>
                    <a:pt x="11917" y="10896"/>
                  </a:cubicBezTo>
                  <a:cubicBezTo>
                    <a:pt x="12217" y="10711"/>
                    <a:pt x="12566" y="10646"/>
                    <a:pt x="12914" y="10646"/>
                  </a:cubicBezTo>
                  <a:cubicBezTo>
                    <a:pt x="13050" y="10646"/>
                    <a:pt x="13185" y="10656"/>
                    <a:pt x="13317" y="10672"/>
                  </a:cubicBezTo>
                  <a:cubicBezTo>
                    <a:pt x="13318" y="10673"/>
                    <a:pt x="13320" y="10673"/>
                    <a:pt x="13322" y="10673"/>
                  </a:cubicBezTo>
                  <a:cubicBezTo>
                    <a:pt x="13323" y="10673"/>
                    <a:pt x="13325" y="10673"/>
                    <a:pt x="13327" y="10673"/>
                  </a:cubicBezTo>
                  <a:cubicBezTo>
                    <a:pt x="13356" y="10691"/>
                    <a:pt x="13390" y="10701"/>
                    <a:pt x="13423" y="10701"/>
                  </a:cubicBezTo>
                  <a:cubicBezTo>
                    <a:pt x="13487" y="10701"/>
                    <a:pt x="13548" y="10664"/>
                    <a:pt x="13557" y="10579"/>
                  </a:cubicBezTo>
                  <a:cubicBezTo>
                    <a:pt x="13696" y="9259"/>
                    <a:pt x="14383" y="8004"/>
                    <a:pt x="14958" y="6830"/>
                  </a:cubicBezTo>
                  <a:cubicBezTo>
                    <a:pt x="15016" y="6711"/>
                    <a:pt x="14913" y="6612"/>
                    <a:pt x="14812" y="6612"/>
                  </a:cubicBezTo>
                  <a:cubicBezTo>
                    <a:pt x="14791" y="6612"/>
                    <a:pt x="14771" y="6616"/>
                    <a:pt x="14752" y="6624"/>
                  </a:cubicBezTo>
                  <a:lnTo>
                    <a:pt x="14752" y="6623"/>
                  </a:lnTo>
                  <a:cubicBezTo>
                    <a:pt x="14348" y="6358"/>
                    <a:pt x="14040" y="6009"/>
                    <a:pt x="13898" y="5537"/>
                  </a:cubicBezTo>
                  <a:cubicBezTo>
                    <a:pt x="13762" y="5087"/>
                    <a:pt x="13791" y="4589"/>
                    <a:pt x="13821" y="4121"/>
                  </a:cubicBezTo>
                  <a:cubicBezTo>
                    <a:pt x="13935" y="4082"/>
                    <a:pt x="13947" y="3867"/>
                    <a:pt x="13794" y="3817"/>
                  </a:cubicBezTo>
                  <a:cubicBezTo>
                    <a:pt x="10604" y="2773"/>
                    <a:pt x="7796" y="695"/>
                    <a:pt x="4467" y="56"/>
                  </a:cubicBezTo>
                  <a:cubicBezTo>
                    <a:pt x="4458" y="55"/>
                    <a:pt x="4449" y="55"/>
                    <a:pt x="4441" y="54"/>
                  </a:cubicBezTo>
                  <a:cubicBezTo>
                    <a:pt x="4410" y="20"/>
                    <a:pt x="4363" y="1"/>
                    <a:pt x="4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48"/>
            <p:cNvSpPr/>
            <p:nvPr/>
          </p:nvSpPr>
          <p:spPr>
            <a:xfrm>
              <a:off x="1302376" y="3754371"/>
              <a:ext cx="554421" cy="444747"/>
            </a:xfrm>
            <a:custGeom>
              <a:rect b="b" l="l" r="r" t="t"/>
              <a:pathLst>
                <a:path extrusionOk="0" h="11395" w="14205">
                  <a:moveTo>
                    <a:pt x="4663" y="726"/>
                  </a:moveTo>
                  <a:cubicBezTo>
                    <a:pt x="4681" y="726"/>
                    <a:pt x="4700" y="729"/>
                    <a:pt x="4719" y="736"/>
                  </a:cubicBezTo>
                  <a:cubicBezTo>
                    <a:pt x="7125" y="1629"/>
                    <a:pt x="9387" y="2893"/>
                    <a:pt x="11846" y="3646"/>
                  </a:cubicBezTo>
                  <a:cubicBezTo>
                    <a:pt x="12015" y="3698"/>
                    <a:pt x="11987" y="3950"/>
                    <a:pt x="11839" y="3955"/>
                  </a:cubicBezTo>
                  <a:cubicBezTo>
                    <a:pt x="11571" y="4820"/>
                    <a:pt x="11849" y="5729"/>
                    <a:pt x="12625" y="6219"/>
                  </a:cubicBezTo>
                  <a:cubicBezTo>
                    <a:pt x="12644" y="6211"/>
                    <a:pt x="12664" y="6207"/>
                    <a:pt x="12685" y="6207"/>
                  </a:cubicBezTo>
                  <a:cubicBezTo>
                    <a:pt x="12772" y="6207"/>
                    <a:pt x="12863" y="6274"/>
                    <a:pt x="12845" y="6386"/>
                  </a:cubicBezTo>
                  <a:cubicBezTo>
                    <a:pt x="12696" y="7272"/>
                    <a:pt x="12254" y="8077"/>
                    <a:pt x="12099" y="8959"/>
                  </a:cubicBezTo>
                  <a:cubicBezTo>
                    <a:pt x="12088" y="9017"/>
                    <a:pt x="12053" y="9053"/>
                    <a:pt x="12012" y="9069"/>
                  </a:cubicBezTo>
                  <a:cubicBezTo>
                    <a:pt x="12024" y="9069"/>
                    <a:pt x="12037" y="9069"/>
                    <a:pt x="12049" y="9069"/>
                  </a:cubicBezTo>
                  <a:cubicBezTo>
                    <a:pt x="12061" y="9069"/>
                    <a:pt x="12074" y="9069"/>
                    <a:pt x="12086" y="9070"/>
                  </a:cubicBezTo>
                  <a:cubicBezTo>
                    <a:pt x="12279" y="9080"/>
                    <a:pt x="12305" y="9378"/>
                    <a:pt x="12118" y="9378"/>
                  </a:cubicBezTo>
                  <a:cubicBezTo>
                    <a:pt x="12115" y="9378"/>
                    <a:pt x="12112" y="9378"/>
                    <a:pt x="12109" y="9377"/>
                  </a:cubicBezTo>
                  <a:cubicBezTo>
                    <a:pt x="12064" y="9375"/>
                    <a:pt x="12020" y="9374"/>
                    <a:pt x="11976" y="9374"/>
                  </a:cubicBezTo>
                  <a:cubicBezTo>
                    <a:pt x="11219" y="9374"/>
                    <a:pt x="10591" y="9707"/>
                    <a:pt x="10066" y="10257"/>
                  </a:cubicBezTo>
                  <a:cubicBezTo>
                    <a:pt x="10065" y="10258"/>
                    <a:pt x="10063" y="10260"/>
                    <a:pt x="10063" y="10260"/>
                  </a:cubicBezTo>
                  <a:cubicBezTo>
                    <a:pt x="10043" y="10320"/>
                    <a:pt x="9989" y="10370"/>
                    <a:pt x="9922" y="10370"/>
                  </a:cubicBezTo>
                  <a:cubicBezTo>
                    <a:pt x="9900" y="10370"/>
                    <a:pt x="9877" y="10365"/>
                    <a:pt x="9853" y="10353"/>
                  </a:cubicBezTo>
                  <a:cubicBezTo>
                    <a:pt x="8641" y="9760"/>
                    <a:pt x="7409" y="9202"/>
                    <a:pt x="6148" y="8719"/>
                  </a:cubicBezTo>
                  <a:cubicBezTo>
                    <a:pt x="4812" y="8206"/>
                    <a:pt x="3437" y="7756"/>
                    <a:pt x="2020" y="7538"/>
                  </a:cubicBezTo>
                  <a:cubicBezTo>
                    <a:pt x="1961" y="7529"/>
                    <a:pt x="1926" y="7496"/>
                    <a:pt x="1909" y="7453"/>
                  </a:cubicBezTo>
                  <a:cubicBezTo>
                    <a:pt x="1902" y="7454"/>
                    <a:pt x="1895" y="7455"/>
                    <a:pt x="1888" y="7455"/>
                  </a:cubicBezTo>
                  <a:cubicBezTo>
                    <a:pt x="1792" y="7455"/>
                    <a:pt x="1686" y="7354"/>
                    <a:pt x="1732" y="7232"/>
                  </a:cubicBezTo>
                  <a:cubicBezTo>
                    <a:pt x="2014" y="6491"/>
                    <a:pt x="1860" y="5295"/>
                    <a:pt x="1137" y="4841"/>
                  </a:cubicBezTo>
                  <a:cubicBezTo>
                    <a:pt x="1116" y="4849"/>
                    <a:pt x="1094" y="4853"/>
                    <a:pt x="1072" y="4853"/>
                  </a:cubicBezTo>
                  <a:cubicBezTo>
                    <a:pt x="991" y="4853"/>
                    <a:pt x="915" y="4802"/>
                    <a:pt x="925" y="4713"/>
                  </a:cubicBezTo>
                  <a:cubicBezTo>
                    <a:pt x="869" y="4636"/>
                    <a:pt x="912" y="4520"/>
                    <a:pt x="997" y="4482"/>
                  </a:cubicBezTo>
                  <a:cubicBezTo>
                    <a:pt x="1269" y="3685"/>
                    <a:pt x="1626" y="2914"/>
                    <a:pt x="1767" y="2077"/>
                  </a:cubicBezTo>
                  <a:cubicBezTo>
                    <a:pt x="1771" y="2043"/>
                    <a:pt x="1786" y="2017"/>
                    <a:pt x="1806" y="1997"/>
                  </a:cubicBezTo>
                  <a:cubicBezTo>
                    <a:pt x="1822" y="1939"/>
                    <a:pt x="1868" y="1891"/>
                    <a:pt x="1935" y="1891"/>
                  </a:cubicBezTo>
                  <a:cubicBezTo>
                    <a:pt x="1948" y="1891"/>
                    <a:pt x="1961" y="1893"/>
                    <a:pt x="1975" y="1896"/>
                  </a:cubicBezTo>
                  <a:cubicBezTo>
                    <a:pt x="2141" y="1937"/>
                    <a:pt x="2311" y="1957"/>
                    <a:pt x="2480" y="1957"/>
                  </a:cubicBezTo>
                  <a:cubicBezTo>
                    <a:pt x="3291" y="1957"/>
                    <a:pt x="4100" y="1509"/>
                    <a:pt x="4514" y="807"/>
                  </a:cubicBezTo>
                  <a:cubicBezTo>
                    <a:pt x="4540" y="762"/>
                    <a:pt x="4580" y="739"/>
                    <a:pt x="4621" y="732"/>
                  </a:cubicBezTo>
                  <a:cubicBezTo>
                    <a:pt x="4634" y="728"/>
                    <a:pt x="4648" y="726"/>
                    <a:pt x="4663" y="726"/>
                  </a:cubicBezTo>
                  <a:close/>
                  <a:moveTo>
                    <a:pt x="4036" y="1"/>
                  </a:moveTo>
                  <a:cubicBezTo>
                    <a:pt x="3761" y="844"/>
                    <a:pt x="2872" y="1352"/>
                    <a:pt x="1999" y="1352"/>
                  </a:cubicBezTo>
                  <a:cubicBezTo>
                    <a:pt x="1709" y="1352"/>
                    <a:pt x="1421" y="1296"/>
                    <a:pt x="1158" y="1178"/>
                  </a:cubicBezTo>
                  <a:cubicBezTo>
                    <a:pt x="1028" y="2589"/>
                    <a:pt x="434" y="3903"/>
                    <a:pt x="0" y="5241"/>
                  </a:cubicBezTo>
                  <a:cubicBezTo>
                    <a:pt x="1181" y="5301"/>
                    <a:pt x="1302" y="6810"/>
                    <a:pt x="1107" y="7784"/>
                  </a:cubicBezTo>
                  <a:cubicBezTo>
                    <a:pt x="2562" y="8547"/>
                    <a:pt x="4137" y="9040"/>
                    <a:pt x="5672" y="9611"/>
                  </a:cubicBezTo>
                  <a:cubicBezTo>
                    <a:pt x="7259" y="10201"/>
                    <a:pt x="8838" y="10813"/>
                    <a:pt x="10428" y="11394"/>
                  </a:cubicBezTo>
                  <a:cubicBezTo>
                    <a:pt x="10431" y="11381"/>
                    <a:pt x="10434" y="11366"/>
                    <a:pt x="10442" y="11351"/>
                  </a:cubicBezTo>
                  <a:cubicBezTo>
                    <a:pt x="10661" y="10915"/>
                    <a:pt x="10967" y="10492"/>
                    <a:pt x="11405" y="10253"/>
                  </a:cubicBezTo>
                  <a:cubicBezTo>
                    <a:pt x="11765" y="10057"/>
                    <a:pt x="12151" y="9981"/>
                    <a:pt x="12547" y="9981"/>
                  </a:cubicBezTo>
                  <a:cubicBezTo>
                    <a:pt x="12660" y="9981"/>
                    <a:pt x="12775" y="9987"/>
                    <a:pt x="12889" y="9999"/>
                  </a:cubicBezTo>
                  <a:cubicBezTo>
                    <a:pt x="12976" y="9400"/>
                    <a:pt x="13183" y="8818"/>
                    <a:pt x="13410" y="8262"/>
                  </a:cubicBezTo>
                  <a:cubicBezTo>
                    <a:pt x="13651" y="7671"/>
                    <a:pt x="13925" y="7095"/>
                    <a:pt x="14205" y="6522"/>
                  </a:cubicBezTo>
                  <a:cubicBezTo>
                    <a:pt x="13751" y="6219"/>
                    <a:pt x="13371" y="5816"/>
                    <a:pt x="13221" y="5276"/>
                  </a:cubicBezTo>
                  <a:cubicBezTo>
                    <a:pt x="13078" y="4758"/>
                    <a:pt x="13102" y="4218"/>
                    <a:pt x="13135" y="3686"/>
                  </a:cubicBezTo>
                  <a:cubicBezTo>
                    <a:pt x="10041" y="2623"/>
                    <a:pt x="7280" y="627"/>
                    <a:pt x="4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48"/>
            <p:cNvSpPr/>
            <p:nvPr/>
          </p:nvSpPr>
          <p:spPr>
            <a:xfrm>
              <a:off x="1336254" y="3782667"/>
              <a:ext cx="468204" cy="376483"/>
            </a:xfrm>
            <a:custGeom>
              <a:rect b="b" l="l" r="r" t="t"/>
              <a:pathLst>
                <a:path extrusionOk="0" h="9646" w="11996">
                  <a:moveTo>
                    <a:pt x="3847" y="337"/>
                  </a:moveTo>
                  <a:cubicBezTo>
                    <a:pt x="6151" y="1206"/>
                    <a:pt x="8329" y="2393"/>
                    <a:pt x="10677" y="3146"/>
                  </a:cubicBezTo>
                  <a:cubicBezTo>
                    <a:pt x="10349" y="4162"/>
                    <a:pt x="10731" y="5225"/>
                    <a:pt x="11640" y="5782"/>
                  </a:cubicBezTo>
                  <a:cubicBezTo>
                    <a:pt x="11467" y="6599"/>
                    <a:pt x="11073" y="7354"/>
                    <a:pt x="10927" y="8177"/>
                  </a:cubicBezTo>
                  <a:cubicBezTo>
                    <a:pt x="10913" y="8260"/>
                    <a:pt x="10961" y="8320"/>
                    <a:pt x="11024" y="8344"/>
                  </a:cubicBezTo>
                  <a:cubicBezTo>
                    <a:pt x="10232" y="8360"/>
                    <a:pt x="9557" y="8726"/>
                    <a:pt x="9001" y="9293"/>
                  </a:cubicBezTo>
                  <a:cubicBezTo>
                    <a:pt x="7805" y="8711"/>
                    <a:pt x="6590" y="8167"/>
                    <a:pt x="5348" y="7690"/>
                  </a:cubicBezTo>
                  <a:cubicBezTo>
                    <a:pt x="4011" y="7178"/>
                    <a:pt x="2629" y="6728"/>
                    <a:pt x="1209" y="6511"/>
                  </a:cubicBezTo>
                  <a:cubicBezTo>
                    <a:pt x="1201" y="6510"/>
                    <a:pt x="1194" y="6510"/>
                    <a:pt x="1186" y="6510"/>
                  </a:cubicBezTo>
                  <a:cubicBezTo>
                    <a:pt x="1458" y="5622"/>
                    <a:pt x="1252" y="4350"/>
                    <a:pt x="420" y="3846"/>
                  </a:cubicBezTo>
                  <a:cubicBezTo>
                    <a:pt x="684" y="3067"/>
                    <a:pt x="1031" y="2313"/>
                    <a:pt x="1184" y="1502"/>
                  </a:cubicBezTo>
                  <a:cubicBezTo>
                    <a:pt x="1327" y="1529"/>
                    <a:pt x="1471" y="1541"/>
                    <a:pt x="1615" y="1541"/>
                  </a:cubicBezTo>
                  <a:cubicBezTo>
                    <a:pt x="2493" y="1541"/>
                    <a:pt x="3358" y="1068"/>
                    <a:pt x="3847" y="337"/>
                  </a:cubicBezTo>
                  <a:close/>
                  <a:moveTo>
                    <a:pt x="3795" y="0"/>
                  </a:moveTo>
                  <a:cubicBezTo>
                    <a:pt x="3781" y="0"/>
                    <a:pt x="3766" y="3"/>
                    <a:pt x="3753" y="7"/>
                  </a:cubicBezTo>
                  <a:cubicBezTo>
                    <a:pt x="3712" y="14"/>
                    <a:pt x="3673" y="37"/>
                    <a:pt x="3646" y="82"/>
                  </a:cubicBezTo>
                  <a:cubicBezTo>
                    <a:pt x="3232" y="784"/>
                    <a:pt x="2423" y="1232"/>
                    <a:pt x="1612" y="1232"/>
                  </a:cubicBezTo>
                  <a:cubicBezTo>
                    <a:pt x="1443" y="1232"/>
                    <a:pt x="1273" y="1212"/>
                    <a:pt x="1107" y="1171"/>
                  </a:cubicBezTo>
                  <a:cubicBezTo>
                    <a:pt x="1093" y="1168"/>
                    <a:pt x="1079" y="1166"/>
                    <a:pt x="1066" y="1166"/>
                  </a:cubicBezTo>
                  <a:cubicBezTo>
                    <a:pt x="999" y="1166"/>
                    <a:pt x="954" y="1213"/>
                    <a:pt x="938" y="1272"/>
                  </a:cubicBezTo>
                  <a:cubicBezTo>
                    <a:pt x="919" y="1292"/>
                    <a:pt x="904" y="1318"/>
                    <a:pt x="899" y="1352"/>
                  </a:cubicBezTo>
                  <a:cubicBezTo>
                    <a:pt x="758" y="2189"/>
                    <a:pt x="401" y="2960"/>
                    <a:pt x="129" y="3756"/>
                  </a:cubicBezTo>
                  <a:cubicBezTo>
                    <a:pt x="44" y="3795"/>
                    <a:pt x="1" y="3911"/>
                    <a:pt x="57" y="3987"/>
                  </a:cubicBezTo>
                  <a:cubicBezTo>
                    <a:pt x="47" y="4077"/>
                    <a:pt x="123" y="4128"/>
                    <a:pt x="204" y="4128"/>
                  </a:cubicBezTo>
                  <a:cubicBezTo>
                    <a:pt x="226" y="4128"/>
                    <a:pt x="248" y="4124"/>
                    <a:pt x="269" y="4116"/>
                  </a:cubicBezTo>
                  <a:cubicBezTo>
                    <a:pt x="992" y="4570"/>
                    <a:pt x="1146" y="5766"/>
                    <a:pt x="864" y="6507"/>
                  </a:cubicBezTo>
                  <a:cubicBezTo>
                    <a:pt x="818" y="6629"/>
                    <a:pt x="924" y="6730"/>
                    <a:pt x="1020" y="6730"/>
                  </a:cubicBezTo>
                  <a:cubicBezTo>
                    <a:pt x="1027" y="6730"/>
                    <a:pt x="1034" y="6729"/>
                    <a:pt x="1041" y="6728"/>
                  </a:cubicBezTo>
                  <a:cubicBezTo>
                    <a:pt x="1058" y="6771"/>
                    <a:pt x="1093" y="6804"/>
                    <a:pt x="1152" y="6813"/>
                  </a:cubicBezTo>
                  <a:cubicBezTo>
                    <a:pt x="2570" y="7031"/>
                    <a:pt x="3944" y="7481"/>
                    <a:pt x="5280" y="7994"/>
                  </a:cubicBezTo>
                  <a:cubicBezTo>
                    <a:pt x="6541" y="8476"/>
                    <a:pt x="7773" y="9035"/>
                    <a:pt x="8985" y="9628"/>
                  </a:cubicBezTo>
                  <a:cubicBezTo>
                    <a:pt x="9009" y="9640"/>
                    <a:pt x="9032" y="9645"/>
                    <a:pt x="9054" y="9645"/>
                  </a:cubicBezTo>
                  <a:cubicBezTo>
                    <a:pt x="9121" y="9645"/>
                    <a:pt x="9175" y="9595"/>
                    <a:pt x="9195" y="9535"/>
                  </a:cubicBezTo>
                  <a:cubicBezTo>
                    <a:pt x="9195" y="9533"/>
                    <a:pt x="9197" y="9533"/>
                    <a:pt x="9198" y="9532"/>
                  </a:cubicBezTo>
                  <a:cubicBezTo>
                    <a:pt x="9724" y="8981"/>
                    <a:pt x="10353" y="8648"/>
                    <a:pt x="11111" y="8648"/>
                  </a:cubicBezTo>
                  <a:cubicBezTo>
                    <a:pt x="11154" y="8648"/>
                    <a:pt x="11197" y="8649"/>
                    <a:pt x="11241" y="8651"/>
                  </a:cubicBezTo>
                  <a:cubicBezTo>
                    <a:pt x="11244" y="8652"/>
                    <a:pt x="11247" y="8652"/>
                    <a:pt x="11251" y="8652"/>
                  </a:cubicBezTo>
                  <a:cubicBezTo>
                    <a:pt x="11437" y="8652"/>
                    <a:pt x="11410" y="8355"/>
                    <a:pt x="11218" y="8345"/>
                  </a:cubicBezTo>
                  <a:cubicBezTo>
                    <a:pt x="11206" y="8344"/>
                    <a:pt x="11193" y="8344"/>
                    <a:pt x="11181" y="8344"/>
                  </a:cubicBezTo>
                  <a:cubicBezTo>
                    <a:pt x="11169" y="8344"/>
                    <a:pt x="11156" y="8344"/>
                    <a:pt x="11144" y="8344"/>
                  </a:cubicBezTo>
                  <a:cubicBezTo>
                    <a:pt x="11185" y="8328"/>
                    <a:pt x="11220" y="8292"/>
                    <a:pt x="11231" y="8233"/>
                  </a:cubicBezTo>
                  <a:cubicBezTo>
                    <a:pt x="11387" y="7352"/>
                    <a:pt x="11828" y="6547"/>
                    <a:pt x="11977" y="5661"/>
                  </a:cubicBezTo>
                  <a:cubicBezTo>
                    <a:pt x="11995" y="5549"/>
                    <a:pt x="11904" y="5482"/>
                    <a:pt x="11817" y="5482"/>
                  </a:cubicBezTo>
                  <a:cubicBezTo>
                    <a:pt x="11796" y="5482"/>
                    <a:pt x="11776" y="5486"/>
                    <a:pt x="11757" y="5494"/>
                  </a:cubicBezTo>
                  <a:cubicBezTo>
                    <a:pt x="10981" y="5004"/>
                    <a:pt x="10703" y="4093"/>
                    <a:pt x="10971" y="3230"/>
                  </a:cubicBezTo>
                  <a:cubicBezTo>
                    <a:pt x="11119" y="3224"/>
                    <a:pt x="11147" y="2973"/>
                    <a:pt x="10978" y="2921"/>
                  </a:cubicBezTo>
                  <a:cubicBezTo>
                    <a:pt x="8520" y="2168"/>
                    <a:pt x="6257" y="903"/>
                    <a:pt x="3851" y="11"/>
                  </a:cubicBezTo>
                  <a:cubicBezTo>
                    <a:pt x="3832" y="4"/>
                    <a:pt x="3813" y="0"/>
                    <a:pt x="3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48"/>
            <p:cNvSpPr/>
            <p:nvPr/>
          </p:nvSpPr>
          <p:spPr>
            <a:xfrm>
              <a:off x="1352647" y="3795781"/>
              <a:ext cx="437956" cy="349631"/>
            </a:xfrm>
            <a:custGeom>
              <a:rect b="b" l="l" r="r" t="t"/>
              <a:pathLst>
                <a:path extrusionOk="0" h="8958" w="11221">
                  <a:moveTo>
                    <a:pt x="2289" y="1851"/>
                  </a:moveTo>
                  <a:cubicBezTo>
                    <a:pt x="2311" y="1851"/>
                    <a:pt x="2334" y="1856"/>
                    <a:pt x="2357" y="1867"/>
                  </a:cubicBezTo>
                  <a:cubicBezTo>
                    <a:pt x="2624" y="1998"/>
                    <a:pt x="2889" y="2123"/>
                    <a:pt x="3178" y="2201"/>
                  </a:cubicBezTo>
                  <a:cubicBezTo>
                    <a:pt x="3352" y="2250"/>
                    <a:pt x="3318" y="2511"/>
                    <a:pt x="3163" y="2511"/>
                  </a:cubicBezTo>
                  <a:cubicBezTo>
                    <a:pt x="3150" y="2511"/>
                    <a:pt x="3135" y="2509"/>
                    <a:pt x="3120" y="2505"/>
                  </a:cubicBezTo>
                  <a:lnTo>
                    <a:pt x="3119" y="2505"/>
                  </a:lnTo>
                  <a:cubicBezTo>
                    <a:pt x="3049" y="2485"/>
                    <a:pt x="2981" y="2463"/>
                    <a:pt x="2912" y="2439"/>
                  </a:cubicBezTo>
                  <a:cubicBezTo>
                    <a:pt x="2739" y="2818"/>
                    <a:pt x="2581" y="3265"/>
                    <a:pt x="2575" y="3675"/>
                  </a:cubicBezTo>
                  <a:cubicBezTo>
                    <a:pt x="2573" y="3780"/>
                    <a:pt x="2486" y="3835"/>
                    <a:pt x="2405" y="3835"/>
                  </a:cubicBezTo>
                  <a:cubicBezTo>
                    <a:pt x="2333" y="3835"/>
                    <a:pt x="2266" y="3791"/>
                    <a:pt x="2268" y="3698"/>
                  </a:cubicBezTo>
                  <a:cubicBezTo>
                    <a:pt x="2276" y="3240"/>
                    <a:pt x="2435" y="2753"/>
                    <a:pt x="2625" y="2330"/>
                  </a:cubicBezTo>
                  <a:cubicBezTo>
                    <a:pt x="2489" y="2272"/>
                    <a:pt x="2355" y="2209"/>
                    <a:pt x="2222" y="2144"/>
                  </a:cubicBezTo>
                  <a:cubicBezTo>
                    <a:pt x="2067" y="2069"/>
                    <a:pt x="2148" y="1851"/>
                    <a:pt x="2289" y="1851"/>
                  </a:cubicBezTo>
                  <a:close/>
                  <a:moveTo>
                    <a:pt x="3788" y="2521"/>
                  </a:moveTo>
                  <a:cubicBezTo>
                    <a:pt x="3875" y="2521"/>
                    <a:pt x="3967" y="2588"/>
                    <a:pt x="3951" y="2700"/>
                  </a:cubicBezTo>
                  <a:cubicBezTo>
                    <a:pt x="3886" y="3157"/>
                    <a:pt x="3707" y="3617"/>
                    <a:pt x="3700" y="4079"/>
                  </a:cubicBezTo>
                  <a:cubicBezTo>
                    <a:pt x="3699" y="4184"/>
                    <a:pt x="3612" y="4239"/>
                    <a:pt x="3531" y="4239"/>
                  </a:cubicBezTo>
                  <a:cubicBezTo>
                    <a:pt x="3458" y="4239"/>
                    <a:pt x="3391" y="4195"/>
                    <a:pt x="3393" y="4102"/>
                  </a:cubicBezTo>
                  <a:cubicBezTo>
                    <a:pt x="3401" y="3610"/>
                    <a:pt x="3579" y="3129"/>
                    <a:pt x="3649" y="2643"/>
                  </a:cubicBezTo>
                  <a:cubicBezTo>
                    <a:pt x="3661" y="2559"/>
                    <a:pt x="3723" y="2521"/>
                    <a:pt x="3788" y="2521"/>
                  </a:cubicBezTo>
                  <a:close/>
                  <a:moveTo>
                    <a:pt x="5054" y="2935"/>
                  </a:moveTo>
                  <a:cubicBezTo>
                    <a:pt x="5212" y="2935"/>
                    <a:pt x="5372" y="2980"/>
                    <a:pt x="5525" y="3052"/>
                  </a:cubicBezTo>
                  <a:cubicBezTo>
                    <a:pt x="5682" y="3125"/>
                    <a:pt x="5598" y="3344"/>
                    <a:pt x="5456" y="3344"/>
                  </a:cubicBezTo>
                  <a:cubicBezTo>
                    <a:pt x="5435" y="3344"/>
                    <a:pt x="5412" y="3339"/>
                    <a:pt x="5389" y="3328"/>
                  </a:cubicBezTo>
                  <a:lnTo>
                    <a:pt x="5389" y="3327"/>
                  </a:lnTo>
                  <a:cubicBezTo>
                    <a:pt x="5281" y="3277"/>
                    <a:pt x="5175" y="3252"/>
                    <a:pt x="5077" y="3252"/>
                  </a:cubicBezTo>
                  <a:cubicBezTo>
                    <a:pt x="4815" y="3252"/>
                    <a:pt x="4606" y="3427"/>
                    <a:pt x="4561" y="3753"/>
                  </a:cubicBezTo>
                  <a:cubicBezTo>
                    <a:pt x="4513" y="4084"/>
                    <a:pt x="4664" y="4391"/>
                    <a:pt x="4985" y="4391"/>
                  </a:cubicBezTo>
                  <a:cubicBezTo>
                    <a:pt x="5028" y="4391"/>
                    <a:pt x="5074" y="4386"/>
                    <a:pt x="5122" y="4374"/>
                  </a:cubicBezTo>
                  <a:cubicBezTo>
                    <a:pt x="5136" y="4371"/>
                    <a:pt x="5150" y="4369"/>
                    <a:pt x="5163" y="4369"/>
                  </a:cubicBezTo>
                  <a:cubicBezTo>
                    <a:pt x="5328" y="4369"/>
                    <a:pt x="5401" y="4623"/>
                    <a:pt x="5223" y="4665"/>
                  </a:cubicBezTo>
                  <a:cubicBezTo>
                    <a:pt x="5138" y="4685"/>
                    <a:pt x="5052" y="4697"/>
                    <a:pt x="4968" y="4697"/>
                  </a:cubicBezTo>
                  <a:cubicBezTo>
                    <a:pt x="4764" y="4697"/>
                    <a:pt x="4571" y="4629"/>
                    <a:pt x="4430" y="4456"/>
                  </a:cubicBezTo>
                  <a:cubicBezTo>
                    <a:pt x="4268" y="4257"/>
                    <a:pt x="4217" y="3977"/>
                    <a:pt x="4253" y="3727"/>
                  </a:cubicBezTo>
                  <a:cubicBezTo>
                    <a:pt x="4290" y="3466"/>
                    <a:pt x="4419" y="3182"/>
                    <a:pt x="4656" y="3044"/>
                  </a:cubicBezTo>
                  <a:cubicBezTo>
                    <a:pt x="4784" y="2968"/>
                    <a:pt x="4918" y="2935"/>
                    <a:pt x="5054" y="2935"/>
                  </a:cubicBezTo>
                  <a:close/>
                  <a:moveTo>
                    <a:pt x="5822" y="3513"/>
                  </a:moveTo>
                  <a:cubicBezTo>
                    <a:pt x="5911" y="3513"/>
                    <a:pt x="5998" y="3579"/>
                    <a:pt x="5966" y="3688"/>
                  </a:cubicBezTo>
                  <a:cubicBezTo>
                    <a:pt x="5922" y="3842"/>
                    <a:pt x="5887" y="3997"/>
                    <a:pt x="5863" y="4152"/>
                  </a:cubicBezTo>
                  <a:cubicBezTo>
                    <a:pt x="6147" y="3953"/>
                    <a:pt x="6427" y="3744"/>
                    <a:pt x="6733" y="3582"/>
                  </a:cubicBezTo>
                  <a:cubicBezTo>
                    <a:pt x="6759" y="3568"/>
                    <a:pt x="6785" y="3562"/>
                    <a:pt x="6810" y="3562"/>
                  </a:cubicBezTo>
                  <a:cubicBezTo>
                    <a:pt x="6951" y="3562"/>
                    <a:pt x="7054" y="3759"/>
                    <a:pt x="6904" y="3839"/>
                  </a:cubicBezTo>
                  <a:cubicBezTo>
                    <a:pt x="6705" y="3943"/>
                    <a:pt x="6517" y="4069"/>
                    <a:pt x="6332" y="4198"/>
                  </a:cubicBezTo>
                  <a:cubicBezTo>
                    <a:pt x="6508" y="4485"/>
                    <a:pt x="6650" y="4784"/>
                    <a:pt x="6718" y="5117"/>
                  </a:cubicBezTo>
                  <a:cubicBezTo>
                    <a:pt x="6739" y="5219"/>
                    <a:pt x="6663" y="5273"/>
                    <a:pt x="6581" y="5273"/>
                  </a:cubicBezTo>
                  <a:cubicBezTo>
                    <a:pt x="6507" y="5273"/>
                    <a:pt x="6429" y="5230"/>
                    <a:pt x="6411" y="5139"/>
                  </a:cubicBezTo>
                  <a:cubicBezTo>
                    <a:pt x="6355" y="4864"/>
                    <a:pt x="6226" y="4613"/>
                    <a:pt x="6080" y="4375"/>
                  </a:cubicBezTo>
                  <a:cubicBezTo>
                    <a:pt x="5995" y="4435"/>
                    <a:pt x="5911" y="4494"/>
                    <a:pt x="5825" y="4550"/>
                  </a:cubicBezTo>
                  <a:cubicBezTo>
                    <a:pt x="5823" y="4643"/>
                    <a:pt x="5824" y="4736"/>
                    <a:pt x="5831" y="4829"/>
                  </a:cubicBezTo>
                  <a:cubicBezTo>
                    <a:pt x="5838" y="4934"/>
                    <a:pt x="5756" y="4989"/>
                    <a:pt x="5675" y="4989"/>
                  </a:cubicBezTo>
                  <a:cubicBezTo>
                    <a:pt x="5602" y="4989"/>
                    <a:pt x="5530" y="4945"/>
                    <a:pt x="5523" y="4851"/>
                  </a:cubicBezTo>
                  <a:cubicBezTo>
                    <a:pt x="5494" y="4438"/>
                    <a:pt x="5549" y="4029"/>
                    <a:pt x="5664" y="3630"/>
                  </a:cubicBezTo>
                  <a:cubicBezTo>
                    <a:pt x="5686" y="3549"/>
                    <a:pt x="5755" y="3513"/>
                    <a:pt x="5822" y="3513"/>
                  </a:cubicBezTo>
                  <a:close/>
                  <a:moveTo>
                    <a:pt x="7475" y="3820"/>
                  </a:moveTo>
                  <a:cubicBezTo>
                    <a:pt x="7511" y="3820"/>
                    <a:pt x="7549" y="3832"/>
                    <a:pt x="7581" y="3855"/>
                  </a:cubicBezTo>
                  <a:cubicBezTo>
                    <a:pt x="7833" y="3873"/>
                    <a:pt x="8080" y="3924"/>
                    <a:pt x="8327" y="3990"/>
                  </a:cubicBezTo>
                  <a:cubicBezTo>
                    <a:pt x="8504" y="4035"/>
                    <a:pt x="8468" y="4298"/>
                    <a:pt x="8310" y="4298"/>
                  </a:cubicBezTo>
                  <a:cubicBezTo>
                    <a:pt x="8297" y="4298"/>
                    <a:pt x="8284" y="4296"/>
                    <a:pt x="8270" y="4293"/>
                  </a:cubicBezTo>
                  <a:lnTo>
                    <a:pt x="8270" y="4292"/>
                  </a:lnTo>
                  <a:cubicBezTo>
                    <a:pt x="8060" y="4237"/>
                    <a:pt x="7851" y="4188"/>
                    <a:pt x="7638" y="4166"/>
                  </a:cubicBezTo>
                  <a:cubicBezTo>
                    <a:pt x="7622" y="4348"/>
                    <a:pt x="7596" y="4526"/>
                    <a:pt x="7557" y="4701"/>
                  </a:cubicBezTo>
                  <a:cubicBezTo>
                    <a:pt x="7730" y="4769"/>
                    <a:pt x="7909" y="4812"/>
                    <a:pt x="8078" y="4890"/>
                  </a:cubicBezTo>
                  <a:cubicBezTo>
                    <a:pt x="8234" y="4963"/>
                    <a:pt x="8152" y="5181"/>
                    <a:pt x="8008" y="5181"/>
                  </a:cubicBezTo>
                  <a:cubicBezTo>
                    <a:pt x="7987" y="5181"/>
                    <a:pt x="7965" y="5177"/>
                    <a:pt x="7941" y="5166"/>
                  </a:cubicBezTo>
                  <a:cubicBezTo>
                    <a:pt x="7794" y="5097"/>
                    <a:pt x="7635" y="5056"/>
                    <a:pt x="7481" y="5001"/>
                  </a:cubicBezTo>
                  <a:cubicBezTo>
                    <a:pt x="7454" y="5089"/>
                    <a:pt x="7424" y="5176"/>
                    <a:pt x="7391" y="5262"/>
                  </a:cubicBezTo>
                  <a:cubicBezTo>
                    <a:pt x="7581" y="5310"/>
                    <a:pt x="7759" y="5396"/>
                    <a:pt x="7935" y="5482"/>
                  </a:cubicBezTo>
                  <a:cubicBezTo>
                    <a:pt x="8089" y="5557"/>
                    <a:pt x="8008" y="5775"/>
                    <a:pt x="7868" y="5775"/>
                  </a:cubicBezTo>
                  <a:cubicBezTo>
                    <a:pt x="7846" y="5775"/>
                    <a:pt x="7823" y="5770"/>
                    <a:pt x="7800" y="5758"/>
                  </a:cubicBezTo>
                  <a:cubicBezTo>
                    <a:pt x="7621" y="5670"/>
                    <a:pt x="7443" y="5582"/>
                    <a:pt x="7246" y="5546"/>
                  </a:cubicBezTo>
                  <a:cubicBezTo>
                    <a:pt x="7222" y="5562"/>
                    <a:pt x="7195" y="5570"/>
                    <a:pt x="7167" y="5570"/>
                  </a:cubicBezTo>
                  <a:cubicBezTo>
                    <a:pt x="7066" y="5570"/>
                    <a:pt x="6962" y="5470"/>
                    <a:pt x="7019" y="5351"/>
                  </a:cubicBezTo>
                  <a:cubicBezTo>
                    <a:pt x="7205" y="4961"/>
                    <a:pt x="7296" y="4553"/>
                    <a:pt x="7334" y="4128"/>
                  </a:cubicBezTo>
                  <a:cubicBezTo>
                    <a:pt x="7225" y="4055"/>
                    <a:pt x="7237" y="3854"/>
                    <a:pt x="7392" y="3848"/>
                  </a:cubicBezTo>
                  <a:cubicBezTo>
                    <a:pt x="7415" y="3829"/>
                    <a:pt x="7444" y="3820"/>
                    <a:pt x="7475" y="3820"/>
                  </a:cubicBezTo>
                  <a:close/>
                  <a:moveTo>
                    <a:pt x="8837" y="4251"/>
                  </a:moveTo>
                  <a:cubicBezTo>
                    <a:pt x="8869" y="4251"/>
                    <a:pt x="8902" y="4262"/>
                    <a:pt x="8933" y="4287"/>
                  </a:cubicBezTo>
                  <a:cubicBezTo>
                    <a:pt x="9154" y="4467"/>
                    <a:pt x="9415" y="4581"/>
                    <a:pt x="9688" y="4657"/>
                  </a:cubicBezTo>
                  <a:cubicBezTo>
                    <a:pt x="9864" y="4706"/>
                    <a:pt x="9831" y="4966"/>
                    <a:pt x="9674" y="4966"/>
                  </a:cubicBezTo>
                  <a:cubicBezTo>
                    <a:pt x="9661" y="4966"/>
                    <a:pt x="9646" y="4964"/>
                    <a:pt x="9631" y="4960"/>
                  </a:cubicBezTo>
                  <a:cubicBezTo>
                    <a:pt x="9526" y="4930"/>
                    <a:pt x="9423" y="4896"/>
                    <a:pt x="9322" y="4856"/>
                  </a:cubicBezTo>
                  <a:cubicBezTo>
                    <a:pt x="9247" y="5309"/>
                    <a:pt x="9113" y="5798"/>
                    <a:pt x="8924" y="6210"/>
                  </a:cubicBezTo>
                  <a:cubicBezTo>
                    <a:pt x="8897" y="6270"/>
                    <a:pt x="8848" y="6296"/>
                    <a:pt x="8798" y="6296"/>
                  </a:cubicBezTo>
                  <a:cubicBezTo>
                    <a:pt x="8697" y="6296"/>
                    <a:pt x="8592" y="6195"/>
                    <a:pt x="8647" y="6075"/>
                  </a:cubicBezTo>
                  <a:cubicBezTo>
                    <a:pt x="8836" y="5663"/>
                    <a:pt x="8964" y="5169"/>
                    <a:pt x="9033" y="4720"/>
                  </a:cubicBezTo>
                  <a:cubicBezTo>
                    <a:pt x="8926" y="4661"/>
                    <a:pt x="8825" y="4595"/>
                    <a:pt x="8728" y="4517"/>
                  </a:cubicBezTo>
                  <a:cubicBezTo>
                    <a:pt x="8606" y="4418"/>
                    <a:pt x="8711" y="4251"/>
                    <a:pt x="8837" y="4251"/>
                  </a:cubicBezTo>
                  <a:close/>
                  <a:moveTo>
                    <a:pt x="3426" y="0"/>
                  </a:moveTo>
                  <a:cubicBezTo>
                    <a:pt x="2938" y="732"/>
                    <a:pt x="2073" y="1205"/>
                    <a:pt x="1195" y="1205"/>
                  </a:cubicBezTo>
                  <a:cubicBezTo>
                    <a:pt x="1051" y="1205"/>
                    <a:pt x="907" y="1193"/>
                    <a:pt x="764" y="1166"/>
                  </a:cubicBezTo>
                  <a:cubicBezTo>
                    <a:pt x="611" y="1977"/>
                    <a:pt x="264" y="2730"/>
                    <a:pt x="0" y="3510"/>
                  </a:cubicBezTo>
                  <a:cubicBezTo>
                    <a:pt x="832" y="4014"/>
                    <a:pt x="1038" y="5286"/>
                    <a:pt x="766" y="6174"/>
                  </a:cubicBezTo>
                  <a:cubicBezTo>
                    <a:pt x="774" y="6174"/>
                    <a:pt x="781" y="6174"/>
                    <a:pt x="789" y="6175"/>
                  </a:cubicBezTo>
                  <a:cubicBezTo>
                    <a:pt x="2209" y="6392"/>
                    <a:pt x="3591" y="6842"/>
                    <a:pt x="4928" y="7354"/>
                  </a:cubicBezTo>
                  <a:cubicBezTo>
                    <a:pt x="6170" y="7831"/>
                    <a:pt x="7385" y="8375"/>
                    <a:pt x="8581" y="8957"/>
                  </a:cubicBezTo>
                  <a:cubicBezTo>
                    <a:pt x="9137" y="8389"/>
                    <a:pt x="9812" y="8024"/>
                    <a:pt x="10604" y="8008"/>
                  </a:cubicBezTo>
                  <a:cubicBezTo>
                    <a:pt x="10541" y="7984"/>
                    <a:pt x="10493" y="7924"/>
                    <a:pt x="10507" y="7841"/>
                  </a:cubicBezTo>
                  <a:cubicBezTo>
                    <a:pt x="10653" y="7018"/>
                    <a:pt x="11047" y="6263"/>
                    <a:pt x="11220" y="5446"/>
                  </a:cubicBezTo>
                  <a:cubicBezTo>
                    <a:pt x="10311" y="4888"/>
                    <a:pt x="9929" y="3826"/>
                    <a:pt x="10256" y="2810"/>
                  </a:cubicBezTo>
                  <a:cubicBezTo>
                    <a:pt x="7908" y="2057"/>
                    <a:pt x="5731" y="870"/>
                    <a:pt x="3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48"/>
            <p:cNvSpPr/>
            <p:nvPr/>
          </p:nvSpPr>
          <p:spPr>
            <a:xfrm>
              <a:off x="1687990" y="3961697"/>
              <a:ext cx="49685" cy="79816"/>
            </a:xfrm>
            <a:custGeom>
              <a:rect b="b" l="l" r="r" t="t"/>
              <a:pathLst>
                <a:path extrusionOk="0" h="2045" w="1273">
                  <a:moveTo>
                    <a:pt x="245" y="0"/>
                  </a:moveTo>
                  <a:cubicBezTo>
                    <a:pt x="119" y="0"/>
                    <a:pt x="14" y="167"/>
                    <a:pt x="136" y="266"/>
                  </a:cubicBezTo>
                  <a:cubicBezTo>
                    <a:pt x="233" y="344"/>
                    <a:pt x="334" y="410"/>
                    <a:pt x="441" y="469"/>
                  </a:cubicBezTo>
                  <a:cubicBezTo>
                    <a:pt x="372" y="918"/>
                    <a:pt x="245" y="1412"/>
                    <a:pt x="56" y="1824"/>
                  </a:cubicBezTo>
                  <a:cubicBezTo>
                    <a:pt x="1" y="1944"/>
                    <a:pt x="105" y="2045"/>
                    <a:pt x="206" y="2045"/>
                  </a:cubicBezTo>
                  <a:cubicBezTo>
                    <a:pt x="256" y="2045"/>
                    <a:pt x="305" y="2019"/>
                    <a:pt x="332" y="1959"/>
                  </a:cubicBezTo>
                  <a:cubicBezTo>
                    <a:pt x="522" y="1547"/>
                    <a:pt x="655" y="1059"/>
                    <a:pt x="730" y="605"/>
                  </a:cubicBezTo>
                  <a:cubicBezTo>
                    <a:pt x="831" y="645"/>
                    <a:pt x="934" y="679"/>
                    <a:pt x="1040" y="709"/>
                  </a:cubicBezTo>
                  <a:cubicBezTo>
                    <a:pt x="1055" y="713"/>
                    <a:pt x="1070" y="715"/>
                    <a:pt x="1083" y="715"/>
                  </a:cubicBezTo>
                  <a:cubicBezTo>
                    <a:pt x="1239" y="715"/>
                    <a:pt x="1272" y="455"/>
                    <a:pt x="1097" y="406"/>
                  </a:cubicBezTo>
                  <a:cubicBezTo>
                    <a:pt x="824" y="330"/>
                    <a:pt x="563" y="216"/>
                    <a:pt x="341" y="36"/>
                  </a:cubicBezTo>
                  <a:cubicBezTo>
                    <a:pt x="310" y="11"/>
                    <a:pt x="277" y="0"/>
                    <a:pt x="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48"/>
            <p:cNvSpPr/>
            <p:nvPr/>
          </p:nvSpPr>
          <p:spPr>
            <a:xfrm>
              <a:off x="1624333" y="3944875"/>
              <a:ext cx="60184" cy="76343"/>
            </a:xfrm>
            <a:custGeom>
              <a:rect b="b" l="l" r="r" t="t"/>
              <a:pathLst>
                <a:path extrusionOk="0" h="1956" w="1542">
                  <a:moveTo>
                    <a:pt x="514" y="0"/>
                  </a:moveTo>
                  <a:cubicBezTo>
                    <a:pt x="483" y="0"/>
                    <a:pt x="454" y="9"/>
                    <a:pt x="431" y="28"/>
                  </a:cubicBezTo>
                  <a:cubicBezTo>
                    <a:pt x="276" y="34"/>
                    <a:pt x="265" y="235"/>
                    <a:pt x="373" y="308"/>
                  </a:cubicBezTo>
                  <a:cubicBezTo>
                    <a:pt x="335" y="733"/>
                    <a:pt x="244" y="1141"/>
                    <a:pt x="58" y="1531"/>
                  </a:cubicBezTo>
                  <a:cubicBezTo>
                    <a:pt x="1" y="1651"/>
                    <a:pt x="105" y="1750"/>
                    <a:pt x="205" y="1750"/>
                  </a:cubicBezTo>
                  <a:cubicBezTo>
                    <a:pt x="233" y="1750"/>
                    <a:pt x="261" y="1742"/>
                    <a:pt x="285" y="1726"/>
                  </a:cubicBezTo>
                  <a:cubicBezTo>
                    <a:pt x="480" y="1762"/>
                    <a:pt x="660" y="1850"/>
                    <a:pt x="839" y="1938"/>
                  </a:cubicBezTo>
                  <a:cubicBezTo>
                    <a:pt x="862" y="1950"/>
                    <a:pt x="885" y="1955"/>
                    <a:pt x="907" y="1955"/>
                  </a:cubicBezTo>
                  <a:cubicBezTo>
                    <a:pt x="1047" y="1955"/>
                    <a:pt x="1128" y="1737"/>
                    <a:pt x="974" y="1662"/>
                  </a:cubicBezTo>
                  <a:cubicBezTo>
                    <a:pt x="798" y="1576"/>
                    <a:pt x="620" y="1490"/>
                    <a:pt x="430" y="1442"/>
                  </a:cubicBezTo>
                  <a:cubicBezTo>
                    <a:pt x="463" y="1356"/>
                    <a:pt x="493" y="1269"/>
                    <a:pt x="520" y="1181"/>
                  </a:cubicBezTo>
                  <a:cubicBezTo>
                    <a:pt x="674" y="1236"/>
                    <a:pt x="833" y="1277"/>
                    <a:pt x="980" y="1346"/>
                  </a:cubicBezTo>
                  <a:cubicBezTo>
                    <a:pt x="1004" y="1357"/>
                    <a:pt x="1027" y="1362"/>
                    <a:pt x="1048" y="1362"/>
                  </a:cubicBezTo>
                  <a:cubicBezTo>
                    <a:pt x="1191" y="1362"/>
                    <a:pt x="1273" y="1143"/>
                    <a:pt x="1117" y="1070"/>
                  </a:cubicBezTo>
                  <a:cubicBezTo>
                    <a:pt x="948" y="992"/>
                    <a:pt x="769" y="949"/>
                    <a:pt x="597" y="881"/>
                  </a:cubicBezTo>
                  <a:cubicBezTo>
                    <a:pt x="635" y="706"/>
                    <a:pt x="661" y="528"/>
                    <a:pt x="677" y="346"/>
                  </a:cubicBezTo>
                  <a:cubicBezTo>
                    <a:pt x="890" y="368"/>
                    <a:pt x="1099" y="417"/>
                    <a:pt x="1309" y="472"/>
                  </a:cubicBezTo>
                  <a:cubicBezTo>
                    <a:pt x="1323" y="476"/>
                    <a:pt x="1337" y="477"/>
                    <a:pt x="1350" y="477"/>
                  </a:cubicBezTo>
                  <a:cubicBezTo>
                    <a:pt x="1507" y="477"/>
                    <a:pt x="1541" y="215"/>
                    <a:pt x="1366" y="170"/>
                  </a:cubicBezTo>
                  <a:cubicBezTo>
                    <a:pt x="1119" y="104"/>
                    <a:pt x="873" y="53"/>
                    <a:pt x="620" y="35"/>
                  </a:cubicBezTo>
                  <a:cubicBezTo>
                    <a:pt x="588" y="12"/>
                    <a:pt x="550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48"/>
            <p:cNvSpPr/>
            <p:nvPr/>
          </p:nvSpPr>
          <p:spPr>
            <a:xfrm>
              <a:off x="1567076" y="3932893"/>
              <a:ext cx="60887" cy="68732"/>
            </a:xfrm>
            <a:custGeom>
              <a:rect b="b" l="l" r="r" t="t"/>
              <a:pathLst>
                <a:path extrusionOk="0" h="1761" w="1560">
                  <a:moveTo>
                    <a:pt x="327" y="1"/>
                  </a:moveTo>
                  <a:cubicBezTo>
                    <a:pt x="261" y="1"/>
                    <a:pt x="193" y="37"/>
                    <a:pt x="170" y="117"/>
                  </a:cubicBezTo>
                  <a:cubicBezTo>
                    <a:pt x="55" y="516"/>
                    <a:pt x="0" y="925"/>
                    <a:pt x="29" y="1338"/>
                  </a:cubicBezTo>
                  <a:cubicBezTo>
                    <a:pt x="36" y="1432"/>
                    <a:pt x="108" y="1476"/>
                    <a:pt x="181" y="1476"/>
                  </a:cubicBezTo>
                  <a:cubicBezTo>
                    <a:pt x="262" y="1476"/>
                    <a:pt x="344" y="1421"/>
                    <a:pt x="337" y="1316"/>
                  </a:cubicBezTo>
                  <a:cubicBezTo>
                    <a:pt x="330" y="1223"/>
                    <a:pt x="329" y="1130"/>
                    <a:pt x="331" y="1037"/>
                  </a:cubicBezTo>
                  <a:cubicBezTo>
                    <a:pt x="417" y="981"/>
                    <a:pt x="501" y="922"/>
                    <a:pt x="586" y="862"/>
                  </a:cubicBezTo>
                  <a:cubicBezTo>
                    <a:pt x="732" y="1100"/>
                    <a:pt x="861" y="1351"/>
                    <a:pt x="917" y="1626"/>
                  </a:cubicBezTo>
                  <a:cubicBezTo>
                    <a:pt x="935" y="1717"/>
                    <a:pt x="1013" y="1760"/>
                    <a:pt x="1087" y="1760"/>
                  </a:cubicBezTo>
                  <a:cubicBezTo>
                    <a:pt x="1169" y="1760"/>
                    <a:pt x="1245" y="1706"/>
                    <a:pt x="1224" y="1604"/>
                  </a:cubicBezTo>
                  <a:cubicBezTo>
                    <a:pt x="1156" y="1271"/>
                    <a:pt x="1014" y="972"/>
                    <a:pt x="838" y="685"/>
                  </a:cubicBezTo>
                  <a:cubicBezTo>
                    <a:pt x="1023" y="556"/>
                    <a:pt x="1211" y="430"/>
                    <a:pt x="1410" y="326"/>
                  </a:cubicBezTo>
                  <a:cubicBezTo>
                    <a:pt x="1560" y="246"/>
                    <a:pt x="1457" y="49"/>
                    <a:pt x="1316" y="49"/>
                  </a:cubicBezTo>
                  <a:cubicBezTo>
                    <a:pt x="1291" y="49"/>
                    <a:pt x="1265" y="55"/>
                    <a:pt x="1239" y="69"/>
                  </a:cubicBezTo>
                  <a:cubicBezTo>
                    <a:pt x="933" y="231"/>
                    <a:pt x="653" y="440"/>
                    <a:pt x="369" y="639"/>
                  </a:cubicBezTo>
                  <a:cubicBezTo>
                    <a:pt x="393" y="484"/>
                    <a:pt x="428" y="329"/>
                    <a:pt x="472" y="175"/>
                  </a:cubicBezTo>
                  <a:cubicBezTo>
                    <a:pt x="503" y="66"/>
                    <a:pt x="417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48"/>
            <p:cNvSpPr/>
            <p:nvPr/>
          </p:nvSpPr>
          <p:spPr>
            <a:xfrm>
              <a:off x="1517235" y="3910334"/>
              <a:ext cx="57179" cy="68771"/>
            </a:xfrm>
            <a:custGeom>
              <a:rect b="b" l="l" r="r" t="t"/>
              <a:pathLst>
                <a:path extrusionOk="0" h="1762" w="1465">
                  <a:moveTo>
                    <a:pt x="836" y="0"/>
                  </a:moveTo>
                  <a:cubicBezTo>
                    <a:pt x="701" y="0"/>
                    <a:pt x="567" y="33"/>
                    <a:pt x="439" y="109"/>
                  </a:cubicBezTo>
                  <a:cubicBezTo>
                    <a:pt x="202" y="247"/>
                    <a:pt x="73" y="532"/>
                    <a:pt x="36" y="793"/>
                  </a:cubicBezTo>
                  <a:cubicBezTo>
                    <a:pt x="0" y="1043"/>
                    <a:pt x="51" y="1322"/>
                    <a:pt x="213" y="1521"/>
                  </a:cubicBezTo>
                  <a:cubicBezTo>
                    <a:pt x="355" y="1694"/>
                    <a:pt x="548" y="1762"/>
                    <a:pt x="753" y="1762"/>
                  </a:cubicBezTo>
                  <a:cubicBezTo>
                    <a:pt x="836" y="1762"/>
                    <a:pt x="922" y="1751"/>
                    <a:pt x="1006" y="1731"/>
                  </a:cubicBezTo>
                  <a:cubicBezTo>
                    <a:pt x="1184" y="1688"/>
                    <a:pt x="1111" y="1434"/>
                    <a:pt x="946" y="1434"/>
                  </a:cubicBezTo>
                  <a:cubicBezTo>
                    <a:pt x="933" y="1434"/>
                    <a:pt x="919" y="1436"/>
                    <a:pt x="905" y="1439"/>
                  </a:cubicBezTo>
                  <a:cubicBezTo>
                    <a:pt x="857" y="1451"/>
                    <a:pt x="811" y="1456"/>
                    <a:pt x="768" y="1456"/>
                  </a:cubicBezTo>
                  <a:cubicBezTo>
                    <a:pt x="447" y="1456"/>
                    <a:pt x="296" y="1149"/>
                    <a:pt x="343" y="819"/>
                  </a:cubicBezTo>
                  <a:cubicBezTo>
                    <a:pt x="389" y="493"/>
                    <a:pt x="597" y="318"/>
                    <a:pt x="859" y="318"/>
                  </a:cubicBezTo>
                  <a:cubicBezTo>
                    <a:pt x="958" y="318"/>
                    <a:pt x="1064" y="343"/>
                    <a:pt x="1172" y="393"/>
                  </a:cubicBezTo>
                  <a:cubicBezTo>
                    <a:pt x="1195" y="404"/>
                    <a:pt x="1218" y="409"/>
                    <a:pt x="1239" y="409"/>
                  </a:cubicBezTo>
                  <a:cubicBezTo>
                    <a:pt x="1381" y="409"/>
                    <a:pt x="1465" y="190"/>
                    <a:pt x="1308" y="117"/>
                  </a:cubicBezTo>
                  <a:lnTo>
                    <a:pt x="1308" y="117"/>
                  </a:lnTo>
                  <a:lnTo>
                    <a:pt x="1308" y="118"/>
                  </a:lnTo>
                  <a:cubicBezTo>
                    <a:pt x="1155" y="45"/>
                    <a:pt x="995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48"/>
            <p:cNvSpPr/>
            <p:nvPr/>
          </p:nvSpPr>
          <p:spPr>
            <a:xfrm>
              <a:off x="1484958" y="3894175"/>
              <a:ext cx="22559" cy="67093"/>
            </a:xfrm>
            <a:custGeom>
              <a:rect b="b" l="l" r="r" t="t"/>
              <a:pathLst>
                <a:path extrusionOk="0" h="1719" w="578">
                  <a:moveTo>
                    <a:pt x="398" y="0"/>
                  </a:moveTo>
                  <a:cubicBezTo>
                    <a:pt x="333" y="0"/>
                    <a:pt x="271" y="38"/>
                    <a:pt x="259" y="122"/>
                  </a:cubicBezTo>
                  <a:cubicBezTo>
                    <a:pt x="189" y="608"/>
                    <a:pt x="11" y="1089"/>
                    <a:pt x="3" y="1581"/>
                  </a:cubicBezTo>
                  <a:cubicBezTo>
                    <a:pt x="1" y="1674"/>
                    <a:pt x="68" y="1718"/>
                    <a:pt x="141" y="1718"/>
                  </a:cubicBezTo>
                  <a:cubicBezTo>
                    <a:pt x="222" y="1718"/>
                    <a:pt x="309" y="1663"/>
                    <a:pt x="310" y="1558"/>
                  </a:cubicBezTo>
                  <a:cubicBezTo>
                    <a:pt x="317" y="1096"/>
                    <a:pt x="496" y="636"/>
                    <a:pt x="561" y="179"/>
                  </a:cubicBezTo>
                  <a:cubicBezTo>
                    <a:pt x="577" y="67"/>
                    <a:pt x="485" y="0"/>
                    <a:pt x="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48"/>
            <p:cNvSpPr/>
            <p:nvPr/>
          </p:nvSpPr>
          <p:spPr>
            <a:xfrm>
              <a:off x="1433321" y="3867986"/>
              <a:ext cx="50193" cy="77514"/>
            </a:xfrm>
            <a:custGeom>
              <a:rect b="b" l="l" r="r" t="t"/>
              <a:pathLst>
                <a:path extrusionOk="0" h="1986" w="1286">
                  <a:moveTo>
                    <a:pt x="222" y="1"/>
                  </a:moveTo>
                  <a:cubicBezTo>
                    <a:pt x="82" y="1"/>
                    <a:pt x="0" y="219"/>
                    <a:pt x="155" y="294"/>
                  </a:cubicBezTo>
                  <a:cubicBezTo>
                    <a:pt x="288" y="359"/>
                    <a:pt x="422" y="422"/>
                    <a:pt x="558" y="480"/>
                  </a:cubicBezTo>
                  <a:cubicBezTo>
                    <a:pt x="368" y="903"/>
                    <a:pt x="209" y="1390"/>
                    <a:pt x="201" y="1848"/>
                  </a:cubicBezTo>
                  <a:cubicBezTo>
                    <a:pt x="199" y="1941"/>
                    <a:pt x="267" y="1985"/>
                    <a:pt x="338" y="1985"/>
                  </a:cubicBezTo>
                  <a:cubicBezTo>
                    <a:pt x="419" y="1985"/>
                    <a:pt x="506" y="1930"/>
                    <a:pt x="508" y="1825"/>
                  </a:cubicBezTo>
                  <a:cubicBezTo>
                    <a:pt x="516" y="1415"/>
                    <a:pt x="673" y="968"/>
                    <a:pt x="845" y="591"/>
                  </a:cubicBezTo>
                  <a:cubicBezTo>
                    <a:pt x="914" y="613"/>
                    <a:pt x="982" y="635"/>
                    <a:pt x="1053" y="655"/>
                  </a:cubicBezTo>
                  <a:cubicBezTo>
                    <a:pt x="1068" y="659"/>
                    <a:pt x="1083" y="661"/>
                    <a:pt x="1096" y="661"/>
                  </a:cubicBezTo>
                  <a:cubicBezTo>
                    <a:pt x="1251" y="661"/>
                    <a:pt x="1285" y="400"/>
                    <a:pt x="1111" y="351"/>
                  </a:cubicBezTo>
                  <a:cubicBezTo>
                    <a:pt x="823" y="273"/>
                    <a:pt x="557" y="148"/>
                    <a:pt x="290" y="17"/>
                  </a:cubicBezTo>
                  <a:cubicBezTo>
                    <a:pt x="267" y="6"/>
                    <a:pt x="244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49"/>
          <p:cNvSpPr/>
          <p:nvPr/>
        </p:nvSpPr>
        <p:spPr>
          <a:xfrm>
            <a:off x="2118700" y="2150623"/>
            <a:ext cx="571800" cy="57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49"/>
          <p:cNvSpPr/>
          <p:nvPr/>
        </p:nvSpPr>
        <p:spPr>
          <a:xfrm>
            <a:off x="6155740" y="2190048"/>
            <a:ext cx="571800" cy="57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49"/>
          <p:cNvSpPr txBox="1"/>
          <p:nvPr>
            <p:ph type="title"/>
          </p:nvPr>
        </p:nvSpPr>
        <p:spPr>
          <a:xfrm>
            <a:off x="2002650" y="539500"/>
            <a:ext cx="5138700" cy="14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625" name="Google Shape;2625;p49"/>
          <p:cNvSpPr txBox="1"/>
          <p:nvPr>
            <p:ph idx="1" type="subTitle"/>
          </p:nvPr>
        </p:nvSpPr>
        <p:spPr>
          <a:xfrm>
            <a:off x="3044363" y="2038000"/>
            <a:ext cx="2956500" cy="15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redoka One"/>
                <a:ea typeface="Fredoka One"/>
                <a:cs typeface="Fredoka One"/>
                <a:sym typeface="Fredoka One"/>
              </a:rPr>
              <a:t>RUCHIKA GOGIA</a:t>
            </a:r>
            <a:endParaRPr sz="2400">
              <a:latin typeface="Fredoka One"/>
              <a:ea typeface="Fredoka One"/>
              <a:cs typeface="Fredoka One"/>
              <a:sym typeface="Fredok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LEWIS CLARK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SANTIAGO LARREA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GABY VELÁSQUEZ</a:t>
            </a:r>
            <a:endParaRPr/>
          </a:p>
        </p:txBody>
      </p:sp>
      <p:sp>
        <p:nvSpPr>
          <p:cNvPr id="2626" name="Google Shape;2626;p49"/>
          <p:cNvSpPr txBox="1"/>
          <p:nvPr/>
        </p:nvSpPr>
        <p:spPr>
          <a:xfrm>
            <a:off x="2002625" y="3147300"/>
            <a:ext cx="51387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LIGHTS RATINGS ACTION!</a:t>
            </a:r>
            <a:endParaRPr b="1" sz="3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627" name="Google Shape;2627;p49"/>
          <p:cNvSpPr/>
          <p:nvPr/>
        </p:nvSpPr>
        <p:spPr>
          <a:xfrm>
            <a:off x="713225" y="3898167"/>
            <a:ext cx="1341147" cy="1073261"/>
          </a:xfrm>
          <a:custGeom>
            <a:rect b="b" l="l" r="r" t="t"/>
            <a:pathLst>
              <a:path extrusionOk="0" h="25044" w="31295">
                <a:moveTo>
                  <a:pt x="13701" y="0"/>
                </a:moveTo>
                <a:cubicBezTo>
                  <a:pt x="10829" y="0"/>
                  <a:pt x="7995" y="1021"/>
                  <a:pt x="5731" y="2828"/>
                </a:cubicBezTo>
                <a:lnTo>
                  <a:pt x="5732" y="2828"/>
                </a:lnTo>
                <a:cubicBezTo>
                  <a:pt x="2932" y="5061"/>
                  <a:pt x="1004" y="8408"/>
                  <a:pt x="518" y="11951"/>
                </a:cubicBezTo>
                <a:cubicBezTo>
                  <a:pt x="1" y="15738"/>
                  <a:pt x="1219" y="19884"/>
                  <a:pt x="4194" y="22284"/>
                </a:cubicBezTo>
                <a:cubicBezTo>
                  <a:pt x="6685" y="24295"/>
                  <a:pt x="10033" y="24875"/>
                  <a:pt x="13232" y="25015"/>
                </a:cubicBezTo>
                <a:cubicBezTo>
                  <a:pt x="13662" y="25033"/>
                  <a:pt x="14096" y="25044"/>
                  <a:pt x="14531" y="25044"/>
                </a:cubicBezTo>
                <a:cubicBezTo>
                  <a:pt x="17894" y="25044"/>
                  <a:pt x="21360" y="24423"/>
                  <a:pt x="23824" y="22197"/>
                </a:cubicBezTo>
                <a:cubicBezTo>
                  <a:pt x="31295" y="15448"/>
                  <a:pt x="24848" y="2043"/>
                  <a:pt x="16099" y="243"/>
                </a:cubicBezTo>
                <a:cubicBezTo>
                  <a:pt x="15304" y="80"/>
                  <a:pt x="14501" y="0"/>
                  <a:pt x="1370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28" name="Google Shape;2628;p49"/>
          <p:cNvGrpSpPr/>
          <p:nvPr/>
        </p:nvGrpSpPr>
        <p:grpSpPr>
          <a:xfrm>
            <a:off x="75445" y="3598142"/>
            <a:ext cx="879744" cy="933306"/>
            <a:chOff x="1425900" y="4090650"/>
            <a:chExt cx="464000" cy="492250"/>
          </a:xfrm>
        </p:grpSpPr>
        <p:sp>
          <p:nvSpPr>
            <p:cNvPr id="2629" name="Google Shape;2629;p49"/>
            <p:cNvSpPr/>
            <p:nvPr/>
          </p:nvSpPr>
          <p:spPr>
            <a:xfrm>
              <a:off x="1528250" y="4204600"/>
              <a:ext cx="361650" cy="378300"/>
            </a:xfrm>
            <a:custGeom>
              <a:rect b="b" l="l" r="r" t="t"/>
              <a:pathLst>
                <a:path extrusionOk="0" h="15132" w="14466">
                  <a:moveTo>
                    <a:pt x="7013" y="0"/>
                  </a:moveTo>
                  <a:cubicBezTo>
                    <a:pt x="4910" y="0"/>
                    <a:pt x="2921" y="1020"/>
                    <a:pt x="1651" y="2871"/>
                  </a:cubicBezTo>
                  <a:cubicBezTo>
                    <a:pt x="0" y="5276"/>
                    <a:pt x="799" y="7962"/>
                    <a:pt x="2439" y="9373"/>
                  </a:cubicBezTo>
                  <a:cubicBezTo>
                    <a:pt x="3277" y="10094"/>
                    <a:pt x="4269" y="10451"/>
                    <a:pt x="5270" y="10451"/>
                  </a:cubicBezTo>
                  <a:cubicBezTo>
                    <a:pt x="6403" y="10451"/>
                    <a:pt x="7548" y="9993"/>
                    <a:pt x="8491" y="9087"/>
                  </a:cubicBezTo>
                  <a:cubicBezTo>
                    <a:pt x="9139" y="8464"/>
                    <a:pt x="9163" y="7432"/>
                    <a:pt x="8545" y="6780"/>
                  </a:cubicBezTo>
                  <a:cubicBezTo>
                    <a:pt x="8227" y="6443"/>
                    <a:pt x="7800" y="6274"/>
                    <a:pt x="7372" y="6274"/>
                  </a:cubicBezTo>
                  <a:cubicBezTo>
                    <a:pt x="6970" y="6274"/>
                    <a:pt x="6568" y="6423"/>
                    <a:pt x="6254" y="6725"/>
                  </a:cubicBezTo>
                  <a:cubicBezTo>
                    <a:pt x="5893" y="7071"/>
                    <a:pt x="5567" y="7195"/>
                    <a:pt x="5285" y="7195"/>
                  </a:cubicBezTo>
                  <a:cubicBezTo>
                    <a:pt x="4985" y="7195"/>
                    <a:pt x="4735" y="7055"/>
                    <a:pt x="4544" y="6892"/>
                  </a:cubicBezTo>
                  <a:cubicBezTo>
                    <a:pt x="4025" y="6445"/>
                    <a:pt x="3734" y="5578"/>
                    <a:pt x="4317" y="4727"/>
                  </a:cubicBezTo>
                  <a:cubicBezTo>
                    <a:pt x="5055" y="3651"/>
                    <a:pt x="6074" y="3273"/>
                    <a:pt x="7010" y="3273"/>
                  </a:cubicBezTo>
                  <a:cubicBezTo>
                    <a:pt x="7469" y="3273"/>
                    <a:pt x="7907" y="3363"/>
                    <a:pt x="8282" y="3508"/>
                  </a:cubicBezTo>
                  <a:cubicBezTo>
                    <a:pt x="9711" y="4056"/>
                    <a:pt x="11118" y="5618"/>
                    <a:pt x="10777" y="8355"/>
                  </a:cubicBezTo>
                  <a:cubicBezTo>
                    <a:pt x="10613" y="9677"/>
                    <a:pt x="9766" y="10486"/>
                    <a:pt x="9083" y="10932"/>
                  </a:cubicBezTo>
                  <a:cubicBezTo>
                    <a:pt x="8146" y="11545"/>
                    <a:pt x="6940" y="11867"/>
                    <a:pt x="5724" y="11867"/>
                  </a:cubicBezTo>
                  <a:cubicBezTo>
                    <a:pt x="5079" y="11867"/>
                    <a:pt x="4432" y="11776"/>
                    <a:pt x="3821" y="11590"/>
                  </a:cubicBezTo>
                  <a:cubicBezTo>
                    <a:pt x="3664" y="11542"/>
                    <a:pt x="3505" y="11519"/>
                    <a:pt x="3348" y="11519"/>
                  </a:cubicBezTo>
                  <a:cubicBezTo>
                    <a:pt x="2654" y="11519"/>
                    <a:pt x="2011" y="11973"/>
                    <a:pt x="1799" y="12677"/>
                  </a:cubicBezTo>
                  <a:cubicBezTo>
                    <a:pt x="1540" y="13541"/>
                    <a:pt x="2023" y="14453"/>
                    <a:pt x="2880" y="14713"/>
                  </a:cubicBezTo>
                  <a:cubicBezTo>
                    <a:pt x="3801" y="14995"/>
                    <a:pt x="4765" y="15132"/>
                    <a:pt x="5726" y="15132"/>
                  </a:cubicBezTo>
                  <a:cubicBezTo>
                    <a:pt x="7561" y="15132"/>
                    <a:pt x="9382" y="14630"/>
                    <a:pt x="10849" y="13670"/>
                  </a:cubicBezTo>
                  <a:cubicBezTo>
                    <a:pt x="12629" y="12506"/>
                    <a:pt x="13746" y="10762"/>
                    <a:pt x="13995" y="8759"/>
                  </a:cubicBezTo>
                  <a:cubicBezTo>
                    <a:pt x="14466" y="4962"/>
                    <a:pt x="12678" y="1703"/>
                    <a:pt x="9438" y="457"/>
                  </a:cubicBezTo>
                  <a:cubicBezTo>
                    <a:pt x="8635" y="149"/>
                    <a:pt x="7816" y="0"/>
                    <a:pt x="7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49"/>
            <p:cNvSpPr/>
            <p:nvPr/>
          </p:nvSpPr>
          <p:spPr>
            <a:xfrm>
              <a:off x="1425900" y="4229750"/>
              <a:ext cx="149300" cy="284550"/>
            </a:xfrm>
            <a:custGeom>
              <a:rect b="b" l="l" r="r" t="t"/>
              <a:pathLst>
                <a:path extrusionOk="0" h="11382" w="5972">
                  <a:moveTo>
                    <a:pt x="2924" y="0"/>
                  </a:moveTo>
                  <a:cubicBezTo>
                    <a:pt x="2379" y="0"/>
                    <a:pt x="1847" y="277"/>
                    <a:pt x="1541" y="778"/>
                  </a:cubicBezTo>
                  <a:cubicBezTo>
                    <a:pt x="0" y="3301"/>
                    <a:pt x="386" y="5931"/>
                    <a:pt x="752" y="7274"/>
                  </a:cubicBezTo>
                  <a:cubicBezTo>
                    <a:pt x="1253" y="9107"/>
                    <a:pt x="2253" y="10609"/>
                    <a:pt x="3360" y="11193"/>
                  </a:cubicBezTo>
                  <a:cubicBezTo>
                    <a:pt x="3601" y="11322"/>
                    <a:pt x="3861" y="11381"/>
                    <a:pt x="4117" y="11381"/>
                  </a:cubicBezTo>
                  <a:cubicBezTo>
                    <a:pt x="4701" y="11381"/>
                    <a:pt x="5266" y="11066"/>
                    <a:pt x="5555" y="10510"/>
                  </a:cubicBezTo>
                  <a:cubicBezTo>
                    <a:pt x="5972" y="9712"/>
                    <a:pt x="5673" y="8730"/>
                    <a:pt x="4881" y="8311"/>
                  </a:cubicBezTo>
                  <a:cubicBezTo>
                    <a:pt x="4272" y="7907"/>
                    <a:pt x="2827" y="4904"/>
                    <a:pt x="4303" y="2487"/>
                  </a:cubicBezTo>
                  <a:cubicBezTo>
                    <a:pt x="4771" y="1720"/>
                    <a:pt x="4533" y="715"/>
                    <a:pt x="3771" y="242"/>
                  </a:cubicBezTo>
                  <a:cubicBezTo>
                    <a:pt x="3506" y="78"/>
                    <a:pt x="3213" y="0"/>
                    <a:pt x="29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49"/>
            <p:cNvSpPr/>
            <p:nvPr/>
          </p:nvSpPr>
          <p:spPr>
            <a:xfrm>
              <a:off x="1516175" y="4090650"/>
              <a:ext cx="224225" cy="134050"/>
            </a:xfrm>
            <a:custGeom>
              <a:rect b="b" l="l" r="r" t="t"/>
              <a:pathLst>
                <a:path extrusionOk="0" h="5362" w="8969">
                  <a:moveTo>
                    <a:pt x="7291" y="1"/>
                  </a:moveTo>
                  <a:cubicBezTo>
                    <a:pt x="7253" y="1"/>
                    <a:pt x="7214" y="2"/>
                    <a:pt x="7176" y="5"/>
                  </a:cubicBezTo>
                  <a:cubicBezTo>
                    <a:pt x="7032" y="14"/>
                    <a:pt x="3632" y="277"/>
                    <a:pt x="844" y="2434"/>
                  </a:cubicBezTo>
                  <a:cubicBezTo>
                    <a:pt x="134" y="2984"/>
                    <a:pt x="0" y="4009"/>
                    <a:pt x="546" y="4724"/>
                  </a:cubicBezTo>
                  <a:cubicBezTo>
                    <a:pt x="865" y="5142"/>
                    <a:pt x="1346" y="5361"/>
                    <a:pt x="1833" y="5361"/>
                  </a:cubicBezTo>
                  <a:cubicBezTo>
                    <a:pt x="2178" y="5361"/>
                    <a:pt x="2524" y="5252"/>
                    <a:pt x="2819" y="5023"/>
                  </a:cubicBezTo>
                  <a:cubicBezTo>
                    <a:pt x="4806" y="3486"/>
                    <a:pt x="7362" y="3265"/>
                    <a:pt x="7408" y="3261"/>
                  </a:cubicBezTo>
                  <a:cubicBezTo>
                    <a:pt x="8298" y="3195"/>
                    <a:pt x="8969" y="2417"/>
                    <a:pt x="8906" y="1518"/>
                  </a:cubicBezTo>
                  <a:cubicBezTo>
                    <a:pt x="8847" y="659"/>
                    <a:pt x="8134" y="1"/>
                    <a:pt x="7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2" name="Google Shape;2632;p49"/>
          <p:cNvSpPr/>
          <p:nvPr/>
        </p:nvSpPr>
        <p:spPr>
          <a:xfrm>
            <a:off x="7681292" y="2048579"/>
            <a:ext cx="1389960" cy="933308"/>
          </a:xfrm>
          <a:custGeom>
            <a:rect b="b" l="l" r="r" t="t"/>
            <a:pathLst>
              <a:path extrusionOk="0" h="15770" w="23486">
                <a:moveTo>
                  <a:pt x="13019" y="0"/>
                </a:moveTo>
                <a:cubicBezTo>
                  <a:pt x="12783" y="0"/>
                  <a:pt x="12554" y="24"/>
                  <a:pt x="12336" y="72"/>
                </a:cubicBezTo>
                <a:cubicBezTo>
                  <a:pt x="8424" y="940"/>
                  <a:pt x="1684" y="10419"/>
                  <a:pt x="1594" y="10623"/>
                </a:cubicBezTo>
                <a:cubicBezTo>
                  <a:pt x="0" y="14221"/>
                  <a:pt x="5465" y="15769"/>
                  <a:pt x="11329" y="15769"/>
                </a:cubicBezTo>
                <a:cubicBezTo>
                  <a:pt x="17207" y="15769"/>
                  <a:pt x="23486" y="14213"/>
                  <a:pt x="23452" y="11604"/>
                </a:cubicBezTo>
                <a:cubicBezTo>
                  <a:pt x="23387" y="6683"/>
                  <a:pt x="17023" y="0"/>
                  <a:pt x="130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49"/>
          <p:cNvSpPr/>
          <p:nvPr/>
        </p:nvSpPr>
        <p:spPr>
          <a:xfrm rot="-5080848">
            <a:off x="7780508" y="1455637"/>
            <a:ext cx="1078456" cy="636400"/>
          </a:xfrm>
          <a:custGeom>
            <a:rect b="b" l="l" r="r" t="t"/>
            <a:pathLst>
              <a:path extrusionOk="0" h="10875" w="18429">
                <a:moveTo>
                  <a:pt x="6163" y="1"/>
                </a:moveTo>
                <a:cubicBezTo>
                  <a:pt x="5849" y="1"/>
                  <a:pt x="5570" y="39"/>
                  <a:pt x="5335" y="120"/>
                </a:cubicBezTo>
                <a:cubicBezTo>
                  <a:pt x="2477" y="1104"/>
                  <a:pt x="0" y="9839"/>
                  <a:pt x="550" y="10541"/>
                </a:cubicBezTo>
                <a:cubicBezTo>
                  <a:pt x="730" y="10772"/>
                  <a:pt x="1401" y="10875"/>
                  <a:pt x="2381" y="10875"/>
                </a:cubicBezTo>
                <a:cubicBezTo>
                  <a:pt x="6987" y="10875"/>
                  <a:pt x="18428" y="8606"/>
                  <a:pt x="17985" y="6756"/>
                </a:cubicBezTo>
                <a:cubicBezTo>
                  <a:pt x="17490" y="4698"/>
                  <a:pt x="9658" y="1"/>
                  <a:pt x="6163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4" name="Google Shape;2634;p49"/>
          <p:cNvGrpSpPr/>
          <p:nvPr/>
        </p:nvGrpSpPr>
        <p:grpSpPr>
          <a:xfrm>
            <a:off x="457453" y="587457"/>
            <a:ext cx="733619" cy="705078"/>
            <a:chOff x="2368150" y="525325"/>
            <a:chExt cx="292675" cy="281300"/>
          </a:xfrm>
        </p:grpSpPr>
        <p:sp>
          <p:nvSpPr>
            <p:cNvPr id="2635" name="Google Shape;2635;p49"/>
            <p:cNvSpPr/>
            <p:nvPr/>
          </p:nvSpPr>
          <p:spPr>
            <a:xfrm>
              <a:off x="2520550" y="5253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1"/>
                  </a:moveTo>
                  <a:cubicBezTo>
                    <a:pt x="2" y="1"/>
                    <a:pt x="1" y="854"/>
                    <a:pt x="550" y="854"/>
                  </a:cubicBezTo>
                  <a:cubicBezTo>
                    <a:pt x="1101" y="854"/>
                    <a:pt x="1101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49"/>
            <p:cNvSpPr/>
            <p:nvPr/>
          </p:nvSpPr>
          <p:spPr>
            <a:xfrm>
              <a:off x="2456875" y="5754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49"/>
            <p:cNvSpPr/>
            <p:nvPr/>
          </p:nvSpPr>
          <p:spPr>
            <a:xfrm>
              <a:off x="2500725" y="596300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49"/>
            <p:cNvSpPr/>
            <p:nvPr/>
          </p:nvSpPr>
          <p:spPr>
            <a:xfrm>
              <a:off x="2480875" y="6485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2" y="0"/>
                  </a:moveTo>
                  <a:cubicBezTo>
                    <a:pt x="2" y="0"/>
                    <a:pt x="1" y="854"/>
                    <a:pt x="552" y="854"/>
                  </a:cubicBezTo>
                  <a:cubicBezTo>
                    <a:pt x="1101" y="854"/>
                    <a:pt x="110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49"/>
            <p:cNvSpPr/>
            <p:nvPr/>
          </p:nvSpPr>
          <p:spPr>
            <a:xfrm>
              <a:off x="2577975" y="6161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49"/>
            <p:cNvSpPr/>
            <p:nvPr/>
          </p:nvSpPr>
          <p:spPr>
            <a:xfrm>
              <a:off x="2542475" y="657900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0" y="0"/>
                  </a:moveTo>
                  <a:cubicBezTo>
                    <a:pt x="2" y="0"/>
                    <a:pt x="1" y="854"/>
                    <a:pt x="550" y="854"/>
                  </a:cubicBezTo>
                  <a:cubicBezTo>
                    <a:pt x="1101" y="854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9"/>
            <p:cNvSpPr/>
            <p:nvPr/>
          </p:nvSpPr>
          <p:spPr>
            <a:xfrm>
              <a:off x="2577975" y="5639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1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49"/>
            <p:cNvSpPr/>
            <p:nvPr/>
          </p:nvSpPr>
          <p:spPr>
            <a:xfrm>
              <a:off x="2622850" y="59735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49"/>
            <p:cNvSpPr/>
            <p:nvPr/>
          </p:nvSpPr>
          <p:spPr>
            <a:xfrm>
              <a:off x="2633300" y="67042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49"/>
            <p:cNvSpPr/>
            <p:nvPr/>
          </p:nvSpPr>
          <p:spPr>
            <a:xfrm>
              <a:off x="2592575" y="6683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0"/>
                  </a:moveTo>
                  <a:cubicBezTo>
                    <a:pt x="1" y="0"/>
                    <a:pt x="0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49"/>
            <p:cNvSpPr/>
            <p:nvPr/>
          </p:nvSpPr>
          <p:spPr>
            <a:xfrm>
              <a:off x="2569625" y="7288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1" y="855"/>
                    <a:pt x="551" y="855"/>
                  </a:cubicBezTo>
                  <a:cubicBezTo>
                    <a:pt x="1100" y="855"/>
                    <a:pt x="1100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49"/>
            <p:cNvSpPr/>
            <p:nvPr/>
          </p:nvSpPr>
          <p:spPr>
            <a:xfrm>
              <a:off x="2504900" y="717400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1" y="0"/>
                    <a:pt x="1" y="854"/>
                    <a:pt x="551" y="854"/>
                  </a:cubicBezTo>
                  <a:cubicBezTo>
                    <a:pt x="1102" y="854"/>
                    <a:pt x="1102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49"/>
            <p:cNvSpPr/>
            <p:nvPr/>
          </p:nvSpPr>
          <p:spPr>
            <a:xfrm>
              <a:off x="2434950" y="622425"/>
              <a:ext cx="27550" cy="21350"/>
            </a:xfrm>
            <a:custGeom>
              <a:rect b="b" l="l" r="r" t="t"/>
              <a:pathLst>
                <a:path extrusionOk="0" h="854" w="1102">
                  <a:moveTo>
                    <a:pt x="551" y="0"/>
                  </a:moveTo>
                  <a:cubicBezTo>
                    <a:pt x="2" y="0"/>
                    <a:pt x="1" y="853"/>
                    <a:pt x="551" y="853"/>
                  </a:cubicBezTo>
                  <a:cubicBezTo>
                    <a:pt x="1101" y="853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49"/>
            <p:cNvSpPr/>
            <p:nvPr/>
          </p:nvSpPr>
          <p:spPr>
            <a:xfrm>
              <a:off x="2440200" y="7017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0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49"/>
            <p:cNvSpPr/>
            <p:nvPr/>
          </p:nvSpPr>
          <p:spPr>
            <a:xfrm>
              <a:off x="2401550" y="584825"/>
              <a:ext cx="27550" cy="21375"/>
            </a:xfrm>
            <a:custGeom>
              <a:rect b="b" l="l" r="r" t="t"/>
              <a:pathLst>
                <a:path extrusionOk="0" h="855" w="1102">
                  <a:moveTo>
                    <a:pt x="551" y="0"/>
                  </a:moveTo>
                  <a:cubicBezTo>
                    <a:pt x="2" y="0"/>
                    <a:pt x="0" y="854"/>
                    <a:pt x="551" y="854"/>
                  </a:cubicBezTo>
                  <a:cubicBezTo>
                    <a:pt x="1101" y="854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49"/>
            <p:cNvSpPr/>
            <p:nvPr/>
          </p:nvSpPr>
          <p:spPr>
            <a:xfrm>
              <a:off x="2368150" y="666250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1" y="1"/>
                  </a:moveTo>
                  <a:cubicBezTo>
                    <a:pt x="2" y="1"/>
                    <a:pt x="0" y="854"/>
                    <a:pt x="551" y="854"/>
                  </a:cubicBezTo>
                  <a:cubicBezTo>
                    <a:pt x="1101" y="854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49"/>
            <p:cNvSpPr/>
            <p:nvPr/>
          </p:nvSpPr>
          <p:spPr>
            <a:xfrm>
              <a:off x="2543525" y="785225"/>
              <a:ext cx="27525" cy="21400"/>
            </a:xfrm>
            <a:custGeom>
              <a:rect b="b" l="l" r="r" t="t"/>
              <a:pathLst>
                <a:path extrusionOk="0" h="856" w="1101">
                  <a:moveTo>
                    <a:pt x="551" y="1"/>
                  </a:moveTo>
                  <a:cubicBezTo>
                    <a:pt x="2" y="1"/>
                    <a:pt x="0" y="855"/>
                    <a:pt x="551" y="855"/>
                  </a:cubicBezTo>
                  <a:cubicBezTo>
                    <a:pt x="1101" y="855"/>
                    <a:pt x="1101" y="1"/>
                    <a:pt x="5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49"/>
            <p:cNvSpPr/>
            <p:nvPr/>
          </p:nvSpPr>
          <p:spPr>
            <a:xfrm>
              <a:off x="2633300" y="719475"/>
              <a:ext cx="27525" cy="21375"/>
            </a:xfrm>
            <a:custGeom>
              <a:rect b="b" l="l" r="r" t="t"/>
              <a:pathLst>
                <a:path extrusionOk="0" h="855" w="1101">
                  <a:moveTo>
                    <a:pt x="551" y="0"/>
                  </a:moveTo>
                  <a:cubicBezTo>
                    <a:pt x="1" y="0"/>
                    <a:pt x="0" y="855"/>
                    <a:pt x="551" y="855"/>
                  </a:cubicBezTo>
                  <a:cubicBezTo>
                    <a:pt x="1101" y="855"/>
                    <a:pt x="1101" y="0"/>
                    <a:pt x="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49"/>
            <p:cNvSpPr/>
            <p:nvPr/>
          </p:nvSpPr>
          <p:spPr>
            <a:xfrm>
              <a:off x="2473600" y="766475"/>
              <a:ext cx="27525" cy="21350"/>
            </a:xfrm>
            <a:custGeom>
              <a:rect b="b" l="l" r="r" t="t"/>
              <a:pathLst>
                <a:path extrusionOk="0" h="854" w="1101">
                  <a:moveTo>
                    <a:pt x="550" y="0"/>
                  </a:moveTo>
                  <a:cubicBezTo>
                    <a:pt x="1" y="0"/>
                    <a:pt x="0" y="853"/>
                    <a:pt x="550" y="853"/>
                  </a:cubicBezTo>
                  <a:cubicBezTo>
                    <a:pt x="1101" y="853"/>
                    <a:pt x="1101" y="0"/>
                    <a:pt x="5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49"/>
            <p:cNvSpPr/>
            <p:nvPr/>
          </p:nvSpPr>
          <p:spPr>
            <a:xfrm>
              <a:off x="2403625" y="739300"/>
              <a:ext cx="27550" cy="21400"/>
            </a:xfrm>
            <a:custGeom>
              <a:rect b="b" l="l" r="r" t="t"/>
              <a:pathLst>
                <a:path extrusionOk="0" h="856" w="1102">
                  <a:moveTo>
                    <a:pt x="552" y="1"/>
                  </a:moveTo>
                  <a:cubicBezTo>
                    <a:pt x="2" y="1"/>
                    <a:pt x="1" y="855"/>
                    <a:pt x="552" y="855"/>
                  </a:cubicBezTo>
                  <a:cubicBezTo>
                    <a:pt x="1101" y="855"/>
                    <a:pt x="1101" y="1"/>
                    <a:pt x="5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5" name="Google Shape;2655;p49"/>
          <p:cNvGrpSpPr/>
          <p:nvPr/>
        </p:nvGrpSpPr>
        <p:grpSpPr>
          <a:xfrm flipH="1">
            <a:off x="7473064" y="2508234"/>
            <a:ext cx="1341195" cy="933308"/>
            <a:chOff x="4563375" y="2218900"/>
            <a:chExt cx="689525" cy="479825"/>
          </a:xfrm>
        </p:grpSpPr>
        <p:sp>
          <p:nvSpPr>
            <p:cNvPr id="2656" name="Google Shape;2656;p49"/>
            <p:cNvSpPr/>
            <p:nvPr/>
          </p:nvSpPr>
          <p:spPr>
            <a:xfrm>
              <a:off x="4563375" y="2218900"/>
              <a:ext cx="689525" cy="479825"/>
            </a:xfrm>
            <a:custGeom>
              <a:rect b="b" l="l" r="r" t="t"/>
              <a:pathLst>
                <a:path extrusionOk="0" h="19193" w="27581">
                  <a:moveTo>
                    <a:pt x="1860" y="12695"/>
                  </a:moveTo>
                  <a:cubicBezTo>
                    <a:pt x="1922" y="12695"/>
                    <a:pt x="1984" y="12696"/>
                    <a:pt x="2046" y="12698"/>
                  </a:cubicBezTo>
                  <a:cubicBezTo>
                    <a:pt x="2099" y="13310"/>
                    <a:pt x="2022" y="13943"/>
                    <a:pt x="1905" y="14552"/>
                  </a:cubicBezTo>
                  <a:cubicBezTo>
                    <a:pt x="1550" y="14419"/>
                    <a:pt x="1217" y="14226"/>
                    <a:pt x="945" y="13962"/>
                  </a:cubicBezTo>
                  <a:cubicBezTo>
                    <a:pt x="883" y="13901"/>
                    <a:pt x="814" y="13876"/>
                    <a:pt x="747" y="13876"/>
                  </a:cubicBezTo>
                  <a:cubicBezTo>
                    <a:pt x="726" y="13876"/>
                    <a:pt x="705" y="13878"/>
                    <a:pt x="684" y="13883"/>
                  </a:cubicBezTo>
                  <a:cubicBezTo>
                    <a:pt x="696" y="13802"/>
                    <a:pt x="712" y="13722"/>
                    <a:pt x="725" y="13645"/>
                  </a:cubicBezTo>
                  <a:cubicBezTo>
                    <a:pt x="776" y="13361"/>
                    <a:pt x="831" y="13075"/>
                    <a:pt x="895" y="12793"/>
                  </a:cubicBezTo>
                  <a:cubicBezTo>
                    <a:pt x="907" y="12792"/>
                    <a:pt x="920" y="12791"/>
                    <a:pt x="932" y="12787"/>
                  </a:cubicBezTo>
                  <a:cubicBezTo>
                    <a:pt x="1238" y="12722"/>
                    <a:pt x="1548" y="12695"/>
                    <a:pt x="1860" y="12695"/>
                  </a:cubicBezTo>
                  <a:close/>
                  <a:moveTo>
                    <a:pt x="2641" y="12747"/>
                  </a:moveTo>
                  <a:lnTo>
                    <a:pt x="2641" y="12747"/>
                  </a:lnTo>
                  <a:cubicBezTo>
                    <a:pt x="3072" y="12803"/>
                    <a:pt x="3500" y="12898"/>
                    <a:pt x="3913" y="13010"/>
                  </a:cubicBezTo>
                  <a:cubicBezTo>
                    <a:pt x="3582" y="13341"/>
                    <a:pt x="3286" y="13713"/>
                    <a:pt x="2854" y="13915"/>
                  </a:cubicBezTo>
                  <a:cubicBezTo>
                    <a:pt x="2710" y="13983"/>
                    <a:pt x="2678" y="14111"/>
                    <a:pt x="2714" y="14226"/>
                  </a:cubicBezTo>
                  <a:cubicBezTo>
                    <a:pt x="2709" y="14247"/>
                    <a:pt x="2707" y="14269"/>
                    <a:pt x="2707" y="14293"/>
                  </a:cubicBezTo>
                  <a:cubicBezTo>
                    <a:pt x="2706" y="14487"/>
                    <a:pt x="2695" y="14684"/>
                    <a:pt x="2685" y="14880"/>
                  </a:cubicBezTo>
                  <a:cubicBezTo>
                    <a:pt x="2657" y="14805"/>
                    <a:pt x="2592" y="14743"/>
                    <a:pt x="2487" y="14722"/>
                  </a:cubicBezTo>
                  <a:cubicBezTo>
                    <a:pt x="2484" y="14721"/>
                    <a:pt x="2482" y="14721"/>
                    <a:pt x="2478" y="14719"/>
                  </a:cubicBezTo>
                  <a:cubicBezTo>
                    <a:pt x="2602" y="14071"/>
                    <a:pt x="2681" y="13404"/>
                    <a:pt x="2641" y="12747"/>
                  </a:cubicBezTo>
                  <a:close/>
                  <a:moveTo>
                    <a:pt x="8254" y="11498"/>
                  </a:moveTo>
                  <a:cubicBezTo>
                    <a:pt x="8349" y="12473"/>
                    <a:pt x="8580" y="13452"/>
                    <a:pt x="9032" y="14312"/>
                  </a:cubicBezTo>
                  <a:cubicBezTo>
                    <a:pt x="9003" y="14328"/>
                    <a:pt x="8975" y="14350"/>
                    <a:pt x="8951" y="14381"/>
                  </a:cubicBezTo>
                  <a:lnTo>
                    <a:pt x="8951" y="14380"/>
                  </a:lnTo>
                  <a:cubicBezTo>
                    <a:pt x="8571" y="14860"/>
                    <a:pt x="8146" y="15325"/>
                    <a:pt x="7660" y="15704"/>
                  </a:cubicBezTo>
                  <a:cubicBezTo>
                    <a:pt x="7507" y="15283"/>
                    <a:pt x="7377" y="14856"/>
                    <a:pt x="7180" y="14454"/>
                  </a:cubicBezTo>
                  <a:cubicBezTo>
                    <a:pt x="7526" y="13995"/>
                    <a:pt x="7694" y="13408"/>
                    <a:pt x="7840" y="12863"/>
                  </a:cubicBezTo>
                  <a:cubicBezTo>
                    <a:pt x="7920" y="12561"/>
                    <a:pt x="7992" y="12257"/>
                    <a:pt x="8081" y="11958"/>
                  </a:cubicBezTo>
                  <a:cubicBezTo>
                    <a:pt x="8124" y="11812"/>
                    <a:pt x="8183" y="11637"/>
                    <a:pt x="8254" y="11498"/>
                  </a:cubicBezTo>
                  <a:close/>
                  <a:moveTo>
                    <a:pt x="6731" y="14901"/>
                  </a:moveTo>
                  <a:cubicBezTo>
                    <a:pt x="6898" y="15273"/>
                    <a:pt x="7018" y="15664"/>
                    <a:pt x="7158" y="16048"/>
                  </a:cubicBezTo>
                  <a:cubicBezTo>
                    <a:pt x="6970" y="16161"/>
                    <a:pt x="6773" y="16261"/>
                    <a:pt x="6566" y="16342"/>
                  </a:cubicBezTo>
                  <a:cubicBezTo>
                    <a:pt x="6095" y="16528"/>
                    <a:pt x="5607" y="16607"/>
                    <a:pt x="5118" y="16607"/>
                  </a:cubicBezTo>
                  <a:cubicBezTo>
                    <a:pt x="4555" y="16607"/>
                    <a:pt x="3990" y="16502"/>
                    <a:pt x="3444" y="16336"/>
                  </a:cubicBezTo>
                  <a:cubicBezTo>
                    <a:pt x="3412" y="16326"/>
                    <a:pt x="3381" y="16321"/>
                    <a:pt x="3353" y="16321"/>
                  </a:cubicBezTo>
                  <a:cubicBezTo>
                    <a:pt x="3326" y="16321"/>
                    <a:pt x="3301" y="16325"/>
                    <a:pt x="3278" y="16333"/>
                  </a:cubicBezTo>
                  <a:cubicBezTo>
                    <a:pt x="3233" y="16039"/>
                    <a:pt x="3248" y="15729"/>
                    <a:pt x="3256" y="15439"/>
                  </a:cubicBezTo>
                  <a:cubicBezTo>
                    <a:pt x="3258" y="15352"/>
                    <a:pt x="3262" y="15264"/>
                    <a:pt x="3266" y="15177"/>
                  </a:cubicBezTo>
                  <a:cubicBezTo>
                    <a:pt x="3761" y="15346"/>
                    <a:pt x="4320" y="15453"/>
                    <a:pt x="4873" y="15453"/>
                  </a:cubicBezTo>
                  <a:cubicBezTo>
                    <a:pt x="5545" y="15453"/>
                    <a:pt x="6208" y="15296"/>
                    <a:pt x="6731" y="14901"/>
                  </a:cubicBezTo>
                  <a:close/>
                  <a:moveTo>
                    <a:pt x="6725" y="16918"/>
                  </a:moveTo>
                  <a:cubicBezTo>
                    <a:pt x="6726" y="16925"/>
                    <a:pt x="6728" y="16932"/>
                    <a:pt x="6731" y="16939"/>
                  </a:cubicBezTo>
                  <a:cubicBezTo>
                    <a:pt x="6657" y="16960"/>
                    <a:pt x="6584" y="16978"/>
                    <a:pt x="6510" y="16994"/>
                  </a:cubicBezTo>
                  <a:cubicBezTo>
                    <a:pt x="6566" y="16976"/>
                    <a:pt x="6622" y="16956"/>
                    <a:pt x="6678" y="16936"/>
                  </a:cubicBezTo>
                  <a:cubicBezTo>
                    <a:pt x="6694" y="16930"/>
                    <a:pt x="6709" y="16924"/>
                    <a:pt x="6725" y="16918"/>
                  </a:cubicBezTo>
                  <a:close/>
                  <a:moveTo>
                    <a:pt x="17850" y="555"/>
                  </a:moveTo>
                  <a:cubicBezTo>
                    <a:pt x="18445" y="555"/>
                    <a:pt x="19040" y="595"/>
                    <a:pt x="19626" y="669"/>
                  </a:cubicBezTo>
                  <a:cubicBezTo>
                    <a:pt x="21185" y="866"/>
                    <a:pt x="22752" y="1364"/>
                    <a:pt x="24038" y="2283"/>
                  </a:cubicBezTo>
                  <a:cubicBezTo>
                    <a:pt x="24633" y="2708"/>
                    <a:pt x="25150" y="3248"/>
                    <a:pt x="25535" y="3868"/>
                  </a:cubicBezTo>
                  <a:cubicBezTo>
                    <a:pt x="25974" y="4573"/>
                    <a:pt x="26256" y="5391"/>
                    <a:pt x="26485" y="6182"/>
                  </a:cubicBezTo>
                  <a:cubicBezTo>
                    <a:pt x="27409" y="9379"/>
                    <a:pt x="27058" y="13118"/>
                    <a:pt x="24894" y="15753"/>
                  </a:cubicBezTo>
                  <a:cubicBezTo>
                    <a:pt x="24351" y="16413"/>
                    <a:pt x="23706" y="16982"/>
                    <a:pt x="22990" y="17446"/>
                  </a:cubicBezTo>
                  <a:cubicBezTo>
                    <a:pt x="22430" y="17808"/>
                    <a:pt x="21902" y="18081"/>
                    <a:pt x="21291" y="18257"/>
                  </a:cubicBezTo>
                  <a:cubicBezTo>
                    <a:pt x="20310" y="18542"/>
                    <a:pt x="19271" y="18634"/>
                    <a:pt x="18245" y="18634"/>
                  </a:cubicBezTo>
                  <a:cubicBezTo>
                    <a:pt x="17979" y="18634"/>
                    <a:pt x="17714" y="18628"/>
                    <a:pt x="17450" y="18617"/>
                  </a:cubicBezTo>
                  <a:cubicBezTo>
                    <a:pt x="16001" y="18558"/>
                    <a:pt x="14541" y="18319"/>
                    <a:pt x="13175" y="17820"/>
                  </a:cubicBezTo>
                  <a:cubicBezTo>
                    <a:pt x="12058" y="17413"/>
                    <a:pt x="10903" y="16764"/>
                    <a:pt x="10292" y="15714"/>
                  </a:cubicBezTo>
                  <a:cubicBezTo>
                    <a:pt x="10219" y="15587"/>
                    <a:pt x="10152" y="15447"/>
                    <a:pt x="10104" y="15324"/>
                  </a:cubicBezTo>
                  <a:cubicBezTo>
                    <a:pt x="10076" y="15249"/>
                    <a:pt x="10051" y="15174"/>
                    <a:pt x="10028" y="15098"/>
                  </a:cubicBezTo>
                  <a:cubicBezTo>
                    <a:pt x="10015" y="15055"/>
                    <a:pt x="10004" y="15010"/>
                    <a:pt x="9992" y="14965"/>
                  </a:cubicBezTo>
                  <a:cubicBezTo>
                    <a:pt x="9990" y="14953"/>
                    <a:pt x="9987" y="14941"/>
                    <a:pt x="9982" y="14929"/>
                  </a:cubicBezTo>
                  <a:cubicBezTo>
                    <a:pt x="9983" y="14927"/>
                    <a:pt x="9984" y="14924"/>
                    <a:pt x="9984" y="14921"/>
                  </a:cubicBezTo>
                  <a:cubicBezTo>
                    <a:pt x="10007" y="14804"/>
                    <a:pt x="9963" y="14710"/>
                    <a:pt x="9890" y="14649"/>
                  </a:cubicBezTo>
                  <a:cubicBezTo>
                    <a:pt x="9886" y="14642"/>
                    <a:pt x="9881" y="14634"/>
                    <a:pt x="9877" y="14627"/>
                  </a:cubicBezTo>
                  <a:cubicBezTo>
                    <a:pt x="8815" y="13122"/>
                    <a:pt x="8663" y="11118"/>
                    <a:pt x="8797" y="9335"/>
                  </a:cubicBezTo>
                  <a:cubicBezTo>
                    <a:pt x="8937" y="7458"/>
                    <a:pt x="9500" y="5610"/>
                    <a:pt x="10555" y="4042"/>
                  </a:cubicBezTo>
                  <a:cubicBezTo>
                    <a:pt x="11113" y="3212"/>
                    <a:pt x="11824" y="2472"/>
                    <a:pt x="12649" y="1904"/>
                  </a:cubicBezTo>
                  <a:cubicBezTo>
                    <a:pt x="13347" y="1424"/>
                    <a:pt x="14114" y="1112"/>
                    <a:pt x="14932" y="905"/>
                  </a:cubicBezTo>
                  <a:cubicBezTo>
                    <a:pt x="15882" y="664"/>
                    <a:pt x="16867" y="555"/>
                    <a:pt x="17850" y="555"/>
                  </a:cubicBezTo>
                  <a:close/>
                  <a:moveTo>
                    <a:pt x="17847" y="1"/>
                  </a:moveTo>
                  <a:cubicBezTo>
                    <a:pt x="16387" y="1"/>
                    <a:pt x="14875" y="212"/>
                    <a:pt x="13529" y="784"/>
                  </a:cubicBezTo>
                  <a:cubicBezTo>
                    <a:pt x="11656" y="1576"/>
                    <a:pt x="10218" y="3223"/>
                    <a:pt x="9348" y="5027"/>
                  </a:cubicBezTo>
                  <a:cubicBezTo>
                    <a:pt x="8615" y="6549"/>
                    <a:pt x="8254" y="8245"/>
                    <a:pt x="8206" y="9933"/>
                  </a:cubicBezTo>
                  <a:cubicBezTo>
                    <a:pt x="8195" y="9941"/>
                    <a:pt x="8185" y="9948"/>
                    <a:pt x="8174" y="9956"/>
                  </a:cubicBezTo>
                  <a:cubicBezTo>
                    <a:pt x="7624" y="10409"/>
                    <a:pt x="7333" y="11045"/>
                    <a:pt x="7146" y="11717"/>
                  </a:cubicBezTo>
                  <a:cubicBezTo>
                    <a:pt x="6964" y="12365"/>
                    <a:pt x="6868" y="13048"/>
                    <a:pt x="6513" y="13633"/>
                  </a:cubicBezTo>
                  <a:cubicBezTo>
                    <a:pt x="6194" y="14158"/>
                    <a:pt x="5671" y="14315"/>
                    <a:pt x="5097" y="14315"/>
                  </a:cubicBezTo>
                  <a:cubicBezTo>
                    <a:pt x="5058" y="14315"/>
                    <a:pt x="5019" y="14315"/>
                    <a:pt x="4980" y="14313"/>
                  </a:cubicBezTo>
                  <a:cubicBezTo>
                    <a:pt x="5022" y="14266"/>
                    <a:pt x="5046" y="14200"/>
                    <a:pt x="5038" y="14113"/>
                  </a:cubicBezTo>
                  <a:cubicBezTo>
                    <a:pt x="5006" y="13778"/>
                    <a:pt x="5055" y="13484"/>
                    <a:pt x="5108" y="13159"/>
                  </a:cubicBezTo>
                  <a:cubicBezTo>
                    <a:pt x="5155" y="12866"/>
                    <a:pt x="5137" y="12603"/>
                    <a:pt x="4929" y="12374"/>
                  </a:cubicBezTo>
                  <a:cubicBezTo>
                    <a:pt x="4678" y="12100"/>
                    <a:pt x="4242" y="11984"/>
                    <a:pt x="3894" y="11911"/>
                  </a:cubicBezTo>
                  <a:cubicBezTo>
                    <a:pt x="3425" y="11814"/>
                    <a:pt x="2947" y="11753"/>
                    <a:pt x="2470" y="11721"/>
                  </a:cubicBezTo>
                  <a:cubicBezTo>
                    <a:pt x="2321" y="11711"/>
                    <a:pt x="2168" y="11704"/>
                    <a:pt x="2016" y="11704"/>
                  </a:cubicBezTo>
                  <a:cubicBezTo>
                    <a:pt x="1721" y="11704"/>
                    <a:pt x="1424" y="11729"/>
                    <a:pt x="1143" y="11806"/>
                  </a:cubicBezTo>
                  <a:cubicBezTo>
                    <a:pt x="880" y="11878"/>
                    <a:pt x="566" y="11943"/>
                    <a:pt x="441" y="12219"/>
                  </a:cubicBezTo>
                  <a:cubicBezTo>
                    <a:pt x="300" y="12527"/>
                    <a:pt x="269" y="12898"/>
                    <a:pt x="199" y="13229"/>
                  </a:cubicBezTo>
                  <a:cubicBezTo>
                    <a:pt x="112" y="13647"/>
                    <a:pt x="0" y="14118"/>
                    <a:pt x="119" y="14541"/>
                  </a:cubicBezTo>
                  <a:cubicBezTo>
                    <a:pt x="264" y="15060"/>
                    <a:pt x="803" y="15330"/>
                    <a:pt x="1264" y="15513"/>
                  </a:cubicBezTo>
                  <a:cubicBezTo>
                    <a:pt x="1715" y="15691"/>
                    <a:pt x="2191" y="15789"/>
                    <a:pt x="2651" y="15940"/>
                  </a:cubicBezTo>
                  <a:cubicBezTo>
                    <a:pt x="2658" y="16196"/>
                    <a:pt x="2684" y="16452"/>
                    <a:pt x="2746" y="16702"/>
                  </a:cubicBezTo>
                  <a:cubicBezTo>
                    <a:pt x="2949" y="17534"/>
                    <a:pt x="3888" y="17683"/>
                    <a:pt x="4615" y="17725"/>
                  </a:cubicBezTo>
                  <a:cubicBezTo>
                    <a:pt x="4781" y="17735"/>
                    <a:pt x="4949" y="17740"/>
                    <a:pt x="5118" y="17740"/>
                  </a:cubicBezTo>
                  <a:cubicBezTo>
                    <a:pt x="5814" y="17740"/>
                    <a:pt x="6526" y="17652"/>
                    <a:pt x="7174" y="17429"/>
                  </a:cubicBezTo>
                  <a:cubicBezTo>
                    <a:pt x="8063" y="17123"/>
                    <a:pt x="8829" y="16553"/>
                    <a:pt x="9363" y="15780"/>
                  </a:cubicBezTo>
                  <a:cubicBezTo>
                    <a:pt x="9435" y="15675"/>
                    <a:pt x="9500" y="15567"/>
                    <a:pt x="9561" y="15455"/>
                  </a:cubicBezTo>
                  <a:cubicBezTo>
                    <a:pt x="9587" y="15525"/>
                    <a:pt x="9615" y="15595"/>
                    <a:pt x="9644" y="15663"/>
                  </a:cubicBezTo>
                  <a:cubicBezTo>
                    <a:pt x="9754" y="15924"/>
                    <a:pt x="9904" y="16166"/>
                    <a:pt x="10075" y="16390"/>
                  </a:cubicBezTo>
                  <a:cubicBezTo>
                    <a:pt x="10457" y="16890"/>
                    <a:pt x="10943" y="17291"/>
                    <a:pt x="11475" y="17623"/>
                  </a:cubicBezTo>
                  <a:cubicBezTo>
                    <a:pt x="12675" y="18369"/>
                    <a:pt x="14091" y="18756"/>
                    <a:pt x="15475" y="18977"/>
                  </a:cubicBezTo>
                  <a:cubicBezTo>
                    <a:pt x="16353" y="19117"/>
                    <a:pt x="17245" y="19192"/>
                    <a:pt x="18136" y="19192"/>
                  </a:cubicBezTo>
                  <a:cubicBezTo>
                    <a:pt x="18688" y="19192"/>
                    <a:pt x="19240" y="19163"/>
                    <a:pt x="19788" y="19104"/>
                  </a:cubicBezTo>
                  <a:cubicBezTo>
                    <a:pt x="20386" y="19037"/>
                    <a:pt x="20984" y="18935"/>
                    <a:pt x="21561" y="18759"/>
                  </a:cubicBezTo>
                  <a:cubicBezTo>
                    <a:pt x="22203" y="18564"/>
                    <a:pt x="22801" y="18237"/>
                    <a:pt x="23359" y="17870"/>
                  </a:cubicBezTo>
                  <a:cubicBezTo>
                    <a:pt x="24792" y="16930"/>
                    <a:pt x="25913" y="15575"/>
                    <a:pt x="26609" y="14014"/>
                  </a:cubicBezTo>
                  <a:cubicBezTo>
                    <a:pt x="27304" y="12453"/>
                    <a:pt x="27581" y="10730"/>
                    <a:pt x="27511" y="9028"/>
                  </a:cubicBezTo>
                  <a:cubicBezTo>
                    <a:pt x="27439" y="7294"/>
                    <a:pt x="27011" y="5537"/>
                    <a:pt x="26238" y="3982"/>
                  </a:cubicBezTo>
                  <a:cubicBezTo>
                    <a:pt x="25547" y="2592"/>
                    <a:pt x="24260" y="1597"/>
                    <a:pt x="22864" y="980"/>
                  </a:cubicBezTo>
                  <a:cubicBezTo>
                    <a:pt x="21357" y="313"/>
                    <a:pt x="19695" y="25"/>
                    <a:pt x="18053" y="2"/>
                  </a:cubicBezTo>
                  <a:cubicBezTo>
                    <a:pt x="17985" y="1"/>
                    <a:pt x="17916" y="1"/>
                    <a:pt x="17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49"/>
            <p:cNvSpPr/>
            <p:nvPr/>
          </p:nvSpPr>
          <p:spPr>
            <a:xfrm>
              <a:off x="4949475" y="2256875"/>
              <a:ext cx="200650" cy="151075"/>
            </a:xfrm>
            <a:custGeom>
              <a:rect b="b" l="l" r="r" t="t"/>
              <a:pathLst>
                <a:path extrusionOk="0" h="6043" w="8026">
                  <a:moveTo>
                    <a:pt x="3239" y="519"/>
                  </a:moveTo>
                  <a:cubicBezTo>
                    <a:pt x="3413" y="519"/>
                    <a:pt x="3588" y="524"/>
                    <a:pt x="3761" y="532"/>
                  </a:cubicBezTo>
                  <a:cubicBezTo>
                    <a:pt x="3568" y="531"/>
                    <a:pt x="3374" y="525"/>
                    <a:pt x="3180" y="520"/>
                  </a:cubicBezTo>
                  <a:cubicBezTo>
                    <a:pt x="3200" y="520"/>
                    <a:pt x="3219" y="519"/>
                    <a:pt x="3239" y="519"/>
                  </a:cubicBezTo>
                  <a:close/>
                  <a:moveTo>
                    <a:pt x="3285" y="0"/>
                  </a:moveTo>
                  <a:cubicBezTo>
                    <a:pt x="3041" y="0"/>
                    <a:pt x="2798" y="9"/>
                    <a:pt x="2558" y="24"/>
                  </a:cubicBezTo>
                  <a:cubicBezTo>
                    <a:pt x="2091" y="54"/>
                    <a:pt x="1534" y="78"/>
                    <a:pt x="1096" y="298"/>
                  </a:cubicBezTo>
                  <a:cubicBezTo>
                    <a:pt x="790" y="322"/>
                    <a:pt x="487" y="378"/>
                    <a:pt x="209" y="433"/>
                  </a:cubicBezTo>
                  <a:cubicBezTo>
                    <a:pt x="93" y="456"/>
                    <a:pt x="1" y="584"/>
                    <a:pt x="7" y="699"/>
                  </a:cubicBezTo>
                  <a:cubicBezTo>
                    <a:pt x="45" y="1572"/>
                    <a:pt x="325" y="2427"/>
                    <a:pt x="640" y="3236"/>
                  </a:cubicBezTo>
                  <a:cubicBezTo>
                    <a:pt x="960" y="4056"/>
                    <a:pt x="1342" y="4855"/>
                    <a:pt x="1771" y="5623"/>
                  </a:cubicBezTo>
                  <a:cubicBezTo>
                    <a:pt x="1775" y="5706"/>
                    <a:pt x="1821" y="5782"/>
                    <a:pt x="1887" y="5833"/>
                  </a:cubicBezTo>
                  <a:cubicBezTo>
                    <a:pt x="1911" y="5972"/>
                    <a:pt x="2032" y="6042"/>
                    <a:pt x="2154" y="6042"/>
                  </a:cubicBezTo>
                  <a:cubicBezTo>
                    <a:pt x="2273" y="6042"/>
                    <a:pt x="2392" y="5976"/>
                    <a:pt x="2425" y="5844"/>
                  </a:cubicBezTo>
                  <a:cubicBezTo>
                    <a:pt x="4259" y="4594"/>
                    <a:pt x="6004" y="3216"/>
                    <a:pt x="7839" y="1967"/>
                  </a:cubicBezTo>
                  <a:cubicBezTo>
                    <a:pt x="7965" y="1880"/>
                    <a:pt x="8025" y="1676"/>
                    <a:pt x="7890" y="1562"/>
                  </a:cubicBezTo>
                  <a:lnTo>
                    <a:pt x="7891" y="1562"/>
                  </a:lnTo>
                  <a:cubicBezTo>
                    <a:pt x="7157" y="944"/>
                    <a:pt x="6318" y="493"/>
                    <a:pt x="5388" y="250"/>
                  </a:cubicBezTo>
                  <a:cubicBezTo>
                    <a:pt x="4708" y="72"/>
                    <a:pt x="3993" y="0"/>
                    <a:pt x="3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49"/>
            <p:cNvSpPr/>
            <p:nvPr/>
          </p:nvSpPr>
          <p:spPr>
            <a:xfrm>
              <a:off x="5038950" y="2385575"/>
              <a:ext cx="176725" cy="163750"/>
            </a:xfrm>
            <a:custGeom>
              <a:rect b="b" l="l" r="r" t="t"/>
              <a:pathLst>
                <a:path extrusionOk="0" h="6550" w="7069">
                  <a:moveTo>
                    <a:pt x="3871" y="1369"/>
                  </a:moveTo>
                  <a:cubicBezTo>
                    <a:pt x="3660" y="1497"/>
                    <a:pt x="3449" y="1623"/>
                    <a:pt x="3231" y="1740"/>
                  </a:cubicBezTo>
                  <a:cubicBezTo>
                    <a:pt x="2928" y="1903"/>
                    <a:pt x="2585" y="2079"/>
                    <a:pt x="2228" y="2205"/>
                  </a:cubicBezTo>
                  <a:cubicBezTo>
                    <a:pt x="2784" y="1947"/>
                    <a:pt x="3329" y="1659"/>
                    <a:pt x="3871" y="1369"/>
                  </a:cubicBezTo>
                  <a:close/>
                  <a:moveTo>
                    <a:pt x="4994" y="4943"/>
                  </a:moveTo>
                  <a:lnTo>
                    <a:pt x="4994" y="4943"/>
                  </a:lnTo>
                  <a:cubicBezTo>
                    <a:pt x="5013" y="4949"/>
                    <a:pt x="5031" y="4952"/>
                    <a:pt x="5049" y="4957"/>
                  </a:cubicBezTo>
                  <a:cubicBezTo>
                    <a:pt x="5041" y="4973"/>
                    <a:pt x="5032" y="4988"/>
                    <a:pt x="5023" y="5002"/>
                  </a:cubicBezTo>
                  <a:cubicBezTo>
                    <a:pt x="5018" y="4988"/>
                    <a:pt x="5011" y="4973"/>
                    <a:pt x="5003" y="4958"/>
                  </a:cubicBezTo>
                  <a:cubicBezTo>
                    <a:pt x="5000" y="4953"/>
                    <a:pt x="4998" y="4949"/>
                    <a:pt x="4994" y="4943"/>
                  </a:cubicBezTo>
                  <a:close/>
                  <a:moveTo>
                    <a:pt x="5718" y="4906"/>
                  </a:moveTo>
                  <a:lnTo>
                    <a:pt x="5718" y="4906"/>
                  </a:lnTo>
                  <a:cubicBezTo>
                    <a:pt x="5543" y="5285"/>
                    <a:pt x="5312" y="5640"/>
                    <a:pt x="5024" y="5952"/>
                  </a:cubicBezTo>
                  <a:cubicBezTo>
                    <a:pt x="4976" y="5918"/>
                    <a:pt x="4927" y="5883"/>
                    <a:pt x="4878" y="5849"/>
                  </a:cubicBezTo>
                  <a:cubicBezTo>
                    <a:pt x="4890" y="5847"/>
                    <a:pt x="4902" y="5844"/>
                    <a:pt x="4914" y="5841"/>
                  </a:cubicBezTo>
                  <a:cubicBezTo>
                    <a:pt x="5243" y="5761"/>
                    <a:pt x="5443" y="5404"/>
                    <a:pt x="5582" y="5127"/>
                  </a:cubicBezTo>
                  <a:cubicBezTo>
                    <a:pt x="5617" y="5060"/>
                    <a:pt x="5650" y="4991"/>
                    <a:pt x="5682" y="4921"/>
                  </a:cubicBezTo>
                  <a:cubicBezTo>
                    <a:pt x="5694" y="4917"/>
                    <a:pt x="5706" y="4911"/>
                    <a:pt x="5718" y="4906"/>
                  </a:cubicBezTo>
                  <a:close/>
                  <a:moveTo>
                    <a:pt x="5434" y="1"/>
                  </a:moveTo>
                  <a:cubicBezTo>
                    <a:pt x="5384" y="1"/>
                    <a:pt x="5334" y="13"/>
                    <a:pt x="5293" y="34"/>
                  </a:cubicBezTo>
                  <a:cubicBezTo>
                    <a:pt x="3688" y="839"/>
                    <a:pt x="2151" y="1830"/>
                    <a:pt x="425" y="2363"/>
                  </a:cubicBezTo>
                  <a:cubicBezTo>
                    <a:pt x="378" y="2377"/>
                    <a:pt x="343" y="2400"/>
                    <a:pt x="315" y="2427"/>
                  </a:cubicBezTo>
                  <a:cubicBezTo>
                    <a:pt x="139" y="2461"/>
                    <a:pt x="0" y="2695"/>
                    <a:pt x="164" y="2866"/>
                  </a:cubicBezTo>
                  <a:cubicBezTo>
                    <a:pt x="1551" y="4322"/>
                    <a:pt x="3310" y="5340"/>
                    <a:pt x="4924" y="6513"/>
                  </a:cubicBezTo>
                  <a:cubicBezTo>
                    <a:pt x="4960" y="6538"/>
                    <a:pt x="5002" y="6549"/>
                    <a:pt x="5045" y="6549"/>
                  </a:cubicBezTo>
                  <a:cubicBezTo>
                    <a:pt x="5116" y="6549"/>
                    <a:pt x="5189" y="6519"/>
                    <a:pt x="5237" y="6473"/>
                  </a:cubicBezTo>
                  <a:cubicBezTo>
                    <a:pt x="6969" y="4796"/>
                    <a:pt x="7068" y="1947"/>
                    <a:pt x="5604" y="75"/>
                  </a:cubicBezTo>
                  <a:cubicBezTo>
                    <a:pt x="5563" y="22"/>
                    <a:pt x="5499" y="1"/>
                    <a:pt x="5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49"/>
            <p:cNvSpPr/>
            <p:nvPr/>
          </p:nvSpPr>
          <p:spPr>
            <a:xfrm>
              <a:off x="4974675" y="2502675"/>
              <a:ext cx="148725" cy="152125"/>
            </a:xfrm>
            <a:custGeom>
              <a:rect b="b" l="l" r="r" t="t"/>
              <a:pathLst>
                <a:path extrusionOk="0" h="6085" w="5949">
                  <a:moveTo>
                    <a:pt x="609" y="659"/>
                  </a:moveTo>
                  <a:lnTo>
                    <a:pt x="609" y="659"/>
                  </a:lnTo>
                  <a:cubicBezTo>
                    <a:pt x="624" y="670"/>
                    <a:pt x="639" y="681"/>
                    <a:pt x="654" y="691"/>
                  </a:cubicBezTo>
                  <a:cubicBezTo>
                    <a:pt x="669" y="840"/>
                    <a:pt x="684" y="989"/>
                    <a:pt x="700" y="1138"/>
                  </a:cubicBezTo>
                  <a:cubicBezTo>
                    <a:pt x="693" y="1144"/>
                    <a:pt x="688" y="1151"/>
                    <a:pt x="683" y="1158"/>
                  </a:cubicBezTo>
                  <a:cubicBezTo>
                    <a:pt x="661" y="991"/>
                    <a:pt x="637" y="825"/>
                    <a:pt x="609" y="659"/>
                  </a:cubicBezTo>
                  <a:close/>
                  <a:moveTo>
                    <a:pt x="5229" y="4371"/>
                  </a:moveTo>
                  <a:lnTo>
                    <a:pt x="5229" y="4371"/>
                  </a:lnTo>
                  <a:cubicBezTo>
                    <a:pt x="5259" y="4403"/>
                    <a:pt x="5289" y="4434"/>
                    <a:pt x="5318" y="4464"/>
                  </a:cubicBezTo>
                  <a:cubicBezTo>
                    <a:pt x="5308" y="4476"/>
                    <a:pt x="5297" y="4486"/>
                    <a:pt x="5286" y="4496"/>
                  </a:cubicBezTo>
                  <a:cubicBezTo>
                    <a:pt x="5277" y="4452"/>
                    <a:pt x="5257" y="4410"/>
                    <a:pt x="5229" y="4371"/>
                  </a:cubicBezTo>
                  <a:close/>
                  <a:moveTo>
                    <a:pt x="457" y="0"/>
                  </a:moveTo>
                  <a:cubicBezTo>
                    <a:pt x="398" y="0"/>
                    <a:pt x="342" y="21"/>
                    <a:pt x="296" y="54"/>
                  </a:cubicBezTo>
                  <a:cubicBezTo>
                    <a:pt x="294" y="54"/>
                    <a:pt x="291" y="54"/>
                    <a:pt x="289" y="54"/>
                  </a:cubicBezTo>
                  <a:cubicBezTo>
                    <a:pt x="145" y="54"/>
                    <a:pt x="0" y="159"/>
                    <a:pt x="33" y="342"/>
                  </a:cubicBezTo>
                  <a:cubicBezTo>
                    <a:pt x="346" y="2049"/>
                    <a:pt x="390" y="3787"/>
                    <a:pt x="565" y="5511"/>
                  </a:cubicBezTo>
                  <a:cubicBezTo>
                    <a:pt x="574" y="5599"/>
                    <a:pt x="644" y="5677"/>
                    <a:pt x="724" y="5709"/>
                  </a:cubicBezTo>
                  <a:cubicBezTo>
                    <a:pt x="1328" y="5958"/>
                    <a:pt x="1968" y="6084"/>
                    <a:pt x="2600" y="6084"/>
                  </a:cubicBezTo>
                  <a:cubicBezTo>
                    <a:pt x="3831" y="6084"/>
                    <a:pt x="5032" y="5604"/>
                    <a:pt x="5878" y="4613"/>
                  </a:cubicBezTo>
                  <a:cubicBezTo>
                    <a:pt x="5946" y="4533"/>
                    <a:pt x="5949" y="4376"/>
                    <a:pt x="5872" y="4299"/>
                  </a:cubicBezTo>
                  <a:cubicBezTo>
                    <a:pt x="5041" y="3453"/>
                    <a:pt x="4283" y="2542"/>
                    <a:pt x="3413" y="1734"/>
                  </a:cubicBezTo>
                  <a:cubicBezTo>
                    <a:pt x="2650" y="1023"/>
                    <a:pt x="1749" y="337"/>
                    <a:pt x="711" y="109"/>
                  </a:cubicBezTo>
                  <a:cubicBezTo>
                    <a:pt x="673" y="85"/>
                    <a:pt x="635" y="62"/>
                    <a:pt x="596" y="39"/>
                  </a:cubicBezTo>
                  <a:cubicBezTo>
                    <a:pt x="549" y="12"/>
                    <a:pt x="502" y="0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49"/>
            <p:cNvSpPr/>
            <p:nvPr/>
          </p:nvSpPr>
          <p:spPr>
            <a:xfrm>
              <a:off x="4814175" y="2483450"/>
              <a:ext cx="135100" cy="162725"/>
            </a:xfrm>
            <a:custGeom>
              <a:rect b="b" l="l" r="r" t="t"/>
              <a:pathLst>
                <a:path extrusionOk="0" h="6509" w="5404">
                  <a:moveTo>
                    <a:pt x="4869" y="0"/>
                  </a:moveTo>
                  <a:cubicBezTo>
                    <a:pt x="4851" y="0"/>
                    <a:pt x="4833" y="2"/>
                    <a:pt x="4816" y="4"/>
                  </a:cubicBezTo>
                  <a:cubicBezTo>
                    <a:pt x="3986" y="121"/>
                    <a:pt x="3301" y="698"/>
                    <a:pt x="2622" y="1141"/>
                  </a:cubicBezTo>
                  <a:cubicBezTo>
                    <a:pt x="1851" y="1646"/>
                    <a:pt x="994" y="2006"/>
                    <a:pt x="225" y="2515"/>
                  </a:cubicBezTo>
                  <a:cubicBezTo>
                    <a:pt x="144" y="2568"/>
                    <a:pt x="107" y="2641"/>
                    <a:pt x="100" y="2717"/>
                  </a:cubicBezTo>
                  <a:cubicBezTo>
                    <a:pt x="35" y="2771"/>
                    <a:pt x="0" y="2858"/>
                    <a:pt x="37" y="2966"/>
                  </a:cubicBezTo>
                  <a:cubicBezTo>
                    <a:pt x="221" y="3506"/>
                    <a:pt x="541" y="4005"/>
                    <a:pt x="878" y="4460"/>
                  </a:cubicBezTo>
                  <a:cubicBezTo>
                    <a:pt x="1284" y="5012"/>
                    <a:pt x="1756" y="5535"/>
                    <a:pt x="2340" y="5903"/>
                  </a:cubicBezTo>
                  <a:cubicBezTo>
                    <a:pt x="2516" y="6014"/>
                    <a:pt x="2707" y="6103"/>
                    <a:pt x="2905" y="6159"/>
                  </a:cubicBezTo>
                  <a:cubicBezTo>
                    <a:pt x="3222" y="6339"/>
                    <a:pt x="3574" y="6509"/>
                    <a:pt x="3914" y="6509"/>
                  </a:cubicBezTo>
                  <a:cubicBezTo>
                    <a:pt x="4083" y="6509"/>
                    <a:pt x="4249" y="6467"/>
                    <a:pt x="4406" y="6363"/>
                  </a:cubicBezTo>
                  <a:cubicBezTo>
                    <a:pt x="4935" y="6011"/>
                    <a:pt x="5020" y="5233"/>
                    <a:pt x="5094" y="4660"/>
                  </a:cubicBezTo>
                  <a:cubicBezTo>
                    <a:pt x="5127" y="4401"/>
                    <a:pt x="5137" y="4137"/>
                    <a:pt x="5185" y="3880"/>
                  </a:cubicBezTo>
                  <a:cubicBezTo>
                    <a:pt x="5262" y="3474"/>
                    <a:pt x="5313" y="3062"/>
                    <a:pt x="5346" y="2650"/>
                  </a:cubicBezTo>
                  <a:cubicBezTo>
                    <a:pt x="5404" y="1926"/>
                    <a:pt x="5401" y="1150"/>
                    <a:pt x="5183" y="450"/>
                  </a:cubicBezTo>
                  <a:cubicBezTo>
                    <a:pt x="5175" y="365"/>
                    <a:pt x="5167" y="282"/>
                    <a:pt x="5155" y="197"/>
                  </a:cubicBezTo>
                  <a:cubicBezTo>
                    <a:pt x="5136" y="56"/>
                    <a:pt x="4993" y="0"/>
                    <a:pt x="4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49"/>
            <p:cNvSpPr/>
            <p:nvPr/>
          </p:nvSpPr>
          <p:spPr>
            <a:xfrm>
              <a:off x="4812075" y="2298250"/>
              <a:ext cx="124425" cy="174650"/>
            </a:xfrm>
            <a:custGeom>
              <a:rect b="b" l="l" r="r" t="t"/>
              <a:pathLst>
                <a:path extrusionOk="0" h="6986" w="4977">
                  <a:moveTo>
                    <a:pt x="951" y="6190"/>
                  </a:moveTo>
                  <a:cubicBezTo>
                    <a:pt x="977" y="6197"/>
                    <a:pt x="1003" y="6202"/>
                    <a:pt x="1028" y="6202"/>
                  </a:cubicBezTo>
                  <a:cubicBezTo>
                    <a:pt x="996" y="6218"/>
                    <a:pt x="964" y="6234"/>
                    <a:pt x="932" y="6250"/>
                  </a:cubicBezTo>
                  <a:cubicBezTo>
                    <a:pt x="934" y="6246"/>
                    <a:pt x="935" y="6242"/>
                    <a:pt x="938" y="6237"/>
                  </a:cubicBezTo>
                  <a:cubicBezTo>
                    <a:pt x="942" y="6221"/>
                    <a:pt x="947" y="6206"/>
                    <a:pt x="951" y="6190"/>
                  </a:cubicBezTo>
                  <a:close/>
                  <a:moveTo>
                    <a:pt x="2519" y="0"/>
                  </a:moveTo>
                  <a:cubicBezTo>
                    <a:pt x="2465" y="0"/>
                    <a:pt x="2410" y="17"/>
                    <a:pt x="2360" y="46"/>
                  </a:cubicBezTo>
                  <a:cubicBezTo>
                    <a:pt x="190" y="1354"/>
                    <a:pt x="1" y="4288"/>
                    <a:pt x="141" y="6553"/>
                  </a:cubicBezTo>
                  <a:cubicBezTo>
                    <a:pt x="150" y="6675"/>
                    <a:pt x="224" y="6745"/>
                    <a:pt x="313" y="6768"/>
                  </a:cubicBezTo>
                  <a:cubicBezTo>
                    <a:pt x="319" y="6811"/>
                    <a:pt x="335" y="6851"/>
                    <a:pt x="358" y="6885"/>
                  </a:cubicBezTo>
                  <a:cubicBezTo>
                    <a:pt x="410" y="6955"/>
                    <a:pt x="481" y="6986"/>
                    <a:pt x="555" y="6986"/>
                  </a:cubicBezTo>
                  <a:cubicBezTo>
                    <a:pt x="609" y="6986"/>
                    <a:pt x="665" y="6970"/>
                    <a:pt x="717" y="6941"/>
                  </a:cubicBezTo>
                  <a:cubicBezTo>
                    <a:pt x="2012" y="6220"/>
                    <a:pt x="3427" y="5732"/>
                    <a:pt x="4760" y="5087"/>
                  </a:cubicBezTo>
                  <a:cubicBezTo>
                    <a:pt x="4876" y="5031"/>
                    <a:pt x="4976" y="4887"/>
                    <a:pt x="4908" y="4754"/>
                  </a:cubicBezTo>
                  <a:cubicBezTo>
                    <a:pt x="4123" y="3233"/>
                    <a:pt x="3724" y="1513"/>
                    <a:pt x="2720" y="104"/>
                  </a:cubicBezTo>
                  <a:cubicBezTo>
                    <a:pt x="2669" y="33"/>
                    <a:pt x="2596" y="0"/>
                    <a:pt x="2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49"/>
            <p:cNvSpPr/>
            <p:nvPr/>
          </p:nvSpPr>
          <p:spPr>
            <a:xfrm>
              <a:off x="4968075" y="2435525"/>
              <a:ext cx="30925" cy="31775"/>
            </a:xfrm>
            <a:custGeom>
              <a:rect b="b" l="l" r="r" t="t"/>
              <a:pathLst>
                <a:path extrusionOk="0" h="1271" w="1237">
                  <a:moveTo>
                    <a:pt x="770" y="1"/>
                  </a:moveTo>
                  <a:cubicBezTo>
                    <a:pt x="361" y="1"/>
                    <a:pt x="29" y="240"/>
                    <a:pt x="7" y="680"/>
                  </a:cubicBezTo>
                  <a:cubicBezTo>
                    <a:pt x="0" y="823"/>
                    <a:pt x="38" y="965"/>
                    <a:pt x="99" y="1093"/>
                  </a:cubicBezTo>
                  <a:cubicBezTo>
                    <a:pt x="160" y="1224"/>
                    <a:pt x="270" y="1271"/>
                    <a:pt x="390" y="1271"/>
                  </a:cubicBezTo>
                  <a:cubicBezTo>
                    <a:pt x="478" y="1271"/>
                    <a:pt x="572" y="1245"/>
                    <a:pt x="656" y="1210"/>
                  </a:cubicBezTo>
                  <a:cubicBezTo>
                    <a:pt x="967" y="1082"/>
                    <a:pt x="1236" y="737"/>
                    <a:pt x="1111" y="402"/>
                  </a:cubicBezTo>
                  <a:cubicBezTo>
                    <a:pt x="1130" y="365"/>
                    <a:pt x="1140" y="324"/>
                    <a:pt x="1140" y="284"/>
                  </a:cubicBezTo>
                  <a:cubicBezTo>
                    <a:pt x="1140" y="122"/>
                    <a:pt x="1013" y="17"/>
                    <a:pt x="861" y="5"/>
                  </a:cubicBezTo>
                  <a:cubicBezTo>
                    <a:pt x="830" y="2"/>
                    <a:pt x="800" y="1"/>
                    <a:pt x="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3" name="Google Shape;2663;p49"/>
          <p:cNvGrpSpPr/>
          <p:nvPr/>
        </p:nvGrpSpPr>
        <p:grpSpPr>
          <a:xfrm>
            <a:off x="601697" y="2801234"/>
            <a:ext cx="970455" cy="1560297"/>
            <a:chOff x="2219450" y="1579400"/>
            <a:chExt cx="339225" cy="545425"/>
          </a:xfrm>
        </p:grpSpPr>
        <p:sp>
          <p:nvSpPr>
            <p:cNvPr id="2664" name="Google Shape;2664;p49"/>
            <p:cNvSpPr/>
            <p:nvPr/>
          </p:nvSpPr>
          <p:spPr>
            <a:xfrm>
              <a:off x="2219450" y="1579400"/>
              <a:ext cx="339225" cy="545425"/>
            </a:xfrm>
            <a:custGeom>
              <a:rect b="b" l="l" r="r" t="t"/>
              <a:pathLst>
                <a:path extrusionOk="0" h="21817" w="13569">
                  <a:moveTo>
                    <a:pt x="7168" y="2007"/>
                  </a:moveTo>
                  <a:cubicBezTo>
                    <a:pt x="7252" y="2007"/>
                    <a:pt x="7316" y="2069"/>
                    <a:pt x="7365" y="2156"/>
                  </a:cubicBezTo>
                  <a:cubicBezTo>
                    <a:pt x="7369" y="2169"/>
                    <a:pt x="7376" y="2180"/>
                    <a:pt x="7383" y="2190"/>
                  </a:cubicBezTo>
                  <a:cubicBezTo>
                    <a:pt x="7440" y="2306"/>
                    <a:pt x="7472" y="2453"/>
                    <a:pt x="7489" y="2555"/>
                  </a:cubicBezTo>
                  <a:cubicBezTo>
                    <a:pt x="7388" y="2521"/>
                    <a:pt x="7281" y="2505"/>
                    <a:pt x="7171" y="2505"/>
                  </a:cubicBezTo>
                  <a:cubicBezTo>
                    <a:pt x="6970" y="2505"/>
                    <a:pt x="6760" y="2558"/>
                    <a:pt x="6559" y="2651"/>
                  </a:cubicBezTo>
                  <a:cubicBezTo>
                    <a:pt x="6587" y="2635"/>
                    <a:pt x="6613" y="2610"/>
                    <a:pt x="6631" y="2576"/>
                  </a:cubicBezTo>
                  <a:lnTo>
                    <a:pt x="6632" y="2576"/>
                  </a:lnTo>
                  <a:cubicBezTo>
                    <a:pt x="6734" y="2377"/>
                    <a:pt x="6835" y="2199"/>
                    <a:pt x="7019" y="2064"/>
                  </a:cubicBezTo>
                  <a:cubicBezTo>
                    <a:pt x="7075" y="2025"/>
                    <a:pt x="7124" y="2007"/>
                    <a:pt x="7168" y="2007"/>
                  </a:cubicBezTo>
                  <a:close/>
                  <a:moveTo>
                    <a:pt x="819" y="3774"/>
                  </a:moveTo>
                  <a:cubicBezTo>
                    <a:pt x="922" y="3869"/>
                    <a:pt x="1024" y="3964"/>
                    <a:pt x="1127" y="4060"/>
                  </a:cubicBezTo>
                  <a:cubicBezTo>
                    <a:pt x="1125" y="4060"/>
                    <a:pt x="1123" y="4060"/>
                    <a:pt x="1121" y="4060"/>
                  </a:cubicBezTo>
                  <a:cubicBezTo>
                    <a:pt x="1083" y="4060"/>
                    <a:pt x="1045" y="4070"/>
                    <a:pt x="1011" y="4089"/>
                  </a:cubicBezTo>
                  <a:cubicBezTo>
                    <a:pt x="956" y="3992"/>
                    <a:pt x="900" y="3895"/>
                    <a:pt x="841" y="3800"/>
                  </a:cubicBezTo>
                  <a:cubicBezTo>
                    <a:pt x="834" y="3790"/>
                    <a:pt x="827" y="3782"/>
                    <a:pt x="819" y="3774"/>
                  </a:cubicBezTo>
                  <a:close/>
                  <a:moveTo>
                    <a:pt x="899" y="2260"/>
                  </a:moveTo>
                  <a:cubicBezTo>
                    <a:pt x="1022" y="2260"/>
                    <a:pt x="1146" y="2600"/>
                    <a:pt x="1169" y="2668"/>
                  </a:cubicBezTo>
                  <a:cubicBezTo>
                    <a:pt x="1195" y="2746"/>
                    <a:pt x="1268" y="2793"/>
                    <a:pt x="1344" y="2793"/>
                  </a:cubicBezTo>
                  <a:cubicBezTo>
                    <a:pt x="1377" y="2793"/>
                    <a:pt x="1411" y="2784"/>
                    <a:pt x="1441" y="2765"/>
                  </a:cubicBezTo>
                  <a:cubicBezTo>
                    <a:pt x="1659" y="2630"/>
                    <a:pt x="1900" y="2527"/>
                    <a:pt x="2143" y="2527"/>
                  </a:cubicBezTo>
                  <a:cubicBezTo>
                    <a:pt x="2277" y="2527"/>
                    <a:pt x="2413" y="2559"/>
                    <a:pt x="2544" y="2634"/>
                  </a:cubicBezTo>
                  <a:cubicBezTo>
                    <a:pt x="2825" y="2797"/>
                    <a:pt x="2991" y="3146"/>
                    <a:pt x="3046" y="3454"/>
                  </a:cubicBezTo>
                  <a:cubicBezTo>
                    <a:pt x="3066" y="3560"/>
                    <a:pt x="3075" y="3676"/>
                    <a:pt x="3068" y="3792"/>
                  </a:cubicBezTo>
                  <a:cubicBezTo>
                    <a:pt x="2843" y="3899"/>
                    <a:pt x="2636" y="4093"/>
                    <a:pt x="2468" y="4320"/>
                  </a:cubicBezTo>
                  <a:cubicBezTo>
                    <a:pt x="2271" y="4268"/>
                    <a:pt x="2071" y="4139"/>
                    <a:pt x="1947" y="4057"/>
                  </a:cubicBezTo>
                  <a:cubicBezTo>
                    <a:pt x="1915" y="4036"/>
                    <a:pt x="1884" y="4027"/>
                    <a:pt x="1855" y="4027"/>
                  </a:cubicBezTo>
                  <a:cubicBezTo>
                    <a:pt x="1798" y="4027"/>
                    <a:pt x="1750" y="4063"/>
                    <a:pt x="1721" y="4113"/>
                  </a:cubicBezTo>
                  <a:cubicBezTo>
                    <a:pt x="1403" y="3824"/>
                    <a:pt x="1088" y="3531"/>
                    <a:pt x="778" y="3235"/>
                  </a:cubicBezTo>
                  <a:cubicBezTo>
                    <a:pt x="779" y="3220"/>
                    <a:pt x="779" y="3203"/>
                    <a:pt x="775" y="3184"/>
                  </a:cubicBezTo>
                  <a:cubicBezTo>
                    <a:pt x="726" y="2923"/>
                    <a:pt x="655" y="2543"/>
                    <a:pt x="825" y="2307"/>
                  </a:cubicBezTo>
                  <a:cubicBezTo>
                    <a:pt x="849" y="2274"/>
                    <a:pt x="874" y="2260"/>
                    <a:pt x="899" y="2260"/>
                  </a:cubicBezTo>
                  <a:close/>
                  <a:moveTo>
                    <a:pt x="9642" y="3029"/>
                  </a:moveTo>
                  <a:cubicBezTo>
                    <a:pt x="9920" y="3029"/>
                    <a:pt x="9885" y="3565"/>
                    <a:pt x="9869" y="3732"/>
                  </a:cubicBezTo>
                  <a:cubicBezTo>
                    <a:pt x="9858" y="3852"/>
                    <a:pt x="9934" y="3953"/>
                    <a:pt x="10048" y="3953"/>
                  </a:cubicBezTo>
                  <a:cubicBezTo>
                    <a:pt x="10065" y="3953"/>
                    <a:pt x="10084" y="3950"/>
                    <a:pt x="10103" y="3945"/>
                  </a:cubicBezTo>
                  <a:cubicBezTo>
                    <a:pt x="10208" y="3917"/>
                    <a:pt x="10316" y="3895"/>
                    <a:pt x="10422" y="3895"/>
                  </a:cubicBezTo>
                  <a:cubicBezTo>
                    <a:pt x="10545" y="3895"/>
                    <a:pt x="10664" y="3925"/>
                    <a:pt x="10768" y="4011"/>
                  </a:cubicBezTo>
                  <a:cubicBezTo>
                    <a:pt x="10916" y="4131"/>
                    <a:pt x="10855" y="4276"/>
                    <a:pt x="10744" y="4396"/>
                  </a:cubicBezTo>
                  <a:cubicBezTo>
                    <a:pt x="10509" y="4150"/>
                    <a:pt x="10217" y="3993"/>
                    <a:pt x="9942" y="3993"/>
                  </a:cubicBezTo>
                  <a:cubicBezTo>
                    <a:pt x="9676" y="3993"/>
                    <a:pt x="9426" y="4138"/>
                    <a:pt x="9256" y="4486"/>
                  </a:cubicBezTo>
                  <a:cubicBezTo>
                    <a:pt x="9193" y="4456"/>
                    <a:pt x="9130" y="4432"/>
                    <a:pt x="9068" y="4414"/>
                  </a:cubicBezTo>
                  <a:cubicBezTo>
                    <a:pt x="9081" y="4400"/>
                    <a:pt x="9093" y="4383"/>
                    <a:pt x="9102" y="4361"/>
                  </a:cubicBezTo>
                  <a:cubicBezTo>
                    <a:pt x="9250" y="4016"/>
                    <a:pt x="9339" y="3640"/>
                    <a:pt x="9199" y="3311"/>
                  </a:cubicBezTo>
                  <a:cubicBezTo>
                    <a:pt x="9305" y="3176"/>
                    <a:pt x="9436" y="3060"/>
                    <a:pt x="9601" y="3033"/>
                  </a:cubicBezTo>
                  <a:cubicBezTo>
                    <a:pt x="9615" y="3030"/>
                    <a:pt x="9629" y="3029"/>
                    <a:pt x="9642" y="3029"/>
                  </a:cubicBezTo>
                  <a:close/>
                  <a:moveTo>
                    <a:pt x="7152" y="2855"/>
                  </a:moveTo>
                  <a:cubicBezTo>
                    <a:pt x="7445" y="2855"/>
                    <a:pt x="7704" y="3036"/>
                    <a:pt x="7829" y="3504"/>
                  </a:cubicBezTo>
                  <a:cubicBezTo>
                    <a:pt x="7852" y="3588"/>
                    <a:pt x="7921" y="3626"/>
                    <a:pt x="7994" y="3626"/>
                  </a:cubicBezTo>
                  <a:cubicBezTo>
                    <a:pt x="8045" y="3626"/>
                    <a:pt x="8098" y="3607"/>
                    <a:pt x="8138" y="3572"/>
                  </a:cubicBezTo>
                  <a:cubicBezTo>
                    <a:pt x="8245" y="3421"/>
                    <a:pt x="8360" y="3345"/>
                    <a:pt x="8481" y="3345"/>
                  </a:cubicBezTo>
                  <a:cubicBezTo>
                    <a:pt x="8552" y="3345"/>
                    <a:pt x="8625" y="3371"/>
                    <a:pt x="8700" y="3422"/>
                  </a:cubicBezTo>
                  <a:cubicBezTo>
                    <a:pt x="8700" y="3423"/>
                    <a:pt x="8699" y="3425"/>
                    <a:pt x="8698" y="3427"/>
                  </a:cubicBezTo>
                  <a:cubicBezTo>
                    <a:pt x="8624" y="3567"/>
                    <a:pt x="8748" y="3690"/>
                    <a:pt x="8870" y="3690"/>
                  </a:cubicBezTo>
                  <a:cubicBezTo>
                    <a:pt x="8884" y="3690"/>
                    <a:pt x="8897" y="3689"/>
                    <a:pt x="8910" y="3686"/>
                  </a:cubicBezTo>
                  <a:lnTo>
                    <a:pt x="8910" y="3686"/>
                  </a:lnTo>
                  <a:cubicBezTo>
                    <a:pt x="8905" y="3863"/>
                    <a:pt x="8863" y="4031"/>
                    <a:pt x="8780" y="4190"/>
                  </a:cubicBezTo>
                  <a:cubicBezTo>
                    <a:pt x="8753" y="4256"/>
                    <a:pt x="8763" y="4318"/>
                    <a:pt x="8794" y="4365"/>
                  </a:cubicBezTo>
                  <a:cubicBezTo>
                    <a:pt x="8772" y="4364"/>
                    <a:pt x="8749" y="4363"/>
                    <a:pt x="8727" y="4363"/>
                  </a:cubicBezTo>
                  <a:cubicBezTo>
                    <a:pt x="8304" y="4363"/>
                    <a:pt x="7929" y="4595"/>
                    <a:pt x="7685" y="4945"/>
                  </a:cubicBezTo>
                  <a:cubicBezTo>
                    <a:pt x="7536" y="4581"/>
                    <a:pt x="7239" y="4298"/>
                    <a:pt x="6881" y="4298"/>
                  </a:cubicBezTo>
                  <a:cubicBezTo>
                    <a:pt x="6801" y="4298"/>
                    <a:pt x="6718" y="4312"/>
                    <a:pt x="6632" y="4343"/>
                  </a:cubicBezTo>
                  <a:cubicBezTo>
                    <a:pt x="6517" y="4004"/>
                    <a:pt x="6242" y="3756"/>
                    <a:pt x="5932" y="3717"/>
                  </a:cubicBezTo>
                  <a:cubicBezTo>
                    <a:pt x="6186" y="3267"/>
                    <a:pt x="6708" y="2855"/>
                    <a:pt x="7152" y="2855"/>
                  </a:cubicBezTo>
                  <a:close/>
                  <a:moveTo>
                    <a:pt x="11657" y="3336"/>
                  </a:moveTo>
                  <a:cubicBezTo>
                    <a:pt x="11688" y="3336"/>
                    <a:pt x="11720" y="3341"/>
                    <a:pt x="11751" y="3353"/>
                  </a:cubicBezTo>
                  <a:cubicBezTo>
                    <a:pt x="12017" y="3450"/>
                    <a:pt x="12022" y="3909"/>
                    <a:pt x="12028" y="4130"/>
                  </a:cubicBezTo>
                  <a:cubicBezTo>
                    <a:pt x="12031" y="4238"/>
                    <a:pt x="12122" y="4299"/>
                    <a:pt x="12218" y="4299"/>
                  </a:cubicBezTo>
                  <a:cubicBezTo>
                    <a:pt x="12234" y="4299"/>
                    <a:pt x="12250" y="4298"/>
                    <a:pt x="12266" y="4294"/>
                  </a:cubicBezTo>
                  <a:cubicBezTo>
                    <a:pt x="12360" y="4273"/>
                    <a:pt x="12440" y="4239"/>
                    <a:pt x="12491" y="4239"/>
                  </a:cubicBezTo>
                  <a:cubicBezTo>
                    <a:pt x="12537" y="4239"/>
                    <a:pt x="12559" y="4267"/>
                    <a:pt x="12547" y="4356"/>
                  </a:cubicBezTo>
                  <a:cubicBezTo>
                    <a:pt x="12535" y="4436"/>
                    <a:pt x="12524" y="4515"/>
                    <a:pt x="12520" y="4595"/>
                  </a:cubicBezTo>
                  <a:cubicBezTo>
                    <a:pt x="12315" y="4663"/>
                    <a:pt x="12119" y="4803"/>
                    <a:pt x="11962" y="4947"/>
                  </a:cubicBezTo>
                  <a:cubicBezTo>
                    <a:pt x="11903" y="4884"/>
                    <a:pt x="11853" y="4818"/>
                    <a:pt x="11752" y="4795"/>
                  </a:cubicBezTo>
                  <a:cubicBezTo>
                    <a:pt x="11737" y="4792"/>
                    <a:pt x="11721" y="4790"/>
                    <a:pt x="11706" y="4790"/>
                  </a:cubicBezTo>
                  <a:cubicBezTo>
                    <a:pt x="11566" y="4790"/>
                    <a:pt x="11422" y="4916"/>
                    <a:pt x="11336" y="5003"/>
                  </a:cubicBezTo>
                  <a:cubicBezTo>
                    <a:pt x="11276" y="5061"/>
                    <a:pt x="11226" y="5124"/>
                    <a:pt x="11181" y="5189"/>
                  </a:cubicBezTo>
                  <a:cubicBezTo>
                    <a:pt x="11138" y="5010"/>
                    <a:pt x="11064" y="4840"/>
                    <a:pt x="10970" y="4688"/>
                  </a:cubicBezTo>
                  <a:cubicBezTo>
                    <a:pt x="11167" y="4488"/>
                    <a:pt x="11277" y="4229"/>
                    <a:pt x="11152" y="3935"/>
                  </a:cubicBezTo>
                  <a:cubicBezTo>
                    <a:pt x="11133" y="3889"/>
                    <a:pt x="11110" y="3848"/>
                    <a:pt x="11082" y="3811"/>
                  </a:cubicBezTo>
                  <a:cubicBezTo>
                    <a:pt x="11086" y="3807"/>
                    <a:pt x="11089" y="3805"/>
                    <a:pt x="11092" y="3800"/>
                  </a:cubicBezTo>
                  <a:cubicBezTo>
                    <a:pt x="11201" y="3639"/>
                    <a:pt x="11421" y="3336"/>
                    <a:pt x="11657" y="3336"/>
                  </a:cubicBezTo>
                  <a:close/>
                  <a:moveTo>
                    <a:pt x="1685" y="5351"/>
                  </a:moveTo>
                  <a:cubicBezTo>
                    <a:pt x="1723" y="5385"/>
                    <a:pt x="1761" y="5420"/>
                    <a:pt x="1800" y="5453"/>
                  </a:cubicBezTo>
                  <a:cubicBezTo>
                    <a:pt x="1809" y="5502"/>
                    <a:pt x="1820" y="5549"/>
                    <a:pt x="1829" y="5597"/>
                  </a:cubicBezTo>
                  <a:cubicBezTo>
                    <a:pt x="1783" y="5525"/>
                    <a:pt x="1738" y="5454"/>
                    <a:pt x="1694" y="5383"/>
                  </a:cubicBezTo>
                  <a:lnTo>
                    <a:pt x="1685" y="5351"/>
                  </a:lnTo>
                  <a:close/>
                  <a:moveTo>
                    <a:pt x="12380" y="6273"/>
                  </a:moveTo>
                  <a:cubicBezTo>
                    <a:pt x="12382" y="6302"/>
                    <a:pt x="12382" y="6332"/>
                    <a:pt x="12383" y="6362"/>
                  </a:cubicBezTo>
                  <a:cubicBezTo>
                    <a:pt x="12351" y="6331"/>
                    <a:pt x="12308" y="6314"/>
                    <a:pt x="12261" y="6314"/>
                  </a:cubicBezTo>
                  <a:cubicBezTo>
                    <a:pt x="12260" y="6314"/>
                    <a:pt x="12260" y="6314"/>
                    <a:pt x="12259" y="6313"/>
                  </a:cubicBezTo>
                  <a:cubicBezTo>
                    <a:pt x="12299" y="6300"/>
                    <a:pt x="12340" y="6286"/>
                    <a:pt x="12380" y="6273"/>
                  </a:cubicBezTo>
                  <a:close/>
                  <a:moveTo>
                    <a:pt x="11784" y="6471"/>
                  </a:moveTo>
                  <a:lnTo>
                    <a:pt x="11784" y="6472"/>
                  </a:lnTo>
                  <a:cubicBezTo>
                    <a:pt x="11638" y="6550"/>
                    <a:pt x="11507" y="6645"/>
                    <a:pt x="11389" y="6752"/>
                  </a:cubicBezTo>
                  <a:cubicBezTo>
                    <a:pt x="11336" y="6769"/>
                    <a:pt x="11281" y="6785"/>
                    <a:pt x="11225" y="6800"/>
                  </a:cubicBezTo>
                  <a:cubicBezTo>
                    <a:pt x="11194" y="6766"/>
                    <a:pt x="11151" y="6742"/>
                    <a:pt x="11100" y="6742"/>
                  </a:cubicBezTo>
                  <a:cubicBezTo>
                    <a:pt x="11082" y="6742"/>
                    <a:pt x="11062" y="6745"/>
                    <a:pt x="11042" y="6752"/>
                  </a:cubicBezTo>
                  <a:cubicBezTo>
                    <a:pt x="10947" y="6783"/>
                    <a:pt x="10855" y="6819"/>
                    <a:pt x="10763" y="6857"/>
                  </a:cubicBezTo>
                  <a:cubicBezTo>
                    <a:pt x="10760" y="6857"/>
                    <a:pt x="10756" y="6856"/>
                    <a:pt x="10753" y="6856"/>
                  </a:cubicBezTo>
                  <a:cubicBezTo>
                    <a:pt x="10746" y="6857"/>
                    <a:pt x="10738" y="6858"/>
                    <a:pt x="10730" y="6859"/>
                  </a:cubicBezTo>
                  <a:cubicBezTo>
                    <a:pt x="11079" y="6724"/>
                    <a:pt x="11431" y="6594"/>
                    <a:pt x="11784" y="6471"/>
                  </a:cubicBezTo>
                  <a:close/>
                  <a:moveTo>
                    <a:pt x="4806" y="3915"/>
                  </a:moveTo>
                  <a:cubicBezTo>
                    <a:pt x="4982" y="3915"/>
                    <a:pt x="5119" y="4034"/>
                    <a:pt x="5135" y="4363"/>
                  </a:cubicBezTo>
                  <a:cubicBezTo>
                    <a:pt x="5136" y="4408"/>
                    <a:pt x="5151" y="4444"/>
                    <a:pt x="5175" y="4470"/>
                  </a:cubicBezTo>
                  <a:cubicBezTo>
                    <a:pt x="5140" y="4465"/>
                    <a:pt x="5104" y="4463"/>
                    <a:pt x="5066" y="4463"/>
                  </a:cubicBezTo>
                  <a:cubicBezTo>
                    <a:pt x="5028" y="4463"/>
                    <a:pt x="4989" y="4465"/>
                    <a:pt x="4948" y="4471"/>
                  </a:cubicBezTo>
                  <a:cubicBezTo>
                    <a:pt x="4379" y="4549"/>
                    <a:pt x="3985" y="5140"/>
                    <a:pt x="3851" y="5649"/>
                  </a:cubicBezTo>
                  <a:cubicBezTo>
                    <a:pt x="3815" y="5782"/>
                    <a:pt x="3922" y="5864"/>
                    <a:pt x="4029" y="5864"/>
                  </a:cubicBezTo>
                  <a:cubicBezTo>
                    <a:pt x="4105" y="5864"/>
                    <a:pt x="4182" y="5822"/>
                    <a:pt x="4207" y="5728"/>
                  </a:cubicBezTo>
                  <a:cubicBezTo>
                    <a:pt x="4289" y="5414"/>
                    <a:pt x="4458" y="5153"/>
                    <a:pt x="4718" y="4958"/>
                  </a:cubicBezTo>
                  <a:cubicBezTo>
                    <a:pt x="4826" y="4876"/>
                    <a:pt x="4954" y="4826"/>
                    <a:pt x="5086" y="4826"/>
                  </a:cubicBezTo>
                  <a:cubicBezTo>
                    <a:pt x="5113" y="4826"/>
                    <a:pt x="5139" y="4828"/>
                    <a:pt x="5165" y="4832"/>
                  </a:cubicBezTo>
                  <a:cubicBezTo>
                    <a:pt x="5273" y="4850"/>
                    <a:pt x="5605" y="5278"/>
                    <a:pt x="5507" y="5341"/>
                  </a:cubicBezTo>
                  <a:cubicBezTo>
                    <a:pt x="5341" y="5447"/>
                    <a:pt x="5451" y="5678"/>
                    <a:pt x="5607" y="5678"/>
                  </a:cubicBezTo>
                  <a:cubicBezTo>
                    <a:pt x="5638" y="5678"/>
                    <a:pt x="5670" y="5669"/>
                    <a:pt x="5703" y="5648"/>
                  </a:cubicBezTo>
                  <a:cubicBezTo>
                    <a:pt x="5760" y="5612"/>
                    <a:pt x="5828" y="5596"/>
                    <a:pt x="5899" y="5596"/>
                  </a:cubicBezTo>
                  <a:cubicBezTo>
                    <a:pt x="6105" y="5596"/>
                    <a:pt x="6338" y="5729"/>
                    <a:pt x="6409" y="5894"/>
                  </a:cubicBezTo>
                  <a:cubicBezTo>
                    <a:pt x="6508" y="6124"/>
                    <a:pt x="6355" y="6426"/>
                    <a:pt x="6257" y="6625"/>
                  </a:cubicBezTo>
                  <a:cubicBezTo>
                    <a:pt x="6234" y="6669"/>
                    <a:pt x="6232" y="6710"/>
                    <a:pt x="6241" y="6747"/>
                  </a:cubicBezTo>
                  <a:cubicBezTo>
                    <a:pt x="6008" y="6986"/>
                    <a:pt x="5852" y="7341"/>
                    <a:pt x="5809" y="7721"/>
                  </a:cubicBezTo>
                  <a:cubicBezTo>
                    <a:pt x="4731" y="6763"/>
                    <a:pt x="3637" y="5824"/>
                    <a:pt x="2559" y="4866"/>
                  </a:cubicBezTo>
                  <a:cubicBezTo>
                    <a:pt x="2586" y="4812"/>
                    <a:pt x="2616" y="4756"/>
                    <a:pt x="2648" y="4700"/>
                  </a:cubicBezTo>
                  <a:cubicBezTo>
                    <a:pt x="2801" y="4699"/>
                    <a:pt x="2952" y="4658"/>
                    <a:pt x="3087" y="4555"/>
                  </a:cubicBezTo>
                  <a:cubicBezTo>
                    <a:pt x="3245" y="4433"/>
                    <a:pt x="3339" y="4262"/>
                    <a:pt x="3389" y="4074"/>
                  </a:cubicBezTo>
                  <a:cubicBezTo>
                    <a:pt x="3394" y="4074"/>
                    <a:pt x="3399" y="4074"/>
                    <a:pt x="3403" y="4074"/>
                  </a:cubicBezTo>
                  <a:cubicBezTo>
                    <a:pt x="3549" y="4074"/>
                    <a:pt x="3704" y="4145"/>
                    <a:pt x="3860" y="4320"/>
                  </a:cubicBezTo>
                  <a:cubicBezTo>
                    <a:pt x="3890" y="4353"/>
                    <a:pt x="3934" y="4368"/>
                    <a:pt x="3978" y="4368"/>
                  </a:cubicBezTo>
                  <a:cubicBezTo>
                    <a:pt x="4031" y="4368"/>
                    <a:pt x="4085" y="4347"/>
                    <a:pt x="4118" y="4309"/>
                  </a:cubicBezTo>
                  <a:cubicBezTo>
                    <a:pt x="4296" y="4108"/>
                    <a:pt x="4582" y="3915"/>
                    <a:pt x="4806" y="3915"/>
                  </a:cubicBezTo>
                  <a:close/>
                  <a:moveTo>
                    <a:pt x="1345" y="7558"/>
                  </a:moveTo>
                  <a:cubicBezTo>
                    <a:pt x="1389" y="7575"/>
                    <a:pt x="1434" y="7592"/>
                    <a:pt x="1481" y="7608"/>
                  </a:cubicBezTo>
                  <a:cubicBezTo>
                    <a:pt x="1510" y="7631"/>
                    <a:pt x="1539" y="7655"/>
                    <a:pt x="1570" y="7678"/>
                  </a:cubicBezTo>
                  <a:cubicBezTo>
                    <a:pt x="1577" y="7697"/>
                    <a:pt x="1583" y="7715"/>
                    <a:pt x="1590" y="7732"/>
                  </a:cubicBezTo>
                  <a:cubicBezTo>
                    <a:pt x="1509" y="7680"/>
                    <a:pt x="1428" y="7627"/>
                    <a:pt x="1345" y="7574"/>
                  </a:cubicBezTo>
                  <a:cubicBezTo>
                    <a:pt x="1345" y="7568"/>
                    <a:pt x="1345" y="7564"/>
                    <a:pt x="1345" y="7558"/>
                  </a:cubicBezTo>
                  <a:close/>
                  <a:moveTo>
                    <a:pt x="5856" y="4063"/>
                  </a:moveTo>
                  <a:cubicBezTo>
                    <a:pt x="6102" y="4063"/>
                    <a:pt x="6300" y="4354"/>
                    <a:pt x="6322" y="4622"/>
                  </a:cubicBezTo>
                  <a:cubicBezTo>
                    <a:pt x="6329" y="4721"/>
                    <a:pt x="6416" y="4796"/>
                    <a:pt x="6507" y="4796"/>
                  </a:cubicBezTo>
                  <a:cubicBezTo>
                    <a:pt x="6539" y="4796"/>
                    <a:pt x="6572" y="4787"/>
                    <a:pt x="6602" y="4766"/>
                  </a:cubicBezTo>
                  <a:cubicBezTo>
                    <a:pt x="6707" y="4694"/>
                    <a:pt x="6804" y="4663"/>
                    <a:pt x="6891" y="4663"/>
                  </a:cubicBezTo>
                  <a:cubicBezTo>
                    <a:pt x="7249" y="4663"/>
                    <a:pt x="7443" y="5190"/>
                    <a:pt x="7425" y="5548"/>
                  </a:cubicBezTo>
                  <a:cubicBezTo>
                    <a:pt x="7425" y="5553"/>
                    <a:pt x="7426" y="5558"/>
                    <a:pt x="7426" y="5561"/>
                  </a:cubicBezTo>
                  <a:cubicBezTo>
                    <a:pt x="7399" y="5696"/>
                    <a:pt x="7386" y="5835"/>
                    <a:pt x="7394" y="5978"/>
                  </a:cubicBezTo>
                  <a:cubicBezTo>
                    <a:pt x="7400" y="6090"/>
                    <a:pt x="7486" y="6144"/>
                    <a:pt x="7574" y="6144"/>
                  </a:cubicBezTo>
                  <a:cubicBezTo>
                    <a:pt x="7668" y="6144"/>
                    <a:pt x="7764" y="6080"/>
                    <a:pt x="7758" y="5957"/>
                  </a:cubicBezTo>
                  <a:cubicBezTo>
                    <a:pt x="7724" y="5310"/>
                    <a:pt x="8148" y="4732"/>
                    <a:pt x="8717" y="4732"/>
                  </a:cubicBezTo>
                  <a:cubicBezTo>
                    <a:pt x="8849" y="4732"/>
                    <a:pt x="8989" y="4763"/>
                    <a:pt x="9132" y="4832"/>
                  </a:cubicBezTo>
                  <a:cubicBezTo>
                    <a:pt x="9115" y="4956"/>
                    <a:pt x="9215" y="5031"/>
                    <a:pt x="9315" y="5031"/>
                  </a:cubicBezTo>
                  <a:cubicBezTo>
                    <a:pt x="9390" y="5031"/>
                    <a:pt x="9465" y="4989"/>
                    <a:pt x="9490" y="4894"/>
                  </a:cubicBezTo>
                  <a:cubicBezTo>
                    <a:pt x="9594" y="4498"/>
                    <a:pt x="9774" y="4345"/>
                    <a:pt x="9970" y="4345"/>
                  </a:cubicBezTo>
                  <a:cubicBezTo>
                    <a:pt x="10135" y="4345"/>
                    <a:pt x="10311" y="4453"/>
                    <a:pt x="10462" y="4616"/>
                  </a:cubicBezTo>
                  <a:cubicBezTo>
                    <a:pt x="10317" y="4722"/>
                    <a:pt x="10427" y="4938"/>
                    <a:pt x="10583" y="4938"/>
                  </a:cubicBezTo>
                  <a:cubicBezTo>
                    <a:pt x="10613" y="4938"/>
                    <a:pt x="10645" y="4930"/>
                    <a:pt x="10677" y="4911"/>
                  </a:cubicBezTo>
                  <a:cubicBezTo>
                    <a:pt x="10781" y="5096"/>
                    <a:pt x="10850" y="5302"/>
                    <a:pt x="10860" y="5492"/>
                  </a:cubicBezTo>
                  <a:cubicBezTo>
                    <a:pt x="10863" y="5569"/>
                    <a:pt x="10906" y="5619"/>
                    <a:pt x="10962" y="5642"/>
                  </a:cubicBezTo>
                  <a:cubicBezTo>
                    <a:pt x="10918" y="5778"/>
                    <a:pt x="10884" y="5918"/>
                    <a:pt x="10851" y="6062"/>
                  </a:cubicBezTo>
                  <a:cubicBezTo>
                    <a:pt x="10822" y="6196"/>
                    <a:pt x="10931" y="6278"/>
                    <a:pt x="11037" y="6278"/>
                  </a:cubicBezTo>
                  <a:cubicBezTo>
                    <a:pt x="11113" y="6278"/>
                    <a:pt x="11187" y="6236"/>
                    <a:pt x="11208" y="6141"/>
                  </a:cubicBezTo>
                  <a:cubicBezTo>
                    <a:pt x="11262" y="5894"/>
                    <a:pt x="11317" y="5656"/>
                    <a:pt x="11443" y="5435"/>
                  </a:cubicBezTo>
                  <a:cubicBezTo>
                    <a:pt x="11460" y="5406"/>
                    <a:pt x="11613" y="5192"/>
                    <a:pt x="11690" y="5192"/>
                  </a:cubicBezTo>
                  <a:cubicBezTo>
                    <a:pt x="11701" y="5192"/>
                    <a:pt x="11709" y="5196"/>
                    <a:pt x="11716" y="5204"/>
                  </a:cubicBezTo>
                  <a:cubicBezTo>
                    <a:pt x="11770" y="5268"/>
                    <a:pt x="11819" y="5311"/>
                    <a:pt x="11891" y="5351"/>
                  </a:cubicBezTo>
                  <a:cubicBezTo>
                    <a:pt x="11918" y="5364"/>
                    <a:pt x="11946" y="5371"/>
                    <a:pt x="11975" y="5371"/>
                  </a:cubicBezTo>
                  <a:cubicBezTo>
                    <a:pt x="12025" y="5371"/>
                    <a:pt x="12075" y="5350"/>
                    <a:pt x="12110" y="5312"/>
                  </a:cubicBezTo>
                  <a:cubicBezTo>
                    <a:pt x="12245" y="5169"/>
                    <a:pt x="12505" y="4917"/>
                    <a:pt x="12743" y="4917"/>
                  </a:cubicBezTo>
                  <a:cubicBezTo>
                    <a:pt x="12809" y="4917"/>
                    <a:pt x="12873" y="4936"/>
                    <a:pt x="12932" y="4982"/>
                  </a:cubicBezTo>
                  <a:cubicBezTo>
                    <a:pt x="13169" y="5163"/>
                    <a:pt x="12948" y="5559"/>
                    <a:pt x="12813" y="5762"/>
                  </a:cubicBezTo>
                  <a:cubicBezTo>
                    <a:pt x="12797" y="5763"/>
                    <a:pt x="12780" y="5766"/>
                    <a:pt x="12762" y="5771"/>
                  </a:cubicBezTo>
                  <a:cubicBezTo>
                    <a:pt x="10611" y="6409"/>
                    <a:pt x="8539" y="7329"/>
                    <a:pt x="6565" y="8398"/>
                  </a:cubicBezTo>
                  <a:cubicBezTo>
                    <a:pt x="6433" y="8277"/>
                    <a:pt x="6298" y="8160"/>
                    <a:pt x="6165" y="8039"/>
                  </a:cubicBezTo>
                  <a:cubicBezTo>
                    <a:pt x="6135" y="7496"/>
                    <a:pt x="6410" y="6782"/>
                    <a:pt x="6922" y="6782"/>
                  </a:cubicBezTo>
                  <a:cubicBezTo>
                    <a:pt x="7061" y="6782"/>
                    <a:pt x="7217" y="6835"/>
                    <a:pt x="7389" y="6958"/>
                  </a:cubicBezTo>
                  <a:cubicBezTo>
                    <a:pt x="7430" y="6987"/>
                    <a:pt x="7475" y="7003"/>
                    <a:pt x="7519" y="7003"/>
                  </a:cubicBezTo>
                  <a:cubicBezTo>
                    <a:pt x="7579" y="7003"/>
                    <a:pt x="7636" y="6973"/>
                    <a:pt x="7674" y="6909"/>
                  </a:cubicBezTo>
                  <a:cubicBezTo>
                    <a:pt x="7871" y="6576"/>
                    <a:pt x="8142" y="6362"/>
                    <a:pt x="8414" y="6362"/>
                  </a:cubicBezTo>
                  <a:cubicBezTo>
                    <a:pt x="8622" y="6362"/>
                    <a:pt x="8831" y="6489"/>
                    <a:pt x="9006" y="6785"/>
                  </a:cubicBezTo>
                  <a:cubicBezTo>
                    <a:pt x="9042" y="6846"/>
                    <a:pt x="9094" y="6871"/>
                    <a:pt x="9147" y="6871"/>
                  </a:cubicBezTo>
                  <a:cubicBezTo>
                    <a:pt x="9271" y="6871"/>
                    <a:pt x="9397" y="6731"/>
                    <a:pt x="9313" y="6589"/>
                  </a:cubicBezTo>
                  <a:cubicBezTo>
                    <a:pt x="9069" y="6175"/>
                    <a:pt x="8752" y="5994"/>
                    <a:pt x="8432" y="5994"/>
                  </a:cubicBezTo>
                  <a:cubicBezTo>
                    <a:pt x="8081" y="5994"/>
                    <a:pt x="7726" y="6211"/>
                    <a:pt x="7457" y="6578"/>
                  </a:cubicBezTo>
                  <a:cubicBezTo>
                    <a:pt x="7274" y="6480"/>
                    <a:pt x="7099" y="6436"/>
                    <a:pt x="6936" y="6436"/>
                  </a:cubicBezTo>
                  <a:cubicBezTo>
                    <a:pt x="6861" y="6436"/>
                    <a:pt x="6789" y="6445"/>
                    <a:pt x="6719" y="6463"/>
                  </a:cubicBezTo>
                  <a:cubicBezTo>
                    <a:pt x="6816" y="6170"/>
                    <a:pt x="6835" y="5867"/>
                    <a:pt x="6656" y="5587"/>
                  </a:cubicBezTo>
                  <a:cubicBezTo>
                    <a:pt x="6514" y="5366"/>
                    <a:pt x="6193" y="5241"/>
                    <a:pt x="5900" y="5241"/>
                  </a:cubicBezTo>
                  <a:cubicBezTo>
                    <a:pt x="5882" y="5241"/>
                    <a:pt x="5864" y="5241"/>
                    <a:pt x="5846" y="5242"/>
                  </a:cubicBezTo>
                  <a:cubicBezTo>
                    <a:pt x="5768" y="4933"/>
                    <a:pt x="5620" y="4646"/>
                    <a:pt x="5358" y="4524"/>
                  </a:cubicBezTo>
                  <a:cubicBezTo>
                    <a:pt x="5437" y="4507"/>
                    <a:pt x="5503" y="4445"/>
                    <a:pt x="5499" y="4343"/>
                  </a:cubicBezTo>
                  <a:cubicBezTo>
                    <a:pt x="5497" y="4309"/>
                    <a:pt x="5494" y="4275"/>
                    <a:pt x="5489" y="4240"/>
                  </a:cubicBezTo>
                  <a:cubicBezTo>
                    <a:pt x="5519" y="4233"/>
                    <a:pt x="5547" y="4218"/>
                    <a:pt x="5575" y="4193"/>
                  </a:cubicBezTo>
                  <a:cubicBezTo>
                    <a:pt x="5671" y="4101"/>
                    <a:pt x="5766" y="4063"/>
                    <a:pt x="5856" y="4063"/>
                  </a:cubicBezTo>
                  <a:close/>
                  <a:moveTo>
                    <a:pt x="5913" y="9502"/>
                  </a:moveTo>
                  <a:cubicBezTo>
                    <a:pt x="5946" y="9524"/>
                    <a:pt x="5980" y="9533"/>
                    <a:pt x="6013" y="9533"/>
                  </a:cubicBezTo>
                  <a:cubicBezTo>
                    <a:pt x="6022" y="9533"/>
                    <a:pt x="6030" y="9533"/>
                    <a:pt x="6039" y="9531"/>
                  </a:cubicBezTo>
                  <a:lnTo>
                    <a:pt x="6039" y="9531"/>
                  </a:lnTo>
                  <a:cubicBezTo>
                    <a:pt x="6036" y="9585"/>
                    <a:pt x="6033" y="9636"/>
                    <a:pt x="6029" y="9688"/>
                  </a:cubicBezTo>
                  <a:cubicBezTo>
                    <a:pt x="5995" y="9658"/>
                    <a:pt x="5959" y="9628"/>
                    <a:pt x="5925" y="9597"/>
                  </a:cubicBezTo>
                  <a:cubicBezTo>
                    <a:pt x="5921" y="9565"/>
                    <a:pt x="5916" y="9533"/>
                    <a:pt x="5913" y="9502"/>
                  </a:cubicBezTo>
                  <a:close/>
                  <a:moveTo>
                    <a:pt x="5965" y="10676"/>
                  </a:moveTo>
                  <a:lnTo>
                    <a:pt x="5965" y="10676"/>
                  </a:lnTo>
                  <a:cubicBezTo>
                    <a:pt x="5959" y="10757"/>
                    <a:pt x="5954" y="10839"/>
                    <a:pt x="5947" y="10921"/>
                  </a:cubicBezTo>
                  <a:cubicBezTo>
                    <a:pt x="5911" y="10938"/>
                    <a:pt x="5876" y="10956"/>
                    <a:pt x="5839" y="10972"/>
                  </a:cubicBezTo>
                  <a:cubicBezTo>
                    <a:pt x="5828" y="10963"/>
                    <a:pt x="5817" y="10953"/>
                    <a:pt x="5807" y="10944"/>
                  </a:cubicBezTo>
                  <a:cubicBezTo>
                    <a:pt x="5865" y="10919"/>
                    <a:pt x="5907" y="10862"/>
                    <a:pt x="5894" y="10775"/>
                  </a:cubicBezTo>
                  <a:lnTo>
                    <a:pt x="5895" y="10775"/>
                  </a:lnTo>
                  <a:cubicBezTo>
                    <a:pt x="5889" y="10746"/>
                    <a:pt x="5884" y="10716"/>
                    <a:pt x="5881" y="10687"/>
                  </a:cubicBezTo>
                  <a:lnTo>
                    <a:pt x="5881" y="10687"/>
                  </a:lnTo>
                  <a:cubicBezTo>
                    <a:pt x="5886" y="10687"/>
                    <a:pt x="5890" y="10687"/>
                    <a:pt x="5895" y="10687"/>
                  </a:cubicBezTo>
                  <a:cubicBezTo>
                    <a:pt x="5919" y="10687"/>
                    <a:pt x="5942" y="10683"/>
                    <a:pt x="5965" y="10676"/>
                  </a:cubicBezTo>
                  <a:close/>
                  <a:moveTo>
                    <a:pt x="1124" y="16692"/>
                  </a:moveTo>
                  <a:lnTo>
                    <a:pt x="1124" y="16692"/>
                  </a:lnTo>
                  <a:cubicBezTo>
                    <a:pt x="1206" y="16736"/>
                    <a:pt x="1286" y="16782"/>
                    <a:pt x="1366" y="16827"/>
                  </a:cubicBezTo>
                  <a:cubicBezTo>
                    <a:pt x="1269" y="16869"/>
                    <a:pt x="1206" y="17000"/>
                    <a:pt x="1274" y="17100"/>
                  </a:cubicBezTo>
                  <a:cubicBezTo>
                    <a:pt x="1293" y="17126"/>
                    <a:pt x="1312" y="17151"/>
                    <a:pt x="1331" y="17177"/>
                  </a:cubicBezTo>
                  <a:cubicBezTo>
                    <a:pt x="1277" y="17184"/>
                    <a:pt x="1228" y="17217"/>
                    <a:pt x="1200" y="17264"/>
                  </a:cubicBezTo>
                  <a:cubicBezTo>
                    <a:pt x="1174" y="17073"/>
                    <a:pt x="1148" y="16882"/>
                    <a:pt x="1124" y="16692"/>
                  </a:cubicBezTo>
                  <a:close/>
                  <a:moveTo>
                    <a:pt x="1236" y="17520"/>
                  </a:moveTo>
                  <a:cubicBezTo>
                    <a:pt x="1326" y="17677"/>
                    <a:pt x="1431" y="17824"/>
                    <a:pt x="1549" y="17960"/>
                  </a:cubicBezTo>
                  <a:cubicBezTo>
                    <a:pt x="1528" y="17950"/>
                    <a:pt x="1507" y="17946"/>
                    <a:pt x="1488" y="17946"/>
                  </a:cubicBezTo>
                  <a:cubicBezTo>
                    <a:pt x="1408" y="17946"/>
                    <a:pt x="1342" y="18018"/>
                    <a:pt x="1321" y="18100"/>
                  </a:cubicBezTo>
                  <a:cubicBezTo>
                    <a:pt x="1292" y="17906"/>
                    <a:pt x="1263" y="17714"/>
                    <a:pt x="1236" y="17520"/>
                  </a:cubicBezTo>
                  <a:close/>
                  <a:moveTo>
                    <a:pt x="7867" y="18010"/>
                  </a:moveTo>
                  <a:cubicBezTo>
                    <a:pt x="7663" y="18149"/>
                    <a:pt x="7427" y="18254"/>
                    <a:pt x="7192" y="18343"/>
                  </a:cubicBezTo>
                  <a:cubicBezTo>
                    <a:pt x="7183" y="18325"/>
                    <a:pt x="7174" y="18307"/>
                    <a:pt x="7161" y="18293"/>
                  </a:cubicBezTo>
                  <a:cubicBezTo>
                    <a:pt x="7401" y="18210"/>
                    <a:pt x="7638" y="18118"/>
                    <a:pt x="7867" y="18010"/>
                  </a:cubicBezTo>
                  <a:close/>
                  <a:moveTo>
                    <a:pt x="12075" y="9077"/>
                  </a:moveTo>
                  <a:lnTo>
                    <a:pt x="12075" y="9077"/>
                  </a:lnTo>
                  <a:cubicBezTo>
                    <a:pt x="11733" y="10530"/>
                    <a:pt x="11166" y="11960"/>
                    <a:pt x="10647" y="13273"/>
                  </a:cubicBezTo>
                  <a:cubicBezTo>
                    <a:pt x="9963" y="15003"/>
                    <a:pt x="9191" y="16725"/>
                    <a:pt x="8287" y="18363"/>
                  </a:cubicBezTo>
                  <a:cubicBezTo>
                    <a:pt x="8289" y="18348"/>
                    <a:pt x="8292" y="18332"/>
                    <a:pt x="8293" y="18317"/>
                  </a:cubicBezTo>
                  <a:cubicBezTo>
                    <a:pt x="8299" y="18260"/>
                    <a:pt x="8286" y="18211"/>
                    <a:pt x="8260" y="18174"/>
                  </a:cubicBezTo>
                  <a:cubicBezTo>
                    <a:pt x="8336" y="18105"/>
                    <a:pt x="8408" y="18032"/>
                    <a:pt x="8472" y="17953"/>
                  </a:cubicBezTo>
                  <a:cubicBezTo>
                    <a:pt x="8565" y="17837"/>
                    <a:pt x="8492" y="17697"/>
                    <a:pt x="8390" y="17654"/>
                  </a:cubicBezTo>
                  <a:cubicBezTo>
                    <a:pt x="8401" y="17553"/>
                    <a:pt x="8314" y="17443"/>
                    <a:pt x="8205" y="17443"/>
                  </a:cubicBezTo>
                  <a:cubicBezTo>
                    <a:pt x="8175" y="17443"/>
                    <a:pt x="8142" y="17452"/>
                    <a:pt x="8110" y="17471"/>
                  </a:cubicBezTo>
                  <a:cubicBezTo>
                    <a:pt x="7231" y="17999"/>
                    <a:pt x="6196" y="18176"/>
                    <a:pt x="5236" y="18525"/>
                  </a:cubicBezTo>
                  <a:cubicBezTo>
                    <a:pt x="5474" y="17499"/>
                    <a:pt x="5645" y="16458"/>
                    <a:pt x="5800" y="15417"/>
                  </a:cubicBezTo>
                  <a:cubicBezTo>
                    <a:pt x="6008" y="14006"/>
                    <a:pt x="6178" y="12583"/>
                    <a:pt x="6295" y="11157"/>
                  </a:cubicBezTo>
                  <a:cubicBezTo>
                    <a:pt x="6594" y="11014"/>
                    <a:pt x="6899" y="10871"/>
                    <a:pt x="7206" y="10730"/>
                  </a:cubicBezTo>
                  <a:cubicBezTo>
                    <a:pt x="8007" y="10512"/>
                    <a:pt x="8819" y="10232"/>
                    <a:pt x="9512" y="9771"/>
                  </a:cubicBezTo>
                  <a:cubicBezTo>
                    <a:pt x="10326" y="9480"/>
                    <a:pt x="11154" y="9245"/>
                    <a:pt x="11988" y="9114"/>
                  </a:cubicBezTo>
                  <a:cubicBezTo>
                    <a:pt x="12022" y="9109"/>
                    <a:pt x="12051" y="9095"/>
                    <a:pt x="12075" y="9077"/>
                  </a:cubicBezTo>
                  <a:close/>
                  <a:moveTo>
                    <a:pt x="580" y="7525"/>
                  </a:moveTo>
                  <a:lnTo>
                    <a:pt x="580" y="7525"/>
                  </a:lnTo>
                  <a:cubicBezTo>
                    <a:pt x="2358" y="8613"/>
                    <a:pt x="4067" y="9817"/>
                    <a:pt x="5593" y="11241"/>
                  </a:cubicBezTo>
                  <a:cubicBezTo>
                    <a:pt x="5630" y="11276"/>
                    <a:pt x="5671" y="11290"/>
                    <a:pt x="5710" y="11290"/>
                  </a:cubicBezTo>
                  <a:cubicBezTo>
                    <a:pt x="5735" y="11290"/>
                    <a:pt x="5760" y="11284"/>
                    <a:pt x="5783" y="11273"/>
                  </a:cubicBezTo>
                  <a:cubicBezTo>
                    <a:pt x="5818" y="11301"/>
                    <a:pt x="5861" y="11319"/>
                    <a:pt x="5907" y="11319"/>
                  </a:cubicBezTo>
                  <a:cubicBezTo>
                    <a:pt x="5910" y="11319"/>
                    <a:pt x="5913" y="11319"/>
                    <a:pt x="5916" y="11318"/>
                  </a:cubicBezTo>
                  <a:lnTo>
                    <a:pt x="5916" y="11318"/>
                  </a:lnTo>
                  <a:cubicBezTo>
                    <a:pt x="5801" y="12664"/>
                    <a:pt x="5637" y="14006"/>
                    <a:pt x="5443" y="15340"/>
                  </a:cubicBezTo>
                  <a:cubicBezTo>
                    <a:pt x="5280" y="16464"/>
                    <a:pt x="5082" y="17586"/>
                    <a:pt x="4819" y="18693"/>
                  </a:cubicBezTo>
                  <a:cubicBezTo>
                    <a:pt x="4804" y="18699"/>
                    <a:pt x="4789" y="18706"/>
                    <a:pt x="4774" y="18712"/>
                  </a:cubicBezTo>
                  <a:cubicBezTo>
                    <a:pt x="3577" y="17847"/>
                    <a:pt x="2413" y="16933"/>
                    <a:pt x="1093" y="16260"/>
                  </a:cubicBezTo>
                  <a:cubicBezTo>
                    <a:pt x="1086" y="16256"/>
                    <a:pt x="1079" y="16254"/>
                    <a:pt x="1071" y="16251"/>
                  </a:cubicBezTo>
                  <a:cubicBezTo>
                    <a:pt x="1064" y="16188"/>
                    <a:pt x="1058" y="16124"/>
                    <a:pt x="1051" y="16060"/>
                  </a:cubicBezTo>
                  <a:lnTo>
                    <a:pt x="1051" y="16060"/>
                  </a:lnTo>
                  <a:cubicBezTo>
                    <a:pt x="1096" y="16117"/>
                    <a:pt x="1162" y="16162"/>
                    <a:pt x="1253" y="16181"/>
                  </a:cubicBezTo>
                  <a:cubicBezTo>
                    <a:pt x="1284" y="16188"/>
                    <a:pt x="1313" y="16191"/>
                    <a:pt x="1340" y="16191"/>
                  </a:cubicBezTo>
                  <a:cubicBezTo>
                    <a:pt x="1731" y="16191"/>
                    <a:pt x="1838" y="15563"/>
                    <a:pt x="1409" y="15470"/>
                  </a:cubicBezTo>
                  <a:cubicBezTo>
                    <a:pt x="1379" y="15463"/>
                    <a:pt x="1350" y="15460"/>
                    <a:pt x="1322" y="15460"/>
                  </a:cubicBezTo>
                  <a:cubicBezTo>
                    <a:pt x="1170" y="15460"/>
                    <a:pt x="1061" y="15556"/>
                    <a:pt x="1011" y="15678"/>
                  </a:cubicBezTo>
                  <a:cubicBezTo>
                    <a:pt x="863" y="14300"/>
                    <a:pt x="762" y="12918"/>
                    <a:pt x="689" y="11536"/>
                  </a:cubicBezTo>
                  <a:cubicBezTo>
                    <a:pt x="620" y="10201"/>
                    <a:pt x="581" y="8863"/>
                    <a:pt x="580" y="7525"/>
                  </a:cubicBezTo>
                  <a:close/>
                  <a:moveTo>
                    <a:pt x="1382" y="18471"/>
                  </a:moveTo>
                  <a:lnTo>
                    <a:pt x="1382" y="18471"/>
                  </a:lnTo>
                  <a:cubicBezTo>
                    <a:pt x="1413" y="18601"/>
                    <a:pt x="1444" y="18732"/>
                    <a:pt x="1477" y="18863"/>
                  </a:cubicBezTo>
                  <a:cubicBezTo>
                    <a:pt x="1468" y="18875"/>
                    <a:pt x="1460" y="18889"/>
                    <a:pt x="1455" y="18905"/>
                  </a:cubicBezTo>
                  <a:cubicBezTo>
                    <a:pt x="1430" y="18761"/>
                    <a:pt x="1406" y="18615"/>
                    <a:pt x="1382" y="18471"/>
                  </a:cubicBezTo>
                  <a:close/>
                  <a:moveTo>
                    <a:pt x="5312" y="18884"/>
                  </a:moveTo>
                  <a:cubicBezTo>
                    <a:pt x="5259" y="18930"/>
                    <a:pt x="5209" y="18976"/>
                    <a:pt x="5161" y="19025"/>
                  </a:cubicBezTo>
                  <a:cubicBezTo>
                    <a:pt x="5144" y="19031"/>
                    <a:pt x="5126" y="19035"/>
                    <a:pt x="5110" y="19043"/>
                  </a:cubicBezTo>
                  <a:cubicBezTo>
                    <a:pt x="5117" y="19013"/>
                    <a:pt x="5124" y="18984"/>
                    <a:pt x="5131" y="18955"/>
                  </a:cubicBezTo>
                  <a:cubicBezTo>
                    <a:pt x="5192" y="18931"/>
                    <a:pt x="5251" y="18907"/>
                    <a:pt x="5312" y="18884"/>
                  </a:cubicBezTo>
                  <a:close/>
                  <a:moveTo>
                    <a:pt x="3162" y="18900"/>
                  </a:moveTo>
                  <a:cubicBezTo>
                    <a:pt x="3183" y="18914"/>
                    <a:pt x="3205" y="18928"/>
                    <a:pt x="3226" y="18944"/>
                  </a:cubicBezTo>
                  <a:cubicBezTo>
                    <a:pt x="3242" y="19034"/>
                    <a:pt x="3258" y="19126"/>
                    <a:pt x="3277" y="19215"/>
                  </a:cubicBezTo>
                  <a:cubicBezTo>
                    <a:pt x="3217" y="19110"/>
                    <a:pt x="3156" y="19006"/>
                    <a:pt x="3095" y="18901"/>
                  </a:cubicBezTo>
                  <a:lnTo>
                    <a:pt x="3095" y="18901"/>
                  </a:lnTo>
                  <a:cubicBezTo>
                    <a:pt x="3102" y="18901"/>
                    <a:pt x="3108" y="18902"/>
                    <a:pt x="3115" y="18902"/>
                  </a:cubicBezTo>
                  <a:cubicBezTo>
                    <a:pt x="3131" y="18902"/>
                    <a:pt x="3147" y="18901"/>
                    <a:pt x="3162" y="18900"/>
                  </a:cubicBezTo>
                  <a:close/>
                  <a:moveTo>
                    <a:pt x="3925" y="18543"/>
                  </a:moveTo>
                  <a:lnTo>
                    <a:pt x="3925" y="18543"/>
                  </a:lnTo>
                  <a:cubicBezTo>
                    <a:pt x="4157" y="18712"/>
                    <a:pt x="4387" y="18882"/>
                    <a:pt x="4621" y="19049"/>
                  </a:cubicBezTo>
                  <a:cubicBezTo>
                    <a:pt x="4644" y="19082"/>
                    <a:pt x="4676" y="19104"/>
                    <a:pt x="4717" y="19109"/>
                  </a:cubicBezTo>
                  <a:cubicBezTo>
                    <a:pt x="4696" y="19195"/>
                    <a:pt x="4674" y="19282"/>
                    <a:pt x="4651" y="19367"/>
                  </a:cubicBezTo>
                  <a:cubicBezTo>
                    <a:pt x="4484" y="19090"/>
                    <a:pt x="4287" y="18853"/>
                    <a:pt x="4022" y="18651"/>
                  </a:cubicBezTo>
                  <a:cubicBezTo>
                    <a:pt x="4015" y="18646"/>
                    <a:pt x="4008" y="18642"/>
                    <a:pt x="4001" y="18638"/>
                  </a:cubicBezTo>
                  <a:cubicBezTo>
                    <a:pt x="3991" y="18624"/>
                    <a:pt x="3983" y="18612"/>
                    <a:pt x="3972" y="18598"/>
                  </a:cubicBezTo>
                  <a:cubicBezTo>
                    <a:pt x="3958" y="18579"/>
                    <a:pt x="3940" y="18561"/>
                    <a:pt x="3925" y="18543"/>
                  </a:cubicBezTo>
                  <a:close/>
                  <a:moveTo>
                    <a:pt x="7702" y="18670"/>
                  </a:moveTo>
                  <a:cubicBezTo>
                    <a:pt x="7694" y="18687"/>
                    <a:pt x="7684" y="18702"/>
                    <a:pt x="7675" y="18719"/>
                  </a:cubicBezTo>
                  <a:lnTo>
                    <a:pt x="7676" y="18719"/>
                  </a:lnTo>
                  <a:cubicBezTo>
                    <a:pt x="7564" y="18858"/>
                    <a:pt x="7467" y="19007"/>
                    <a:pt x="7382" y="19162"/>
                  </a:cubicBezTo>
                  <a:cubicBezTo>
                    <a:pt x="7269" y="19306"/>
                    <a:pt x="7148" y="19444"/>
                    <a:pt x="7022" y="19578"/>
                  </a:cubicBezTo>
                  <a:cubicBezTo>
                    <a:pt x="7060" y="19502"/>
                    <a:pt x="7100" y="19427"/>
                    <a:pt x="7143" y="19353"/>
                  </a:cubicBezTo>
                  <a:cubicBezTo>
                    <a:pt x="7180" y="19316"/>
                    <a:pt x="7219" y="19279"/>
                    <a:pt x="7257" y="19241"/>
                  </a:cubicBezTo>
                  <a:cubicBezTo>
                    <a:pt x="7299" y="19198"/>
                    <a:pt x="7312" y="19147"/>
                    <a:pt x="7304" y="19099"/>
                  </a:cubicBezTo>
                  <a:cubicBezTo>
                    <a:pt x="7421" y="18931"/>
                    <a:pt x="7553" y="18783"/>
                    <a:pt x="7702" y="18670"/>
                  </a:cubicBezTo>
                  <a:close/>
                  <a:moveTo>
                    <a:pt x="1528" y="19310"/>
                  </a:moveTo>
                  <a:lnTo>
                    <a:pt x="1528" y="19310"/>
                  </a:lnTo>
                  <a:cubicBezTo>
                    <a:pt x="1570" y="19426"/>
                    <a:pt x="1621" y="19539"/>
                    <a:pt x="1679" y="19651"/>
                  </a:cubicBezTo>
                  <a:cubicBezTo>
                    <a:pt x="1646" y="19627"/>
                    <a:pt x="1612" y="19601"/>
                    <a:pt x="1577" y="19577"/>
                  </a:cubicBezTo>
                  <a:cubicBezTo>
                    <a:pt x="1560" y="19489"/>
                    <a:pt x="1545" y="19400"/>
                    <a:pt x="1528" y="19310"/>
                  </a:cubicBezTo>
                  <a:close/>
                  <a:moveTo>
                    <a:pt x="3693" y="19383"/>
                  </a:moveTo>
                  <a:lnTo>
                    <a:pt x="3693" y="19383"/>
                  </a:lnTo>
                  <a:cubicBezTo>
                    <a:pt x="3744" y="19448"/>
                    <a:pt x="3790" y="19516"/>
                    <a:pt x="3832" y="19588"/>
                  </a:cubicBezTo>
                  <a:cubicBezTo>
                    <a:pt x="3811" y="19618"/>
                    <a:pt x="3791" y="19649"/>
                    <a:pt x="3773" y="19682"/>
                  </a:cubicBezTo>
                  <a:cubicBezTo>
                    <a:pt x="3745" y="19582"/>
                    <a:pt x="3718" y="19483"/>
                    <a:pt x="3693" y="19383"/>
                  </a:cubicBezTo>
                  <a:close/>
                  <a:moveTo>
                    <a:pt x="2601" y="19580"/>
                  </a:moveTo>
                  <a:lnTo>
                    <a:pt x="2601" y="19580"/>
                  </a:lnTo>
                  <a:cubicBezTo>
                    <a:pt x="2617" y="19590"/>
                    <a:pt x="2634" y="19599"/>
                    <a:pt x="2649" y="19609"/>
                  </a:cubicBezTo>
                  <a:cubicBezTo>
                    <a:pt x="2725" y="19778"/>
                    <a:pt x="2800" y="19946"/>
                    <a:pt x="2876" y="20113"/>
                  </a:cubicBezTo>
                  <a:cubicBezTo>
                    <a:pt x="2842" y="20081"/>
                    <a:pt x="2809" y="20049"/>
                    <a:pt x="2775" y="20017"/>
                  </a:cubicBezTo>
                  <a:cubicBezTo>
                    <a:pt x="2719" y="19872"/>
                    <a:pt x="2661" y="19726"/>
                    <a:pt x="2601" y="19580"/>
                  </a:cubicBezTo>
                  <a:close/>
                  <a:moveTo>
                    <a:pt x="6938" y="20267"/>
                  </a:moveTo>
                  <a:cubicBezTo>
                    <a:pt x="6939" y="20281"/>
                    <a:pt x="6942" y="20295"/>
                    <a:pt x="6947" y="20307"/>
                  </a:cubicBezTo>
                  <a:cubicBezTo>
                    <a:pt x="6875" y="20335"/>
                    <a:pt x="6804" y="20362"/>
                    <a:pt x="6734" y="20391"/>
                  </a:cubicBezTo>
                  <a:cubicBezTo>
                    <a:pt x="6750" y="20373"/>
                    <a:pt x="6768" y="20356"/>
                    <a:pt x="6785" y="20338"/>
                  </a:cubicBezTo>
                  <a:cubicBezTo>
                    <a:pt x="6837" y="20314"/>
                    <a:pt x="6888" y="20291"/>
                    <a:pt x="6938" y="20267"/>
                  </a:cubicBezTo>
                  <a:close/>
                  <a:moveTo>
                    <a:pt x="6340" y="20525"/>
                  </a:moveTo>
                  <a:cubicBezTo>
                    <a:pt x="6347" y="20533"/>
                    <a:pt x="6355" y="20542"/>
                    <a:pt x="6364" y="20549"/>
                  </a:cubicBezTo>
                  <a:cubicBezTo>
                    <a:pt x="6240" y="20605"/>
                    <a:pt x="6115" y="20661"/>
                    <a:pt x="5991" y="20719"/>
                  </a:cubicBezTo>
                  <a:cubicBezTo>
                    <a:pt x="5995" y="20715"/>
                    <a:pt x="6000" y="20713"/>
                    <a:pt x="6002" y="20709"/>
                  </a:cubicBezTo>
                  <a:cubicBezTo>
                    <a:pt x="6027" y="20683"/>
                    <a:pt x="6052" y="20658"/>
                    <a:pt x="6077" y="20633"/>
                  </a:cubicBezTo>
                  <a:cubicBezTo>
                    <a:pt x="6164" y="20596"/>
                    <a:pt x="6252" y="20561"/>
                    <a:pt x="6340" y="20525"/>
                  </a:cubicBezTo>
                  <a:close/>
                  <a:moveTo>
                    <a:pt x="5804" y="20750"/>
                  </a:moveTo>
                  <a:cubicBezTo>
                    <a:pt x="5827" y="20758"/>
                    <a:pt x="5851" y="20762"/>
                    <a:pt x="5875" y="20762"/>
                  </a:cubicBezTo>
                  <a:cubicBezTo>
                    <a:pt x="5883" y="20762"/>
                    <a:pt x="5892" y="20762"/>
                    <a:pt x="5901" y="20761"/>
                  </a:cubicBezTo>
                  <a:lnTo>
                    <a:pt x="5901" y="20761"/>
                  </a:lnTo>
                  <a:cubicBezTo>
                    <a:pt x="5694" y="20858"/>
                    <a:pt x="5487" y="20955"/>
                    <a:pt x="5279" y="21050"/>
                  </a:cubicBezTo>
                  <a:cubicBezTo>
                    <a:pt x="5283" y="21040"/>
                    <a:pt x="5288" y="21032"/>
                    <a:pt x="5293" y="21022"/>
                  </a:cubicBezTo>
                  <a:cubicBezTo>
                    <a:pt x="5299" y="21015"/>
                    <a:pt x="5305" y="21007"/>
                    <a:pt x="5311" y="21000"/>
                  </a:cubicBezTo>
                  <a:cubicBezTo>
                    <a:pt x="5468" y="20907"/>
                    <a:pt x="5634" y="20826"/>
                    <a:pt x="5804" y="20750"/>
                  </a:cubicBezTo>
                  <a:close/>
                  <a:moveTo>
                    <a:pt x="4254" y="20198"/>
                  </a:moveTo>
                  <a:cubicBezTo>
                    <a:pt x="4264" y="20223"/>
                    <a:pt x="4273" y="20247"/>
                    <a:pt x="4283" y="20270"/>
                  </a:cubicBezTo>
                  <a:cubicBezTo>
                    <a:pt x="4297" y="20305"/>
                    <a:pt x="4317" y="20330"/>
                    <a:pt x="4341" y="20349"/>
                  </a:cubicBezTo>
                  <a:cubicBezTo>
                    <a:pt x="4218" y="20669"/>
                    <a:pt x="4072" y="20977"/>
                    <a:pt x="3886" y="21258"/>
                  </a:cubicBezTo>
                  <a:cubicBezTo>
                    <a:pt x="3870" y="21247"/>
                    <a:pt x="3854" y="21234"/>
                    <a:pt x="3838" y="21223"/>
                  </a:cubicBezTo>
                  <a:cubicBezTo>
                    <a:pt x="3846" y="21213"/>
                    <a:pt x="3856" y="21204"/>
                    <a:pt x="3863" y="21191"/>
                  </a:cubicBezTo>
                  <a:cubicBezTo>
                    <a:pt x="3934" y="21072"/>
                    <a:pt x="3997" y="20949"/>
                    <a:pt x="4053" y="20824"/>
                  </a:cubicBezTo>
                  <a:cubicBezTo>
                    <a:pt x="4074" y="20798"/>
                    <a:pt x="4090" y="20765"/>
                    <a:pt x="4092" y="20730"/>
                  </a:cubicBezTo>
                  <a:cubicBezTo>
                    <a:pt x="4164" y="20557"/>
                    <a:pt x="4218" y="20380"/>
                    <a:pt x="4254" y="20198"/>
                  </a:cubicBezTo>
                  <a:close/>
                  <a:moveTo>
                    <a:pt x="6118" y="0"/>
                  </a:moveTo>
                  <a:cubicBezTo>
                    <a:pt x="5698" y="0"/>
                    <a:pt x="5287" y="224"/>
                    <a:pt x="5080" y="721"/>
                  </a:cubicBezTo>
                  <a:cubicBezTo>
                    <a:pt x="4910" y="657"/>
                    <a:pt x="4751" y="626"/>
                    <a:pt x="4607" y="626"/>
                  </a:cubicBezTo>
                  <a:cubicBezTo>
                    <a:pt x="4126" y="626"/>
                    <a:pt x="3804" y="976"/>
                    <a:pt x="3733" y="1642"/>
                  </a:cubicBezTo>
                  <a:cubicBezTo>
                    <a:pt x="3733" y="1647"/>
                    <a:pt x="3733" y="1650"/>
                    <a:pt x="3733" y="1655"/>
                  </a:cubicBezTo>
                  <a:cubicBezTo>
                    <a:pt x="3556" y="1626"/>
                    <a:pt x="3390" y="1578"/>
                    <a:pt x="3295" y="1435"/>
                  </a:cubicBezTo>
                  <a:cubicBezTo>
                    <a:pt x="3252" y="1370"/>
                    <a:pt x="3189" y="1344"/>
                    <a:pt x="3121" y="1344"/>
                  </a:cubicBezTo>
                  <a:cubicBezTo>
                    <a:pt x="3089" y="1344"/>
                    <a:pt x="3055" y="1350"/>
                    <a:pt x="3023" y="1360"/>
                  </a:cubicBezTo>
                  <a:cubicBezTo>
                    <a:pt x="2964" y="1378"/>
                    <a:pt x="2856" y="1444"/>
                    <a:pt x="2774" y="1444"/>
                  </a:cubicBezTo>
                  <a:cubicBezTo>
                    <a:pt x="2745" y="1444"/>
                    <a:pt x="2719" y="1435"/>
                    <a:pt x="2700" y="1414"/>
                  </a:cubicBezTo>
                  <a:cubicBezTo>
                    <a:pt x="2600" y="1299"/>
                    <a:pt x="2475" y="1205"/>
                    <a:pt x="2335" y="1147"/>
                  </a:cubicBezTo>
                  <a:cubicBezTo>
                    <a:pt x="2270" y="1120"/>
                    <a:pt x="2211" y="1108"/>
                    <a:pt x="2158" y="1108"/>
                  </a:cubicBezTo>
                  <a:cubicBezTo>
                    <a:pt x="1791" y="1108"/>
                    <a:pt x="1695" y="1694"/>
                    <a:pt x="1673" y="1987"/>
                  </a:cubicBezTo>
                  <a:cubicBezTo>
                    <a:pt x="1665" y="2099"/>
                    <a:pt x="1744" y="2152"/>
                    <a:pt x="1830" y="2152"/>
                  </a:cubicBezTo>
                  <a:cubicBezTo>
                    <a:pt x="1924" y="2152"/>
                    <a:pt x="2028" y="2089"/>
                    <a:pt x="2038" y="1968"/>
                  </a:cubicBezTo>
                  <a:cubicBezTo>
                    <a:pt x="2048" y="1820"/>
                    <a:pt x="2060" y="1624"/>
                    <a:pt x="2152" y="1496"/>
                  </a:cubicBezTo>
                  <a:cubicBezTo>
                    <a:pt x="2161" y="1483"/>
                    <a:pt x="2173" y="1477"/>
                    <a:pt x="2188" y="1477"/>
                  </a:cubicBezTo>
                  <a:cubicBezTo>
                    <a:pt x="2292" y="1477"/>
                    <a:pt x="2518" y="1758"/>
                    <a:pt x="2548" y="1793"/>
                  </a:cubicBezTo>
                  <a:cubicBezTo>
                    <a:pt x="2577" y="1827"/>
                    <a:pt x="2624" y="1840"/>
                    <a:pt x="2669" y="1840"/>
                  </a:cubicBezTo>
                  <a:cubicBezTo>
                    <a:pt x="2689" y="1840"/>
                    <a:pt x="2709" y="1837"/>
                    <a:pt x="2728" y="1832"/>
                  </a:cubicBezTo>
                  <a:cubicBezTo>
                    <a:pt x="2820" y="1809"/>
                    <a:pt x="2912" y="1784"/>
                    <a:pt x="3002" y="1754"/>
                  </a:cubicBezTo>
                  <a:cubicBezTo>
                    <a:pt x="3030" y="1745"/>
                    <a:pt x="3050" y="1740"/>
                    <a:pt x="3067" y="1735"/>
                  </a:cubicBezTo>
                  <a:cubicBezTo>
                    <a:pt x="3131" y="1806"/>
                    <a:pt x="3207" y="1867"/>
                    <a:pt x="3287" y="1918"/>
                  </a:cubicBezTo>
                  <a:cubicBezTo>
                    <a:pt x="3527" y="2071"/>
                    <a:pt x="3748" y="1989"/>
                    <a:pt x="4024" y="2055"/>
                  </a:cubicBezTo>
                  <a:cubicBezTo>
                    <a:pt x="4208" y="2099"/>
                    <a:pt x="4380" y="2236"/>
                    <a:pt x="4456" y="2408"/>
                  </a:cubicBezTo>
                  <a:cubicBezTo>
                    <a:pt x="4468" y="2436"/>
                    <a:pt x="4474" y="2461"/>
                    <a:pt x="4478" y="2486"/>
                  </a:cubicBezTo>
                  <a:cubicBezTo>
                    <a:pt x="4443" y="2560"/>
                    <a:pt x="4412" y="2638"/>
                    <a:pt x="4385" y="2714"/>
                  </a:cubicBezTo>
                  <a:cubicBezTo>
                    <a:pt x="4287" y="2810"/>
                    <a:pt x="4139" y="2878"/>
                    <a:pt x="4044" y="2917"/>
                  </a:cubicBezTo>
                  <a:cubicBezTo>
                    <a:pt x="3853" y="2998"/>
                    <a:pt x="3918" y="3280"/>
                    <a:pt x="4087" y="3280"/>
                  </a:cubicBezTo>
                  <a:cubicBezTo>
                    <a:pt x="4108" y="3280"/>
                    <a:pt x="4132" y="3275"/>
                    <a:pt x="4157" y="3265"/>
                  </a:cubicBezTo>
                  <a:cubicBezTo>
                    <a:pt x="4197" y="3247"/>
                    <a:pt x="4240" y="3227"/>
                    <a:pt x="4281" y="3205"/>
                  </a:cubicBezTo>
                  <a:cubicBezTo>
                    <a:pt x="4303" y="3295"/>
                    <a:pt x="4391" y="3348"/>
                    <a:pt x="4474" y="3348"/>
                  </a:cubicBezTo>
                  <a:cubicBezTo>
                    <a:pt x="4548" y="3348"/>
                    <a:pt x="4619" y="3305"/>
                    <a:pt x="4634" y="3208"/>
                  </a:cubicBezTo>
                  <a:cubicBezTo>
                    <a:pt x="4655" y="3071"/>
                    <a:pt x="4698" y="2929"/>
                    <a:pt x="4757" y="2792"/>
                  </a:cubicBezTo>
                  <a:cubicBezTo>
                    <a:pt x="4784" y="2750"/>
                    <a:pt x="4805" y="2707"/>
                    <a:pt x="4820" y="2662"/>
                  </a:cubicBezTo>
                  <a:cubicBezTo>
                    <a:pt x="5026" y="2266"/>
                    <a:pt x="5360" y="1938"/>
                    <a:pt x="5680" y="1938"/>
                  </a:cubicBezTo>
                  <a:cubicBezTo>
                    <a:pt x="5911" y="1938"/>
                    <a:pt x="6135" y="2109"/>
                    <a:pt x="6298" y="2546"/>
                  </a:cubicBezTo>
                  <a:cubicBezTo>
                    <a:pt x="6328" y="2625"/>
                    <a:pt x="6402" y="2670"/>
                    <a:pt x="6476" y="2670"/>
                  </a:cubicBezTo>
                  <a:cubicBezTo>
                    <a:pt x="6501" y="2670"/>
                    <a:pt x="6526" y="2665"/>
                    <a:pt x="6549" y="2654"/>
                  </a:cubicBezTo>
                  <a:lnTo>
                    <a:pt x="6549" y="2654"/>
                  </a:lnTo>
                  <a:cubicBezTo>
                    <a:pt x="6108" y="2861"/>
                    <a:pt x="5704" y="3262"/>
                    <a:pt x="5522" y="3726"/>
                  </a:cubicBezTo>
                  <a:cubicBezTo>
                    <a:pt x="5513" y="3751"/>
                    <a:pt x="5509" y="3775"/>
                    <a:pt x="5509" y="3798"/>
                  </a:cubicBezTo>
                  <a:cubicBezTo>
                    <a:pt x="5465" y="3822"/>
                    <a:pt x="5422" y="3851"/>
                    <a:pt x="5380" y="3885"/>
                  </a:cubicBezTo>
                  <a:cubicBezTo>
                    <a:pt x="5299" y="3731"/>
                    <a:pt x="5174" y="3606"/>
                    <a:pt x="4993" y="3556"/>
                  </a:cubicBezTo>
                  <a:cubicBezTo>
                    <a:pt x="4916" y="3535"/>
                    <a:pt x="4841" y="3524"/>
                    <a:pt x="4769" y="3524"/>
                  </a:cubicBezTo>
                  <a:cubicBezTo>
                    <a:pt x="4463" y="3524"/>
                    <a:pt x="4201" y="3704"/>
                    <a:pt x="3979" y="3925"/>
                  </a:cubicBezTo>
                  <a:cubicBezTo>
                    <a:pt x="3797" y="3769"/>
                    <a:pt x="3613" y="3704"/>
                    <a:pt x="3433" y="3704"/>
                  </a:cubicBezTo>
                  <a:cubicBezTo>
                    <a:pt x="3433" y="3612"/>
                    <a:pt x="3425" y="3522"/>
                    <a:pt x="3412" y="3435"/>
                  </a:cubicBezTo>
                  <a:cubicBezTo>
                    <a:pt x="3342" y="2994"/>
                    <a:pt x="3119" y="2584"/>
                    <a:pt x="2745" y="2331"/>
                  </a:cubicBezTo>
                  <a:cubicBezTo>
                    <a:pt x="2566" y="2209"/>
                    <a:pt x="2368" y="2160"/>
                    <a:pt x="2168" y="2160"/>
                  </a:cubicBezTo>
                  <a:cubicBezTo>
                    <a:pt x="1917" y="2160"/>
                    <a:pt x="1662" y="2238"/>
                    <a:pt x="1433" y="2353"/>
                  </a:cubicBezTo>
                  <a:cubicBezTo>
                    <a:pt x="1322" y="2124"/>
                    <a:pt x="1143" y="1890"/>
                    <a:pt x="903" y="1890"/>
                  </a:cubicBezTo>
                  <a:cubicBezTo>
                    <a:pt x="848" y="1890"/>
                    <a:pt x="790" y="1903"/>
                    <a:pt x="729" y="1930"/>
                  </a:cubicBezTo>
                  <a:cubicBezTo>
                    <a:pt x="304" y="2119"/>
                    <a:pt x="335" y="2746"/>
                    <a:pt x="400" y="3139"/>
                  </a:cubicBezTo>
                  <a:cubicBezTo>
                    <a:pt x="374" y="3168"/>
                    <a:pt x="356" y="3205"/>
                    <a:pt x="353" y="3245"/>
                  </a:cubicBezTo>
                  <a:cubicBezTo>
                    <a:pt x="352" y="3251"/>
                    <a:pt x="349" y="3257"/>
                    <a:pt x="349" y="3264"/>
                  </a:cubicBezTo>
                  <a:cubicBezTo>
                    <a:pt x="268" y="4482"/>
                    <a:pt x="229" y="5703"/>
                    <a:pt x="221" y="6925"/>
                  </a:cubicBezTo>
                  <a:cubicBezTo>
                    <a:pt x="78" y="6946"/>
                    <a:pt x="1" y="7176"/>
                    <a:pt x="162" y="7272"/>
                  </a:cubicBezTo>
                  <a:cubicBezTo>
                    <a:pt x="180" y="7283"/>
                    <a:pt x="199" y="7295"/>
                    <a:pt x="218" y="7307"/>
                  </a:cubicBezTo>
                  <a:cubicBezTo>
                    <a:pt x="216" y="8791"/>
                    <a:pt x="259" y="10276"/>
                    <a:pt x="336" y="11759"/>
                  </a:cubicBezTo>
                  <a:cubicBezTo>
                    <a:pt x="477" y="14430"/>
                    <a:pt x="729" y="17110"/>
                    <a:pt x="1240" y="19739"/>
                  </a:cubicBezTo>
                  <a:cubicBezTo>
                    <a:pt x="1255" y="19812"/>
                    <a:pt x="1300" y="19850"/>
                    <a:pt x="1353" y="19861"/>
                  </a:cubicBezTo>
                  <a:cubicBezTo>
                    <a:pt x="1791" y="20163"/>
                    <a:pt x="2218" y="20482"/>
                    <a:pt x="2644" y="20800"/>
                  </a:cubicBezTo>
                  <a:cubicBezTo>
                    <a:pt x="2651" y="20817"/>
                    <a:pt x="2657" y="20833"/>
                    <a:pt x="2665" y="20850"/>
                  </a:cubicBezTo>
                  <a:cubicBezTo>
                    <a:pt x="2699" y="20933"/>
                    <a:pt x="2769" y="20969"/>
                    <a:pt x="2837" y="20969"/>
                  </a:cubicBezTo>
                  <a:cubicBezTo>
                    <a:pt x="2848" y="20969"/>
                    <a:pt x="2859" y="20968"/>
                    <a:pt x="2869" y="20966"/>
                  </a:cubicBezTo>
                  <a:cubicBezTo>
                    <a:pt x="3211" y="21220"/>
                    <a:pt x="3553" y="21473"/>
                    <a:pt x="3905" y="21715"/>
                  </a:cubicBezTo>
                  <a:cubicBezTo>
                    <a:pt x="3937" y="21737"/>
                    <a:pt x="3968" y="21746"/>
                    <a:pt x="3997" y="21746"/>
                  </a:cubicBezTo>
                  <a:cubicBezTo>
                    <a:pt x="4105" y="21746"/>
                    <a:pt x="4182" y="21615"/>
                    <a:pt x="4153" y="21502"/>
                  </a:cubicBezTo>
                  <a:cubicBezTo>
                    <a:pt x="4166" y="21490"/>
                    <a:pt x="4179" y="21477"/>
                    <a:pt x="4190" y="21460"/>
                  </a:cubicBezTo>
                  <a:cubicBezTo>
                    <a:pt x="4218" y="21419"/>
                    <a:pt x="4243" y="21375"/>
                    <a:pt x="4270" y="21332"/>
                  </a:cubicBezTo>
                  <a:lnTo>
                    <a:pt x="4270" y="21332"/>
                  </a:lnTo>
                  <a:cubicBezTo>
                    <a:pt x="4266" y="21359"/>
                    <a:pt x="4261" y="21388"/>
                    <a:pt x="4256" y="21415"/>
                  </a:cubicBezTo>
                  <a:cubicBezTo>
                    <a:pt x="4254" y="21434"/>
                    <a:pt x="4255" y="21453"/>
                    <a:pt x="4259" y="21472"/>
                  </a:cubicBezTo>
                  <a:cubicBezTo>
                    <a:pt x="4100" y="21561"/>
                    <a:pt x="4172" y="21817"/>
                    <a:pt x="4340" y="21817"/>
                  </a:cubicBezTo>
                  <a:cubicBezTo>
                    <a:pt x="4360" y="21817"/>
                    <a:pt x="4381" y="21813"/>
                    <a:pt x="4403" y="21805"/>
                  </a:cubicBezTo>
                  <a:cubicBezTo>
                    <a:pt x="5392" y="21458"/>
                    <a:pt x="6297" y="20917"/>
                    <a:pt x="7286" y="20569"/>
                  </a:cubicBezTo>
                  <a:cubicBezTo>
                    <a:pt x="7440" y="20516"/>
                    <a:pt x="7432" y="20330"/>
                    <a:pt x="7338" y="20249"/>
                  </a:cubicBezTo>
                  <a:cubicBezTo>
                    <a:pt x="7346" y="20236"/>
                    <a:pt x="7355" y="20223"/>
                    <a:pt x="7364" y="20210"/>
                  </a:cubicBezTo>
                  <a:cubicBezTo>
                    <a:pt x="7399" y="20236"/>
                    <a:pt x="7444" y="20252"/>
                    <a:pt x="7489" y="20252"/>
                  </a:cubicBezTo>
                  <a:cubicBezTo>
                    <a:pt x="7548" y="20252"/>
                    <a:pt x="7607" y="20226"/>
                    <a:pt x="7646" y="20163"/>
                  </a:cubicBezTo>
                  <a:cubicBezTo>
                    <a:pt x="9014" y="18009"/>
                    <a:pt x="10096" y="15653"/>
                    <a:pt x="11033" y="13284"/>
                  </a:cubicBezTo>
                  <a:cubicBezTo>
                    <a:pt x="11894" y="11108"/>
                    <a:pt x="12851" y="8632"/>
                    <a:pt x="12746" y="6251"/>
                  </a:cubicBezTo>
                  <a:cubicBezTo>
                    <a:pt x="12743" y="6218"/>
                    <a:pt x="12735" y="6190"/>
                    <a:pt x="12721" y="6166"/>
                  </a:cubicBezTo>
                  <a:lnTo>
                    <a:pt x="12721" y="6166"/>
                  </a:lnTo>
                  <a:cubicBezTo>
                    <a:pt x="12773" y="6150"/>
                    <a:pt x="12823" y="6133"/>
                    <a:pt x="12875" y="6118"/>
                  </a:cubicBezTo>
                  <a:cubicBezTo>
                    <a:pt x="12911" y="6107"/>
                    <a:pt x="12938" y="6088"/>
                    <a:pt x="12957" y="6066"/>
                  </a:cubicBezTo>
                  <a:cubicBezTo>
                    <a:pt x="13012" y="6062"/>
                    <a:pt x="13064" y="6037"/>
                    <a:pt x="13103" y="5982"/>
                  </a:cubicBezTo>
                  <a:cubicBezTo>
                    <a:pt x="13358" y="5611"/>
                    <a:pt x="13569" y="5013"/>
                    <a:pt x="13136" y="4679"/>
                  </a:cubicBezTo>
                  <a:cubicBezTo>
                    <a:pt x="13059" y="4620"/>
                    <a:pt x="12976" y="4584"/>
                    <a:pt x="12894" y="4566"/>
                  </a:cubicBezTo>
                  <a:cubicBezTo>
                    <a:pt x="12919" y="4388"/>
                    <a:pt x="12973" y="4170"/>
                    <a:pt x="12871" y="4045"/>
                  </a:cubicBezTo>
                  <a:cubicBezTo>
                    <a:pt x="12773" y="3927"/>
                    <a:pt x="12650" y="3890"/>
                    <a:pt x="12518" y="3890"/>
                  </a:cubicBezTo>
                  <a:cubicBezTo>
                    <a:pt x="12473" y="3890"/>
                    <a:pt x="12426" y="3894"/>
                    <a:pt x="12379" y="3901"/>
                  </a:cubicBezTo>
                  <a:cubicBezTo>
                    <a:pt x="12341" y="3529"/>
                    <a:pt x="12215" y="3072"/>
                    <a:pt x="11820" y="2992"/>
                  </a:cubicBezTo>
                  <a:cubicBezTo>
                    <a:pt x="11771" y="2983"/>
                    <a:pt x="11724" y="2978"/>
                    <a:pt x="11678" y="2978"/>
                  </a:cubicBezTo>
                  <a:cubicBezTo>
                    <a:pt x="11295" y="2978"/>
                    <a:pt x="11004" y="3294"/>
                    <a:pt x="10792" y="3598"/>
                  </a:cubicBezTo>
                  <a:cubicBezTo>
                    <a:pt x="10679" y="3556"/>
                    <a:pt x="10553" y="3539"/>
                    <a:pt x="10426" y="3539"/>
                  </a:cubicBezTo>
                  <a:cubicBezTo>
                    <a:pt x="10363" y="3539"/>
                    <a:pt x="10300" y="3543"/>
                    <a:pt x="10239" y="3550"/>
                  </a:cubicBezTo>
                  <a:cubicBezTo>
                    <a:pt x="10239" y="3176"/>
                    <a:pt x="10148" y="2778"/>
                    <a:pt x="9739" y="2676"/>
                  </a:cubicBezTo>
                  <a:cubicBezTo>
                    <a:pt x="9694" y="2664"/>
                    <a:pt x="9649" y="2659"/>
                    <a:pt x="9605" y="2659"/>
                  </a:cubicBezTo>
                  <a:cubicBezTo>
                    <a:pt x="9367" y="2659"/>
                    <a:pt x="9152" y="2817"/>
                    <a:pt x="8982" y="3010"/>
                  </a:cubicBezTo>
                  <a:cubicBezTo>
                    <a:pt x="8891" y="2934"/>
                    <a:pt x="8790" y="2902"/>
                    <a:pt x="8684" y="2902"/>
                  </a:cubicBezTo>
                  <a:cubicBezTo>
                    <a:pt x="8482" y="2902"/>
                    <a:pt x="8267" y="3017"/>
                    <a:pt x="8090" y="3145"/>
                  </a:cubicBezTo>
                  <a:cubicBezTo>
                    <a:pt x="8020" y="2980"/>
                    <a:pt x="7929" y="2852"/>
                    <a:pt x="7825" y="2754"/>
                  </a:cubicBezTo>
                  <a:cubicBezTo>
                    <a:pt x="7856" y="2723"/>
                    <a:pt x="7872" y="2679"/>
                    <a:pt x="7866" y="2622"/>
                  </a:cubicBezTo>
                  <a:cubicBezTo>
                    <a:pt x="7851" y="2476"/>
                    <a:pt x="7819" y="2294"/>
                    <a:pt x="7756" y="2129"/>
                  </a:cubicBezTo>
                  <a:cubicBezTo>
                    <a:pt x="7903" y="1920"/>
                    <a:pt x="8082" y="1697"/>
                    <a:pt x="8348" y="1648"/>
                  </a:cubicBezTo>
                  <a:cubicBezTo>
                    <a:pt x="8365" y="1645"/>
                    <a:pt x="8381" y="1643"/>
                    <a:pt x="8397" y="1643"/>
                  </a:cubicBezTo>
                  <a:cubicBezTo>
                    <a:pt x="8660" y="1643"/>
                    <a:pt x="8788" y="2052"/>
                    <a:pt x="8854" y="2236"/>
                  </a:cubicBezTo>
                  <a:cubicBezTo>
                    <a:pt x="8884" y="2318"/>
                    <a:pt x="8949" y="2357"/>
                    <a:pt x="9019" y="2357"/>
                  </a:cubicBezTo>
                  <a:cubicBezTo>
                    <a:pt x="9068" y="2357"/>
                    <a:pt x="9119" y="2338"/>
                    <a:pt x="9162" y="2302"/>
                  </a:cubicBezTo>
                  <a:cubicBezTo>
                    <a:pt x="9372" y="2125"/>
                    <a:pt x="9634" y="1956"/>
                    <a:pt x="9896" y="1956"/>
                  </a:cubicBezTo>
                  <a:cubicBezTo>
                    <a:pt x="10024" y="1956"/>
                    <a:pt x="10152" y="1996"/>
                    <a:pt x="10274" y="2095"/>
                  </a:cubicBezTo>
                  <a:cubicBezTo>
                    <a:pt x="10536" y="2307"/>
                    <a:pt x="10454" y="2668"/>
                    <a:pt x="10305" y="2908"/>
                  </a:cubicBezTo>
                  <a:cubicBezTo>
                    <a:pt x="10221" y="3044"/>
                    <a:pt x="10346" y="3167"/>
                    <a:pt x="10472" y="3167"/>
                  </a:cubicBezTo>
                  <a:cubicBezTo>
                    <a:pt x="10530" y="3167"/>
                    <a:pt x="10589" y="3140"/>
                    <a:pt x="10628" y="3077"/>
                  </a:cubicBezTo>
                  <a:cubicBezTo>
                    <a:pt x="10903" y="2631"/>
                    <a:pt x="10857" y="2099"/>
                    <a:pt x="10439" y="1761"/>
                  </a:cubicBezTo>
                  <a:cubicBezTo>
                    <a:pt x="10281" y="1633"/>
                    <a:pt x="10109" y="1582"/>
                    <a:pt x="9936" y="1582"/>
                  </a:cubicBezTo>
                  <a:cubicBezTo>
                    <a:pt x="9648" y="1582"/>
                    <a:pt x="9355" y="1722"/>
                    <a:pt x="9108" y="1892"/>
                  </a:cubicBezTo>
                  <a:cubicBezTo>
                    <a:pt x="8976" y="1599"/>
                    <a:pt x="8772" y="1302"/>
                    <a:pt x="8433" y="1287"/>
                  </a:cubicBezTo>
                  <a:cubicBezTo>
                    <a:pt x="8421" y="1287"/>
                    <a:pt x="8410" y="1287"/>
                    <a:pt x="8399" y="1287"/>
                  </a:cubicBezTo>
                  <a:cubicBezTo>
                    <a:pt x="8030" y="1287"/>
                    <a:pt x="7764" y="1529"/>
                    <a:pt x="7547" y="1805"/>
                  </a:cubicBezTo>
                  <a:cubicBezTo>
                    <a:pt x="7483" y="1747"/>
                    <a:pt x="7406" y="1703"/>
                    <a:pt x="7314" y="1682"/>
                  </a:cubicBezTo>
                  <a:cubicBezTo>
                    <a:pt x="7262" y="1671"/>
                    <a:pt x="7212" y="1666"/>
                    <a:pt x="7164" y="1666"/>
                  </a:cubicBezTo>
                  <a:cubicBezTo>
                    <a:pt x="6874" y="1666"/>
                    <a:pt x="6657" y="1861"/>
                    <a:pt x="6491" y="2099"/>
                  </a:cubicBezTo>
                  <a:cubicBezTo>
                    <a:pt x="6309" y="1773"/>
                    <a:pt x="6051" y="1539"/>
                    <a:pt x="5675" y="1539"/>
                  </a:cubicBezTo>
                  <a:cubicBezTo>
                    <a:pt x="5596" y="1539"/>
                    <a:pt x="5513" y="1549"/>
                    <a:pt x="5424" y="1571"/>
                  </a:cubicBezTo>
                  <a:cubicBezTo>
                    <a:pt x="5131" y="1641"/>
                    <a:pt x="4888" y="1847"/>
                    <a:pt x="4700" y="2104"/>
                  </a:cubicBezTo>
                  <a:cubicBezTo>
                    <a:pt x="4577" y="1939"/>
                    <a:pt x="4418" y="1812"/>
                    <a:pt x="4221" y="1742"/>
                  </a:cubicBezTo>
                  <a:cubicBezTo>
                    <a:pt x="4180" y="1726"/>
                    <a:pt x="4136" y="1716"/>
                    <a:pt x="4091" y="1707"/>
                  </a:cubicBezTo>
                  <a:cubicBezTo>
                    <a:pt x="4143" y="1247"/>
                    <a:pt x="4314" y="993"/>
                    <a:pt x="4631" y="993"/>
                  </a:cubicBezTo>
                  <a:cubicBezTo>
                    <a:pt x="4762" y="993"/>
                    <a:pt x="4919" y="1036"/>
                    <a:pt x="5102" y="1127"/>
                  </a:cubicBezTo>
                  <a:cubicBezTo>
                    <a:pt x="5130" y="1140"/>
                    <a:pt x="5159" y="1147"/>
                    <a:pt x="5186" y="1147"/>
                  </a:cubicBezTo>
                  <a:cubicBezTo>
                    <a:pt x="5268" y="1147"/>
                    <a:pt x="5342" y="1091"/>
                    <a:pt x="5365" y="1004"/>
                  </a:cubicBezTo>
                  <a:cubicBezTo>
                    <a:pt x="5486" y="548"/>
                    <a:pt x="5794" y="352"/>
                    <a:pt x="6113" y="352"/>
                  </a:cubicBezTo>
                  <a:cubicBezTo>
                    <a:pt x="6554" y="352"/>
                    <a:pt x="7018" y="724"/>
                    <a:pt x="7050" y="1298"/>
                  </a:cubicBezTo>
                  <a:cubicBezTo>
                    <a:pt x="7056" y="1411"/>
                    <a:pt x="7143" y="1465"/>
                    <a:pt x="7231" y="1465"/>
                  </a:cubicBezTo>
                  <a:cubicBezTo>
                    <a:pt x="7326" y="1465"/>
                    <a:pt x="7421" y="1401"/>
                    <a:pt x="7414" y="1279"/>
                  </a:cubicBezTo>
                  <a:cubicBezTo>
                    <a:pt x="7370" y="479"/>
                    <a:pt x="6734" y="0"/>
                    <a:pt x="6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49"/>
            <p:cNvSpPr/>
            <p:nvPr/>
          </p:nvSpPr>
          <p:spPr>
            <a:xfrm>
              <a:off x="2235600" y="1814100"/>
              <a:ext cx="25375" cy="18325"/>
            </a:xfrm>
            <a:custGeom>
              <a:rect b="b" l="l" r="r" t="t"/>
              <a:pathLst>
                <a:path extrusionOk="0" h="733" w="1015">
                  <a:moveTo>
                    <a:pt x="498" y="0"/>
                  </a:moveTo>
                  <a:cubicBezTo>
                    <a:pt x="108" y="0"/>
                    <a:pt x="0" y="628"/>
                    <a:pt x="429" y="723"/>
                  </a:cubicBezTo>
                  <a:cubicBezTo>
                    <a:pt x="459" y="729"/>
                    <a:pt x="488" y="732"/>
                    <a:pt x="515" y="732"/>
                  </a:cubicBezTo>
                  <a:cubicBezTo>
                    <a:pt x="906" y="732"/>
                    <a:pt x="1014" y="104"/>
                    <a:pt x="585" y="10"/>
                  </a:cubicBezTo>
                  <a:cubicBezTo>
                    <a:pt x="555" y="4"/>
                    <a:pt x="526" y="0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49"/>
            <p:cNvSpPr/>
            <p:nvPr/>
          </p:nvSpPr>
          <p:spPr>
            <a:xfrm>
              <a:off x="2252125" y="1869775"/>
              <a:ext cx="25375" cy="18325"/>
            </a:xfrm>
            <a:custGeom>
              <a:rect b="b" l="l" r="r" t="t"/>
              <a:pathLst>
                <a:path extrusionOk="0" h="733" w="1015">
                  <a:moveTo>
                    <a:pt x="499" y="1"/>
                  </a:moveTo>
                  <a:cubicBezTo>
                    <a:pt x="108" y="1"/>
                    <a:pt x="0" y="629"/>
                    <a:pt x="430" y="723"/>
                  </a:cubicBezTo>
                  <a:cubicBezTo>
                    <a:pt x="460" y="730"/>
                    <a:pt x="488" y="733"/>
                    <a:pt x="516" y="733"/>
                  </a:cubicBezTo>
                  <a:cubicBezTo>
                    <a:pt x="907" y="733"/>
                    <a:pt x="1015" y="105"/>
                    <a:pt x="585" y="10"/>
                  </a:cubicBezTo>
                  <a:cubicBezTo>
                    <a:pt x="555" y="4"/>
                    <a:pt x="527" y="1"/>
                    <a:pt x="4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49"/>
            <p:cNvSpPr/>
            <p:nvPr/>
          </p:nvSpPr>
          <p:spPr>
            <a:xfrm>
              <a:off x="2308000" y="1860475"/>
              <a:ext cx="25375" cy="18325"/>
            </a:xfrm>
            <a:custGeom>
              <a:rect b="b" l="l" r="r" t="t"/>
              <a:pathLst>
                <a:path extrusionOk="0" h="733" w="1015">
                  <a:moveTo>
                    <a:pt x="500" y="0"/>
                  </a:moveTo>
                  <a:cubicBezTo>
                    <a:pt x="109" y="0"/>
                    <a:pt x="1" y="628"/>
                    <a:pt x="430" y="723"/>
                  </a:cubicBezTo>
                  <a:cubicBezTo>
                    <a:pt x="460" y="729"/>
                    <a:pt x="489" y="733"/>
                    <a:pt x="517" y="733"/>
                  </a:cubicBezTo>
                  <a:cubicBezTo>
                    <a:pt x="907" y="733"/>
                    <a:pt x="1015" y="105"/>
                    <a:pt x="586" y="10"/>
                  </a:cubicBezTo>
                  <a:cubicBezTo>
                    <a:pt x="556" y="4"/>
                    <a:pt x="527" y="0"/>
                    <a:pt x="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49"/>
            <p:cNvSpPr/>
            <p:nvPr/>
          </p:nvSpPr>
          <p:spPr>
            <a:xfrm>
              <a:off x="2278975" y="1943900"/>
              <a:ext cx="25375" cy="18300"/>
            </a:xfrm>
            <a:custGeom>
              <a:rect b="b" l="l" r="r" t="t"/>
              <a:pathLst>
                <a:path extrusionOk="0" h="732" w="1015">
                  <a:moveTo>
                    <a:pt x="499" y="1"/>
                  </a:moveTo>
                  <a:cubicBezTo>
                    <a:pt x="109" y="1"/>
                    <a:pt x="1" y="629"/>
                    <a:pt x="430" y="722"/>
                  </a:cubicBezTo>
                  <a:cubicBezTo>
                    <a:pt x="460" y="729"/>
                    <a:pt x="489" y="732"/>
                    <a:pt x="517" y="732"/>
                  </a:cubicBezTo>
                  <a:cubicBezTo>
                    <a:pt x="907" y="732"/>
                    <a:pt x="1015" y="104"/>
                    <a:pt x="586" y="10"/>
                  </a:cubicBezTo>
                  <a:cubicBezTo>
                    <a:pt x="555" y="4"/>
                    <a:pt x="526" y="1"/>
                    <a:pt x="4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49"/>
            <p:cNvSpPr/>
            <p:nvPr/>
          </p:nvSpPr>
          <p:spPr>
            <a:xfrm>
              <a:off x="2247125" y="1917175"/>
              <a:ext cx="25375" cy="18325"/>
            </a:xfrm>
            <a:custGeom>
              <a:rect b="b" l="l" r="r" t="t"/>
              <a:pathLst>
                <a:path extrusionOk="0" h="733" w="1015">
                  <a:moveTo>
                    <a:pt x="499" y="0"/>
                  </a:moveTo>
                  <a:cubicBezTo>
                    <a:pt x="108" y="0"/>
                    <a:pt x="0" y="628"/>
                    <a:pt x="430" y="722"/>
                  </a:cubicBezTo>
                  <a:cubicBezTo>
                    <a:pt x="460" y="729"/>
                    <a:pt x="488" y="732"/>
                    <a:pt x="516" y="732"/>
                  </a:cubicBezTo>
                  <a:cubicBezTo>
                    <a:pt x="907" y="732"/>
                    <a:pt x="1015" y="104"/>
                    <a:pt x="585" y="10"/>
                  </a:cubicBezTo>
                  <a:cubicBezTo>
                    <a:pt x="555" y="3"/>
                    <a:pt x="527" y="0"/>
                    <a:pt x="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49"/>
            <p:cNvSpPr/>
            <p:nvPr/>
          </p:nvSpPr>
          <p:spPr>
            <a:xfrm>
              <a:off x="2311850" y="1933125"/>
              <a:ext cx="25400" cy="18325"/>
            </a:xfrm>
            <a:custGeom>
              <a:rect b="b" l="l" r="r" t="t"/>
              <a:pathLst>
                <a:path extrusionOk="0" h="733" w="1016">
                  <a:moveTo>
                    <a:pt x="499" y="1"/>
                  </a:moveTo>
                  <a:cubicBezTo>
                    <a:pt x="108" y="1"/>
                    <a:pt x="1" y="629"/>
                    <a:pt x="430" y="723"/>
                  </a:cubicBezTo>
                  <a:cubicBezTo>
                    <a:pt x="460" y="730"/>
                    <a:pt x="488" y="733"/>
                    <a:pt x="516" y="733"/>
                  </a:cubicBezTo>
                  <a:cubicBezTo>
                    <a:pt x="907" y="733"/>
                    <a:pt x="1016" y="105"/>
                    <a:pt x="585" y="11"/>
                  </a:cubicBezTo>
                  <a:cubicBezTo>
                    <a:pt x="555" y="4"/>
                    <a:pt x="526" y="1"/>
                    <a:pt x="4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49"/>
            <p:cNvSpPr/>
            <p:nvPr/>
          </p:nvSpPr>
          <p:spPr>
            <a:xfrm>
              <a:off x="2308050" y="1991550"/>
              <a:ext cx="25375" cy="18325"/>
            </a:xfrm>
            <a:custGeom>
              <a:rect b="b" l="l" r="r" t="t"/>
              <a:pathLst>
                <a:path extrusionOk="0" h="733" w="1015">
                  <a:moveTo>
                    <a:pt x="499" y="1"/>
                  </a:moveTo>
                  <a:cubicBezTo>
                    <a:pt x="108" y="1"/>
                    <a:pt x="0" y="629"/>
                    <a:pt x="429" y="723"/>
                  </a:cubicBezTo>
                  <a:cubicBezTo>
                    <a:pt x="459" y="730"/>
                    <a:pt x="488" y="733"/>
                    <a:pt x="515" y="733"/>
                  </a:cubicBezTo>
                  <a:cubicBezTo>
                    <a:pt x="906" y="733"/>
                    <a:pt x="1014" y="104"/>
                    <a:pt x="585" y="10"/>
                  </a:cubicBezTo>
                  <a:cubicBezTo>
                    <a:pt x="555" y="4"/>
                    <a:pt x="526" y="1"/>
                    <a:pt x="4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49"/>
            <p:cNvSpPr/>
            <p:nvPr/>
          </p:nvSpPr>
          <p:spPr>
            <a:xfrm>
              <a:off x="2285850" y="1887950"/>
              <a:ext cx="25375" cy="18300"/>
            </a:xfrm>
            <a:custGeom>
              <a:rect b="b" l="l" r="r" t="t"/>
              <a:pathLst>
                <a:path extrusionOk="0" h="732" w="1015">
                  <a:moveTo>
                    <a:pt x="499" y="1"/>
                  </a:moveTo>
                  <a:cubicBezTo>
                    <a:pt x="108" y="1"/>
                    <a:pt x="1" y="629"/>
                    <a:pt x="430" y="722"/>
                  </a:cubicBezTo>
                  <a:cubicBezTo>
                    <a:pt x="460" y="729"/>
                    <a:pt x="489" y="732"/>
                    <a:pt x="517" y="732"/>
                  </a:cubicBezTo>
                  <a:cubicBezTo>
                    <a:pt x="907" y="732"/>
                    <a:pt x="1015" y="104"/>
                    <a:pt x="586" y="10"/>
                  </a:cubicBezTo>
                  <a:cubicBezTo>
                    <a:pt x="555" y="4"/>
                    <a:pt x="526" y="1"/>
                    <a:pt x="4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49"/>
            <p:cNvSpPr/>
            <p:nvPr/>
          </p:nvSpPr>
          <p:spPr>
            <a:xfrm>
              <a:off x="2265100" y="1818775"/>
              <a:ext cx="25375" cy="18300"/>
            </a:xfrm>
            <a:custGeom>
              <a:rect b="b" l="l" r="r" t="t"/>
              <a:pathLst>
                <a:path extrusionOk="0" h="732" w="1015">
                  <a:moveTo>
                    <a:pt x="498" y="0"/>
                  </a:moveTo>
                  <a:cubicBezTo>
                    <a:pt x="108" y="0"/>
                    <a:pt x="0" y="628"/>
                    <a:pt x="429" y="721"/>
                  </a:cubicBezTo>
                  <a:cubicBezTo>
                    <a:pt x="460" y="728"/>
                    <a:pt x="489" y="731"/>
                    <a:pt x="516" y="731"/>
                  </a:cubicBezTo>
                  <a:cubicBezTo>
                    <a:pt x="906" y="731"/>
                    <a:pt x="1014" y="103"/>
                    <a:pt x="585" y="10"/>
                  </a:cubicBezTo>
                  <a:cubicBezTo>
                    <a:pt x="555" y="3"/>
                    <a:pt x="526" y="0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49"/>
            <p:cNvSpPr/>
            <p:nvPr/>
          </p:nvSpPr>
          <p:spPr>
            <a:xfrm>
              <a:off x="2390775" y="1867825"/>
              <a:ext cx="25400" cy="18325"/>
            </a:xfrm>
            <a:custGeom>
              <a:rect b="b" l="l" r="r" t="t"/>
              <a:pathLst>
                <a:path extrusionOk="0" h="733" w="1016">
                  <a:moveTo>
                    <a:pt x="500" y="0"/>
                  </a:moveTo>
                  <a:cubicBezTo>
                    <a:pt x="109" y="0"/>
                    <a:pt x="1" y="629"/>
                    <a:pt x="430" y="723"/>
                  </a:cubicBezTo>
                  <a:cubicBezTo>
                    <a:pt x="460" y="729"/>
                    <a:pt x="489" y="732"/>
                    <a:pt x="516" y="732"/>
                  </a:cubicBezTo>
                  <a:cubicBezTo>
                    <a:pt x="907" y="732"/>
                    <a:pt x="1015" y="104"/>
                    <a:pt x="586" y="10"/>
                  </a:cubicBezTo>
                  <a:cubicBezTo>
                    <a:pt x="556" y="3"/>
                    <a:pt x="528" y="0"/>
                    <a:pt x="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49"/>
            <p:cNvSpPr/>
            <p:nvPr/>
          </p:nvSpPr>
          <p:spPr>
            <a:xfrm>
              <a:off x="2446050" y="1836825"/>
              <a:ext cx="25375" cy="18325"/>
            </a:xfrm>
            <a:custGeom>
              <a:rect b="b" l="l" r="r" t="t"/>
              <a:pathLst>
                <a:path extrusionOk="0" h="733" w="1015">
                  <a:moveTo>
                    <a:pt x="500" y="1"/>
                  </a:moveTo>
                  <a:cubicBezTo>
                    <a:pt x="109" y="1"/>
                    <a:pt x="1" y="629"/>
                    <a:pt x="430" y="723"/>
                  </a:cubicBezTo>
                  <a:cubicBezTo>
                    <a:pt x="460" y="730"/>
                    <a:pt x="489" y="733"/>
                    <a:pt x="517" y="733"/>
                  </a:cubicBezTo>
                  <a:cubicBezTo>
                    <a:pt x="907" y="733"/>
                    <a:pt x="1015" y="105"/>
                    <a:pt x="586" y="10"/>
                  </a:cubicBezTo>
                  <a:cubicBezTo>
                    <a:pt x="556" y="4"/>
                    <a:pt x="527" y="1"/>
                    <a:pt x="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49"/>
            <p:cNvSpPr/>
            <p:nvPr/>
          </p:nvSpPr>
          <p:spPr>
            <a:xfrm>
              <a:off x="2418300" y="1963625"/>
              <a:ext cx="25375" cy="18325"/>
            </a:xfrm>
            <a:custGeom>
              <a:rect b="b" l="l" r="r" t="t"/>
              <a:pathLst>
                <a:path extrusionOk="0" h="733" w="1015">
                  <a:moveTo>
                    <a:pt x="500" y="1"/>
                  </a:moveTo>
                  <a:cubicBezTo>
                    <a:pt x="109" y="1"/>
                    <a:pt x="1" y="628"/>
                    <a:pt x="430" y="723"/>
                  </a:cubicBezTo>
                  <a:cubicBezTo>
                    <a:pt x="460" y="729"/>
                    <a:pt x="489" y="733"/>
                    <a:pt x="516" y="733"/>
                  </a:cubicBezTo>
                  <a:cubicBezTo>
                    <a:pt x="907" y="733"/>
                    <a:pt x="1015" y="105"/>
                    <a:pt x="586" y="10"/>
                  </a:cubicBezTo>
                  <a:cubicBezTo>
                    <a:pt x="556" y="4"/>
                    <a:pt x="527" y="1"/>
                    <a:pt x="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49"/>
            <p:cNvSpPr/>
            <p:nvPr/>
          </p:nvSpPr>
          <p:spPr>
            <a:xfrm>
              <a:off x="2380900" y="1921325"/>
              <a:ext cx="25350" cy="18300"/>
            </a:xfrm>
            <a:custGeom>
              <a:rect b="b" l="l" r="r" t="t"/>
              <a:pathLst>
                <a:path extrusionOk="0" h="732" w="1014">
                  <a:moveTo>
                    <a:pt x="498" y="1"/>
                  </a:moveTo>
                  <a:cubicBezTo>
                    <a:pt x="108" y="1"/>
                    <a:pt x="0" y="629"/>
                    <a:pt x="429" y="722"/>
                  </a:cubicBezTo>
                  <a:cubicBezTo>
                    <a:pt x="459" y="729"/>
                    <a:pt x="488" y="732"/>
                    <a:pt x="516" y="732"/>
                  </a:cubicBezTo>
                  <a:cubicBezTo>
                    <a:pt x="906" y="732"/>
                    <a:pt x="1014" y="104"/>
                    <a:pt x="585" y="10"/>
                  </a:cubicBezTo>
                  <a:cubicBezTo>
                    <a:pt x="555" y="4"/>
                    <a:pt x="526" y="1"/>
                    <a:pt x="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49"/>
            <p:cNvSpPr/>
            <p:nvPr/>
          </p:nvSpPr>
          <p:spPr>
            <a:xfrm>
              <a:off x="2434225" y="1882725"/>
              <a:ext cx="25375" cy="18325"/>
            </a:xfrm>
            <a:custGeom>
              <a:rect b="b" l="l" r="r" t="t"/>
              <a:pathLst>
                <a:path extrusionOk="0" h="733" w="1015">
                  <a:moveTo>
                    <a:pt x="499" y="0"/>
                  </a:moveTo>
                  <a:cubicBezTo>
                    <a:pt x="108" y="0"/>
                    <a:pt x="0" y="628"/>
                    <a:pt x="429" y="723"/>
                  </a:cubicBezTo>
                  <a:cubicBezTo>
                    <a:pt x="459" y="729"/>
                    <a:pt x="488" y="732"/>
                    <a:pt x="515" y="732"/>
                  </a:cubicBezTo>
                  <a:cubicBezTo>
                    <a:pt x="906" y="732"/>
                    <a:pt x="1014" y="105"/>
                    <a:pt x="585" y="10"/>
                  </a:cubicBezTo>
                  <a:cubicBezTo>
                    <a:pt x="555" y="3"/>
                    <a:pt x="527" y="0"/>
                    <a:pt x="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49"/>
            <p:cNvSpPr/>
            <p:nvPr/>
          </p:nvSpPr>
          <p:spPr>
            <a:xfrm>
              <a:off x="2476450" y="1829125"/>
              <a:ext cx="25400" cy="18325"/>
            </a:xfrm>
            <a:custGeom>
              <a:rect b="b" l="l" r="r" t="t"/>
              <a:pathLst>
                <a:path extrusionOk="0" h="733" w="1016">
                  <a:moveTo>
                    <a:pt x="501" y="0"/>
                  </a:moveTo>
                  <a:cubicBezTo>
                    <a:pt x="109" y="0"/>
                    <a:pt x="1" y="629"/>
                    <a:pt x="431" y="723"/>
                  </a:cubicBezTo>
                  <a:cubicBezTo>
                    <a:pt x="461" y="729"/>
                    <a:pt x="490" y="733"/>
                    <a:pt x="518" y="733"/>
                  </a:cubicBezTo>
                  <a:cubicBezTo>
                    <a:pt x="908" y="733"/>
                    <a:pt x="1016" y="104"/>
                    <a:pt x="587" y="10"/>
                  </a:cubicBezTo>
                  <a:cubicBezTo>
                    <a:pt x="557" y="4"/>
                    <a:pt x="528" y="0"/>
                    <a:pt x="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49"/>
            <p:cNvSpPr/>
            <p:nvPr/>
          </p:nvSpPr>
          <p:spPr>
            <a:xfrm>
              <a:off x="2443475" y="1922450"/>
              <a:ext cx="25375" cy="18300"/>
            </a:xfrm>
            <a:custGeom>
              <a:rect b="b" l="l" r="r" t="t"/>
              <a:pathLst>
                <a:path extrusionOk="0" h="732" w="1015">
                  <a:moveTo>
                    <a:pt x="498" y="1"/>
                  </a:moveTo>
                  <a:cubicBezTo>
                    <a:pt x="108" y="1"/>
                    <a:pt x="0" y="629"/>
                    <a:pt x="429" y="722"/>
                  </a:cubicBezTo>
                  <a:cubicBezTo>
                    <a:pt x="460" y="729"/>
                    <a:pt x="489" y="732"/>
                    <a:pt x="516" y="732"/>
                  </a:cubicBezTo>
                  <a:cubicBezTo>
                    <a:pt x="907" y="732"/>
                    <a:pt x="1014" y="104"/>
                    <a:pt x="585" y="11"/>
                  </a:cubicBezTo>
                  <a:cubicBezTo>
                    <a:pt x="555" y="4"/>
                    <a:pt x="526" y="1"/>
                    <a:pt x="4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49"/>
            <p:cNvSpPr/>
            <p:nvPr/>
          </p:nvSpPr>
          <p:spPr>
            <a:xfrm>
              <a:off x="2366450" y="1995375"/>
              <a:ext cx="25400" cy="18325"/>
            </a:xfrm>
            <a:custGeom>
              <a:rect b="b" l="l" r="r" t="t"/>
              <a:pathLst>
                <a:path extrusionOk="0" h="733" w="1016">
                  <a:moveTo>
                    <a:pt x="500" y="0"/>
                  </a:moveTo>
                  <a:cubicBezTo>
                    <a:pt x="109" y="0"/>
                    <a:pt x="1" y="628"/>
                    <a:pt x="430" y="722"/>
                  </a:cubicBezTo>
                  <a:cubicBezTo>
                    <a:pt x="460" y="729"/>
                    <a:pt x="489" y="732"/>
                    <a:pt x="516" y="732"/>
                  </a:cubicBezTo>
                  <a:cubicBezTo>
                    <a:pt x="907" y="732"/>
                    <a:pt x="1015" y="104"/>
                    <a:pt x="586" y="10"/>
                  </a:cubicBezTo>
                  <a:cubicBezTo>
                    <a:pt x="556" y="3"/>
                    <a:pt x="527" y="0"/>
                    <a:pt x="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49"/>
            <p:cNvSpPr/>
            <p:nvPr/>
          </p:nvSpPr>
          <p:spPr>
            <a:xfrm>
              <a:off x="2366900" y="1952375"/>
              <a:ext cx="25375" cy="18300"/>
            </a:xfrm>
            <a:custGeom>
              <a:rect b="b" l="l" r="r" t="t"/>
              <a:pathLst>
                <a:path extrusionOk="0" h="732" w="1015">
                  <a:moveTo>
                    <a:pt x="499" y="1"/>
                  </a:moveTo>
                  <a:cubicBezTo>
                    <a:pt x="109" y="1"/>
                    <a:pt x="1" y="629"/>
                    <a:pt x="430" y="722"/>
                  </a:cubicBezTo>
                  <a:cubicBezTo>
                    <a:pt x="460" y="729"/>
                    <a:pt x="489" y="732"/>
                    <a:pt x="517" y="732"/>
                  </a:cubicBezTo>
                  <a:cubicBezTo>
                    <a:pt x="907" y="732"/>
                    <a:pt x="1015" y="104"/>
                    <a:pt x="586" y="11"/>
                  </a:cubicBezTo>
                  <a:cubicBezTo>
                    <a:pt x="555" y="4"/>
                    <a:pt x="527" y="1"/>
                    <a:pt x="4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49"/>
            <p:cNvSpPr/>
            <p:nvPr/>
          </p:nvSpPr>
          <p:spPr>
            <a:xfrm>
              <a:off x="2398800" y="1995275"/>
              <a:ext cx="25375" cy="18300"/>
            </a:xfrm>
            <a:custGeom>
              <a:rect b="b" l="l" r="r" t="t"/>
              <a:pathLst>
                <a:path extrusionOk="0" h="732" w="1015">
                  <a:moveTo>
                    <a:pt x="498" y="0"/>
                  </a:moveTo>
                  <a:cubicBezTo>
                    <a:pt x="108" y="0"/>
                    <a:pt x="0" y="628"/>
                    <a:pt x="429" y="722"/>
                  </a:cubicBezTo>
                  <a:cubicBezTo>
                    <a:pt x="460" y="728"/>
                    <a:pt x="489" y="731"/>
                    <a:pt x="516" y="731"/>
                  </a:cubicBezTo>
                  <a:cubicBezTo>
                    <a:pt x="906" y="731"/>
                    <a:pt x="1014" y="104"/>
                    <a:pt x="585" y="10"/>
                  </a:cubicBezTo>
                  <a:cubicBezTo>
                    <a:pt x="555" y="4"/>
                    <a:pt x="526" y="0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4" name="Google Shape;2684;p49"/>
          <p:cNvSpPr/>
          <p:nvPr/>
        </p:nvSpPr>
        <p:spPr>
          <a:xfrm>
            <a:off x="1430850" y="2150623"/>
            <a:ext cx="571800" cy="57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5" name="Google Shape;2685;p49"/>
          <p:cNvSpPr/>
          <p:nvPr/>
        </p:nvSpPr>
        <p:spPr>
          <a:xfrm>
            <a:off x="6843063" y="2190048"/>
            <a:ext cx="571800" cy="57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49"/>
          <p:cNvSpPr/>
          <p:nvPr/>
        </p:nvSpPr>
        <p:spPr>
          <a:xfrm>
            <a:off x="2122025" y="3797950"/>
            <a:ext cx="5039700" cy="397800"/>
          </a:xfrm>
          <a:prstGeom prst="rect">
            <a:avLst/>
          </a:prstGeom>
          <a:solidFill>
            <a:srgbClr val="FFFBEA"/>
          </a:solidFill>
          <a:ln cap="flat" cmpd="sng" w="9525">
            <a:solidFill>
              <a:srgbClr val="FFFB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8" name="Google Shape;2148;p39"/>
          <p:cNvGrpSpPr/>
          <p:nvPr/>
        </p:nvGrpSpPr>
        <p:grpSpPr>
          <a:xfrm>
            <a:off x="-130948" y="1015461"/>
            <a:ext cx="3175755" cy="3744229"/>
            <a:chOff x="562602" y="699636"/>
            <a:chExt cx="3175755" cy="3744229"/>
          </a:xfrm>
        </p:grpSpPr>
        <p:grpSp>
          <p:nvGrpSpPr>
            <p:cNvPr id="2149" name="Google Shape;2149;p39"/>
            <p:cNvGrpSpPr/>
            <p:nvPr/>
          </p:nvGrpSpPr>
          <p:grpSpPr>
            <a:xfrm rot="-5400000">
              <a:off x="2516626" y="2573018"/>
              <a:ext cx="1350215" cy="1093249"/>
              <a:chOff x="1830125" y="3529200"/>
              <a:chExt cx="531225" cy="430125"/>
            </a:xfrm>
          </p:grpSpPr>
          <p:sp>
            <p:nvSpPr>
              <p:cNvPr id="2150" name="Google Shape;2150;p39"/>
              <p:cNvSpPr/>
              <p:nvPr/>
            </p:nvSpPr>
            <p:spPr>
              <a:xfrm>
                <a:off x="1947325" y="3529200"/>
                <a:ext cx="414025" cy="430125"/>
              </a:xfrm>
              <a:custGeom>
                <a:rect b="b" l="l" r="r" t="t"/>
                <a:pathLst>
                  <a:path extrusionOk="0" h="17205" w="16561">
                    <a:moveTo>
                      <a:pt x="8027" y="1"/>
                    </a:moveTo>
                    <a:cubicBezTo>
                      <a:pt x="5620" y="1"/>
                      <a:pt x="3342" y="1160"/>
                      <a:pt x="1888" y="3266"/>
                    </a:cubicBezTo>
                    <a:cubicBezTo>
                      <a:pt x="0" y="5999"/>
                      <a:pt x="913" y="9053"/>
                      <a:pt x="2792" y="10658"/>
                    </a:cubicBezTo>
                    <a:cubicBezTo>
                      <a:pt x="3751" y="11477"/>
                      <a:pt x="4887" y="11883"/>
                      <a:pt x="6032" y="11883"/>
                    </a:cubicBezTo>
                    <a:cubicBezTo>
                      <a:pt x="7330" y="11883"/>
                      <a:pt x="8641" y="11362"/>
                      <a:pt x="9721" y="10332"/>
                    </a:cubicBezTo>
                    <a:cubicBezTo>
                      <a:pt x="10462" y="9624"/>
                      <a:pt x="10491" y="8450"/>
                      <a:pt x="9783" y="7708"/>
                    </a:cubicBezTo>
                    <a:cubicBezTo>
                      <a:pt x="9418" y="7326"/>
                      <a:pt x="8929" y="7133"/>
                      <a:pt x="8440" y="7133"/>
                    </a:cubicBezTo>
                    <a:cubicBezTo>
                      <a:pt x="7979" y="7133"/>
                      <a:pt x="7518" y="7303"/>
                      <a:pt x="7159" y="7647"/>
                    </a:cubicBezTo>
                    <a:cubicBezTo>
                      <a:pt x="6747" y="8040"/>
                      <a:pt x="6374" y="8181"/>
                      <a:pt x="6051" y="8181"/>
                    </a:cubicBezTo>
                    <a:cubicBezTo>
                      <a:pt x="5707" y="8181"/>
                      <a:pt x="5420" y="8021"/>
                      <a:pt x="5202" y="7836"/>
                    </a:cubicBezTo>
                    <a:cubicBezTo>
                      <a:pt x="4608" y="7329"/>
                      <a:pt x="4274" y="6343"/>
                      <a:pt x="4941" y="5375"/>
                    </a:cubicBezTo>
                    <a:cubicBezTo>
                      <a:pt x="5786" y="4152"/>
                      <a:pt x="6954" y="3722"/>
                      <a:pt x="8025" y="3722"/>
                    </a:cubicBezTo>
                    <a:cubicBezTo>
                      <a:pt x="8550" y="3722"/>
                      <a:pt x="9052" y="3825"/>
                      <a:pt x="9482" y="3989"/>
                    </a:cubicBezTo>
                    <a:cubicBezTo>
                      <a:pt x="11118" y="4613"/>
                      <a:pt x="12727" y="6389"/>
                      <a:pt x="12338" y="9499"/>
                    </a:cubicBezTo>
                    <a:cubicBezTo>
                      <a:pt x="12150" y="11002"/>
                      <a:pt x="11179" y="11923"/>
                      <a:pt x="10399" y="12429"/>
                    </a:cubicBezTo>
                    <a:cubicBezTo>
                      <a:pt x="9327" y="13126"/>
                      <a:pt x="7947" y="13493"/>
                      <a:pt x="6556" y="13493"/>
                    </a:cubicBezTo>
                    <a:cubicBezTo>
                      <a:pt x="5817" y="13493"/>
                      <a:pt x="5074" y="13389"/>
                      <a:pt x="4373" y="13177"/>
                    </a:cubicBezTo>
                    <a:cubicBezTo>
                      <a:pt x="4193" y="13122"/>
                      <a:pt x="4012" y="13096"/>
                      <a:pt x="3834" y="13096"/>
                    </a:cubicBezTo>
                    <a:cubicBezTo>
                      <a:pt x="3038" y="13096"/>
                      <a:pt x="2302" y="13613"/>
                      <a:pt x="2059" y="14415"/>
                    </a:cubicBezTo>
                    <a:cubicBezTo>
                      <a:pt x="1761" y="15396"/>
                      <a:pt x="2316" y="16432"/>
                      <a:pt x="3297" y="16729"/>
                    </a:cubicBezTo>
                    <a:cubicBezTo>
                      <a:pt x="4351" y="17048"/>
                      <a:pt x="5454" y="17204"/>
                      <a:pt x="6554" y="17204"/>
                    </a:cubicBezTo>
                    <a:lnTo>
                      <a:pt x="6554" y="17204"/>
                    </a:lnTo>
                    <a:cubicBezTo>
                      <a:pt x="8656" y="17204"/>
                      <a:pt x="10741" y="16634"/>
                      <a:pt x="12420" y="15542"/>
                    </a:cubicBezTo>
                    <a:cubicBezTo>
                      <a:pt x="14459" y="14219"/>
                      <a:pt x="15738" y="12237"/>
                      <a:pt x="16022" y="9959"/>
                    </a:cubicBezTo>
                    <a:cubicBezTo>
                      <a:pt x="16561" y="5641"/>
                      <a:pt x="14513" y="1936"/>
                      <a:pt x="10805" y="521"/>
                    </a:cubicBezTo>
                    <a:cubicBezTo>
                      <a:pt x="9886" y="170"/>
                      <a:pt x="8947" y="1"/>
                      <a:pt x="8027" y="1"/>
                    </a:cubicBezTo>
                    <a:close/>
                    <a:moveTo>
                      <a:pt x="6554" y="17204"/>
                    </a:moveTo>
                    <a:cubicBezTo>
                      <a:pt x="6554" y="17204"/>
                      <a:pt x="6554" y="17204"/>
                      <a:pt x="6554" y="17204"/>
                    </a:cubicBezTo>
                    <a:lnTo>
                      <a:pt x="6555" y="17204"/>
                    </a:lnTo>
                    <a:cubicBezTo>
                      <a:pt x="6555" y="17204"/>
                      <a:pt x="6554" y="17204"/>
                      <a:pt x="6554" y="1720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39"/>
              <p:cNvSpPr/>
              <p:nvPr/>
            </p:nvSpPr>
            <p:spPr>
              <a:xfrm>
                <a:off x="1830125" y="3557800"/>
                <a:ext cx="170950" cy="323525"/>
              </a:xfrm>
              <a:custGeom>
                <a:rect b="b" l="l" r="r" t="t"/>
                <a:pathLst>
                  <a:path extrusionOk="0" h="12941" w="6838">
                    <a:moveTo>
                      <a:pt x="3346" y="1"/>
                    </a:moveTo>
                    <a:cubicBezTo>
                      <a:pt x="2723" y="1"/>
                      <a:pt x="2114" y="315"/>
                      <a:pt x="1764" y="884"/>
                    </a:cubicBezTo>
                    <a:cubicBezTo>
                      <a:pt x="1" y="3753"/>
                      <a:pt x="442" y="6743"/>
                      <a:pt x="862" y="8271"/>
                    </a:cubicBezTo>
                    <a:cubicBezTo>
                      <a:pt x="1434" y="10354"/>
                      <a:pt x="2579" y="12061"/>
                      <a:pt x="3846" y="12726"/>
                    </a:cubicBezTo>
                    <a:cubicBezTo>
                      <a:pt x="4123" y="12871"/>
                      <a:pt x="4420" y="12940"/>
                      <a:pt x="4713" y="12940"/>
                    </a:cubicBezTo>
                    <a:lnTo>
                      <a:pt x="4713" y="12940"/>
                    </a:lnTo>
                    <a:cubicBezTo>
                      <a:pt x="5382" y="12940"/>
                      <a:pt x="6029" y="12581"/>
                      <a:pt x="6361" y="11949"/>
                    </a:cubicBezTo>
                    <a:cubicBezTo>
                      <a:pt x="6837" y="11042"/>
                      <a:pt x="6496" y="9926"/>
                      <a:pt x="5588" y="9450"/>
                    </a:cubicBezTo>
                    <a:cubicBezTo>
                      <a:pt x="4891" y="8990"/>
                      <a:pt x="3237" y="5576"/>
                      <a:pt x="4925" y="2828"/>
                    </a:cubicBezTo>
                    <a:cubicBezTo>
                      <a:pt x="5463" y="1955"/>
                      <a:pt x="5189" y="813"/>
                      <a:pt x="4317" y="276"/>
                    </a:cubicBezTo>
                    <a:cubicBezTo>
                      <a:pt x="4014" y="90"/>
                      <a:pt x="3678" y="1"/>
                      <a:pt x="3346" y="1"/>
                    </a:cubicBezTo>
                    <a:close/>
                    <a:moveTo>
                      <a:pt x="4713" y="12940"/>
                    </a:moveTo>
                    <a:lnTo>
                      <a:pt x="4713" y="12940"/>
                    </a:lnTo>
                    <a:cubicBezTo>
                      <a:pt x="4712" y="12940"/>
                      <a:pt x="4712" y="12940"/>
                      <a:pt x="4712" y="12940"/>
                    </a:cubicBezTo>
                    <a:lnTo>
                      <a:pt x="4713" y="12940"/>
                    </a:lnTo>
                    <a:cubicBezTo>
                      <a:pt x="4713" y="12940"/>
                      <a:pt x="4713" y="12940"/>
                      <a:pt x="4713" y="129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52" name="Google Shape;2152;p39"/>
            <p:cNvSpPr/>
            <p:nvPr/>
          </p:nvSpPr>
          <p:spPr>
            <a:xfrm rot="-8876786">
              <a:off x="687196" y="2824196"/>
              <a:ext cx="1550387" cy="914887"/>
            </a:xfrm>
            <a:custGeom>
              <a:rect b="b" l="l" r="r" t="t"/>
              <a:pathLst>
                <a:path extrusionOk="0" h="10875" w="18429">
                  <a:moveTo>
                    <a:pt x="6163" y="1"/>
                  </a:moveTo>
                  <a:cubicBezTo>
                    <a:pt x="5849" y="1"/>
                    <a:pt x="5570" y="39"/>
                    <a:pt x="5335" y="120"/>
                  </a:cubicBezTo>
                  <a:cubicBezTo>
                    <a:pt x="2477" y="1104"/>
                    <a:pt x="0" y="9839"/>
                    <a:pt x="550" y="10541"/>
                  </a:cubicBezTo>
                  <a:cubicBezTo>
                    <a:pt x="730" y="10772"/>
                    <a:pt x="1401" y="10875"/>
                    <a:pt x="2381" y="10875"/>
                  </a:cubicBezTo>
                  <a:cubicBezTo>
                    <a:pt x="6987" y="10875"/>
                    <a:pt x="18428" y="8606"/>
                    <a:pt x="17985" y="6756"/>
                  </a:cubicBezTo>
                  <a:cubicBezTo>
                    <a:pt x="17490" y="4698"/>
                    <a:pt x="9658" y="1"/>
                    <a:pt x="61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9"/>
            <p:cNvSpPr/>
            <p:nvPr/>
          </p:nvSpPr>
          <p:spPr>
            <a:xfrm rot="-1329264">
              <a:off x="1011518" y="1044524"/>
              <a:ext cx="2105996" cy="1414100"/>
            </a:xfrm>
            <a:custGeom>
              <a:rect b="b" l="l" r="r" t="t"/>
              <a:pathLst>
                <a:path extrusionOk="0" h="15770" w="23486">
                  <a:moveTo>
                    <a:pt x="13019" y="0"/>
                  </a:moveTo>
                  <a:cubicBezTo>
                    <a:pt x="12783" y="0"/>
                    <a:pt x="12554" y="24"/>
                    <a:pt x="12336" y="72"/>
                  </a:cubicBezTo>
                  <a:cubicBezTo>
                    <a:pt x="8424" y="940"/>
                    <a:pt x="1684" y="10419"/>
                    <a:pt x="1594" y="10623"/>
                  </a:cubicBezTo>
                  <a:cubicBezTo>
                    <a:pt x="0" y="14221"/>
                    <a:pt x="5465" y="15769"/>
                    <a:pt x="11329" y="15769"/>
                  </a:cubicBezTo>
                  <a:cubicBezTo>
                    <a:pt x="17207" y="15769"/>
                    <a:pt x="23486" y="14213"/>
                    <a:pt x="23452" y="11604"/>
                  </a:cubicBezTo>
                  <a:cubicBezTo>
                    <a:pt x="23387" y="6683"/>
                    <a:pt x="17023" y="0"/>
                    <a:pt x="130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4" name="Google Shape;2154;p39"/>
            <p:cNvGrpSpPr/>
            <p:nvPr/>
          </p:nvGrpSpPr>
          <p:grpSpPr>
            <a:xfrm flipH="1" rot="-684488">
              <a:off x="832607" y="1027585"/>
              <a:ext cx="900557" cy="1447967"/>
              <a:chOff x="2219450" y="1579400"/>
              <a:chExt cx="339225" cy="545425"/>
            </a:xfrm>
          </p:grpSpPr>
          <p:sp>
            <p:nvSpPr>
              <p:cNvPr id="2155" name="Google Shape;2155;p39"/>
              <p:cNvSpPr/>
              <p:nvPr/>
            </p:nvSpPr>
            <p:spPr>
              <a:xfrm>
                <a:off x="2219450" y="1579400"/>
                <a:ext cx="339225" cy="545425"/>
              </a:xfrm>
              <a:custGeom>
                <a:rect b="b" l="l" r="r" t="t"/>
                <a:pathLst>
                  <a:path extrusionOk="0" h="21817" w="13569">
                    <a:moveTo>
                      <a:pt x="7168" y="2007"/>
                    </a:moveTo>
                    <a:cubicBezTo>
                      <a:pt x="7252" y="2007"/>
                      <a:pt x="7316" y="2069"/>
                      <a:pt x="7365" y="2156"/>
                    </a:cubicBezTo>
                    <a:cubicBezTo>
                      <a:pt x="7369" y="2169"/>
                      <a:pt x="7376" y="2180"/>
                      <a:pt x="7383" y="2190"/>
                    </a:cubicBezTo>
                    <a:cubicBezTo>
                      <a:pt x="7440" y="2306"/>
                      <a:pt x="7472" y="2453"/>
                      <a:pt x="7489" y="2555"/>
                    </a:cubicBezTo>
                    <a:cubicBezTo>
                      <a:pt x="7388" y="2521"/>
                      <a:pt x="7281" y="2505"/>
                      <a:pt x="7171" y="2505"/>
                    </a:cubicBezTo>
                    <a:cubicBezTo>
                      <a:pt x="6970" y="2505"/>
                      <a:pt x="6760" y="2558"/>
                      <a:pt x="6559" y="2651"/>
                    </a:cubicBezTo>
                    <a:cubicBezTo>
                      <a:pt x="6587" y="2635"/>
                      <a:pt x="6613" y="2610"/>
                      <a:pt x="6631" y="2576"/>
                    </a:cubicBezTo>
                    <a:lnTo>
                      <a:pt x="6632" y="2576"/>
                    </a:lnTo>
                    <a:cubicBezTo>
                      <a:pt x="6734" y="2377"/>
                      <a:pt x="6835" y="2199"/>
                      <a:pt x="7019" y="2064"/>
                    </a:cubicBezTo>
                    <a:cubicBezTo>
                      <a:pt x="7075" y="2025"/>
                      <a:pt x="7124" y="2007"/>
                      <a:pt x="7168" y="2007"/>
                    </a:cubicBezTo>
                    <a:close/>
                    <a:moveTo>
                      <a:pt x="819" y="3774"/>
                    </a:moveTo>
                    <a:cubicBezTo>
                      <a:pt x="922" y="3869"/>
                      <a:pt x="1024" y="3964"/>
                      <a:pt x="1127" y="4060"/>
                    </a:cubicBezTo>
                    <a:cubicBezTo>
                      <a:pt x="1125" y="4060"/>
                      <a:pt x="1123" y="4060"/>
                      <a:pt x="1121" y="4060"/>
                    </a:cubicBezTo>
                    <a:cubicBezTo>
                      <a:pt x="1083" y="4060"/>
                      <a:pt x="1045" y="4070"/>
                      <a:pt x="1011" y="4089"/>
                    </a:cubicBezTo>
                    <a:cubicBezTo>
                      <a:pt x="956" y="3992"/>
                      <a:pt x="900" y="3895"/>
                      <a:pt x="841" y="3800"/>
                    </a:cubicBezTo>
                    <a:cubicBezTo>
                      <a:pt x="834" y="3790"/>
                      <a:pt x="827" y="3782"/>
                      <a:pt x="819" y="3774"/>
                    </a:cubicBezTo>
                    <a:close/>
                    <a:moveTo>
                      <a:pt x="899" y="2260"/>
                    </a:moveTo>
                    <a:cubicBezTo>
                      <a:pt x="1022" y="2260"/>
                      <a:pt x="1146" y="2600"/>
                      <a:pt x="1169" y="2668"/>
                    </a:cubicBezTo>
                    <a:cubicBezTo>
                      <a:pt x="1195" y="2746"/>
                      <a:pt x="1268" y="2793"/>
                      <a:pt x="1344" y="2793"/>
                    </a:cubicBezTo>
                    <a:cubicBezTo>
                      <a:pt x="1377" y="2793"/>
                      <a:pt x="1411" y="2784"/>
                      <a:pt x="1441" y="2765"/>
                    </a:cubicBezTo>
                    <a:cubicBezTo>
                      <a:pt x="1659" y="2630"/>
                      <a:pt x="1900" y="2527"/>
                      <a:pt x="2143" y="2527"/>
                    </a:cubicBezTo>
                    <a:cubicBezTo>
                      <a:pt x="2277" y="2527"/>
                      <a:pt x="2413" y="2559"/>
                      <a:pt x="2544" y="2634"/>
                    </a:cubicBezTo>
                    <a:cubicBezTo>
                      <a:pt x="2825" y="2797"/>
                      <a:pt x="2991" y="3146"/>
                      <a:pt x="3046" y="3454"/>
                    </a:cubicBezTo>
                    <a:cubicBezTo>
                      <a:pt x="3066" y="3560"/>
                      <a:pt x="3075" y="3676"/>
                      <a:pt x="3068" y="3792"/>
                    </a:cubicBezTo>
                    <a:cubicBezTo>
                      <a:pt x="2843" y="3899"/>
                      <a:pt x="2636" y="4093"/>
                      <a:pt x="2468" y="4320"/>
                    </a:cubicBezTo>
                    <a:cubicBezTo>
                      <a:pt x="2271" y="4268"/>
                      <a:pt x="2071" y="4139"/>
                      <a:pt x="1947" y="4057"/>
                    </a:cubicBezTo>
                    <a:cubicBezTo>
                      <a:pt x="1915" y="4036"/>
                      <a:pt x="1884" y="4027"/>
                      <a:pt x="1855" y="4027"/>
                    </a:cubicBezTo>
                    <a:cubicBezTo>
                      <a:pt x="1798" y="4027"/>
                      <a:pt x="1750" y="4063"/>
                      <a:pt x="1721" y="4113"/>
                    </a:cubicBezTo>
                    <a:cubicBezTo>
                      <a:pt x="1403" y="3824"/>
                      <a:pt x="1088" y="3531"/>
                      <a:pt x="778" y="3235"/>
                    </a:cubicBezTo>
                    <a:cubicBezTo>
                      <a:pt x="779" y="3220"/>
                      <a:pt x="779" y="3203"/>
                      <a:pt x="775" y="3184"/>
                    </a:cubicBezTo>
                    <a:cubicBezTo>
                      <a:pt x="726" y="2923"/>
                      <a:pt x="655" y="2543"/>
                      <a:pt x="825" y="2307"/>
                    </a:cubicBezTo>
                    <a:cubicBezTo>
                      <a:pt x="849" y="2274"/>
                      <a:pt x="874" y="2260"/>
                      <a:pt x="899" y="2260"/>
                    </a:cubicBezTo>
                    <a:close/>
                    <a:moveTo>
                      <a:pt x="9642" y="3029"/>
                    </a:moveTo>
                    <a:cubicBezTo>
                      <a:pt x="9920" y="3029"/>
                      <a:pt x="9885" y="3565"/>
                      <a:pt x="9869" y="3732"/>
                    </a:cubicBezTo>
                    <a:cubicBezTo>
                      <a:pt x="9858" y="3852"/>
                      <a:pt x="9934" y="3953"/>
                      <a:pt x="10048" y="3953"/>
                    </a:cubicBezTo>
                    <a:cubicBezTo>
                      <a:pt x="10065" y="3953"/>
                      <a:pt x="10084" y="3950"/>
                      <a:pt x="10103" y="3945"/>
                    </a:cubicBezTo>
                    <a:cubicBezTo>
                      <a:pt x="10208" y="3917"/>
                      <a:pt x="10316" y="3895"/>
                      <a:pt x="10422" y="3895"/>
                    </a:cubicBezTo>
                    <a:cubicBezTo>
                      <a:pt x="10545" y="3895"/>
                      <a:pt x="10664" y="3925"/>
                      <a:pt x="10768" y="4011"/>
                    </a:cubicBezTo>
                    <a:cubicBezTo>
                      <a:pt x="10916" y="4131"/>
                      <a:pt x="10855" y="4276"/>
                      <a:pt x="10744" y="4396"/>
                    </a:cubicBezTo>
                    <a:cubicBezTo>
                      <a:pt x="10509" y="4150"/>
                      <a:pt x="10217" y="3993"/>
                      <a:pt x="9942" y="3993"/>
                    </a:cubicBezTo>
                    <a:cubicBezTo>
                      <a:pt x="9676" y="3993"/>
                      <a:pt x="9426" y="4138"/>
                      <a:pt x="9256" y="4486"/>
                    </a:cubicBezTo>
                    <a:cubicBezTo>
                      <a:pt x="9193" y="4456"/>
                      <a:pt x="9130" y="4432"/>
                      <a:pt x="9068" y="4414"/>
                    </a:cubicBezTo>
                    <a:cubicBezTo>
                      <a:pt x="9081" y="4400"/>
                      <a:pt x="9093" y="4383"/>
                      <a:pt x="9102" y="4361"/>
                    </a:cubicBezTo>
                    <a:cubicBezTo>
                      <a:pt x="9250" y="4016"/>
                      <a:pt x="9339" y="3640"/>
                      <a:pt x="9199" y="3311"/>
                    </a:cubicBezTo>
                    <a:cubicBezTo>
                      <a:pt x="9305" y="3176"/>
                      <a:pt x="9436" y="3060"/>
                      <a:pt x="9601" y="3033"/>
                    </a:cubicBezTo>
                    <a:cubicBezTo>
                      <a:pt x="9615" y="3030"/>
                      <a:pt x="9629" y="3029"/>
                      <a:pt x="9642" y="3029"/>
                    </a:cubicBezTo>
                    <a:close/>
                    <a:moveTo>
                      <a:pt x="7152" y="2855"/>
                    </a:moveTo>
                    <a:cubicBezTo>
                      <a:pt x="7445" y="2855"/>
                      <a:pt x="7704" y="3036"/>
                      <a:pt x="7829" y="3504"/>
                    </a:cubicBezTo>
                    <a:cubicBezTo>
                      <a:pt x="7852" y="3588"/>
                      <a:pt x="7921" y="3626"/>
                      <a:pt x="7994" y="3626"/>
                    </a:cubicBezTo>
                    <a:cubicBezTo>
                      <a:pt x="8045" y="3626"/>
                      <a:pt x="8098" y="3607"/>
                      <a:pt x="8138" y="3572"/>
                    </a:cubicBezTo>
                    <a:cubicBezTo>
                      <a:pt x="8245" y="3421"/>
                      <a:pt x="8360" y="3345"/>
                      <a:pt x="8481" y="3345"/>
                    </a:cubicBezTo>
                    <a:cubicBezTo>
                      <a:pt x="8552" y="3345"/>
                      <a:pt x="8625" y="3371"/>
                      <a:pt x="8700" y="3422"/>
                    </a:cubicBezTo>
                    <a:cubicBezTo>
                      <a:pt x="8700" y="3423"/>
                      <a:pt x="8699" y="3425"/>
                      <a:pt x="8698" y="3427"/>
                    </a:cubicBezTo>
                    <a:cubicBezTo>
                      <a:pt x="8624" y="3567"/>
                      <a:pt x="8748" y="3690"/>
                      <a:pt x="8870" y="3690"/>
                    </a:cubicBezTo>
                    <a:cubicBezTo>
                      <a:pt x="8884" y="3690"/>
                      <a:pt x="8897" y="3689"/>
                      <a:pt x="8910" y="3686"/>
                    </a:cubicBezTo>
                    <a:lnTo>
                      <a:pt x="8910" y="3686"/>
                    </a:lnTo>
                    <a:cubicBezTo>
                      <a:pt x="8905" y="3863"/>
                      <a:pt x="8863" y="4031"/>
                      <a:pt x="8780" y="4190"/>
                    </a:cubicBezTo>
                    <a:cubicBezTo>
                      <a:pt x="8753" y="4256"/>
                      <a:pt x="8763" y="4318"/>
                      <a:pt x="8794" y="4365"/>
                    </a:cubicBezTo>
                    <a:cubicBezTo>
                      <a:pt x="8772" y="4364"/>
                      <a:pt x="8749" y="4363"/>
                      <a:pt x="8727" y="4363"/>
                    </a:cubicBezTo>
                    <a:cubicBezTo>
                      <a:pt x="8304" y="4363"/>
                      <a:pt x="7929" y="4595"/>
                      <a:pt x="7685" y="4945"/>
                    </a:cubicBezTo>
                    <a:cubicBezTo>
                      <a:pt x="7536" y="4581"/>
                      <a:pt x="7239" y="4298"/>
                      <a:pt x="6881" y="4298"/>
                    </a:cubicBezTo>
                    <a:cubicBezTo>
                      <a:pt x="6801" y="4298"/>
                      <a:pt x="6718" y="4312"/>
                      <a:pt x="6632" y="4343"/>
                    </a:cubicBezTo>
                    <a:cubicBezTo>
                      <a:pt x="6517" y="4004"/>
                      <a:pt x="6242" y="3756"/>
                      <a:pt x="5932" y="3717"/>
                    </a:cubicBezTo>
                    <a:cubicBezTo>
                      <a:pt x="6186" y="3267"/>
                      <a:pt x="6708" y="2855"/>
                      <a:pt x="7152" y="2855"/>
                    </a:cubicBezTo>
                    <a:close/>
                    <a:moveTo>
                      <a:pt x="11657" y="3336"/>
                    </a:moveTo>
                    <a:cubicBezTo>
                      <a:pt x="11688" y="3336"/>
                      <a:pt x="11720" y="3341"/>
                      <a:pt x="11751" y="3353"/>
                    </a:cubicBezTo>
                    <a:cubicBezTo>
                      <a:pt x="12017" y="3450"/>
                      <a:pt x="12022" y="3909"/>
                      <a:pt x="12028" y="4130"/>
                    </a:cubicBezTo>
                    <a:cubicBezTo>
                      <a:pt x="12031" y="4238"/>
                      <a:pt x="12122" y="4299"/>
                      <a:pt x="12218" y="4299"/>
                    </a:cubicBezTo>
                    <a:cubicBezTo>
                      <a:pt x="12234" y="4299"/>
                      <a:pt x="12250" y="4298"/>
                      <a:pt x="12266" y="4294"/>
                    </a:cubicBezTo>
                    <a:cubicBezTo>
                      <a:pt x="12360" y="4273"/>
                      <a:pt x="12440" y="4239"/>
                      <a:pt x="12491" y="4239"/>
                    </a:cubicBezTo>
                    <a:cubicBezTo>
                      <a:pt x="12537" y="4239"/>
                      <a:pt x="12559" y="4267"/>
                      <a:pt x="12547" y="4356"/>
                    </a:cubicBezTo>
                    <a:cubicBezTo>
                      <a:pt x="12535" y="4436"/>
                      <a:pt x="12524" y="4515"/>
                      <a:pt x="12520" y="4595"/>
                    </a:cubicBezTo>
                    <a:cubicBezTo>
                      <a:pt x="12315" y="4663"/>
                      <a:pt x="12119" y="4803"/>
                      <a:pt x="11962" y="4947"/>
                    </a:cubicBezTo>
                    <a:cubicBezTo>
                      <a:pt x="11903" y="4884"/>
                      <a:pt x="11853" y="4818"/>
                      <a:pt x="11752" y="4795"/>
                    </a:cubicBezTo>
                    <a:cubicBezTo>
                      <a:pt x="11737" y="4792"/>
                      <a:pt x="11721" y="4790"/>
                      <a:pt x="11706" y="4790"/>
                    </a:cubicBezTo>
                    <a:cubicBezTo>
                      <a:pt x="11566" y="4790"/>
                      <a:pt x="11422" y="4916"/>
                      <a:pt x="11336" y="5003"/>
                    </a:cubicBezTo>
                    <a:cubicBezTo>
                      <a:pt x="11276" y="5061"/>
                      <a:pt x="11226" y="5124"/>
                      <a:pt x="11181" y="5189"/>
                    </a:cubicBezTo>
                    <a:cubicBezTo>
                      <a:pt x="11138" y="5010"/>
                      <a:pt x="11064" y="4840"/>
                      <a:pt x="10970" y="4688"/>
                    </a:cubicBezTo>
                    <a:cubicBezTo>
                      <a:pt x="11167" y="4488"/>
                      <a:pt x="11277" y="4229"/>
                      <a:pt x="11152" y="3935"/>
                    </a:cubicBezTo>
                    <a:cubicBezTo>
                      <a:pt x="11133" y="3889"/>
                      <a:pt x="11110" y="3848"/>
                      <a:pt x="11082" y="3811"/>
                    </a:cubicBezTo>
                    <a:cubicBezTo>
                      <a:pt x="11086" y="3807"/>
                      <a:pt x="11089" y="3805"/>
                      <a:pt x="11092" y="3800"/>
                    </a:cubicBezTo>
                    <a:cubicBezTo>
                      <a:pt x="11201" y="3639"/>
                      <a:pt x="11421" y="3336"/>
                      <a:pt x="11657" y="3336"/>
                    </a:cubicBezTo>
                    <a:close/>
                    <a:moveTo>
                      <a:pt x="1685" y="5351"/>
                    </a:moveTo>
                    <a:cubicBezTo>
                      <a:pt x="1723" y="5385"/>
                      <a:pt x="1761" y="5420"/>
                      <a:pt x="1800" y="5453"/>
                    </a:cubicBezTo>
                    <a:cubicBezTo>
                      <a:pt x="1809" y="5502"/>
                      <a:pt x="1820" y="5549"/>
                      <a:pt x="1829" y="5597"/>
                    </a:cubicBezTo>
                    <a:cubicBezTo>
                      <a:pt x="1783" y="5525"/>
                      <a:pt x="1738" y="5454"/>
                      <a:pt x="1694" y="5383"/>
                    </a:cubicBezTo>
                    <a:lnTo>
                      <a:pt x="1685" y="5351"/>
                    </a:lnTo>
                    <a:close/>
                    <a:moveTo>
                      <a:pt x="12380" y="6273"/>
                    </a:moveTo>
                    <a:cubicBezTo>
                      <a:pt x="12382" y="6302"/>
                      <a:pt x="12382" y="6332"/>
                      <a:pt x="12383" y="6362"/>
                    </a:cubicBezTo>
                    <a:cubicBezTo>
                      <a:pt x="12351" y="6331"/>
                      <a:pt x="12308" y="6314"/>
                      <a:pt x="12261" y="6314"/>
                    </a:cubicBezTo>
                    <a:cubicBezTo>
                      <a:pt x="12260" y="6314"/>
                      <a:pt x="12260" y="6314"/>
                      <a:pt x="12259" y="6313"/>
                    </a:cubicBezTo>
                    <a:cubicBezTo>
                      <a:pt x="12299" y="6300"/>
                      <a:pt x="12340" y="6286"/>
                      <a:pt x="12380" y="6273"/>
                    </a:cubicBezTo>
                    <a:close/>
                    <a:moveTo>
                      <a:pt x="11784" y="6471"/>
                    </a:moveTo>
                    <a:lnTo>
                      <a:pt x="11784" y="6472"/>
                    </a:lnTo>
                    <a:cubicBezTo>
                      <a:pt x="11638" y="6550"/>
                      <a:pt x="11507" y="6645"/>
                      <a:pt x="11389" y="6752"/>
                    </a:cubicBezTo>
                    <a:cubicBezTo>
                      <a:pt x="11336" y="6769"/>
                      <a:pt x="11281" y="6785"/>
                      <a:pt x="11225" y="6800"/>
                    </a:cubicBezTo>
                    <a:cubicBezTo>
                      <a:pt x="11194" y="6766"/>
                      <a:pt x="11151" y="6742"/>
                      <a:pt x="11100" y="6742"/>
                    </a:cubicBezTo>
                    <a:cubicBezTo>
                      <a:pt x="11082" y="6742"/>
                      <a:pt x="11062" y="6745"/>
                      <a:pt x="11042" y="6752"/>
                    </a:cubicBezTo>
                    <a:cubicBezTo>
                      <a:pt x="10947" y="6783"/>
                      <a:pt x="10855" y="6819"/>
                      <a:pt x="10763" y="6857"/>
                    </a:cubicBezTo>
                    <a:cubicBezTo>
                      <a:pt x="10760" y="6857"/>
                      <a:pt x="10756" y="6856"/>
                      <a:pt x="10753" y="6856"/>
                    </a:cubicBezTo>
                    <a:cubicBezTo>
                      <a:pt x="10746" y="6857"/>
                      <a:pt x="10738" y="6858"/>
                      <a:pt x="10730" y="6859"/>
                    </a:cubicBezTo>
                    <a:cubicBezTo>
                      <a:pt x="11079" y="6724"/>
                      <a:pt x="11431" y="6594"/>
                      <a:pt x="11784" y="6471"/>
                    </a:cubicBezTo>
                    <a:close/>
                    <a:moveTo>
                      <a:pt x="4806" y="3915"/>
                    </a:moveTo>
                    <a:cubicBezTo>
                      <a:pt x="4982" y="3915"/>
                      <a:pt x="5119" y="4034"/>
                      <a:pt x="5135" y="4363"/>
                    </a:cubicBezTo>
                    <a:cubicBezTo>
                      <a:pt x="5136" y="4408"/>
                      <a:pt x="5151" y="4444"/>
                      <a:pt x="5175" y="4470"/>
                    </a:cubicBezTo>
                    <a:cubicBezTo>
                      <a:pt x="5140" y="4465"/>
                      <a:pt x="5104" y="4463"/>
                      <a:pt x="5066" y="4463"/>
                    </a:cubicBezTo>
                    <a:cubicBezTo>
                      <a:pt x="5028" y="4463"/>
                      <a:pt x="4989" y="4465"/>
                      <a:pt x="4948" y="4471"/>
                    </a:cubicBezTo>
                    <a:cubicBezTo>
                      <a:pt x="4379" y="4549"/>
                      <a:pt x="3985" y="5140"/>
                      <a:pt x="3851" y="5649"/>
                    </a:cubicBezTo>
                    <a:cubicBezTo>
                      <a:pt x="3815" y="5782"/>
                      <a:pt x="3922" y="5864"/>
                      <a:pt x="4029" y="5864"/>
                    </a:cubicBezTo>
                    <a:cubicBezTo>
                      <a:pt x="4105" y="5864"/>
                      <a:pt x="4182" y="5822"/>
                      <a:pt x="4207" y="5728"/>
                    </a:cubicBezTo>
                    <a:cubicBezTo>
                      <a:pt x="4289" y="5414"/>
                      <a:pt x="4458" y="5153"/>
                      <a:pt x="4718" y="4958"/>
                    </a:cubicBezTo>
                    <a:cubicBezTo>
                      <a:pt x="4826" y="4876"/>
                      <a:pt x="4954" y="4826"/>
                      <a:pt x="5086" y="4826"/>
                    </a:cubicBezTo>
                    <a:cubicBezTo>
                      <a:pt x="5113" y="4826"/>
                      <a:pt x="5139" y="4828"/>
                      <a:pt x="5165" y="4832"/>
                    </a:cubicBezTo>
                    <a:cubicBezTo>
                      <a:pt x="5273" y="4850"/>
                      <a:pt x="5605" y="5278"/>
                      <a:pt x="5507" y="5341"/>
                    </a:cubicBezTo>
                    <a:cubicBezTo>
                      <a:pt x="5341" y="5447"/>
                      <a:pt x="5451" y="5678"/>
                      <a:pt x="5607" y="5678"/>
                    </a:cubicBezTo>
                    <a:cubicBezTo>
                      <a:pt x="5638" y="5678"/>
                      <a:pt x="5670" y="5669"/>
                      <a:pt x="5703" y="5648"/>
                    </a:cubicBezTo>
                    <a:cubicBezTo>
                      <a:pt x="5760" y="5612"/>
                      <a:pt x="5828" y="5596"/>
                      <a:pt x="5899" y="5596"/>
                    </a:cubicBezTo>
                    <a:cubicBezTo>
                      <a:pt x="6105" y="5596"/>
                      <a:pt x="6338" y="5729"/>
                      <a:pt x="6409" y="5894"/>
                    </a:cubicBezTo>
                    <a:cubicBezTo>
                      <a:pt x="6508" y="6124"/>
                      <a:pt x="6355" y="6426"/>
                      <a:pt x="6257" y="6625"/>
                    </a:cubicBezTo>
                    <a:cubicBezTo>
                      <a:pt x="6234" y="6669"/>
                      <a:pt x="6232" y="6710"/>
                      <a:pt x="6241" y="6747"/>
                    </a:cubicBezTo>
                    <a:cubicBezTo>
                      <a:pt x="6008" y="6986"/>
                      <a:pt x="5852" y="7341"/>
                      <a:pt x="5809" y="7721"/>
                    </a:cubicBezTo>
                    <a:cubicBezTo>
                      <a:pt x="4731" y="6763"/>
                      <a:pt x="3637" y="5824"/>
                      <a:pt x="2559" y="4866"/>
                    </a:cubicBezTo>
                    <a:cubicBezTo>
                      <a:pt x="2586" y="4812"/>
                      <a:pt x="2616" y="4756"/>
                      <a:pt x="2648" y="4700"/>
                    </a:cubicBezTo>
                    <a:cubicBezTo>
                      <a:pt x="2801" y="4699"/>
                      <a:pt x="2952" y="4658"/>
                      <a:pt x="3087" y="4555"/>
                    </a:cubicBezTo>
                    <a:cubicBezTo>
                      <a:pt x="3245" y="4433"/>
                      <a:pt x="3339" y="4262"/>
                      <a:pt x="3389" y="4074"/>
                    </a:cubicBezTo>
                    <a:cubicBezTo>
                      <a:pt x="3394" y="4074"/>
                      <a:pt x="3399" y="4074"/>
                      <a:pt x="3403" y="4074"/>
                    </a:cubicBezTo>
                    <a:cubicBezTo>
                      <a:pt x="3549" y="4074"/>
                      <a:pt x="3704" y="4145"/>
                      <a:pt x="3860" y="4320"/>
                    </a:cubicBezTo>
                    <a:cubicBezTo>
                      <a:pt x="3890" y="4353"/>
                      <a:pt x="3934" y="4368"/>
                      <a:pt x="3978" y="4368"/>
                    </a:cubicBezTo>
                    <a:cubicBezTo>
                      <a:pt x="4031" y="4368"/>
                      <a:pt x="4085" y="4347"/>
                      <a:pt x="4118" y="4309"/>
                    </a:cubicBezTo>
                    <a:cubicBezTo>
                      <a:pt x="4296" y="4108"/>
                      <a:pt x="4582" y="3915"/>
                      <a:pt x="4806" y="3915"/>
                    </a:cubicBezTo>
                    <a:close/>
                    <a:moveTo>
                      <a:pt x="1345" y="7558"/>
                    </a:moveTo>
                    <a:cubicBezTo>
                      <a:pt x="1389" y="7575"/>
                      <a:pt x="1434" y="7592"/>
                      <a:pt x="1481" y="7608"/>
                    </a:cubicBezTo>
                    <a:cubicBezTo>
                      <a:pt x="1510" y="7631"/>
                      <a:pt x="1539" y="7655"/>
                      <a:pt x="1570" y="7678"/>
                    </a:cubicBezTo>
                    <a:cubicBezTo>
                      <a:pt x="1577" y="7697"/>
                      <a:pt x="1583" y="7715"/>
                      <a:pt x="1590" y="7732"/>
                    </a:cubicBezTo>
                    <a:cubicBezTo>
                      <a:pt x="1509" y="7680"/>
                      <a:pt x="1428" y="7627"/>
                      <a:pt x="1345" y="7574"/>
                    </a:cubicBezTo>
                    <a:cubicBezTo>
                      <a:pt x="1345" y="7568"/>
                      <a:pt x="1345" y="7564"/>
                      <a:pt x="1345" y="7558"/>
                    </a:cubicBezTo>
                    <a:close/>
                    <a:moveTo>
                      <a:pt x="5856" y="4063"/>
                    </a:moveTo>
                    <a:cubicBezTo>
                      <a:pt x="6102" y="4063"/>
                      <a:pt x="6300" y="4354"/>
                      <a:pt x="6322" y="4622"/>
                    </a:cubicBezTo>
                    <a:cubicBezTo>
                      <a:pt x="6329" y="4721"/>
                      <a:pt x="6416" y="4796"/>
                      <a:pt x="6507" y="4796"/>
                    </a:cubicBezTo>
                    <a:cubicBezTo>
                      <a:pt x="6539" y="4796"/>
                      <a:pt x="6572" y="4787"/>
                      <a:pt x="6602" y="4766"/>
                    </a:cubicBezTo>
                    <a:cubicBezTo>
                      <a:pt x="6707" y="4694"/>
                      <a:pt x="6804" y="4663"/>
                      <a:pt x="6891" y="4663"/>
                    </a:cubicBezTo>
                    <a:cubicBezTo>
                      <a:pt x="7249" y="4663"/>
                      <a:pt x="7443" y="5190"/>
                      <a:pt x="7425" y="5548"/>
                    </a:cubicBezTo>
                    <a:cubicBezTo>
                      <a:pt x="7425" y="5553"/>
                      <a:pt x="7426" y="5558"/>
                      <a:pt x="7426" y="5561"/>
                    </a:cubicBezTo>
                    <a:cubicBezTo>
                      <a:pt x="7399" y="5696"/>
                      <a:pt x="7386" y="5835"/>
                      <a:pt x="7394" y="5978"/>
                    </a:cubicBezTo>
                    <a:cubicBezTo>
                      <a:pt x="7400" y="6090"/>
                      <a:pt x="7486" y="6144"/>
                      <a:pt x="7574" y="6144"/>
                    </a:cubicBezTo>
                    <a:cubicBezTo>
                      <a:pt x="7668" y="6144"/>
                      <a:pt x="7764" y="6080"/>
                      <a:pt x="7758" y="5957"/>
                    </a:cubicBezTo>
                    <a:cubicBezTo>
                      <a:pt x="7724" y="5310"/>
                      <a:pt x="8148" y="4732"/>
                      <a:pt x="8717" y="4732"/>
                    </a:cubicBezTo>
                    <a:cubicBezTo>
                      <a:pt x="8849" y="4732"/>
                      <a:pt x="8989" y="4763"/>
                      <a:pt x="9132" y="4832"/>
                    </a:cubicBezTo>
                    <a:cubicBezTo>
                      <a:pt x="9115" y="4956"/>
                      <a:pt x="9215" y="5031"/>
                      <a:pt x="9315" y="5031"/>
                    </a:cubicBezTo>
                    <a:cubicBezTo>
                      <a:pt x="9390" y="5031"/>
                      <a:pt x="9465" y="4989"/>
                      <a:pt x="9490" y="4894"/>
                    </a:cubicBezTo>
                    <a:cubicBezTo>
                      <a:pt x="9594" y="4498"/>
                      <a:pt x="9774" y="4345"/>
                      <a:pt x="9970" y="4345"/>
                    </a:cubicBezTo>
                    <a:cubicBezTo>
                      <a:pt x="10135" y="4345"/>
                      <a:pt x="10311" y="4453"/>
                      <a:pt x="10462" y="4616"/>
                    </a:cubicBezTo>
                    <a:cubicBezTo>
                      <a:pt x="10317" y="4722"/>
                      <a:pt x="10427" y="4938"/>
                      <a:pt x="10583" y="4938"/>
                    </a:cubicBezTo>
                    <a:cubicBezTo>
                      <a:pt x="10613" y="4938"/>
                      <a:pt x="10645" y="4930"/>
                      <a:pt x="10677" y="4911"/>
                    </a:cubicBezTo>
                    <a:cubicBezTo>
                      <a:pt x="10781" y="5096"/>
                      <a:pt x="10850" y="5302"/>
                      <a:pt x="10860" y="5492"/>
                    </a:cubicBezTo>
                    <a:cubicBezTo>
                      <a:pt x="10863" y="5569"/>
                      <a:pt x="10906" y="5619"/>
                      <a:pt x="10962" y="5642"/>
                    </a:cubicBezTo>
                    <a:cubicBezTo>
                      <a:pt x="10918" y="5778"/>
                      <a:pt x="10884" y="5918"/>
                      <a:pt x="10851" y="6062"/>
                    </a:cubicBezTo>
                    <a:cubicBezTo>
                      <a:pt x="10822" y="6196"/>
                      <a:pt x="10931" y="6278"/>
                      <a:pt x="11037" y="6278"/>
                    </a:cubicBezTo>
                    <a:cubicBezTo>
                      <a:pt x="11113" y="6278"/>
                      <a:pt x="11187" y="6236"/>
                      <a:pt x="11208" y="6141"/>
                    </a:cubicBezTo>
                    <a:cubicBezTo>
                      <a:pt x="11262" y="5894"/>
                      <a:pt x="11317" y="5656"/>
                      <a:pt x="11443" y="5435"/>
                    </a:cubicBezTo>
                    <a:cubicBezTo>
                      <a:pt x="11460" y="5406"/>
                      <a:pt x="11613" y="5192"/>
                      <a:pt x="11690" y="5192"/>
                    </a:cubicBezTo>
                    <a:cubicBezTo>
                      <a:pt x="11701" y="5192"/>
                      <a:pt x="11709" y="5196"/>
                      <a:pt x="11716" y="5204"/>
                    </a:cubicBezTo>
                    <a:cubicBezTo>
                      <a:pt x="11770" y="5268"/>
                      <a:pt x="11819" y="5311"/>
                      <a:pt x="11891" y="5351"/>
                    </a:cubicBezTo>
                    <a:cubicBezTo>
                      <a:pt x="11918" y="5364"/>
                      <a:pt x="11946" y="5371"/>
                      <a:pt x="11975" y="5371"/>
                    </a:cubicBezTo>
                    <a:cubicBezTo>
                      <a:pt x="12025" y="5371"/>
                      <a:pt x="12075" y="5350"/>
                      <a:pt x="12110" y="5312"/>
                    </a:cubicBezTo>
                    <a:cubicBezTo>
                      <a:pt x="12245" y="5169"/>
                      <a:pt x="12505" y="4917"/>
                      <a:pt x="12743" y="4917"/>
                    </a:cubicBezTo>
                    <a:cubicBezTo>
                      <a:pt x="12809" y="4917"/>
                      <a:pt x="12873" y="4936"/>
                      <a:pt x="12932" y="4982"/>
                    </a:cubicBezTo>
                    <a:cubicBezTo>
                      <a:pt x="13169" y="5163"/>
                      <a:pt x="12948" y="5559"/>
                      <a:pt x="12813" y="5762"/>
                    </a:cubicBezTo>
                    <a:cubicBezTo>
                      <a:pt x="12797" y="5763"/>
                      <a:pt x="12780" y="5766"/>
                      <a:pt x="12762" y="5771"/>
                    </a:cubicBezTo>
                    <a:cubicBezTo>
                      <a:pt x="10611" y="6409"/>
                      <a:pt x="8539" y="7329"/>
                      <a:pt x="6565" y="8398"/>
                    </a:cubicBezTo>
                    <a:cubicBezTo>
                      <a:pt x="6433" y="8277"/>
                      <a:pt x="6298" y="8160"/>
                      <a:pt x="6165" y="8039"/>
                    </a:cubicBezTo>
                    <a:cubicBezTo>
                      <a:pt x="6135" y="7496"/>
                      <a:pt x="6410" y="6782"/>
                      <a:pt x="6922" y="6782"/>
                    </a:cubicBezTo>
                    <a:cubicBezTo>
                      <a:pt x="7061" y="6782"/>
                      <a:pt x="7217" y="6835"/>
                      <a:pt x="7389" y="6958"/>
                    </a:cubicBezTo>
                    <a:cubicBezTo>
                      <a:pt x="7430" y="6987"/>
                      <a:pt x="7475" y="7003"/>
                      <a:pt x="7519" y="7003"/>
                    </a:cubicBezTo>
                    <a:cubicBezTo>
                      <a:pt x="7579" y="7003"/>
                      <a:pt x="7636" y="6973"/>
                      <a:pt x="7674" y="6909"/>
                    </a:cubicBezTo>
                    <a:cubicBezTo>
                      <a:pt x="7871" y="6576"/>
                      <a:pt x="8142" y="6362"/>
                      <a:pt x="8414" y="6362"/>
                    </a:cubicBezTo>
                    <a:cubicBezTo>
                      <a:pt x="8622" y="6362"/>
                      <a:pt x="8831" y="6489"/>
                      <a:pt x="9006" y="6785"/>
                    </a:cubicBezTo>
                    <a:cubicBezTo>
                      <a:pt x="9042" y="6846"/>
                      <a:pt x="9094" y="6871"/>
                      <a:pt x="9147" y="6871"/>
                    </a:cubicBezTo>
                    <a:cubicBezTo>
                      <a:pt x="9271" y="6871"/>
                      <a:pt x="9397" y="6731"/>
                      <a:pt x="9313" y="6589"/>
                    </a:cubicBezTo>
                    <a:cubicBezTo>
                      <a:pt x="9069" y="6175"/>
                      <a:pt x="8752" y="5994"/>
                      <a:pt x="8432" y="5994"/>
                    </a:cubicBezTo>
                    <a:cubicBezTo>
                      <a:pt x="8081" y="5994"/>
                      <a:pt x="7726" y="6211"/>
                      <a:pt x="7457" y="6578"/>
                    </a:cubicBezTo>
                    <a:cubicBezTo>
                      <a:pt x="7274" y="6480"/>
                      <a:pt x="7099" y="6436"/>
                      <a:pt x="6936" y="6436"/>
                    </a:cubicBezTo>
                    <a:cubicBezTo>
                      <a:pt x="6861" y="6436"/>
                      <a:pt x="6789" y="6445"/>
                      <a:pt x="6719" y="6463"/>
                    </a:cubicBezTo>
                    <a:cubicBezTo>
                      <a:pt x="6816" y="6170"/>
                      <a:pt x="6835" y="5867"/>
                      <a:pt x="6656" y="5587"/>
                    </a:cubicBezTo>
                    <a:cubicBezTo>
                      <a:pt x="6514" y="5366"/>
                      <a:pt x="6193" y="5241"/>
                      <a:pt x="5900" y="5241"/>
                    </a:cubicBezTo>
                    <a:cubicBezTo>
                      <a:pt x="5882" y="5241"/>
                      <a:pt x="5864" y="5241"/>
                      <a:pt x="5846" y="5242"/>
                    </a:cubicBezTo>
                    <a:cubicBezTo>
                      <a:pt x="5768" y="4933"/>
                      <a:pt x="5620" y="4646"/>
                      <a:pt x="5358" y="4524"/>
                    </a:cubicBezTo>
                    <a:cubicBezTo>
                      <a:pt x="5437" y="4507"/>
                      <a:pt x="5503" y="4445"/>
                      <a:pt x="5499" y="4343"/>
                    </a:cubicBezTo>
                    <a:cubicBezTo>
                      <a:pt x="5497" y="4309"/>
                      <a:pt x="5494" y="4275"/>
                      <a:pt x="5489" y="4240"/>
                    </a:cubicBezTo>
                    <a:cubicBezTo>
                      <a:pt x="5519" y="4233"/>
                      <a:pt x="5547" y="4218"/>
                      <a:pt x="5575" y="4193"/>
                    </a:cubicBezTo>
                    <a:cubicBezTo>
                      <a:pt x="5671" y="4101"/>
                      <a:pt x="5766" y="4063"/>
                      <a:pt x="5856" y="4063"/>
                    </a:cubicBezTo>
                    <a:close/>
                    <a:moveTo>
                      <a:pt x="5913" y="9502"/>
                    </a:moveTo>
                    <a:cubicBezTo>
                      <a:pt x="5946" y="9524"/>
                      <a:pt x="5980" y="9533"/>
                      <a:pt x="6013" y="9533"/>
                    </a:cubicBezTo>
                    <a:cubicBezTo>
                      <a:pt x="6022" y="9533"/>
                      <a:pt x="6030" y="9533"/>
                      <a:pt x="6039" y="9531"/>
                    </a:cubicBezTo>
                    <a:lnTo>
                      <a:pt x="6039" y="9531"/>
                    </a:lnTo>
                    <a:cubicBezTo>
                      <a:pt x="6036" y="9585"/>
                      <a:pt x="6033" y="9636"/>
                      <a:pt x="6029" y="9688"/>
                    </a:cubicBezTo>
                    <a:cubicBezTo>
                      <a:pt x="5995" y="9658"/>
                      <a:pt x="5959" y="9628"/>
                      <a:pt x="5925" y="9597"/>
                    </a:cubicBezTo>
                    <a:cubicBezTo>
                      <a:pt x="5921" y="9565"/>
                      <a:pt x="5916" y="9533"/>
                      <a:pt x="5913" y="9502"/>
                    </a:cubicBezTo>
                    <a:close/>
                    <a:moveTo>
                      <a:pt x="5965" y="10676"/>
                    </a:moveTo>
                    <a:lnTo>
                      <a:pt x="5965" y="10676"/>
                    </a:lnTo>
                    <a:cubicBezTo>
                      <a:pt x="5959" y="10757"/>
                      <a:pt x="5954" y="10839"/>
                      <a:pt x="5947" y="10921"/>
                    </a:cubicBezTo>
                    <a:cubicBezTo>
                      <a:pt x="5911" y="10938"/>
                      <a:pt x="5876" y="10956"/>
                      <a:pt x="5839" y="10972"/>
                    </a:cubicBezTo>
                    <a:cubicBezTo>
                      <a:pt x="5828" y="10963"/>
                      <a:pt x="5817" y="10953"/>
                      <a:pt x="5807" y="10944"/>
                    </a:cubicBezTo>
                    <a:cubicBezTo>
                      <a:pt x="5865" y="10919"/>
                      <a:pt x="5907" y="10862"/>
                      <a:pt x="5894" y="10775"/>
                    </a:cubicBezTo>
                    <a:lnTo>
                      <a:pt x="5895" y="10775"/>
                    </a:lnTo>
                    <a:cubicBezTo>
                      <a:pt x="5889" y="10746"/>
                      <a:pt x="5884" y="10716"/>
                      <a:pt x="5881" y="10687"/>
                    </a:cubicBezTo>
                    <a:lnTo>
                      <a:pt x="5881" y="10687"/>
                    </a:lnTo>
                    <a:cubicBezTo>
                      <a:pt x="5886" y="10687"/>
                      <a:pt x="5890" y="10687"/>
                      <a:pt x="5895" y="10687"/>
                    </a:cubicBezTo>
                    <a:cubicBezTo>
                      <a:pt x="5919" y="10687"/>
                      <a:pt x="5942" y="10683"/>
                      <a:pt x="5965" y="10676"/>
                    </a:cubicBezTo>
                    <a:close/>
                    <a:moveTo>
                      <a:pt x="1124" y="16692"/>
                    </a:moveTo>
                    <a:lnTo>
                      <a:pt x="1124" y="16692"/>
                    </a:lnTo>
                    <a:cubicBezTo>
                      <a:pt x="1206" y="16736"/>
                      <a:pt x="1286" y="16782"/>
                      <a:pt x="1366" y="16827"/>
                    </a:cubicBezTo>
                    <a:cubicBezTo>
                      <a:pt x="1269" y="16869"/>
                      <a:pt x="1206" y="17000"/>
                      <a:pt x="1274" y="17100"/>
                    </a:cubicBezTo>
                    <a:cubicBezTo>
                      <a:pt x="1293" y="17126"/>
                      <a:pt x="1312" y="17151"/>
                      <a:pt x="1331" y="17177"/>
                    </a:cubicBezTo>
                    <a:cubicBezTo>
                      <a:pt x="1277" y="17184"/>
                      <a:pt x="1228" y="17217"/>
                      <a:pt x="1200" y="17264"/>
                    </a:cubicBezTo>
                    <a:cubicBezTo>
                      <a:pt x="1174" y="17073"/>
                      <a:pt x="1148" y="16882"/>
                      <a:pt x="1124" y="16692"/>
                    </a:cubicBezTo>
                    <a:close/>
                    <a:moveTo>
                      <a:pt x="1236" y="17520"/>
                    </a:moveTo>
                    <a:cubicBezTo>
                      <a:pt x="1326" y="17677"/>
                      <a:pt x="1431" y="17824"/>
                      <a:pt x="1549" y="17960"/>
                    </a:cubicBezTo>
                    <a:cubicBezTo>
                      <a:pt x="1528" y="17950"/>
                      <a:pt x="1507" y="17946"/>
                      <a:pt x="1488" y="17946"/>
                    </a:cubicBezTo>
                    <a:cubicBezTo>
                      <a:pt x="1408" y="17946"/>
                      <a:pt x="1342" y="18018"/>
                      <a:pt x="1321" y="18100"/>
                    </a:cubicBezTo>
                    <a:cubicBezTo>
                      <a:pt x="1292" y="17906"/>
                      <a:pt x="1263" y="17714"/>
                      <a:pt x="1236" y="17520"/>
                    </a:cubicBezTo>
                    <a:close/>
                    <a:moveTo>
                      <a:pt x="7867" y="18010"/>
                    </a:moveTo>
                    <a:cubicBezTo>
                      <a:pt x="7663" y="18149"/>
                      <a:pt x="7427" y="18254"/>
                      <a:pt x="7192" y="18343"/>
                    </a:cubicBezTo>
                    <a:cubicBezTo>
                      <a:pt x="7183" y="18325"/>
                      <a:pt x="7174" y="18307"/>
                      <a:pt x="7161" y="18293"/>
                    </a:cubicBezTo>
                    <a:cubicBezTo>
                      <a:pt x="7401" y="18210"/>
                      <a:pt x="7638" y="18118"/>
                      <a:pt x="7867" y="18010"/>
                    </a:cubicBezTo>
                    <a:close/>
                    <a:moveTo>
                      <a:pt x="12075" y="9077"/>
                    </a:moveTo>
                    <a:lnTo>
                      <a:pt x="12075" y="9077"/>
                    </a:lnTo>
                    <a:cubicBezTo>
                      <a:pt x="11733" y="10530"/>
                      <a:pt x="11166" y="11960"/>
                      <a:pt x="10647" y="13273"/>
                    </a:cubicBezTo>
                    <a:cubicBezTo>
                      <a:pt x="9963" y="15003"/>
                      <a:pt x="9191" y="16725"/>
                      <a:pt x="8287" y="18363"/>
                    </a:cubicBezTo>
                    <a:cubicBezTo>
                      <a:pt x="8289" y="18348"/>
                      <a:pt x="8292" y="18332"/>
                      <a:pt x="8293" y="18317"/>
                    </a:cubicBezTo>
                    <a:cubicBezTo>
                      <a:pt x="8299" y="18260"/>
                      <a:pt x="8286" y="18211"/>
                      <a:pt x="8260" y="18174"/>
                    </a:cubicBezTo>
                    <a:cubicBezTo>
                      <a:pt x="8336" y="18105"/>
                      <a:pt x="8408" y="18032"/>
                      <a:pt x="8472" y="17953"/>
                    </a:cubicBezTo>
                    <a:cubicBezTo>
                      <a:pt x="8565" y="17837"/>
                      <a:pt x="8492" y="17697"/>
                      <a:pt x="8390" y="17654"/>
                    </a:cubicBezTo>
                    <a:cubicBezTo>
                      <a:pt x="8401" y="17553"/>
                      <a:pt x="8314" y="17443"/>
                      <a:pt x="8205" y="17443"/>
                    </a:cubicBezTo>
                    <a:cubicBezTo>
                      <a:pt x="8175" y="17443"/>
                      <a:pt x="8142" y="17452"/>
                      <a:pt x="8110" y="17471"/>
                    </a:cubicBezTo>
                    <a:cubicBezTo>
                      <a:pt x="7231" y="17999"/>
                      <a:pt x="6196" y="18176"/>
                      <a:pt x="5236" y="18525"/>
                    </a:cubicBezTo>
                    <a:cubicBezTo>
                      <a:pt x="5474" y="17499"/>
                      <a:pt x="5645" y="16458"/>
                      <a:pt x="5800" y="15417"/>
                    </a:cubicBezTo>
                    <a:cubicBezTo>
                      <a:pt x="6008" y="14006"/>
                      <a:pt x="6178" y="12583"/>
                      <a:pt x="6295" y="11157"/>
                    </a:cubicBezTo>
                    <a:cubicBezTo>
                      <a:pt x="6594" y="11014"/>
                      <a:pt x="6899" y="10871"/>
                      <a:pt x="7206" y="10730"/>
                    </a:cubicBezTo>
                    <a:cubicBezTo>
                      <a:pt x="8007" y="10512"/>
                      <a:pt x="8819" y="10232"/>
                      <a:pt x="9512" y="9771"/>
                    </a:cubicBezTo>
                    <a:cubicBezTo>
                      <a:pt x="10326" y="9480"/>
                      <a:pt x="11154" y="9245"/>
                      <a:pt x="11988" y="9114"/>
                    </a:cubicBezTo>
                    <a:cubicBezTo>
                      <a:pt x="12022" y="9109"/>
                      <a:pt x="12051" y="9095"/>
                      <a:pt x="12075" y="9077"/>
                    </a:cubicBezTo>
                    <a:close/>
                    <a:moveTo>
                      <a:pt x="580" y="7525"/>
                    </a:moveTo>
                    <a:lnTo>
                      <a:pt x="580" y="7525"/>
                    </a:lnTo>
                    <a:cubicBezTo>
                      <a:pt x="2358" y="8613"/>
                      <a:pt x="4067" y="9817"/>
                      <a:pt x="5593" y="11241"/>
                    </a:cubicBezTo>
                    <a:cubicBezTo>
                      <a:pt x="5630" y="11276"/>
                      <a:pt x="5671" y="11290"/>
                      <a:pt x="5710" y="11290"/>
                    </a:cubicBezTo>
                    <a:cubicBezTo>
                      <a:pt x="5735" y="11290"/>
                      <a:pt x="5760" y="11284"/>
                      <a:pt x="5783" y="11273"/>
                    </a:cubicBezTo>
                    <a:cubicBezTo>
                      <a:pt x="5818" y="11301"/>
                      <a:pt x="5861" y="11319"/>
                      <a:pt x="5907" y="11319"/>
                    </a:cubicBezTo>
                    <a:cubicBezTo>
                      <a:pt x="5910" y="11319"/>
                      <a:pt x="5913" y="11319"/>
                      <a:pt x="5916" y="11318"/>
                    </a:cubicBezTo>
                    <a:lnTo>
                      <a:pt x="5916" y="11318"/>
                    </a:lnTo>
                    <a:cubicBezTo>
                      <a:pt x="5801" y="12664"/>
                      <a:pt x="5637" y="14006"/>
                      <a:pt x="5443" y="15340"/>
                    </a:cubicBezTo>
                    <a:cubicBezTo>
                      <a:pt x="5280" y="16464"/>
                      <a:pt x="5082" y="17586"/>
                      <a:pt x="4819" y="18693"/>
                    </a:cubicBezTo>
                    <a:cubicBezTo>
                      <a:pt x="4804" y="18699"/>
                      <a:pt x="4789" y="18706"/>
                      <a:pt x="4774" y="18712"/>
                    </a:cubicBezTo>
                    <a:cubicBezTo>
                      <a:pt x="3577" y="17847"/>
                      <a:pt x="2413" y="16933"/>
                      <a:pt x="1093" y="16260"/>
                    </a:cubicBezTo>
                    <a:cubicBezTo>
                      <a:pt x="1086" y="16256"/>
                      <a:pt x="1079" y="16254"/>
                      <a:pt x="1071" y="16251"/>
                    </a:cubicBezTo>
                    <a:cubicBezTo>
                      <a:pt x="1064" y="16188"/>
                      <a:pt x="1058" y="16124"/>
                      <a:pt x="1051" y="16060"/>
                    </a:cubicBezTo>
                    <a:lnTo>
                      <a:pt x="1051" y="16060"/>
                    </a:lnTo>
                    <a:cubicBezTo>
                      <a:pt x="1096" y="16117"/>
                      <a:pt x="1162" y="16162"/>
                      <a:pt x="1253" y="16181"/>
                    </a:cubicBezTo>
                    <a:cubicBezTo>
                      <a:pt x="1284" y="16188"/>
                      <a:pt x="1313" y="16191"/>
                      <a:pt x="1340" y="16191"/>
                    </a:cubicBezTo>
                    <a:cubicBezTo>
                      <a:pt x="1731" y="16191"/>
                      <a:pt x="1838" y="15563"/>
                      <a:pt x="1409" y="15470"/>
                    </a:cubicBezTo>
                    <a:cubicBezTo>
                      <a:pt x="1379" y="15463"/>
                      <a:pt x="1350" y="15460"/>
                      <a:pt x="1322" y="15460"/>
                    </a:cubicBezTo>
                    <a:cubicBezTo>
                      <a:pt x="1170" y="15460"/>
                      <a:pt x="1061" y="15556"/>
                      <a:pt x="1011" y="15678"/>
                    </a:cubicBezTo>
                    <a:cubicBezTo>
                      <a:pt x="863" y="14300"/>
                      <a:pt x="762" y="12918"/>
                      <a:pt x="689" y="11536"/>
                    </a:cubicBezTo>
                    <a:cubicBezTo>
                      <a:pt x="620" y="10201"/>
                      <a:pt x="581" y="8863"/>
                      <a:pt x="580" y="7525"/>
                    </a:cubicBezTo>
                    <a:close/>
                    <a:moveTo>
                      <a:pt x="1382" y="18471"/>
                    </a:moveTo>
                    <a:lnTo>
                      <a:pt x="1382" y="18471"/>
                    </a:lnTo>
                    <a:cubicBezTo>
                      <a:pt x="1413" y="18601"/>
                      <a:pt x="1444" y="18732"/>
                      <a:pt x="1477" y="18863"/>
                    </a:cubicBezTo>
                    <a:cubicBezTo>
                      <a:pt x="1468" y="18875"/>
                      <a:pt x="1460" y="18889"/>
                      <a:pt x="1455" y="18905"/>
                    </a:cubicBezTo>
                    <a:cubicBezTo>
                      <a:pt x="1430" y="18761"/>
                      <a:pt x="1406" y="18615"/>
                      <a:pt x="1382" y="18471"/>
                    </a:cubicBezTo>
                    <a:close/>
                    <a:moveTo>
                      <a:pt x="5312" y="18884"/>
                    </a:moveTo>
                    <a:cubicBezTo>
                      <a:pt x="5259" y="18930"/>
                      <a:pt x="5209" y="18976"/>
                      <a:pt x="5161" y="19025"/>
                    </a:cubicBezTo>
                    <a:cubicBezTo>
                      <a:pt x="5144" y="19031"/>
                      <a:pt x="5126" y="19035"/>
                      <a:pt x="5110" y="19043"/>
                    </a:cubicBezTo>
                    <a:cubicBezTo>
                      <a:pt x="5117" y="19013"/>
                      <a:pt x="5124" y="18984"/>
                      <a:pt x="5131" y="18955"/>
                    </a:cubicBezTo>
                    <a:cubicBezTo>
                      <a:pt x="5192" y="18931"/>
                      <a:pt x="5251" y="18907"/>
                      <a:pt x="5312" y="18884"/>
                    </a:cubicBezTo>
                    <a:close/>
                    <a:moveTo>
                      <a:pt x="3162" y="18900"/>
                    </a:moveTo>
                    <a:cubicBezTo>
                      <a:pt x="3183" y="18914"/>
                      <a:pt x="3205" y="18928"/>
                      <a:pt x="3226" y="18944"/>
                    </a:cubicBezTo>
                    <a:cubicBezTo>
                      <a:pt x="3242" y="19034"/>
                      <a:pt x="3258" y="19126"/>
                      <a:pt x="3277" y="19215"/>
                    </a:cubicBezTo>
                    <a:cubicBezTo>
                      <a:pt x="3217" y="19110"/>
                      <a:pt x="3156" y="19006"/>
                      <a:pt x="3095" y="18901"/>
                    </a:cubicBezTo>
                    <a:lnTo>
                      <a:pt x="3095" y="18901"/>
                    </a:lnTo>
                    <a:cubicBezTo>
                      <a:pt x="3102" y="18901"/>
                      <a:pt x="3108" y="18902"/>
                      <a:pt x="3115" y="18902"/>
                    </a:cubicBezTo>
                    <a:cubicBezTo>
                      <a:pt x="3131" y="18902"/>
                      <a:pt x="3147" y="18901"/>
                      <a:pt x="3162" y="18900"/>
                    </a:cubicBezTo>
                    <a:close/>
                    <a:moveTo>
                      <a:pt x="3925" y="18543"/>
                    </a:moveTo>
                    <a:lnTo>
                      <a:pt x="3925" y="18543"/>
                    </a:lnTo>
                    <a:cubicBezTo>
                      <a:pt x="4157" y="18712"/>
                      <a:pt x="4387" y="18882"/>
                      <a:pt x="4621" y="19049"/>
                    </a:cubicBezTo>
                    <a:cubicBezTo>
                      <a:pt x="4644" y="19082"/>
                      <a:pt x="4676" y="19104"/>
                      <a:pt x="4717" y="19109"/>
                    </a:cubicBezTo>
                    <a:cubicBezTo>
                      <a:pt x="4696" y="19195"/>
                      <a:pt x="4674" y="19282"/>
                      <a:pt x="4651" y="19367"/>
                    </a:cubicBezTo>
                    <a:cubicBezTo>
                      <a:pt x="4484" y="19090"/>
                      <a:pt x="4287" y="18853"/>
                      <a:pt x="4022" y="18651"/>
                    </a:cubicBezTo>
                    <a:cubicBezTo>
                      <a:pt x="4015" y="18646"/>
                      <a:pt x="4008" y="18642"/>
                      <a:pt x="4001" y="18638"/>
                    </a:cubicBezTo>
                    <a:cubicBezTo>
                      <a:pt x="3991" y="18624"/>
                      <a:pt x="3983" y="18612"/>
                      <a:pt x="3972" y="18598"/>
                    </a:cubicBezTo>
                    <a:cubicBezTo>
                      <a:pt x="3958" y="18579"/>
                      <a:pt x="3940" y="18561"/>
                      <a:pt x="3925" y="18543"/>
                    </a:cubicBezTo>
                    <a:close/>
                    <a:moveTo>
                      <a:pt x="7702" y="18670"/>
                    </a:moveTo>
                    <a:cubicBezTo>
                      <a:pt x="7694" y="18687"/>
                      <a:pt x="7684" y="18702"/>
                      <a:pt x="7675" y="18719"/>
                    </a:cubicBezTo>
                    <a:lnTo>
                      <a:pt x="7676" y="18719"/>
                    </a:lnTo>
                    <a:cubicBezTo>
                      <a:pt x="7564" y="18858"/>
                      <a:pt x="7467" y="19007"/>
                      <a:pt x="7382" y="19162"/>
                    </a:cubicBezTo>
                    <a:cubicBezTo>
                      <a:pt x="7269" y="19306"/>
                      <a:pt x="7148" y="19444"/>
                      <a:pt x="7022" y="19578"/>
                    </a:cubicBezTo>
                    <a:cubicBezTo>
                      <a:pt x="7060" y="19502"/>
                      <a:pt x="7100" y="19427"/>
                      <a:pt x="7143" y="19353"/>
                    </a:cubicBezTo>
                    <a:cubicBezTo>
                      <a:pt x="7180" y="19316"/>
                      <a:pt x="7219" y="19279"/>
                      <a:pt x="7257" y="19241"/>
                    </a:cubicBezTo>
                    <a:cubicBezTo>
                      <a:pt x="7299" y="19198"/>
                      <a:pt x="7312" y="19147"/>
                      <a:pt x="7304" y="19099"/>
                    </a:cubicBezTo>
                    <a:cubicBezTo>
                      <a:pt x="7421" y="18931"/>
                      <a:pt x="7553" y="18783"/>
                      <a:pt x="7702" y="18670"/>
                    </a:cubicBezTo>
                    <a:close/>
                    <a:moveTo>
                      <a:pt x="1528" y="19310"/>
                    </a:moveTo>
                    <a:lnTo>
                      <a:pt x="1528" y="19310"/>
                    </a:lnTo>
                    <a:cubicBezTo>
                      <a:pt x="1570" y="19426"/>
                      <a:pt x="1621" y="19539"/>
                      <a:pt x="1679" y="19651"/>
                    </a:cubicBezTo>
                    <a:cubicBezTo>
                      <a:pt x="1646" y="19627"/>
                      <a:pt x="1612" y="19601"/>
                      <a:pt x="1577" y="19577"/>
                    </a:cubicBezTo>
                    <a:cubicBezTo>
                      <a:pt x="1560" y="19489"/>
                      <a:pt x="1545" y="19400"/>
                      <a:pt x="1528" y="19310"/>
                    </a:cubicBezTo>
                    <a:close/>
                    <a:moveTo>
                      <a:pt x="3693" y="19383"/>
                    </a:moveTo>
                    <a:lnTo>
                      <a:pt x="3693" y="19383"/>
                    </a:lnTo>
                    <a:cubicBezTo>
                      <a:pt x="3744" y="19448"/>
                      <a:pt x="3790" y="19516"/>
                      <a:pt x="3832" y="19588"/>
                    </a:cubicBezTo>
                    <a:cubicBezTo>
                      <a:pt x="3811" y="19618"/>
                      <a:pt x="3791" y="19649"/>
                      <a:pt x="3773" y="19682"/>
                    </a:cubicBezTo>
                    <a:cubicBezTo>
                      <a:pt x="3745" y="19582"/>
                      <a:pt x="3718" y="19483"/>
                      <a:pt x="3693" y="19383"/>
                    </a:cubicBezTo>
                    <a:close/>
                    <a:moveTo>
                      <a:pt x="2601" y="19580"/>
                    </a:moveTo>
                    <a:lnTo>
                      <a:pt x="2601" y="19580"/>
                    </a:lnTo>
                    <a:cubicBezTo>
                      <a:pt x="2617" y="19590"/>
                      <a:pt x="2634" y="19599"/>
                      <a:pt x="2649" y="19609"/>
                    </a:cubicBezTo>
                    <a:cubicBezTo>
                      <a:pt x="2725" y="19778"/>
                      <a:pt x="2800" y="19946"/>
                      <a:pt x="2876" y="20113"/>
                    </a:cubicBezTo>
                    <a:cubicBezTo>
                      <a:pt x="2842" y="20081"/>
                      <a:pt x="2809" y="20049"/>
                      <a:pt x="2775" y="20017"/>
                    </a:cubicBezTo>
                    <a:cubicBezTo>
                      <a:pt x="2719" y="19872"/>
                      <a:pt x="2661" y="19726"/>
                      <a:pt x="2601" y="19580"/>
                    </a:cubicBezTo>
                    <a:close/>
                    <a:moveTo>
                      <a:pt x="6938" y="20267"/>
                    </a:moveTo>
                    <a:cubicBezTo>
                      <a:pt x="6939" y="20281"/>
                      <a:pt x="6942" y="20295"/>
                      <a:pt x="6947" y="20307"/>
                    </a:cubicBezTo>
                    <a:cubicBezTo>
                      <a:pt x="6875" y="20335"/>
                      <a:pt x="6804" y="20362"/>
                      <a:pt x="6734" y="20391"/>
                    </a:cubicBezTo>
                    <a:cubicBezTo>
                      <a:pt x="6750" y="20373"/>
                      <a:pt x="6768" y="20356"/>
                      <a:pt x="6785" y="20338"/>
                    </a:cubicBezTo>
                    <a:cubicBezTo>
                      <a:pt x="6837" y="20314"/>
                      <a:pt x="6888" y="20291"/>
                      <a:pt x="6938" y="20267"/>
                    </a:cubicBezTo>
                    <a:close/>
                    <a:moveTo>
                      <a:pt x="6340" y="20525"/>
                    </a:moveTo>
                    <a:cubicBezTo>
                      <a:pt x="6347" y="20533"/>
                      <a:pt x="6355" y="20542"/>
                      <a:pt x="6364" y="20549"/>
                    </a:cubicBezTo>
                    <a:cubicBezTo>
                      <a:pt x="6240" y="20605"/>
                      <a:pt x="6115" y="20661"/>
                      <a:pt x="5991" y="20719"/>
                    </a:cubicBezTo>
                    <a:cubicBezTo>
                      <a:pt x="5995" y="20715"/>
                      <a:pt x="6000" y="20713"/>
                      <a:pt x="6002" y="20709"/>
                    </a:cubicBezTo>
                    <a:cubicBezTo>
                      <a:pt x="6027" y="20683"/>
                      <a:pt x="6052" y="20658"/>
                      <a:pt x="6077" y="20633"/>
                    </a:cubicBezTo>
                    <a:cubicBezTo>
                      <a:pt x="6164" y="20596"/>
                      <a:pt x="6252" y="20561"/>
                      <a:pt x="6340" y="20525"/>
                    </a:cubicBezTo>
                    <a:close/>
                    <a:moveTo>
                      <a:pt x="5804" y="20750"/>
                    </a:moveTo>
                    <a:cubicBezTo>
                      <a:pt x="5827" y="20758"/>
                      <a:pt x="5851" y="20762"/>
                      <a:pt x="5875" y="20762"/>
                    </a:cubicBezTo>
                    <a:cubicBezTo>
                      <a:pt x="5883" y="20762"/>
                      <a:pt x="5892" y="20762"/>
                      <a:pt x="5901" y="20761"/>
                    </a:cubicBezTo>
                    <a:lnTo>
                      <a:pt x="5901" y="20761"/>
                    </a:lnTo>
                    <a:cubicBezTo>
                      <a:pt x="5694" y="20858"/>
                      <a:pt x="5487" y="20955"/>
                      <a:pt x="5279" y="21050"/>
                    </a:cubicBezTo>
                    <a:cubicBezTo>
                      <a:pt x="5283" y="21040"/>
                      <a:pt x="5288" y="21032"/>
                      <a:pt x="5293" y="21022"/>
                    </a:cubicBezTo>
                    <a:cubicBezTo>
                      <a:pt x="5299" y="21015"/>
                      <a:pt x="5305" y="21007"/>
                      <a:pt x="5311" y="21000"/>
                    </a:cubicBezTo>
                    <a:cubicBezTo>
                      <a:pt x="5468" y="20907"/>
                      <a:pt x="5634" y="20826"/>
                      <a:pt x="5804" y="20750"/>
                    </a:cubicBezTo>
                    <a:close/>
                    <a:moveTo>
                      <a:pt x="4254" y="20198"/>
                    </a:moveTo>
                    <a:cubicBezTo>
                      <a:pt x="4264" y="20223"/>
                      <a:pt x="4273" y="20247"/>
                      <a:pt x="4283" y="20270"/>
                    </a:cubicBezTo>
                    <a:cubicBezTo>
                      <a:pt x="4297" y="20305"/>
                      <a:pt x="4317" y="20330"/>
                      <a:pt x="4341" y="20349"/>
                    </a:cubicBezTo>
                    <a:cubicBezTo>
                      <a:pt x="4218" y="20669"/>
                      <a:pt x="4072" y="20977"/>
                      <a:pt x="3886" y="21258"/>
                    </a:cubicBezTo>
                    <a:cubicBezTo>
                      <a:pt x="3870" y="21247"/>
                      <a:pt x="3854" y="21234"/>
                      <a:pt x="3838" y="21223"/>
                    </a:cubicBezTo>
                    <a:cubicBezTo>
                      <a:pt x="3846" y="21213"/>
                      <a:pt x="3856" y="21204"/>
                      <a:pt x="3863" y="21191"/>
                    </a:cubicBezTo>
                    <a:cubicBezTo>
                      <a:pt x="3934" y="21072"/>
                      <a:pt x="3997" y="20949"/>
                      <a:pt x="4053" y="20824"/>
                    </a:cubicBezTo>
                    <a:cubicBezTo>
                      <a:pt x="4074" y="20798"/>
                      <a:pt x="4090" y="20765"/>
                      <a:pt x="4092" y="20730"/>
                    </a:cubicBezTo>
                    <a:cubicBezTo>
                      <a:pt x="4164" y="20557"/>
                      <a:pt x="4218" y="20380"/>
                      <a:pt x="4254" y="20198"/>
                    </a:cubicBezTo>
                    <a:close/>
                    <a:moveTo>
                      <a:pt x="6118" y="0"/>
                    </a:moveTo>
                    <a:cubicBezTo>
                      <a:pt x="5698" y="0"/>
                      <a:pt x="5287" y="224"/>
                      <a:pt x="5080" y="721"/>
                    </a:cubicBezTo>
                    <a:cubicBezTo>
                      <a:pt x="4910" y="657"/>
                      <a:pt x="4751" y="626"/>
                      <a:pt x="4607" y="626"/>
                    </a:cubicBezTo>
                    <a:cubicBezTo>
                      <a:pt x="4126" y="626"/>
                      <a:pt x="3804" y="976"/>
                      <a:pt x="3733" y="1642"/>
                    </a:cubicBezTo>
                    <a:cubicBezTo>
                      <a:pt x="3733" y="1647"/>
                      <a:pt x="3733" y="1650"/>
                      <a:pt x="3733" y="1655"/>
                    </a:cubicBezTo>
                    <a:cubicBezTo>
                      <a:pt x="3556" y="1626"/>
                      <a:pt x="3390" y="1578"/>
                      <a:pt x="3295" y="1435"/>
                    </a:cubicBezTo>
                    <a:cubicBezTo>
                      <a:pt x="3252" y="1370"/>
                      <a:pt x="3189" y="1344"/>
                      <a:pt x="3121" y="1344"/>
                    </a:cubicBezTo>
                    <a:cubicBezTo>
                      <a:pt x="3089" y="1344"/>
                      <a:pt x="3055" y="1350"/>
                      <a:pt x="3023" y="1360"/>
                    </a:cubicBezTo>
                    <a:cubicBezTo>
                      <a:pt x="2964" y="1378"/>
                      <a:pt x="2856" y="1444"/>
                      <a:pt x="2774" y="1444"/>
                    </a:cubicBezTo>
                    <a:cubicBezTo>
                      <a:pt x="2745" y="1444"/>
                      <a:pt x="2719" y="1435"/>
                      <a:pt x="2700" y="1414"/>
                    </a:cubicBezTo>
                    <a:cubicBezTo>
                      <a:pt x="2600" y="1299"/>
                      <a:pt x="2475" y="1205"/>
                      <a:pt x="2335" y="1147"/>
                    </a:cubicBezTo>
                    <a:cubicBezTo>
                      <a:pt x="2270" y="1120"/>
                      <a:pt x="2211" y="1108"/>
                      <a:pt x="2158" y="1108"/>
                    </a:cubicBezTo>
                    <a:cubicBezTo>
                      <a:pt x="1791" y="1108"/>
                      <a:pt x="1695" y="1694"/>
                      <a:pt x="1673" y="1987"/>
                    </a:cubicBezTo>
                    <a:cubicBezTo>
                      <a:pt x="1665" y="2099"/>
                      <a:pt x="1744" y="2152"/>
                      <a:pt x="1830" y="2152"/>
                    </a:cubicBezTo>
                    <a:cubicBezTo>
                      <a:pt x="1924" y="2152"/>
                      <a:pt x="2028" y="2089"/>
                      <a:pt x="2038" y="1968"/>
                    </a:cubicBezTo>
                    <a:cubicBezTo>
                      <a:pt x="2048" y="1820"/>
                      <a:pt x="2060" y="1624"/>
                      <a:pt x="2152" y="1496"/>
                    </a:cubicBezTo>
                    <a:cubicBezTo>
                      <a:pt x="2161" y="1483"/>
                      <a:pt x="2173" y="1477"/>
                      <a:pt x="2188" y="1477"/>
                    </a:cubicBezTo>
                    <a:cubicBezTo>
                      <a:pt x="2292" y="1477"/>
                      <a:pt x="2518" y="1758"/>
                      <a:pt x="2548" y="1793"/>
                    </a:cubicBezTo>
                    <a:cubicBezTo>
                      <a:pt x="2577" y="1827"/>
                      <a:pt x="2624" y="1840"/>
                      <a:pt x="2669" y="1840"/>
                    </a:cubicBezTo>
                    <a:cubicBezTo>
                      <a:pt x="2689" y="1840"/>
                      <a:pt x="2709" y="1837"/>
                      <a:pt x="2728" y="1832"/>
                    </a:cubicBezTo>
                    <a:cubicBezTo>
                      <a:pt x="2820" y="1809"/>
                      <a:pt x="2912" y="1784"/>
                      <a:pt x="3002" y="1754"/>
                    </a:cubicBezTo>
                    <a:cubicBezTo>
                      <a:pt x="3030" y="1745"/>
                      <a:pt x="3050" y="1740"/>
                      <a:pt x="3067" y="1735"/>
                    </a:cubicBezTo>
                    <a:cubicBezTo>
                      <a:pt x="3131" y="1806"/>
                      <a:pt x="3207" y="1867"/>
                      <a:pt x="3287" y="1918"/>
                    </a:cubicBezTo>
                    <a:cubicBezTo>
                      <a:pt x="3527" y="2071"/>
                      <a:pt x="3748" y="1989"/>
                      <a:pt x="4024" y="2055"/>
                    </a:cubicBezTo>
                    <a:cubicBezTo>
                      <a:pt x="4208" y="2099"/>
                      <a:pt x="4380" y="2236"/>
                      <a:pt x="4456" y="2408"/>
                    </a:cubicBezTo>
                    <a:cubicBezTo>
                      <a:pt x="4468" y="2436"/>
                      <a:pt x="4474" y="2461"/>
                      <a:pt x="4478" y="2486"/>
                    </a:cubicBezTo>
                    <a:cubicBezTo>
                      <a:pt x="4443" y="2560"/>
                      <a:pt x="4412" y="2638"/>
                      <a:pt x="4385" y="2714"/>
                    </a:cubicBezTo>
                    <a:cubicBezTo>
                      <a:pt x="4287" y="2810"/>
                      <a:pt x="4139" y="2878"/>
                      <a:pt x="4044" y="2917"/>
                    </a:cubicBezTo>
                    <a:cubicBezTo>
                      <a:pt x="3853" y="2998"/>
                      <a:pt x="3918" y="3280"/>
                      <a:pt x="4087" y="3280"/>
                    </a:cubicBezTo>
                    <a:cubicBezTo>
                      <a:pt x="4108" y="3280"/>
                      <a:pt x="4132" y="3275"/>
                      <a:pt x="4157" y="3265"/>
                    </a:cubicBezTo>
                    <a:cubicBezTo>
                      <a:pt x="4197" y="3247"/>
                      <a:pt x="4240" y="3227"/>
                      <a:pt x="4281" y="3205"/>
                    </a:cubicBezTo>
                    <a:cubicBezTo>
                      <a:pt x="4303" y="3295"/>
                      <a:pt x="4391" y="3348"/>
                      <a:pt x="4474" y="3348"/>
                    </a:cubicBezTo>
                    <a:cubicBezTo>
                      <a:pt x="4548" y="3348"/>
                      <a:pt x="4619" y="3305"/>
                      <a:pt x="4634" y="3208"/>
                    </a:cubicBezTo>
                    <a:cubicBezTo>
                      <a:pt x="4655" y="3071"/>
                      <a:pt x="4698" y="2929"/>
                      <a:pt x="4757" y="2792"/>
                    </a:cubicBezTo>
                    <a:cubicBezTo>
                      <a:pt x="4784" y="2750"/>
                      <a:pt x="4805" y="2707"/>
                      <a:pt x="4820" y="2662"/>
                    </a:cubicBezTo>
                    <a:cubicBezTo>
                      <a:pt x="5026" y="2266"/>
                      <a:pt x="5360" y="1938"/>
                      <a:pt x="5680" y="1938"/>
                    </a:cubicBezTo>
                    <a:cubicBezTo>
                      <a:pt x="5911" y="1938"/>
                      <a:pt x="6135" y="2109"/>
                      <a:pt x="6298" y="2546"/>
                    </a:cubicBezTo>
                    <a:cubicBezTo>
                      <a:pt x="6328" y="2625"/>
                      <a:pt x="6402" y="2670"/>
                      <a:pt x="6476" y="2670"/>
                    </a:cubicBezTo>
                    <a:cubicBezTo>
                      <a:pt x="6501" y="2670"/>
                      <a:pt x="6526" y="2665"/>
                      <a:pt x="6549" y="2654"/>
                    </a:cubicBezTo>
                    <a:lnTo>
                      <a:pt x="6549" y="2654"/>
                    </a:lnTo>
                    <a:cubicBezTo>
                      <a:pt x="6108" y="2861"/>
                      <a:pt x="5704" y="3262"/>
                      <a:pt x="5522" y="3726"/>
                    </a:cubicBezTo>
                    <a:cubicBezTo>
                      <a:pt x="5513" y="3751"/>
                      <a:pt x="5509" y="3775"/>
                      <a:pt x="5509" y="3798"/>
                    </a:cubicBezTo>
                    <a:cubicBezTo>
                      <a:pt x="5465" y="3822"/>
                      <a:pt x="5422" y="3851"/>
                      <a:pt x="5380" y="3885"/>
                    </a:cubicBezTo>
                    <a:cubicBezTo>
                      <a:pt x="5299" y="3731"/>
                      <a:pt x="5174" y="3606"/>
                      <a:pt x="4993" y="3556"/>
                    </a:cubicBezTo>
                    <a:cubicBezTo>
                      <a:pt x="4916" y="3535"/>
                      <a:pt x="4841" y="3524"/>
                      <a:pt x="4769" y="3524"/>
                    </a:cubicBezTo>
                    <a:cubicBezTo>
                      <a:pt x="4463" y="3524"/>
                      <a:pt x="4201" y="3704"/>
                      <a:pt x="3979" y="3925"/>
                    </a:cubicBezTo>
                    <a:cubicBezTo>
                      <a:pt x="3797" y="3769"/>
                      <a:pt x="3613" y="3704"/>
                      <a:pt x="3433" y="3704"/>
                    </a:cubicBezTo>
                    <a:cubicBezTo>
                      <a:pt x="3433" y="3612"/>
                      <a:pt x="3425" y="3522"/>
                      <a:pt x="3412" y="3435"/>
                    </a:cubicBezTo>
                    <a:cubicBezTo>
                      <a:pt x="3342" y="2994"/>
                      <a:pt x="3119" y="2584"/>
                      <a:pt x="2745" y="2331"/>
                    </a:cubicBezTo>
                    <a:cubicBezTo>
                      <a:pt x="2566" y="2209"/>
                      <a:pt x="2368" y="2160"/>
                      <a:pt x="2168" y="2160"/>
                    </a:cubicBezTo>
                    <a:cubicBezTo>
                      <a:pt x="1917" y="2160"/>
                      <a:pt x="1662" y="2238"/>
                      <a:pt x="1433" y="2353"/>
                    </a:cubicBezTo>
                    <a:cubicBezTo>
                      <a:pt x="1322" y="2124"/>
                      <a:pt x="1143" y="1890"/>
                      <a:pt x="903" y="1890"/>
                    </a:cubicBezTo>
                    <a:cubicBezTo>
                      <a:pt x="848" y="1890"/>
                      <a:pt x="790" y="1903"/>
                      <a:pt x="729" y="1930"/>
                    </a:cubicBezTo>
                    <a:cubicBezTo>
                      <a:pt x="304" y="2119"/>
                      <a:pt x="335" y="2746"/>
                      <a:pt x="400" y="3139"/>
                    </a:cubicBezTo>
                    <a:cubicBezTo>
                      <a:pt x="374" y="3168"/>
                      <a:pt x="356" y="3205"/>
                      <a:pt x="353" y="3245"/>
                    </a:cubicBezTo>
                    <a:cubicBezTo>
                      <a:pt x="352" y="3251"/>
                      <a:pt x="349" y="3257"/>
                      <a:pt x="349" y="3264"/>
                    </a:cubicBezTo>
                    <a:cubicBezTo>
                      <a:pt x="268" y="4482"/>
                      <a:pt x="229" y="5703"/>
                      <a:pt x="221" y="6925"/>
                    </a:cubicBezTo>
                    <a:cubicBezTo>
                      <a:pt x="78" y="6946"/>
                      <a:pt x="1" y="7176"/>
                      <a:pt x="162" y="7272"/>
                    </a:cubicBezTo>
                    <a:cubicBezTo>
                      <a:pt x="180" y="7283"/>
                      <a:pt x="199" y="7295"/>
                      <a:pt x="218" y="7307"/>
                    </a:cubicBezTo>
                    <a:cubicBezTo>
                      <a:pt x="216" y="8791"/>
                      <a:pt x="259" y="10276"/>
                      <a:pt x="336" y="11759"/>
                    </a:cubicBezTo>
                    <a:cubicBezTo>
                      <a:pt x="477" y="14430"/>
                      <a:pt x="729" y="17110"/>
                      <a:pt x="1240" y="19739"/>
                    </a:cubicBezTo>
                    <a:cubicBezTo>
                      <a:pt x="1255" y="19812"/>
                      <a:pt x="1300" y="19850"/>
                      <a:pt x="1353" y="19861"/>
                    </a:cubicBezTo>
                    <a:cubicBezTo>
                      <a:pt x="1791" y="20163"/>
                      <a:pt x="2218" y="20482"/>
                      <a:pt x="2644" y="20800"/>
                    </a:cubicBezTo>
                    <a:cubicBezTo>
                      <a:pt x="2651" y="20817"/>
                      <a:pt x="2657" y="20833"/>
                      <a:pt x="2665" y="20850"/>
                    </a:cubicBezTo>
                    <a:cubicBezTo>
                      <a:pt x="2699" y="20933"/>
                      <a:pt x="2769" y="20969"/>
                      <a:pt x="2837" y="20969"/>
                    </a:cubicBezTo>
                    <a:cubicBezTo>
                      <a:pt x="2848" y="20969"/>
                      <a:pt x="2859" y="20968"/>
                      <a:pt x="2869" y="20966"/>
                    </a:cubicBezTo>
                    <a:cubicBezTo>
                      <a:pt x="3211" y="21220"/>
                      <a:pt x="3553" y="21473"/>
                      <a:pt x="3905" y="21715"/>
                    </a:cubicBezTo>
                    <a:cubicBezTo>
                      <a:pt x="3937" y="21737"/>
                      <a:pt x="3968" y="21746"/>
                      <a:pt x="3997" y="21746"/>
                    </a:cubicBezTo>
                    <a:cubicBezTo>
                      <a:pt x="4105" y="21746"/>
                      <a:pt x="4182" y="21615"/>
                      <a:pt x="4153" y="21502"/>
                    </a:cubicBezTo>
                    <a:cubicBezTo>
                      <a:pt x="4166" y="21490"/>
                      <a:pt x="4179" y="21477"/>
                      <a:pt x="4190" y="21460"/>
                    </a:cubicBezTo>
                    <a:cubicBezTo>
                      <a:pt x="4218" y="21419"/>
                      <a:pt x="4243" y="21375"/>
                      <a:pt x="4270" y="21332"/>
                    </a:cubicBezTo>
                    <a:lnTo>
                      <a:pt x="4270" y="21332"/>
                    </a:lnTo>
                    <a:cubicBezTo>
                      <a:pt x="4266" y="21359"/>
                      <a:pt x="4261" y="21388"/>
                      <a:pt x="4256" y="21415"/>
                    </a:cubicBezTo>
                    <a:cubicBezTo>
                      <a:pt x="4254" y="21434"/>
                      <a:pt x="4255" y="21453"/>
                      <a:pt x="4259" y="21472"/>
                    </a:cubicBezTo>
                    <a:cubicBezTo>
                      <a:pt x="4100" y="21561"/>
                      <a:pt x="4172" y="21817"/>
                      <a:pt x="4340" y="21817"/>
                    </a:cubicBezTo>
                    <a:cubicBezTo>
                      <a:pt x="4360" y="21817"/>
                      <a:pt x="4381" y="21813"/>
                      <a:pt x="4403" y="21805"/>
                    </a:cubicBezTo>
                    <a:cubicBezTo>
                      <a:pt x="5392" y="21458"/>
                      <a:pt x="6297" y="20917"/>
                      <a:pt x="7286" y="20569"/>
                    </a:cubicBezTo>
                    <a:cubicBezTo>
                      <a:pt x="7440" y="20516"/>
                      <a:pt x="7432" y="20330"/>
                      <a:pt x="7338" y="20249"/>
                    </a:cubicBezTo>
                    <a:cubicBezTo>
                      <a:pt x="7346" y="20236"/>
                      <a:pt x="7355" y="20223"/>
                      <a:pt x="7364" y="20210"/>
                    </a:cubicBezTo>
                    <a:cubicBezTo>
                      <a:pt x="7399" y="20236"/>
                      <a:pt x="7444" y="20252"/>
                      <a:pt x="7489" y="20252"/>
                    </a:cubicBezTo>
                    <a:cubicBezTo>
                      <a:pt x="7548" y="20252"/>
                      <a:pt x="7607" y="20226"/>
                      <a:pt x="7646" y="20163"/>
                    </a:cubicBezTo>
                    <a:cubicBezTo>
                      <a:pt x="9014" y="18009"/>
                      <a:pt x="10096" y="15653"/>
                      <a:pt x="11033" y="13284"/>
                    </a:cubicBezTo>
                    <a:cubicBezTo>
                      <a:pt x="11894" y="11108"/>
                      <a:pt x="12851" y="8632"/>
                      <a:pt x="12746" y="6251"/>
                    </a:cubicBezTo>
                    <a:cubicBezTo>
                      <a:pt x="12743" y="6218"/>
                      <a:pt x="12735" y="6190"/>
                      <a:pt x="12721" y="6166"/>
                    </a:cubicBezTo>
                    <a:lnTo>
                      <a:pt x="12721" y="6166"/>
                    </a:lnTo>
                    <a:cubicBezTo>
                      <a:pt x="12773" y="6150"/>
                      <a:pt x="12823" y="6133"/>
                      <a:pt x="12875" y="6118"/>
                    </a:cubicBezTo>
                    <a:cubicBezTo>
                      <a:pt x="12911" y="6107"/>
                      <a:pt x="12938" y="6088"/>
                      <a:pt x="12957" y="6066"/>
                    </a:cubicBezTo>
                    <a:cubicBezTo>
                      <a:pt x="13012" y="6062"/>
                      <a:pt x="13064" y="6037"/>
                      <a:pt x="13103" y="5982"/>
                    </a:cubicBezTo>
                    <a:cubicBezTo>
                      <a:pt x="13358" y="5611"/>
                      <a:pt x="13569" y="5013"/>
                      <a:pt x="13136" y="4679"/>
                    </a:cubicBezTo>
                    <a:cubicBezTo>
                      <a:pt x="13059" y="4620"/>
                      <a:pt x="12976" y="4584"/>
                      <a:pt x="12894" y="4566"/>
                    </a:cubicBezTo>
                    <a:cubicBezTo>
                      <a:pt x="12919" y="4388"/>
                      <a:pt x="12973" y="4170"/>
                      <a:pt x="12871" y="4045"/>
                    </a:cubicBezTo>
                    <a:cubicBezTo>
                      <a:pt x="12773" y="3927"/>
                      <a:pt x="12650" y="3890"/>
                      <a:pt x="12518" y="3890"/>
                    </a:cubicBezTo>
                    <a:cubicBezTo>
                      <a:pt x="12473" y="3890"/>
                      <a:pt x="12426" y="3894"/>
                      <a:pt x="12379" y="3901"/>
                    </a:cubicBezTo>
                    <a:cubicBezTo>
                      <a:pt x="12341" y="3529"/>
                      <a:pt x="12215" y="3072"/>
                      <a:pt x="11820" y="2992"/>
                    </a:cubicBezTo>
                    <a:cubicBezTo>
                      <a:pt x="11771" y="2983"/>
                      <a:pt x="11724" y="2978"/>
                      <a:pt x="11678" y="2978"/>
                    </a:cubicBezTo>
                    <a:cubicBezTo>
                      <a:pt x="11295" y="2978"/>
                      <a:pt x="11004" y="3294"/>
                      <a:pt x="10792" y="3598"/>
                    </a:cubicBezTo>
                    <a:cubicBezTo>
                      <a:pt x="10679" y="3556"/>
                      <a:pt x="10553" y="3539"/>
                      <a:pt x="10426" y="3539"/>
                    </a:cubicBezTo>
                    <a:cubicBezTo>
                      <a:pt x="10363" y="3539"/>
                      <a:pt x="10300" y="3543"/>
                      <a:pt x="10239" y="3550"/>
                    </a:cubicBezTo>
                    <a:cubicBezTo>
                      <a:pt x="10239" y="3176"/>
                      <a:pt x="10148" y="2778"/>
                      <a:pt x="9739" y="2676"/>
                    </a:cubicBezTo>
                    <a:cubicBezTo>
                      <a:pt x="9694" y="2664"/>
                      <a:pt x="9649" y="2659"/>
                      <a:pt x="9605" y="2659"/>
                    </a:cubicBezTo>
                    <a:cubicBezTo>
                      <a:pt x="9367" y="2659"/>
                      <a:pt x="9152" y="2817"/>
                      <a:pt x="8982" y="3010"/>
                    </a:cubicBezTo>
                    <a:cubicBezTo>
                      <a:pt x="8891" y="2934"/>
                      <a:pt x="8790" y="2902"/>
                      <a:pt x="8684" y="2902"/>
                    </a:cubicBezTo>
                    <a:cubicBezTo>
                      <a:pt x="8482" y="2902"/>
                      <a:pt x="8267" y="3017"/>
                      <a:pt x="8090" y="3145"/>
                    </a:cubicBezTo>
                    <a:cubicBezTo>
                      <a:pt x="8020" y="2980"/>
                      <a:pt x="7929" y="2852"/>
                      <a:pt x="7825" y="2754"/>
                    </a:cubicBezTo>
                    <a:cubicBezTo>
                      <a:pt x="7856" y="2723"/>
                      <a:pt x="7872" y="2679"/>
                      <a:pt x="7866" y="2622"/>
                    </a:cubicBezTo>
                    <a:cubicBezTo>
                      <a:pt x="7851" y="2476"/>
                      <a:pt x="7819" y="2294"/>
                      <a:pt x="7756" y="2129"/>
                    </a:cubicBezTo>
                    <a:cubicBezTo>
                      <a:pt x="7903" y="1920"/>
                      <a:pt x="8082" y="1697"/>
                      <a:pt x="8348" y="1648"/>
                    </a:cubicBezTo>
                    <a:cubicBezTo>
                      <a:pt x="8365" y="1645"/>
                      <a:pt x="8381" y="1643"/>
                      <a:pt x="8397" y="1643"/>
                    </a:cubicBezTo>
                    <a:cubicBezTo>
                      <a:pt x="8660" y="1643"/>
                      <a:pt x="8788" y="2052"/>
                      <a:pt x="8854" y="2236"/>
                    </a:cubicBezTo>
                    <a:cubicBezTo>
                      <a:pt x="8884" y="2318"/>
                      <a:pt x="8949" y="2357"/>
                      <a:pt x="9019" y="2357"/>
                    </a:cubicBezTo>
                    <a:cubicBezTo>
                      <a:pt x="9068" y="2357"/>
                      <a:pt x="9119" y="2338"/>
                      <a:pt x="9162" y="2302"/>
                    </a:cubicBezTo>
                    <a:cubicBezTo>
                      <a:pt x="9372" y="2125"/>
                      <a:pt x="9634" y="1956"/>
                      <a:pt x="9896" y="1956"/>
                    </a:cubicBezTo>
                    <a:cubicBezTo>
                      <a:pt x="10024" y="1956"/>
                      <a:pt x="10152" y="1996"/>
                      <a:pt x="10274" y="2095"/>
                    </a:cubicBezTo>
                    <a:cubicBezTo>
                      <a:pt x="10536" y="2307"/>
                      <a:pt x="10454" y="2668"/>
                      <a:pt x="10305" y="2908"/>
                    </a:cubicBezTo>
                    <a:cubicBezTo>
                      <a:pt x="10221" y="3044"/>
                      <a:pt x="10346" y="3167"/>
                      <a:pt x="10472" y="3167"/>
                    </a:cubicBezTo>
                    <a:cubicBezTo>
                      <a:pt x="10530" y="3167"/>
                      <a:pt x="10589" y="3140"/>
                      <a:pt x="10628" y="3077"/>
                    </a:cubicBezTo>
                    <a:cubicBezTo>
                      <a:pt x="10903" y="2631"/>
                      <a:pt x="10857" y="2099"/>
                      <a:pt x="10439" y="1761"/>
                    </a:cubicBezTo>
                    <a:cubicBezTo>
                      <a:pt x="10281" y="1633"/>
                      <a:pt x="10109" y="1582"/>
                      <a:pt x="9936" y="1582"/>
                    </a:cubicBezTo>
                    <a:cubicBezTo>
                      <a:pt x="9648" y="1582"/>
                      <a:pt x="9355" y="1722"/>
                      <a:pt x="9108" y="1892"/>
                    </a:cubicBezTo>
                    <a:cubicBezTo>
                      <a:pt x="8976" y="1599"/>
                      <a:pt x="8772" y="1302"/>
                      <a:pt x="8433" y="1287"/>
                    </a:cubicBezTo>
                    <a:cubicBezTo>
                      <a:pt x="8421" y="1287"/>
                      <a:pt x="8410" y="1287"/>
                      <a:pt x="8399" y="1287"/>
                    </a:cubicBezTo>
                    <a:cubicBezTo>
                      <a:pt x="8030" y="1287"/>
                      <a:pt x="7764" y="1529"/>
                      <a:pt x="7547" y="1805"/>
                    </a:cubicBezTo>
                    <a:cubicBezTo>
                      <a:pt x="7483" y="1747"/>
                      <a:pt x="7406" y="1703"/>
                      <a:pt x="7314" y="1682"/>
                    </a:cubicBezTo>
                    <a:cubicBezTo>
                      <a:pt x="7262" y="1671"/>
                      <a:pt x="7212" y="1666"/>
                      <a:pt x="7164" y="1666"/>
                    </a:cubicBezTo>
                    <a:cubicBezTo>
                      <a:pt x="6874" y="1666"/>
                      <a:pt x="6657" y="1861"/>
                      <a:pt x="6491" y="2099"/>
                    </a:cubicBezTo>
                    <a:cubicBezTo>
                      <a:pt x="6309" y="1773"/>
                      <a:pt x="6051" y="1539"/>
                      <a:pt x="5675" y="1539"/>
                    </a:cubicBezTo>
                    <a:cubicBezTo>
                      <a:pt x="5596" y="1539"/>
                      <a:pt x="5513" y="1549"/>
                      <a:pt x="5424" y="1571"/>
                    </a:cubicBezTo>
                    <a:cubicBezTo>
                      <a:pt x="5131" y="1641"/>
                      <a:pt x="4888" y="1847"/>
                      <a:pt x="4700" y="2104"/>
                    </a:cubicBezTo>
                    <a:cubicBezTo>
                      <a:pt x="4577" y="1939"/>
                      <a:pt x="4418" y="1812"/>
                      <a:pt x="4221" y="1742"/>
                    </a:cubicBezTo>
                    <a:cubicBezTo>
                      <a:pt x="4180" y="1726"/>
                      <a:pt x="4136" y="1716"/>
                      <a:pt x="4091" y="1707"/>
                    </a:cubicBezTo>
                    <a:cubicBezTo>
                      <a:pt x="4143" y="1247"/>
                      <a:pt x="4314" y="993"/>
                      <a:pt x="4631" y="993"/>
                    </a:cubicBezTo>
                    <a:cubicBezTo>
                      <a:pt x="4762" y="993"/>
                      <a:pt x="4919" y="1036"/>
                      <a:pt x="5102" y="1127"/>
                    </a:cubicBezTo>
                    <a:cubicBezTo>
                      <a:pt x="5130" y="1140"/>
                      <a:pt x="5159" y="1147"/>
                      <a:pt x="5186" y="1147"/>
                    </a:cubicBezTo>
                    <a:cubicBezTo>
                      <a:pt x="5268" y="1147"/>
                      <a:pt x="5342" y="1091"/>
                      <a:pt x="5365" y="1004"/>
                    </a:cubicBezTo>
                    <a:cubicBezTo>
                      <a:pt x="5486" y="548"/>
                      <a:pt x="5794" y="352"/>
                      <a:pt x="6113" y="352"/>
                    </a:cubicBezTo>
                    <a:cubicBezTo>
                      <a:pt x="6554" y="352"/>
                      <a:pt x="7018" y="724"/>
                      <a:pt x="7050" y="1298"/>
                    </a:cubicBezTo>
                    <a:cubicBezTo>
                      <a:pt x="7056" y="1411"/>
                      <a:pt x="7143" y="1465"/>
                      <a:pt x="7231" y="1465"/>
                    </a:cubicBezTo>
                    <a:cubicBezTo>
                      <a:pt x="7326" y="1465"/>
                      <a:pt x="7421" y="1401"/>
                      <a:pt x="7414" y="1279"/>
                    </a:cubicBezTo>
                    <a:cubicBezTo>
                      <a:pt x="7370" y="479"/>
                      <a:pt x="6734" y="0"/>
                      <a:pt x="61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39"/>
              <p:cNvSpPr/>
              <p:nvPr/>
            </p:nvSpPr>
            <p:spPr>
              <a:xfrm>
                <a:off x="2235600" y="1814100"/>
                <a:ext cx="25375" cy="18325"/>
              </a:xfrm>
              <a:custGeom>
                <a:rect b="b" l="l" r="r" t="t"/>
                <a:pathLst>
                  <a:path extrusionOk="0" h="733" w="1015">
                    <a:moveTo>
                      <a:pt x="498" y="0"/>
                    </a:moveTo>
                    <a:cubicBezTo>
                      <a:pt x="108" y="0"/>
                      <a:pt x="0" y="628"/>
                      <a:pt x="429" y="723"/>
                    </a:cubicBezTo>
                    <a:cubicBezTo>
                      <a:pt x="459" y="729"/>
                      <a:pt x="488" y="732"/>
                      <a:pt x="515" y="732"/>
                    </a:cubicBezTo>
                    <a:cubicBezTo>
                      <a:pt x="906" y="732"/>
                      <a:pt x="1014" y="104"/>
                      <a:pt x="585" y="10"/>
                    </a:cubicBezTo>
                    <a:cubicBezTo>
                      <a:pt x="555" y="4"/>
                      <a:pt x="526" y="0"/>
                      <a:pt x="4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39"/>
              <p:cNvSpPr/>
              <p:nvPr/>
            </p:nvSpPr>
            <p:spPr>
              <a:xfrm>
                <a:off x="2252125" y="1869775"/>
                <a:ext cx="25375" cy="18325"/>
              </a:xfrm>
              <a:custGeom>
                <a:rect b="b" l="l" r="r" t="t"/>
                <a:pathLst>
                  <a:path extrusionOk="0" h="733" w="1015">
                    <a:moveTo>
                      <a:pt x="499" y="1"/>
                    </a:moveTo>
                    <a:cubicBezTo>
                      <a:pt x="108" y="1"/>
                      <a:pt x="0" y="629"/>
                      <a:pt x="430" y="723"/>
                    </a:cubicBezTo>
                    <a:cubicBezTo>
                      <a:pt x="460" y="730"/>
                      <a:pt x="488" y="733"/>
                      <a:pt x="516" y="733"/>
                    </a:cubicBezTo>
                    <a:cubicBezTo>
                      <a:pt x="907" y="733"/>
                      <a:pt x="1015" y="105"/>
                      <a:pt x="585" y="10"/>
                    </a:cubicBezTo>
                    <a:cubicBezTo>
                      <a:pt x="555" y="4"/>
                      <a:pt x="527" y="1"/>
                      <a:pt x="4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39"/>
              <p:cNvSpPr/>
              <p:nvPr/>
            </p:nvSpPr>
            <p:spPr>
              <a:xfrm>
                <a:off x="2308000" y="1860475"/>
                <a:ext cx="25375" cy="18325"/>
              </a:xfrm>
              <a:custGeom>
                <a:rect b="b" l="l" r="r" t="t"/>
                <a:pathLst>
                  <a:path extrusionOk="0" h="733" w="1015">
                    <a:moveTo>
                      <a:pt x="500" y="0"/>
                    </a:moveTo>
                    <a:cubicBezTo>
                      <a:pt x="109" y="0"/>
                      <a:pt x="1" y="628"/>
                      <a:pt x="430" y="723"/>
                    </a:cubicBezTo>
                    <a:cubicBezTo>
                      <a:pt x="460" y="729"/>
                      <a:pt x="489" y="733"/>
                      <a:pt x="517" y="733"/>
                    </a:cubicBezTo>
                    <a:cubicBezTo>
                      <a:pt x="907" y="733"/>
                      <a:pt x="1015" y="105"/>
                      <a:pt x="586" y="10"/>
                    </a:cubicBezTo>
                    <a:cubicBezTo>
                      <a:pt x="556" y="4"/>
                      <a:pt x="527" y="0"/>
                      <a:pt x="5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39"/>
              <p:cNvSpPr/>
              <p:nvPr/>
            </p:nvSpPr>
            <p:spPr>
              <a:xfrm>
                <a:off x="2278975" y="1943900"/>
                <a:ext cx="25375" cy="18300"/>
              </a:xfrm>
              <a:custGeom>
                <a:rect b="b" l="l" r="r" t="t"/>
                <a:pathLst>
                  <a:path extrusionOk="0" h="732" w="1015">
                    <a:moveTo>
                      <a:pt x="499" y="1"/>
                    </a:moveTo>
                    <a:cubicBezTo>
                      <a:pt x="109" y="1"/>
                      <a:pt x="1" y="629"/>
                      <a:pt x="430" y="722"/>
                    </a:cubicBezTo>
                    <a:cubicBezTo>
                      <a:pt x="460" y="729"/>
                      <a:pt x="489" y="732"/>
                      <a:pt x="517" y="732"/>
                    </a:cubicBezTo>
                    <a:cubicBezTo>
                      <a:pt x="907" y="732"/>
                      <a:pt x="1015" y="104"/>
                      <a:pt x="586" y="10"/>
                    </a:cubicBezTo>
                    <a:cubicBezTo>
                      <a:pt x="555" y="4"/>
                      <a:pt x="526" y="1"/>
                      <a:pt x="4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39"/>
              <p:cNvSpPr/>
              <p:nvPr/>
            </p:nvSpPr>
            <p:spPr>
              <a:xfrm>
                <a:off x="2247125" y="1917175"/>
                <a:ext cx="25375" cy="18325"/>
              </a:xfrm>
              <a:custGeom>
                <a:rect b="b" l="l" r="r" t="t"/>
                <a:pathLst>
                  <a:path extrusionOk="0" h="733" w="1015">
                    <a:moveTo>
                      <a:pt x="499" y="0"/>
                    </a:moveTo>
                    <a:cubicBezTo>
                      <a:pt x="108" y="0"/>
                      <a:pt x="0" y="628"/>
                      <a:pt x="430" y="722"/>
                    </a:cubicBezTo>
                    <a:cubicBezTo>
                      <a:pt x="460" y="729"/>
                      <a:pt x="488" y="732"/>
                      <a:pt x="516" y="732"/>
                    </a:cubicBezTo>
                    <a:cubicBezTo>
                      <a:pt x="907" y="732"/>
                      <a:pt x="1015" y="104"/>
                      <a:pt x="585" y="10"/>
                    </a:cubicBezTo>
                    <a:cubicBezTo>
                      <a:pt x="555" y="3"/>
                      <a:pt x="527" y="0"/>
                      <a:pt x="4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39"/>
              <p:cNvSpPr/>
              <p:nvPr/>
            </p:nvSpPr>
            <p:spPr>
              <a:xfrm>
                <a:off x="2311850" y="1933125"/>
                <a:ext cx="25400" cy="18325"/>
              </a:xfrm>
              <a:custGeom>
                <a:rect b="b" l="l" r="r" t="t"/>
                <a:pathLst>
                  <a:path extrusionOk="0" h="733" w="1016">
                    <a:moveTo>
                      <a:pt x="499" y="1"/>
                    </a:moveTo>
                    <a:cubicBezTo>
                      <a:pt x="108" y="1"/>
                      <a:pt x="1" y="629"/>
                      <a:pt x="430" y="723"/>
                    </a:cubicBezTo>
                    <a:cubicBezTo>
                      <a:pt x="460" y="730"/>
                      <a:pt x="488" y="733"/>
                      <a:pt x="516" y="733"/>
                    </a:cubicBezTo>
                    <a:cubicBezTo>
                      <a:pt x="907" y="733"/>
                      <a:pt x="1016" y="105"/>
                      <a:pt x="585" y="11"/>
                    </a:cubicBezTo>
                    <a:cubicBezTo>
                      <a:pt x="555" y="4"/>
                      <a:pt x="526" y="1"/>
                      <a:pt x="4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39"/>
              <p:cNvSpPr/>
              <p:nvPr/>
            </p:nvSpPr>
            <p:spPr>
              <a:xfrm>
                <a:off x="2308050" y="1991550"/>
                <a:ext cx="25375" cy="18325"/>
              </a:xfrm>
              <a:custGeom>
                <a:rect b="b" l="l" r="r" t="t"/>
                <a:pathLst>
                  <a:path extrusionOk="0" h="733" w="1015">
                    <a:moveTo>
                      <a:pt x="499" y="1"/>
                    </a:moveTo>
                    <a:cubicBezTo>
                      <a:pt x="108" y="1"/>
                      <a:pt x="0" y="629"/>
                      <a:pt x="429" y="723"/>
                    </a:cubicBezTo>
                    <a:cubicBezTo>
                      <a:pt x="459" y="730"/>
                      <a:pt x="488" y="733"/>
                      <a:pt x="515" y="733"/>
                    </a:cubicBezTo>
                    <a:cubicBezTo>
                      <a:pt x="906" y="733"/>
                      <a:pt x="1014" y="104"/>
                      <a:pt x="585" y="10"/>
                    </a:cubicBezTo>
                    <a:cubicBezTo>
                      <a:pt x="555" y="4"/>
                      <a:pt x="526" y="1"/>
                      <a:pt x="4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39"/>
              <p:cNvSpPr/>
              <p:nvPr/>
            </p:nvSpPr>
            <p:spPr>
              <a:xfrm>
                <a:off x="2285850" y="1887950"/>
                <a:ext cx="25375" cy="18300"/>
              </a:xfrm>
              <a:custGeom>
                <a:rect b="b" l="l" r="r" t="t"/>
                <a:pathLst>
                  <a:path extrusionOk="0" h="732" w="1015">
                    <a:moveTo>
                      <a:pt x="499" y="1"/>
                    </a:moveTo>
                    <a:cubicBezTo>
                      <a:pt x="108" y="1"/>
                      <a:pt x="1" y="629"/>
                      <a:pt x="430" y="722"/>
                    </a:cubicBezTo>
                    <a:cubicBezTo>
                      <a:pt x="460" y="729"/>
                      <a:pt x="489" y="732"/>
                      <a:pt x="517" y="732"/>
                    </a:cubicBezTo>
                    <a:cubicBezTo>
                      <a:pt x="907" y="732"/>
                      <a:pt x="1015" y="104"/>
                      <a:pt x="586" y="10"/>
                    </a:cubicBezTo>
                    <a:cubicBezTo>
                      <a:pt x="555" y="4"/>
                      <a:pt x="526" y="1"/>
                      <a:pt x="4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39"/>
              <p:cNvSpPr/>
              <p:nvPr/>
            </p:nvSpPr>
            <p:spPr>
              <a:xfrm>
                <a:off x="2265100" y="1818775"/>
                <a:ext cx="25375" cy="18300"/>
              </a:xfrm>
              <a:custGeom>
                <a:rect b="b" l="l" r="r" t="t"/>
                <a:pathLst>
                  <a:path extrusionOk="0" h="732" w="1015">
                    <a:moveTo>
                      <a:pt x="498" y="0"/>
                    </a:moveTo>
                    <a:cubicBezTo>
                      <a:pt x="108" y="0"/>
                      <a:pt x="0" y="628"/>
                      <a:pt x="429" y="721"/>
                    </a:cubicBezTo>
                    <a:cubicBezTo>
                      <a:pt x="460" y="728"/>
                      <a:pt x="489" y="731"/>
                      <a:pt x="516" y="731"/>
                    </a:cubicBezTo>
                    <a:cubicBezTo>
                      <a:pt x="906" y="731"/>
                      <a:pt x="1014" y="103"/>
                      <a:pt x="585" y="10"/>
                    </a:cubicBezTo>
                    <a:cubicBezTo>
                      <a:pt x="555" y="3"/>
                      <a:pt x="526" y="0"/>
                      <a:pt x="4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39"/>
              <p:cNvSpPr/>
              <p:nvPr/>
            </p:nvSpPr>
            <p:spPr>
              <a:xfrm>
                <a:off x="2390775" y="1867825"/>
                <a:ext cx="25400" cy="18325"/>
              </a:xfrm>
              <a:custGeom>
                <a:rect b="b" l="l" r="r" t="t"/>
                <a:pathLst>
                  <a:path extrusionOk="0" h="733" w="1016">
                    <a:moveTo>
                      <a:pt x="500" y="0"/>
                    </a:moveTo>
                    <a:cubicBezTo>
                      <a:pt x="109" y="0"/>
                      <a:pt x="1" y="629"/>
                      <a:pt x="430" y="723"/>
                    </a:cubicBezTo>
                    <a:cubicBezTo>
                      <a:pt x="460" y="729"/>
                      <a:pt x="489" y="732"/>
                      <a:pt x="516" y="732"/>
                    </a:cubicBezTo>
                    <a:cubicBezTo>
                      <a:pt x="907" y="732"/>
                      <a:pt x="1015" y="104"/>
                      <a:pt x="586" y="10"/>
                    </a:cubicBezTo>
                    <a:cubicBezTo>
                      <a:pt x="556" y="3"/>
                      <a:pt x="528" y="0"/>
                      <a:pt x="5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39"/>
              <p:cNvSpPr/>
              <p:nvPr/>
            </p:nvSpPr>
            <p:spPr>
              <a:xfrm>
                <a:off x="2446050" y="1836825"/>
                <a:ext cx="25375" cy="18325"/>
              </a:xfrm>
              <a:custGeom>
                <a:rect b="b" l="l" r="r" t="t"/>
                <a:pathLst>
                  <a:path extrusionOk="0" h="733" w="1015">
                    <a:moveTo>
                      <a:pt x="500" y="1"/>
                    </a:moveTo>
                    <a:cubicBezTo>
                      <a:pt x="109" y="1"/>
                      <a:pt x="1" y="629"/>
                      <a:pt x="430" y="723"/>
                    </a:cubicBezTo>
                    <a:cubicBezTo>
                      <a:pt x="460" y="730"/>
                      <a:pt x="489" y="733"/>
                      <a:pt x="517" y="733"/>
                    </a:cubicBezTo>
                    <a:cubicBezTo>
                      <a:pt x="907" y="733"/>
                      <a:pt x="1015" y="105"/>
                      <a:pt x="586" y="10"/>
                    </a:cubicBezTo>
                    <a:cubicBezTo>
                      <a:pt x="556" y="4"/>
                      <a:pt x="527" y="1"/>
                      <a:pt x="5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39"/>
              <p:cNvSpPr/>
              <p:nvPr/>
            </p:nvSpPr>
            <p:spPr>
              <a:xfrm>
                <a:off x="2418300" y="1963625"/>
                <a:ext cx="25375" cy="18325"/>
              </a:xfrm>
              <a:custGeom>
                <a:rect b="b" l="l" r="r" t="t"/>
                <a:pathLst>
                  <a:path extrusionOk="0" h="733" w="1015">
                    <a:moveTo>
                      <a:pt x="500" y="1"/>
                    </a:moveTo>
                    <a:cubicBezTo>
                      <a:pt x="109" y="1"/>
                      <a:pt x="1" y="628"/>
                      <a:pt x="430" y="723"/>
                    </a:cubicBezTo>
                    <a:cubicBezTo>
                      <a:pt x="460" y="729"/>
                      <a:pt x="489" y="733"/>
                      <a:pt x="516" y="733"/>
                    </a:cubicBezTo>
                    <a:cubicBezTo>
                      <a:pt x="907" y="733"/>
                      <a:pt x="1015" y="105"/>
                      <a:pt x="586" y="10"/>
                    </a:cubicBezTo>
                    <a:cubicBezTo>
                      <a:pt x="556" y="4"/>
                      <a:pt x="527" y="1"/>
                      <a:pt x="5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39"/>
              <p:cNvSpPr/>
              <p:nvPr/>
            </p:nvSpPr>
            <p:spPr>
              <a:xfrm>
                <a:off x="2380900" y="1921325"/>
                <a:ext cx="25350" cy="18300"/>
              </a:xfrm>
              <a:custGeom>
                <a:rect b="b" l="l" r="r" t="t"/>
                <a:pathLst>
                  <a:path extrusionOk="0" h="732" w="1014">
                    <a:moveTo>
                      <a:pt x="498" y="1"/>
                    </a:moveTo>
                    <a:cubicBezTo>
                      <a:pt x="108" y="1"/>
                      <a:pt x="0" y="629"/>
                      <a:pt x="429" y="722"/>
                    </a:cubicBezTo>
                    <a:cubicBezTo>
                      <a:pt x="459" y="729"/>
                      <a:pt x="488" y="732"/>
                      <a:pt x="516" y="732"/>
                    </a:cubicBezTo>
                    <a:cubicBezTo>
                      <a:pt x="906" y="732"/>
                      <a:pt x="1014" y="104"/>
                      <a:pt x="585" y="10"/>
                    </a:cubicBezTo>
                    <a:cubicBezTo>
                      <a:pt x="555" y="4"/>
                      <a:pt x="526" y="1"/>
                      <a:pt x="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39"/>
              <p:cNvSpPr/>
              <p:nvPr/>
            </p:nvSpPr>
            <p:spPr>
              <a:xfrm>
                <a:off x="2434225" y="1882725"/>
                <a:ext cx="25375" cy="18325"/>
              </a:xfrm>
              <a:custGeom>
                <a:rect b="b" l="l" r="r" t="t"/>
                <a:pathLst>
                  <a:path extrusionOk="0" h="733" w="1015">
                    <a:moveTo>
                      <a:pt x="499" y="0"/>
                    </a:moveTo>
                    <a:cubicBezTo>
                      <a:pt x="108" y="0"/>
                      <a:pt x="0" y="628"/>
                      <a:pt x="429" y="723"/>
                    </a:cubicBezTo>
                    <a:cubicBezTo>
                      <a:pt x="459" y="729"/>
                      <a:pt x="488" y="732"/>
                      <a:pt x="515" y="732"/>
                    </a:cubicBezTo>
                    <a:cubicBezTo>
                      <a:pt x="906" y="732"/>
                      <a:pt x="1014" y="105"/>
                      <a:pt x="585" y="10"/>
                    </a:cubicBezTo>
                    <a:cubicBezTo>
                      <a:pt x="555" y="3"/>
                      <a:pt x="527" y="0"/>
                      <a:pt x="4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39"/>
              <p:cNvSpPr/>
              <p:nvPr/>
            </p:nvSpPr>
            <p:spPr>
              <a:xfrm>
                <a:off x="2476450" y="1829125"/>
                <a:ext cx="25400" cy="18325"/>
              </a:xfrm>
              <a:custGeom>
                <a:rect b="b" l="l" r="r" t="t"/>
                <a:pathLst>
                  <a:path extrusionOk="0" h="733" w="1016">
                    <a:moveTo>
                      <a:pt x="501" y="0"/>
                    </a:moveTo>
                    <a:cubicBezTo>
                      <a:pt x="109" y="0"/>
                      <a:pt x="1" y="629"/>
                      <a:pt x="431" y="723"/>
                    </a:cubicBezTo>
                    <a:cubicBezTo>
                      <a:pt x="461" y="729"/>
                      <a:pt x="490" y="733"/>
                      <a:pt x="518" y="733"/>
                    </a:cubicBezTo>
                    <a:cubicBezTo>
                      <a:pt x="908" y="733"/>
                      <a:pt x="1016" y="104"/>
                      <a:pt x="587" y="10"/>
                    </a:cubicBezTo>
                    <a:cubicBezTo>
                      <a:pt x="557" y="4"/>
                      <a:pt x="528" y="0"/>
                      <a:pt x="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39"/>
              <p:cNvSpPr/>
              <p:nvPr/>
            </p:nvSpPr>
            <p:spPr>
              <a:xfrm>
                <a:off x="2443475" y="1922450"/>
                <a:ext cx="25375" cy="18300"/>
              </a:xfrm>
              <a:custGeom>
                <a:rect b="b" l="l" r="r" t="t"/>
                <a:pathLst>
                  <a:path extrusionOk="0" h="732" w="1015">
                    <a:moveTo>
                      <a:pt x="498" y="1"/>
                    </a:moveTo>
                    <a:cubicBezTo>
                      <a:pt x="108" y="1"/>
                      <a:pt x="0" y="629"/>
                      <a:pt x="429" y="722"/>
                    </a:cubicBezTo>
                    <a:cubicBezTo>
                      <a:pt x="460" y="729"/>
                      <a:pt x="489" y="732"/>
                      <a:pt x="516" y="732"/>
                    </a:cubicBezTo>
                    <a:cubicBezTo>
                      <a:pt x="907" y="732"/>
                      <a:pt x="1014" y="104"/>
                      <a:pt x="585" y="11"/>
                    </a:cubicBezTo>
                    <a:cubicBezTo>
                      <a:pt x="555" y="4"/>
                      <a:pt x="526" y="1"/>
                      <a:pt x="4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39"/>
              <p:cNvSpPr/>
              <p:nvPr/>
            </p:nvSpPr>
            <p:spPr>
              <a:xfrm>
                <a:off x="2366450" y="1995375"/>
                <a:ext cx="25400" cy="18325"/>
              </a:xfrm>
              <a:custGeom>
                <a:rect b="b" l="l" r="r" t="t"/>
                <a:pathLst>
                  <a:path extrusionOk="0" h="733" w="1016">
                    <a:moveTo>
                      <a:pt x="500" y="0"/>
                    </a:moveTo>
                    <a:cubicBezTo>
                      <a:pt x="109" y="0"/>
                      <a:pt x="1" y="628"/>
                      <a:pt x="430" y="722"/>
                    </a:cubicBezTo>
                    <a:cubicBezTo>
                      <a:pt x="460" y="729"/>
                      <a:pt x="489" y="732"/>
                      <a:pt x="516" y="732"/>
                    </a:cubicBezTo>
                    <a:cubicBezTo>
                      <a:pt x="907" y="732"/>
                      <a:pt x="1015" y="104"/>
                      <a:pt x="586" y="10"/>
                    </a:cubicBezTo>
                    <a:cubicBezTo>
                      <a:pt x="556" y="3"/>
                      <a:pt x="527" y="0"/>
                      <a:pt x="5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39"/>
              <p:cNvSpPr/>
              <p:nvPr/>
            </p:nvSpPr>
            <p:spPr>
              <a:xfrm>
                <a:off x="2366900" y="1952375"/>
                <a:ext cx="25375" cy="18300"/>
              </a:xfrm>
              <a:custGeom>
                <a:rect b="b" l="l" r="r" t="t"/>
                <a:pathLst>
                  <a:path extrusionOk="0" h="732" w="1015">
                    <a:moveTo>
                      <a:pt x="499" y="1"/>
                    </a:moveTo>
                    <a:cubicBezTo>
                      <a:pt x="109" y="1"/>
                      <a:pt x="1" y="629"/>
                      <a:pt x="430" y="722"/>
                    </a:cubicBezTo>
                    <a:cubicBezTo>
                      <a:pt x="460" y="729"/>
                      <a:pt x="489" y="732"/>
                      <a:pt x="517" y="732"/>
                    </a:cubicBezTo>
                    <a:cubicBezTo>
                      <a:pt x="907" y="732"/>
                      <a:pt x="1015" y="104"/>
                      <a:pt x="586" y="11"/>
                    </a:cubicBezTo>
                    <a:cubicBezTo>
                      <a:pt x="555" y="4"/>
                      <a:pt x="527" y="1"/>
                      <a:pt x="4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39"/>
              <p:cNvSpPr/>
              <p:nvPr/>
            </p:nvSpPr>
            <p:spPr>
              <a:xfrm>
                <a:off x="2398800" y="1995275"/>
                <a:ext cx="25375" cy="18300"/>
              </a:xfrm>
              <a:custGeom>
                <a:rect b="b" l="l" r="r" t="t"/>
                <a:pathLst>
                  <a:path extrusionOk="0" h="732" w="1015">
                    <a:moveTo>
                      <a:pt x="498" y="0"/>
                    </a:moveTo>
                    <a:cubicBezTo>
                      <a:pt x="108" y="0"/>
                      <a:pt x="0" y="628"/>
                      <a:pt x="429" y="722"/>
                    </a:cubicBezTo>
                    <a:cubicBezTo>
                      <a:pt x="460" y="728"/>
                      <a:pt x="489" y="731"/>
                      <a:pt x="516" y="731"/>
                    </a:cubicBezTo>
                    <a:cubicBezTo>
                      <a:pt x="906" y="731"/>
                      <a:pt x="1014" y="104"/>
                      <a:pt x="585" y="10"/>
                    </a:cubicBezTo>
                    <a:cubicBezTo>
                      <a:pt x="555" y="4"/>
                      <a:pt x="526" y="0"/>
                      <a:pt x="4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5" name="Google Shape;2175;p39"/>
            <p:cNvGrpSpPr/>
            <p:nvPr/>
          </p:nvGrpSpPr>
          <p:grpSpPr>
            <a:xfrm>
              <a:off x="1994212" y="3659550"/>
              <a:ext cx="648039" cy="784315"/>
              <a:chOff x="3170325" y="2667550"/>
              <a:chExt cx="305175" cy="369350"/>
            </a:xfrm>
          </p:grpSpPr>
          <p:sp>
            <p:nvSpPr>
              <p:cNvPr id="2176" name="Google Shape;2176;p39"/>
              <p:cNvSpPr/>
              <p:nvPr/>
            </p:nvSpPr>
            <p:spPr>
              <a:xfrm>
                <a:off x="3280450" y="2865850"/>
                <a:ext cx="144275" cy="171050"/>
              </a:xfrm>
              <a:custGeom>
                <a:rect b="b" l="l" r="r" t="t"/>
                <a:pathLst>
                  <a:path extrusionOk="0" h="6842" w="5771">
                    <a:moveTo>
                      <a:pt x="2727" y="0"/>
                    </a:moveTo>
                    <a:cubicBezTo>
                      <a:pt x="2727" y="0"/>
                      <a:pt x="2508" y="3044"/>
                      <a:pt x="0" y="3312"/>
                    </a:cubicBezTo>
                    <a:cubicBezTo>
                      <a:pt x="0" y="3312"/>
                      <a:pt x="2313" y="3579"/>
                      <a:pt x="2732" y="6842"/>
                    </a:cubicBezTo>
                    <a:cubicBezTo>
                      <a:pt x="2732" y="6842"/>
                      <a:pt x="3254" y="3498"/>
                      <a:pt x="5771" y="3263"/>
                    </a:cubicBezTo>
                    <a:cubicBezTo>
                      <a:pt x="5771" y="3263"/>
                      <a:pt x="2897" y="2581"/>
                      <a:pt x="27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39"/>
              <p:cNvSpPr/>
              <p:nvPr/>
            </p:nvSpPr>
            <p:spPr>
              <a:xfrm>
                <a:off x="3170325" y="2742875"/>
                <a:ext cx="144300" cy="171075"/>
              </a:xfrm>
              <a:custGeom>
                <a:rect b="b" l="l" r="r" t="t"/>
                <a:pathLst>
                  <a:path extrusionOk="0" h="6843" w="5772">
                    <a:moveTo>
                      <a:pt x="2728" y="1"/>
                    </a:moveTo>
                    <a:cubicBezTo>
                      <a:pt x="2728" y="1"/>
                      <a:pt x="2509" y="3044"/>
                      <a:pt x="1" y="3312"/>
                    </a:cubicBezTo>
                    <a:cubicBezTo>
                      <a:pt x="1" y="3312"/>
                      <a:pt x="2314" y="3580"/>
                      <a:pt x="2732" y="6842"/>
                    </a:cubicBezTo>
                    <a:cubicBezTo>
                      <a:pt x="2732" y="6842"/>
                      <a:pt x="3256" y="3499"/>
                      <a:pt x="5771" y="3263"/>
                    </a:cubicBezTo>
                    <a:cubicBezTo>
                      <a:pt x="5771" y="3263"/>
                      <a:pt x="2899" y="2581"/>
                      <a:pt x="27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39"/>
              <p:cNvSpPr/>
              <p:nvPr/>
            </p:nvSpPr>
            <p:spPr>
              <a:xfrm>
                <a:off x="3331250" y="2667550"/>
                <a:ext cx="144250" cy="171050"/>
              </a:xfrm>
              <a:custGeom>
                <a:rect b="b" l="l" r="r" t="t"/>
                <a:pathLst>
                  <a:path extrusionOk="0" h="6842" w="5770">
                    <a:moveTo>
                      <a:pt x="2726" y="0"/>
                    </a:moveTo>
                    <a:cubicBezTo>
                      <a:pt x="2726" y="0"/>
                      <a:pt x="2507" y="3044"/>
                      <a:pt x="0" y="3311"/>
                    </a:cubicBezTo>
                    <a:cubicBezTo>
                      <a:pt x="0" y="3311"/>
                      <a:pt x="2313" y="3579"/>
                      <a:pt x="2731" y="6841"/>
                    </a:cubicBezTo>
                    <a:cubicBezTo>
                      <a:pt x="2731" y="6841"/>
                      <a:pt x="3254" y="3498"/>
                      <a:pt x="5770" y="3262"/>
                    </a:cubicBezTo>
                    <a:cubicBezTo>
                      <a:pt x="5770" y="3262"/>
                      <a:pt x="2898" y="2581"/>
                      <a:pt x="27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79" name="Google Shape;2179;p39"/>
          <p:cNvSpPr txBox="1"/>
          <p:nvPr>
            <p:ph type="title"/>
          </p:nvPr>
        </p:nvSpPr>
        <p:spPr>
          <a:xfrm>
            <a:off x="1283450" y="0"/>
            <a:ext cx="5634600" cy="12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INTRODUCTION</a:t>
            </a:r>
            <a:endParaRPr/>
          </a:p>
        </p:txBody>
      </p:sp>
      <p:grpSp>
        <p:nvGrpSpPr>
          <p:cNvPr id="2180" name="Google Shape;2180;p39"/>
          <p:cNvGrpSpPr/>
          <p:nvPr/>
        </p:nvGrpSpPr>
        <p:grpSpPr>
          <a:xfrm rot="1025656">
            <a:off x="572238" y="1810980"/>
            <a:ext cx="1927834" cy="1744871"/>
            <a:chOff x="2667175" y="2092725"/>
            <a:chExt cx="369050" cy="334025"/>
          </a:xfrm>
        </p:grpSpPr>
        <p:sp>
          <p:nvSpPr>
            <p:cNvPr id="2181" name="Google Shape;2181;p39"/>
            <p:cNvSpPr/>
            <p:nvPr/>
          </p:nvSpPr>
          <p:spPr>
            <a:xfrm>
              <a:off x="2668975" y="2095300"/>
              <a:ext cx="363700" cy="330025"/>
            </a:xfrm>
            <a:custGeom>
              <a:rect b="b" l="l" r="r" t="t"/>
              <a:pathLst>
                <a:path extrusionOk="0" h="13201" w="14548">
                  <a:moveTo>
                    <a:pt x="13266" y="1"/>
                  </a:moveTo>
                  <a:lnTo>
                    <a:pt x="2703" y="963"/>
                  </a:lnTo>
                  <a:lnTo>
                    <a:pt x="919" y="1137"/>
                  </a:lnTo>
                  <a:lnTo>
                    <a:pt x="290" y="1254"/>
                  </a:lnTo>
                  <a:lnTo>
                    <a:pt x="1" y="1399"/>
                  </a:lnTo>
                  <a:lnTo>
                    <a:pt x="90" y="2561"/>
                  </a:lnTo>
                  <a:lnTo>
                    <a:pt x="205" y="2824"/>
                  </a:lnTo>
                  <a:lnTo>
                    <a:pt x="580" y="2992"/>
                  </a:lnTo>
                  <a:lnTo>
                    <a:pt x="1232" y="8915"/>
                  </a:lnTo>
                  <a:lnTo>
                    <a:pt x="1385" y="11448"/>
                  </a:lnTo>
                  <a:lnTo>
                    <a:pt x="1078" y="11727"/>
                  </a:lnTo>
                  <a:lnTo>
                    <a:pt x="1042" y="12013"/>
                  </a:lnTo>
                  <a:lnTo>
                    <a:pt x="1113" y="12803"/>
                  </a:lnTo>
                  <a:cubicBezTo>
                    <a:pt x="1113" y="12803"/>
                    <a:pt x="1156" y="13119"/>
                    <a:pt x="1299" y="13148"/>
                  </a:cubicBezTo>
                  <a:cubicBezTo>
                    <a:pt x="1442" y="13177"/>
                    <a:pt x="3160" y="13200"/>
                    <a:pt x="3160" y="13200"/>
                  </a:cubicBezTo>
                  <a:lnTo>
                    <a:pt x="10202" y="12513"/>
                  </a:lnTo>
                  <a:cubicBezTo>
                    <a:pt x="10202" y="12513"/>
                    <a:pt x="14182" y="12207"/>
                    <a:pt x="14338" y="12094"/>
                  </a:cubicBezTo>
                  <a:cubicBezTo>
                    <a:pt x="14492" y="11982"/>
                    <a:pt x="14547" y="11714"/>
                    <a:pt x="14547" y="11714"/>
                  </a:cubicBezTo>
                  <a:lnTo>
                    <a:pt x="14486" y="10398"/>
                  </a:lnTo>
                  <a:lnTo>
                    <a:pt x="14447" y="10321"/>
                  </a:lnTo>
                  <a:lnTo>
                    <a:pt x="13862" y="10245"/>
                  </a:lnTo>
                  <a:lnTo>
                    <a:pt x="13317" y="3795"/>
                  </a:lnTo>
                  <a:lnTo>
                    <a:pt x="13265" y="1993"/>
                  </a:lnTo>
                  <a:lnTo>
                    <a:pt x="13529" y="1517"/>
                  </a:lnTo>
                  <a:lnTo>
                    <a:pt x="13501" y="132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9"/>
            <p:cNvSpPr/>
            <p:nvPr/>
          </p:nvSpPr>
          <p:spPr>
            <a:xfrm>
              <a:off x="2667175" y="2092725"/>
              <a:ext cx="369050" cy="334025"/>
            </a:xfrm>
            <a:custGeom>
              <a:rect b="b" l="l" r="r" t="t"/>
              <a:pathLst>
                <a:path extrusionOk="0" h="13361" w="14762">
                  <a:moveTo>
                    <a:pt x="13413" y="315"/>
                  </a:moveTo>
                  <a:cubicBezTo>
                    <a:pt x="13417" y="444"/>
                    <a:pt x="13429" y="582"/>
                    <a:pt x="13427" y="719"/>
                  </a:cubicBezTo>
                  <a:cubicBezTo>
                    <a:pt x="13425" y="991"/>
                    <a:pt x="13422" y="1263"/>
                    <a:pt x="13406" y="1534"/>
                  </a:cubicBezTo>
                  <a:cubicBezTo>
                    <a:pt x="13389" y="1795"/>
                    <a:pt x="13328" y="1852"/>
                    <a:pt x="13069" y="1879"/>
                  </a:cubicBezTo>
                  <a:cubicBezTo>
                    <a:pt x="12588" y="1931"/>
                    <a:pt x="12105" y="1975"/>
                    <a:pt x="11623" y="2028"/>
                  </a:cubicBezTo>
                  <a:cubicBezTo>
                    <a:pt x="10479" y="2152"/>
                    <a:pt x="9335" y="2280"/>
                    <a:pt x="8190" y="2403"/>
                  </a:cubicBezTo>
                  <a:cubicBezTo>
                    <a:pt x="7933" y="2430"/>
                    <a:pt x="7674" y="2438"/>
                    <a:pt x="7416" y="2460"/>
                  </a:cubicBezTo>
                  <a:cubicBezTo>
                    <a:pt x="6418" y="2543"/>
                    <a:pt x="5421" y="2626"/>
                    <a:pt x="4424" y="2713"/>
                  </a:cubicBezTo>
                  <a:cubicBezTo>
                    <a:pt x="3887" y="2761"/>
                    <a:pt x="3353" y="2838"/>
                    <a:pt x="2815" y="2863"/>
                  </a:cubicBezTo>
                  <a:cubicBezTo>
                    <a:pt x="2051" y="2899"/>
                    <a:pt x="1286" y="2898"/>
                    <a:pt x="521" y="2914"/>
                  </a:cubicBezTo>
                  <a:cubicBezTo>
                    <a:pt x="515" y="2914"/>
                    <a:pt x="509" y="2914"/>
                    <a:pt x="503" y="2914"/>
                  </a:cubicBezTo>
                  <a:cubicBezTo>
                    <a:pt x="389" y="2914"/>
                    <a:pt x="310" y="2880"/>
                    <a:pt x="288" y="2750"/>
                  </a:cubicBezTo>
                  <a:cubicBezTo>
                    <a:pt x="232" y="2397"/>
                    <a:pt x="170" y="2043"/>
                    <a:pt x="118" y="1690"/>
                  </a:cubicBezTo>
                  <a:cubicBezTo>
                    <a:pt x="95" y="1539"/>
                    <a:pt x="161" y="1439"/>
                    <a:pt x="320" y="1413"/>
                  </a:cubicBezTo>
                  <a:cubicBezTo>
                    <a:pt x="414" y="1398"/>
                    <a:pt x="507" y="1365"/>
                    <a:pt x="602" y="1357"/>
                  </a:cubicBezTo>
                  <a:cubicBezTo>
                    <a:pt x="1610" y="1268"/>
                    <a:pt x="2618" y="1178"/>
                    <a:pt x="3627" y="1097"/>
                  </a:cubicBezTo>
                  <a:cubicBezTo>
                    <a:pt x="4443" y="1032"/>
                    <a:pt x="5261" y="993"/>
                    <a:pt x="6076" y="914"/>
                  </a:cubicBezTo>
                  <a:cubicBezTo>
                    <a:pt x="7222" y="804"/>
                    <a:pt x="8364" y="650"/>
                    <a:pt x="9510" y="547"/>
                  </a:cubicBezTo>
                  <a:cubicBezTo>
                    <a:pt x="10497" y="458"/>
                    <a:pt x="11488" y="413"/>
                    <a:pt x="12476" y="353"/>
                  </a:cubicBezTo>
                  <a:cubicBezTo>
                    <a:pt x="12764" y="336"/>
                    <a:pt x="13053" y="329"/>
                    <a:pt x="13413" y="315"/>
                  </a:cubicBezTo>
                  <a:close/>
                  <a:moveTo>
                    <a:pt x="7140" y="2727"/>
                  </a:moveTo>
                  <a:cubicBezTo>
                    <a:pt x="7110" y="3001"/>
                    <a:pt x="7083" y="3256"/>
                    <a:pt x="7054" y="3519"/>
                  </a:cubicBezTo>
                  <a:cubicBezTo>
                    <a:pt x="6864" y="3431"/>
                    <a:pt x="6825" y="3256"/>
                    <a:pt x="6867" y="2738"/>
                  </a:cubicBezTo>
                  <a:lnTo>
                    <a:pt x="6868" y="2738"/>
                  </a:lnTo>
                  <a:cubicBezTo>
                    <a:pt x="6944" y="2735"/>
                    <a:pt x="7022" y="2732"/>
                    <a:pt x="7140" y="2727"/>
                  </a:cubicBezTo>
                  <a:close/>
                  <a:moveTo>
                    <a:pt x="7905" y="2674"/>
                  </a:moveTo>
                  <a:cubicBezTo>
                    <a:pt x="7917" y="2967"/>
                    <a:pt x="7928" y="3238"/>
                    <a:pt x="7940" y="3528"/>
                  </a:cubicBezTo>
                  <a:cubicBezTo>
                    <a:pt x="7867" y="3525"/>
                    <a:pt x="7787" y="3520"/>
                    <a:pt x="7678" y="3515"/>
                  </a:cubicBezTo>
                  <a:cubicBezTo>
                    <a:pt x="7667" y="3245"/>
                    <a:pt x="7657" y="2992"/>
                    <a:pt x="7646" y="2711"/>
                  </a:cubicBezTo>
                  <a:cubicBezTo>
                    <a:pt x="7709" y="2701"/>
                    <a:pt x="7787" y="2691"/>
                    <a:pt x="7905" y="2674"/>
                  </a:cubicBezTo>
                  <a:close/>
                  <a:moveTo>
                    <a:pt x="7491" y="2706"/>
                  </a:moveTo>
                  <a:cubicBezTo>
                    <a:pt x="7598" y="2970"/>
                    <a:pt x="7568" y="3238"/>
                    <a:pt x="7576" y="3522"/>
                  </a:cubicBezTo>
                  <a:cubicBezTo>
                    <a:pt x="7479" y="3526"/>
                    <a:pt x="7400" y="3529"/>
                    <a:pt x="7310" y="3533"/>
                  </a:cubicBezTo>
                  <a:cubicBezTo>
                    <a:pt x="7294" y="3469"/>
                    <a:pt x="7271" y="3419"/>
                    <a:pt x="7267" y="3366"/>
                  </a:cubicBezTo>
                  <a:cubicBezTo>
                    <a:pt x="7256" y="3162"/>
                    <a:pt x="7250" y="2957"/>
                    <a:pt x="7240" y="2715"/>
                  </a:cubicBezTo>
                  <a:cubicBezTo>
                    <a:pt x="7332" y="2712"/>
                    <a:pt x="7405" y="2710"/>
                    <a:pt x="7491" y="2706"/>
                  </a:cubicBezTo>
                  <a:close/>
                  <a:moveTo>
                    <a:pt x="8220" y="2638"/>
                  </a:moveTo>
                  <a:cubicBezTo>
                    <a:pt x="8307" y="2638"/>
                    <a:pt x="8320" y="2692"/>
                    <a:pt x="8332" y="2846"/>
                  </a:cubicBezTo>
                  <a:cubicBezTo>
                    <a:pt x="8351" y="3081"/>
                    <a:pt x="8354" y="3316"/>
                    <a:pt x="8364" y="3596"/>
                  </a:cubicBezTo>
                  <a:cubicBezTo>
                    <a:pt x="8238" y="3561"/>
                    <a:pt x="8160" y="3539"/>
                    <a:pt x="8060" y="3511"/>
                  </a:cubicBezTo>
                  <a:cubicBezTo>
                    <a:pt x="8048" y="3227"/>
                    <a:pt x="8037" y="2950"/>
                    <a:pt x="8027" y="2673"/>
                  </a:cubicBezTo>
                  <a:cubicBezTo>
                    <a:pt x="8115" y="2651"/>
                    <a:pt x="8177" y="2638"/>
                    <a:pt x="8220" y="2638"/>
                  </a:cubicBezTo>
                  <a:close/>
                  <a:moveTo>
                    <a:pt x="8640" y="2605"/>
                  </a:moveTo>
                  <a:cubicBezTo>
                    <a:pt x="8748" y="2961"/>
                    <a:pt x="8736" y="3316"/>
                    <a:pt x="8767" y="3686"/>
                  </a:cubicBezTo>
                  <a:cubicBezTo>
                    <a:pt x="8592" y="3677"/>
                    <a:pt x="8480" y="3651"/>
                    <a:pt x="8466" y="3495"/>
                  </a:cubicBezTo>
                  <a:cubicBezTo>
                    <a:pt x="8438" y="3216"/>
                    <a:pt x="8412" y="2938"/>
                    <a:pt x="8383" y="2635"/>
                  </a:cubicBezTo>
                  <a:cubicBezTo>
                    <a:pt x="8483" y="2623"/>
                    <a:pt x="8552" y="2614"/>
                    <a:pt x="8640" y="2605"/>
                  </a:cubicBezTo>
                  <a:close/>
                  <a:moveTo>
                    <a:pt x="6759" y="2744"/>
                  </a:moveTo>
                  <a:cubicBezTo>
                    <a:pt x="6771" y="3038"/>
                    <a:pt x="6781" y="3285"/>
                    <a:pt x="6793" y="3567"/>
                  </a:cubicBezTo>
                  <a:cubicBezTo>
                    <a:pt x="6731" y="3595"/>
                    <a:pt x="6651" y="3632"/>
                    <a:pt x="6523" y="3690"/>
                  </a:cubicBezTo>
                  <a:cubicBezTo>
                    <a:pt x="6510" y="3360"/>
                    <a:pt x="6499" y="3076"/>
                    <a:pt x="6486" y="2768"/>
                  </a:cubicBezTo>
                  <a:cubicBezTo>
                    <a:pt x="6560" y="2762"/>
                    <a:pt x="6640" y="2755"/>
                    <a:pt x="6759" y="2744"/>
                  </a:cubicBezTo>
                  <a:close/>
                  <a:moveTo>
                    <a:pt x="13076" y="2153"/>
                  </a:moveTo>
                  <a:lnTo>
                    <a:pt x="13076" y="2153"/>
                  </a:lnTo>
                  <a:cubicBezTo>
                    <a:pt x="13272" y="2342"/>
                    <a:pt x="13331" y="3269"/>
                    <a:pt x="13203" y="3771"/>
                  </a:cubicBezTo>
                  <a:cubicBezTo>
                    <a:pt x="13166" y="3232"/>
                    <a:pt x="13047" y="2700"/>
                    <a:pt x="13076" y="2153"/>
                  </a:cubicBezTo>
                  <a:close/>
                  <a:moveTo>
                    <a:pt x="6366" y="2779"/>
                  </a:moveTo>
                  <a:cubicBezTo>
                    <a:pt x="6386" y="3062"/>
                    <a:pt x="6410" y="3338"/>
                    <a:pt x="6423" y="3615"/>
                  </a:cubicBezTo>
                  <a:cubicBezTo>
                    <a:pt x="6430" y="3776"/>
                    <a:pt x="6304" y="3791"/>
                    <a:pt x="6191" y="3815"/>
                  </a:cubicBezTo>
                  <a:cubicBezTo>
                    <a:pt x="6093" y="3596"/>
                    <a:pt x="6046" y="3132"/>
                    <a:pt x="6085" y="2790"/>
                  </a:cubicBezTo>
                  <a:cubicBezTo>
                    <a:pt x="6163" y="2787"/>
                    <a:pt x="6243" y="2784"/>
                    <a:pt x="6366" y="2779"/>
                  </a:cubicBezTo>
                  <a:close/>
                  <a:moveTo>
                    <a:pt x="9072" y="2568"/>
                  </a:moveTo>
                  <a:cubicBezTo>
                    <a:pt x="9109" y="3026"/>
                    <a:pt x="9146" y="3469"/>
                    <a:pt x="9185" y="3935"/>
                  </a:cubicBezTo>
                  <a:cubicBezTo>
                    <a:pt x="8991" y="3886"/>
                    <a:pt x="8871" y="3821"/>
                    <a:pt x="8855" y="3639"/>
                  </a:cubicBezTo>
                  <a:cubicBezTo>
                    <a:pt x="8825" y="3297"/>
                    <a:pt x="8792" y="2956"/>
                    <a:pt x="8758" y="2595"/>
                  </a:cubicBezTo>
                  <a:cubicBezTo>
                    <a:pt x="8865" y="2586"/>
                    <a:pt x="8945" y="2579"/>
                    <a:pt x="9072" y="2568"/>
                  </a:cubicBezTo>
                  <a:close/>
                  <a:moveTo>
                    <a:pt x="5962" y="2800"/>
                  </a:moveTo>
                  <a:lnTo>
                    <a:pt x="5962" y="2801"/>
                  </a:lnTo>
                  <a:cubicBezTo>
                    <a:pt x="5991" y="3140"/>
                    <a:pt x="6019" y="3431"/>
                    <a:pt x="6036" y="3721"/>
                  </a:cubicBezTo>
                  <a:cubicBezTo>
                    <a:pt x="6048" y="3918"/>
                    <a:pt x="6040" y="3920"/>
                    <a:pt x="5754" y="4011"/>
                  </a:cubicBezTo>
                  <a:cubicBezTo>
                    <a:pt x="5721" y="3633"/>
                    <a:pt x="5687" y="3263"/>
                    <a:pt x="5652" y="2865"/>
                  </a:cubicBezTo>
                  <a:cubicBezTo>
                    <a:pt x="5748" y="2845"/>
                    <a:pt x="5834" y="2827"/>
                    <a:pt x="5962" y="2800"/>
                  </a:cubicBezTo>
                  <a:close/>
                  <a:moveTo>
                    <a:pt x="5570" y="2846"/>
                  </a:moveTo>
                  <a:cubicBezTo>
                    <a:pt x="5602" y="3259"/>
                    <a:pt x="5640" y="3645"/>
                    <a:pt x="5661" y="4030"/>
                  </a:cubicBezTo>
                  <a:cubicBezTo>
                    <a:pt x="5672" y="4216"/>
                    <a:pt x="5522" y="4272"/>
                    <a:pt x="5358" y="4357"/>
                  </a:cubicBezTo>
                  <a:cubicBezTo>
                    <a:pt x="5307" y="3856"/>
                    <a:pt x="5258" y="3389"/>
                    <a:pt x="5208" y="2892"/>
                  </a:cubicBezTo>
                  <a:cubicBezTo>
                    <a:pt x="5338" y="2875"/>
                    <a:pt x="5438" y="2863"/>
                    <a:pt x="5570" y="2846"/>
                  </a:cubicBezTo>
                  <a:close/>
                  <a:moveTo>
                    <a:pt x="9421" y="2498"/>
                  </a:moveTo>
                  <a:cubicBezTo>
                    <a:pt x="9486" y="3155"/>
                    <a:pt x="9546" y="3754"/>
                    <a:pt x="9611" y="4416"/>
                  </a:cubicBezTo>
                  <a:cubicBezTo>
                    <a:pt x="9420" y="4243"/>
                    <a:pt x="9294" y="4112"/>
                    <a:pt x="9277" y="3887"/>
                  </a:cubicBezTo>
                  <a:cubicBezTo>
                    <a:pt x="9246" y="3467"/>
                    <a:pt x="9194" y="3049"/>
                    <a:pt x="9149" y="2606"/>
                  </a:cubicBezTo>
                  <a:cubicBezTo>
                    <a:pt x="9229" y="2574"/>
                    <a:pt x="9302" y="2544"/>
                    <a:pt x="9421" y="2498"/>
                  </a:cubicBezTo>
                  <a:close/>
                  <a:moveTo>
                    <a:pt x="5076" y="2883"/>
                  </a:moveTo>
                  <a:cubicBezTo>
                    <a:pt x="5103" y="2930"/>
                    <a:pt x="5129" y="2956"/>
                    <a:pt x="5132" y="2983"/>
                  </a:cubicBezTo>
                  <a:cubicBezTo>
                    <a:pt x="5181" y="3447"/>
                    <a:pt x="5231" y="3910"/>
                    <a:pt x="5270" y="4374"/>
                  </a:cubicBezTo>
                  <a:cubicBezTo>
                    <a:pt x="5284" y="4545"/>
                    <a:pt x="5163" y="4637"/>
                    <a:pt x="4999" y="4757"/>
                  </a:cubicBezTo>
                  <a:cubicBezTo>
                    <a:pt x="4937" y="4128"/>
                    <a:pt x="4878" y="3542"/>
                    <a:pt x="4818" y="2936"/>
                  </a:cubicBezTo>
                  <a:cubicBezTo>
                    <a:pt x="4922" y="2914"/>
                    <a:pt x="5000" y="2899"/>
                    <a:pt x="5076" y="2883"/>
                  </a:cubicBezTo>
                  <a:close/>
                  <a:moveTo>
                    <a:pt x="9814" y="2487"/>
                  </a:moveTo>
                  <a:cubicBezTo>
                    <a:pt x="9903" y="3377"/>
                    <a:pt x="9991" y="4249"/>
                    <a:pt x="10079" y="5121"/>
                  </a:cubicBezTo>
                  <a:cubicBezTo>
                    <a:pt x="9877" y="4846"/>
                    <a:pt x="9692" y="4588"/>
                    <a:pt x="9678" y="4230"/>
                  </a:cubicBezTo>
                  <a:cubicBezTo>
                    <a:pt x="9659" y="3741"/>
                    <a:pt x="9577" y="3256"/>
                    <a:pt x="9523" y="2769"/>
                  </a:cubicBezTo>
                  <a:cubicBezTo>
                    <a:pt x="9515" y="2695"/>
                    <a:pt x="9516" y="2621"/>
                    <a:pt x="9513" y="2528"/>
                  </a:cubicBezTo>
                  <a:cubicBezTo>
                    <a:pt x="9608" y="2514"/>
                    <a:pt x="9690" y="2504"/>
                    <a:pt x="9814" y="2487"/>
                  </a:cubicBezTo>
                  <a:close/>
                  <a:moveTo>
                    <a:pt x="4723" y="2956"/>
                  </a:moveTo>
                  <a:cubicBezTo>
                    <a:pt x="4742" y="3077"/>
                    <a:pt x="4768" y="3202"/>
                    <a:pt x="4780" y="3327"/>
                  </a:cubicBezTo>
                  <a:cubicBezTo>
                    <a:pt x="4821" y="3739"/>
                    <a:pt x="4844" y="4153"/>
                    <a:pt x="4902" y="4562"/>
                  </a:cubicBezTo>
                  <a:cubicBezTo>
                    <a:pt x="4949" y="4893"/>
                    <a:pt x="4872" y="5182"/>
                    <a:pt x="4657" y="5463"/>
                  </a:cubicBezTo>
                  <a:cubicBezTo>
                    <a:pt x="4564" y="4639"/>
                    <a:pt x="4471" y="3815"/>
                    <a:pt x="4376" y="2970"/>
                  </a:cubicBezTo>
                  <a:cubicBezTo>
                    <a:pt x="4505" y="2965"/>
                    <a:pt x="4596" y="2962"/>
                    <a:pt x="4723" y="2956"/>
                  </a:cubicBezTo>
                  <a:close/>
                  <a:moveTo>
                    <a:pt x="7264" y="5463"/>
                  </a:moveTo>
                  <a:cubicBezTo>
                    <a:pt x="7287" y="5732"/>
                    <a:pt x="7306" y="5964"/>
                    <a:pt x="7325" y="6196"/>
                  </a:cubicBezTo>
                  <a:cubicBezTo>
                    <a:pt x="6984" y="6268"/>
                    <a:pt x="6682" y="6331"/>
                    <a:pt x="6358" y="6399"/>
                  </a:cubicBezTo>
                  <a:cubicBezTo>
                    <a:pt x="6348" y="6125"/>
                    <a:pt x="6337" y="5861"/>
                    <a:pt x="6325" y="5565"/>
                  </a:cubicBezTo>
                  <a:cubicBezTo>
                    <a:pt x="6646" y="5531"/>
                    <a:pt x="6941" y="5498"/>
                    <a:pt x="7264" y="5463"/>
                  </a:cubicBezTo>
                  <a:close/>
                  <a:moveTo>
                    <a:pt x="11366" y="2310"/>
                  </a:moveTo>
                  <a:cubicBezTo>
                    <a:pt x="11510" y="3698"/>
                    <a:pt x="11653" y="5069"/>
                    <a:pt x="11796" y="6444"/>
                  </a:cubicBezTo>
                  <a:cubicBezTo>
                    <a:pt x="11703" y="6473"/>
                    <a:pt x="11634" y="6494"/>
                    <a:pt x="11552" y="6519"/>
                  </a:cubicBezTo>
                  <a:cubicBezTo>
                    <a:pt x="11530" y="6469"/>
                    <a:pt x="11503" y="6432"/>
                    <a:pt x="11498" y="6393"/>
                  </a:cubicBezTo>
                  <a:cubicBezTo>
                    <a:pt x="11446" y="5951"/>
                    <a:pt x="11396" y="5508"/>
                    <a:pt x="11348" y="5065"/>
                  </a:cubicBezTo>
                  <a:cubicBezTo>
                    <a:pt x="11257" y="4211"/>
                    <a:pt x="11166" y="3357"/>
                    <a:pt x="11077" y="2503"/>
                  </a:cubicBezTo>
                  <a:cubicBezTo>
                    <a:pt x="11074" y="2472"/>
                    <a:pt x="11078" y="2439"/>
                    <a:pt x="11081" y="2369"/>
                  </a:cubicBezTo>
                  <a:cubicBezTo>
                    <a:pt x="11177" y="2350"/>
                    <a:pt x="11258" y="2332"/>
                    <a:pt x="11366" y="2310"/>
                  </a:cubicBezTo>
                  <a:close/>
                  <a:moveTo>
                    <a:pt x="10983" y="2345"/>
                  </a:moveTo>
                  <a:cubicBezTo>
                    <a:pt x="11126" y="3746"/>
                    <a:pt x="11266" y="5124"/>
                    <a:pt x="11410" y="6541"/>
                  </a:cubicBezTo>
                  <a:cubicBezTo>
                    <a:pt x="11294" y="6545"/>
                    <a:pt x="11222" y="6548"/>
                    <a:pt x="11116" y="6553"/>
                  </a:cubicBezTo>
                  <a:cubicBezTo>
                    <a:pt x="10969" y="5172"/>
                    <a:pt x="10824" y="3804"/>
                    <a:pt x="10677" y="2419"/>
                  </a:cubicBezTo>
                  <a:cubicBezTo>
                    <a:pt x="10775" y="2395"/>
                    <a:pt x="10855" y="2376"/>
                    <a:pt x="10983" y="2345"/>
                  </a:cubicBezTo>
                  <a:close/>
                  <a:moveTo>
                    <a:pt x="10589" y="2366"/>
                  </a:moveTo>
                  <a:cubicBezTo>
                    <a:pt x="10735" y="3795"/>
                    <a:pt x="10876" y="5183"/>
                    <a:pt x="11018" y="6568"/>
                  </a:cubicBezTo>
                  <a:cubicBezTo>
                    <a:pt x="10957" y="6592"/>
                    <a:pt x="10930" y="6610"/>
                    <a:pt x="10900" y="6613"/>
                  </a:cubicBezTo>
                  <a:cubicBezTo>
                    <a:pt x="10889" y="6614"/>
                    <a:pt x="10878" y="6615"/>
                    <a:pt x="10866" y="6615"/>
                  </a:cubicBezTo>
                  <a:cubicBezTo>
                    <a:pt x="10832" y="6615"/>
                    <a:pt x="10792" y="6611"/>
                    <a:pt x="10727" y="6608"/>
                  </a:cubicBezTo>
                  <a:cubicBezTo>
                    <a:pt x="10581" y="5238"/>
                    <a:pt x="10435" y="3871"/>
                    <a:pt x="10285" y="2472"/>
                  </a:cubicBezTo>
                  <a:cubicBezTo>
                    <a:pt x="10369" y="2442"/>
                    <a:pt x="10453" y="2413"/>
                    <a:pt x="10589" y="2366"/>
                  </a:cubicBezTo>
                  <a:close/>
                  <a:moveTo>
                    <a:pt x="10206" y="2479"/>
                  </a:moveTo>
                  <a:cubicBezTo>
                    <a:pt x="10345" y="3860"/>
                    <a:pt x="10485" y="5230"/>
                    <a:pt x="10629" y="6642"/>
                  </a:cubicBezTo>
                  <a:cubicBezTo>
                    <a:pt x="10502" y="6641"/>
                    <a:pt x="10431" y="6639"/>
                    <a:pt x="10331" y="6638"/>
                  </a:cubicBezTo>
                  <a:cubicBezTo>
                    <a:pt x="10187" y="5256"/>
                    <a:pt x="10043" y="3886"/>
                    <a:pt x="9897" y="2492"/>
                  </a:cubicBezTo>
                  <a:cubicBezTo>
                    <a:pt x="10005" y="2487"/>
                    <a:pt x="10093" y="2483"/>
                    <a:pt x="10206" y="2479"/>
                  </a:cubicBezTo>
                  <a:close/>
                  <a:moveTo>
                    <a:pt x="7744" y="3719"/>
                  </a:moveTo>
                  <a:cubicBezTo>
                    <a:pt x="8346" y="3719"/>
                    <a:pt x="8954" y="3998"/>
                    <a:pt x="9320" y="4429"/>
                  </a:cubicBezTo>
                  <a:cubicBezTo>
                    <a:pt x="9859" y="5065"/>
                    <a:pt x="10081" y="5981"/>
                    <a:pt x="10078" y="6672"/>
                  </a:cubicBezTo>
                  <a:cubicBezTo>
                    <a:pt x="9707" y="6686"/>
                    <a:pt x="9333" y="6705"/>
                    <a:pt x="8958" y="6713"/>
                  </a:cubicBezTo>
                  <a:cubicBezTo>
                    <a:pt x="8957" y="6713"/>
                    <a:pt x="8956" y="6713"/>
                    <a:pt x="8956" y="6713"/>
                  </a:cubicBezTo>
                  <a:cubicBezTo>
                    <a:pt x="8900" y="6713"/>
                    <a:pt x="8831" y="6677"/>
                    <a:pt x="8790" y="6636"/>
                  </a:cubicBezTo>
                  <a:cubicBezTo>
                    <a:pt x="8462" y="6312"/>
                    <a:pt x="8065" y="6178"/>
                    <a:pt x="7579" y="6178"/>
                  </a:cubicBezTo>
                  <a:cubicBezTo>
                    <a:pt x="7543" y="6178"/>
                    <a:pt x="7506" y="6179"/>
                    <a:pt x="7469" y="6180"/>
                  </a:cubicBezTo>
                  <a:lnTo>
                    <a:pt x="7469" y="6180"/>
                  </a:lnTo>
                  <a:cubicBezTo>
                    <a:pt x="7441" y="5930"/>
                    <a:pt x="7417" y="5709"/>
                    <a:pt x="7394" y="5498"/>
                  </a:cubicBezTo>
                  <a:cubicBezTo>
                    <a:pt x="7666" y="5352"/>
                    <a:pt x="7978" y="5531"/>
                    <a:pt x="8234" y="5288"/>
                  </a:cubicBezTo>
                  <a:cubicBezTo>
                    <a:pt x="8129" y="5243"/>
                    <a:pt x="8027" y="5232"/>
                    <a:pt x="7924" y="5232"/>
                  </a:cubicBezTo>
                  <a:cubicBezTo>
                    <a:pt x="7822" y="5232"/>
                    <a:pt x="7720" y="5243"/>
                    <a:pt x="7617" y="5243"/>
                  </a:cubicBezTo>
                  <a:cubicBezTo>
                    <a:pt x="7537" y="5243"/>
                    <a:pt x="7456" y="5237"/>
                    <a:pt x="7373" y="5214"/>
                  </a:cubicBezTo>
                  <a:cubicBezTo>
                    <a:pt x="7334" y="4745"/>
                    <a:pt x="7295" y="4262"/>
                    <a:pt x="7254" y="3785"/>
                  </a:cubicBezTo>
                  <a:cubicBezTo>
                    <a:pt x="7414" y="3740"/>
                    <a:pt x="7579" y="3719"/>
                    <a:pt x="7744" y="3719"/>
                  </a:cubicBezTo>
                  <a:close/>
                  <a:moveTo>
                    <a:pt x="7829" y="6411"/>
                  </a:moveTo>
                  <a:cubicBezTo>
                    <a:pt x="8103" y="6411"/>
                    <a:pt x="8348" y="6516"/>
                    <a:pt x="8571" y="6752"/>
                  </a:cubicBezTo>
                  <a:cubicBezTo>
                    <a:pt x="8236" y="6788"/>
                    <a:pt x="7900" y="6823"/>
                    <a:pt x="7534" y="6862"/>
                  </a:cubicBezTo>
                  <a:cubicBezTo>
                    <a:pt x="7522" y="6723"/>
                    <a:pt x="7510" y="6597"/>
                    <a:pt x="7497" y="6456"/>
                  </a:cubicBezTo>
                  <a:cubicBezTo>
                    <a:pt x="7612" y="6427"/>
                    <a:pt x="7723" y="6411"/>
                    <a:pt x="7829" y="6411"/>
                  </a:cubicBezTo>
                  <a:close/>
                  <a:moveTo>
                    <a:pt x="4298" y="2977"/>
                  </a:moveTo>
                  <a:cubicBezTo>
                    <a:pt x="4422" y="4367"/>
                    <a:pt x="4706" y="5727"/>
                    <a:pt x="4443" y="7122"/>
                  </a:cubicBezTo>
                  <a:cubicBezTo>
                    <a:pt x="4292" y="5760"/>
                    <a:pt x="4140" y="4398"/>
                    <a:pt x="3985" y="3012"/>
                  </a:cubicBezTo>
                  <a:cubicBezTo>
                    <a:pt x="4097" y="2999"/>
                    <a:pt x="4176" y="2990"/>
                    <a:pt x="4298" y="2977"/>
                  </a:cubicBezTo>
                  <a:close/>
                  <a:moveTo>
                    <a:pt x="6993" y="3719"/>
                  </a:moveTo>
                  <a:cubicBezTo>
                    <a:pt x="7096" y="3719"/>
                    <a:pt x="7136" y="3787"/>
                    <a:pt x="7145" y="3941"/>
                  </a:cubicBezTo>
                  <a:cubicBezTo>
                    <a:pt x="7169" y="4363"/>
                    <a:pt x="7181" y="4787"/>
                    <a:pt x="7200" y="5257"/>
                  </a:cubicBezTo>
                  <a:cubicBezTo>
                    <a:pt x="6930" y="5291"/>
                    <a:pt x="6655" y="5329"/>
                    <a:pt x="6380" y="5359"/>
                  </a:cubicBezTo>
                  <a:cubicBezTo>
                    <a:pt x="6094" y="5389"/>
                    <a:pt x="6076" y="5421"/>
                    <a:pt x="6098" y="5697"/>
                  </a:cubicBezTo>
                  <a:cubicBezTo>
                    <a:pt x="6116" y="5935"/>
                    <a:pt x="6103" y="6174"/>
                    <a:pt x="6100" y="6413"/>
                  </a:cubicBezTo>
                  <a:cubicBezTo>
                    <a:pt x="6099" y="6600"/>
                    <a:pt x="6117" y="6667"/>
                    <a:pt x="6218" y="6667"/>
                  </a:cubicBezTo>
                  <a:cubicBezTo>
                    <a:pt x="6257" y="6667"/>
                    <a:pt x="6309" y="6657"/>
                    <a:pt x="6376" y="6641"/>
                  </a:cubicBezTo>
                  <a:cubicBezTo>
                    <a:pt x="6687" y="6563"/>
                    <a:pt x="6999" y="6488"/>
                    <a:pt x="7346" y="6403"/>
                  </a:cubicBezTo>
                  <a:cubicBezTo>
                    <a:pt x="7353" y="6580"/>
                    <a:pt x="7358" y="6712"/>
                    <a:pt x="7365" y="6887"/>
                  </a:cubicBezTo>
                  <a:cubicBezTo>
                    <a:pt x="6496" y="6989"/>
                    <a:pt x="5617" y="7082"/>
                    <a:pt x="4684" y="7151"/>
                  </a:cubicBezTo>
                  <a:cubicBezTo>
                    <a:pt x="4699" y="6819"/>
                    <a:pt x="4684" y="6525"/>
                    <a:pt x="4727" y="6242"/>
                  </a:cubicBezTo>
                  <a:cubicBezTo>
                    <a:pt x="4932" y="4890"/>
                    <a:pt x="5458" y="4193"/>
                    <a:pt x="6847" y="3747"/>
                  </a:cubicBezTo>
                  <a:cubicBezTo>
                    <a:pt x="6906" y="3728"/>
                    <a:pt x="6954" y="3719"/>
                    <a:pt x="6993" y="3719"/>
                  </a:cubicBezTo>
                  <a:close/>
                  <a:moveTo>
                    <a:pt x="3909" y="3045"/>
                  </a:moveTo>
                  <a:cubicBezTo>
                    <a:pt x="4054" y="4403"/>
                    <a:pt x="4198" y="5757"/>
                    <a:pt x="4344" y="7139"/>
                  </a:cubicBezTo>
                  <a:cubicBezTo>
                    <a:pt x="4254" y="7168"/>
                    <a:pt x="4170" y="7194"/>
                    <a:pt x="4059" y="7228"/>
                  </a:cubicBezTo>
                  <a:cubicBezTo>
                    <a:pt x="3879" y="5828"/>
                    <a:pt x="3705" y="4463"/>
                    <a:pt x="3526" y="3061"/>
                  </a:cubicBezTo>
                  <a:cubicBezTo>
                    <a:pt x="3673" y="3055"/>
                    <a:pt x="3767" y="3051"/>
                    <a:pt x="3909" y="3045"/>
                  </a:cubicBezTo>
                  <a:close/>
                  <a:moveTo>
                    <a:pt x="3445" y="3057"/>
                  </a:moveTo>
                  <a:cubicBezTo>
                    <a:pt x="3615" y="4439"/>
                    <a:pt x="3781" y="5802"/>
                    <a:pt x="3950" y="7176"/>
                  </a:cubicBezTo>
                  <a:cubicBezTo>
                    <a:pt x="3900" y="7197"/>
                    <a:pt x="3866" y="7220"/>
                    <a:pt x="3827" y="7228"/>
                  </a:cubicBezTo>
                  <a:cubicBezTo>
                    <a:pt x="3812" y="7231"/>
                    <a:pt x="3796" y="7232"/>
                    <a:pt x="3779" y="7232"/>
                  </a:cubicBezTo>
                  <a:cubicBezTo>
                    <a:pt x="3749" y="7232"/>
                    <a:pt x="3712" y="7230"/>
                    <a:pt x="3661" y="7230"/>
                  </a:cubicBezTo>
                  <a:cubicBezTo>
                    <a:pt x="3461" y="5861"/>
                    <a:pt x="3261" y="4493"/>
                    <a:pt x="3058" y="3103"/>
                  </a:cubicBezTo>
                  <a:cubicBezTo>
                    <a:pt x="3197" y="3087"/>
                    <a:pt x="3300" y="3074"/>
                    <a:pt x="3445" y="3057"/>
                  </a:cubicBezTo>
                  <a:close/>
                  <a:moveTo>
                    <a:pt x="2978" y="3108"/>
                  </a:moveTo>
                  <a:cubicBezTo>
                    <a:pt x="3172" y="4486"/>
                    <a:pt x="3364" y="5849"/>
                    <a:pt x="3559" y="7238"/>
                  </a:cubicBezTo>
                  <a:cubicBezTo>
                    <a:pt x="3452" y="7249"/>
                    <a:pt x="3373" y="7256"/>
                    <a:pt x="3269" y="7266"/>
                  </a:cubicBezTo>
                  <a:cubicBezTo>
                    <a:pt x="3065" y="5884"/>
                    <a:pt x="2865" y="4520"/>
                    <a:pt x="2661" y="3121"/>
                  </a:cubicBezTo>
                  <a:cubicBezTo>
                    <a:pt x="2786" y="3116"/>
                    <a:pt x="2868" y="3113"/>
                    <a:pt x="2978" y="3108"/>
                  </a:cubicBezTo>
                  <a:close/>
                  <a:moveTo>
                    <a:pt x="2583" y="3131"/>
                  </a:moveTo>
                  <a:cubicBezTo>
                    <a:pt x="2775" y="4492"/>
                    <a:pt x="2968" y="5855"/>
                    <a:pt x="3166" y="7262"/>
                  </a:cubicBezTo>
                  <a:lnTo>
                    <a:pt x="3165" y="7262"/>
                  </a:lnTo>
                  <a:cubicBezTo>
                    <a:pt x="3051" y="7266"/>
                    <a:pt x="2981" y="7270"/>
                    <a:pt x="2869" y="7275"/>
                  </a:cubicBezTo>
                  <a:cubicBezTo>
                    <a:pt x="2638" y="5908"/>
                    <a:pt x="2408" y="4541"/>
                    <a:pt x="2173" y="3147"/>
                  </a:cubicBezTo>
                  <a:cubicBezTo>
                    <a:pt x="2317" y="3141"/>
                    <a:pt x="2429" y="3137"/>
                    <a:pt x="2583" y="3131"/>
                  </a:cubicBezTo>
                  <a:close/>
                  <a:moveTo>
                    <a:pt x="1823" y="3128"/>
                  </a:moveTo>
                  <a:cubicBezTo>
                    <a:pt x="1898" y="3128"/>
                    <a:pt x="1973" y="3134"/>
                    <a:pt x="2094" y="3139"/>
                  </a:cubicBezTo>
                  <a:cubicBezTo>
                    <a:pt x="2319" y="4525"/>
                    <a:pt x="2544" y="5910"/>
                    <a:pt x="2774" y="7322"/>
                  </a:cubicBezTo>
                  <a:cubicBezTo>
                    <a:pt x="2656" y="7327"/>
                    <a:pt x="2577" y="7329"/>
                    <a:pt x="2479" y="7334"/>
                  </a:cubicBezTo>
                  <a:cubicBezTo>
                    <a:pt x="2400" y="6918"/>
                    <a:pt x="2324" y="6513"/>
                    <a:pt x="2248" y="6109"/>
                  </a:cubicBezTo>
                  <a:cubicBezTo>
                    <a:pt x="2076" y="5191"/>
                    <a:pt x="1905" y="4273"/>
                    <a:pt x="1733" y="3354"/>
                  </a:cubicBezTo>
                  <a:cubicBezTo>
                    <a:pt x="1730" y="3338"/>
                    <a:pt x="1715" y="3325"/>
                    <a:pt x="1703" y="3310"/>
                  </a:cubicBezTo>
                  <a:lnTo>
                    <a:pt x="1703" y="3310"/>
                  </a:lnTo>
                  <a:cubicBezTo>
                    <a:pt x="1711" y="3260"/>
                    <a:pt x="1720" y="3207"/>
                    <a:pt x="1727" y="3152"/>
                  </a:cubicBezTo>
                  <a:cubicBezTo>
                    <a:pt x="1762" y="3143"/>
                    <a:pt x="1793" y="3130"/>
                    <a:pt x="1823" y="3128"/>
                  </a:cubicBezTo>
                  <a:close/>
                  <a:moveTo>
                    <a:pt x="1428" y="3112"/>
                  </a:moveTo>
                  <a:cubicBezTo>
                    <a:pt x="1522" y="3112"/>
                    <a:pt x="1607" y="3175"/>
                    <a:pt x="1698" y="3304"/>
                  </a:cubicBezTo>
                  <a:lnTo>
                    <a:pt x="1698" y="3304"/>
                  </a:lnTo>
                  <a:cubicBezTo>
                    <a:pt x="1698" y="3303"/>
                    <a:pt x="1697" y="3303"/>
                    <a:pt x="1697" y="3302"/>
                  </a:cubicBezTo>
                  <a:lnTo>
                    <a:pt x="1697" y="3302"/>
                  </a:lnTo>
                  <a:cubicBezTo>
                    <a:pt x="1764" y="3763"/>
                    <a:pt x="1821" y="4225"/>
                    <a:pt x="1899" y="4683"/>
                  </a:cubicBezTo>
                  <a:cubicBezTo>
                    <a:pt x="2040" y="5497"/>
                    <a:pt x="2193" y="6310"/>
                    <a:pt x="2339" y="7122"/>
                  </a:cubicBezTo>
                  <a:cubicBezTo>
                    <a:pt x="2352" y="7194"/>
                    <a:pt x="2354" y="7269"/>
                    <a:pt x="2363" y="7363"/>
                  </a:cubicBezTo>
                  <a:cubicBezTo>
                    <a:pt x="2273" y="7372"/>
                    <a:pt x="2201" y="7381"/>
                    <a:pt x="2093" y="7393"/>
                  </a:cubicBezTo>
                  <a:cubicBezTo>
                    <a:pt x="2044" y="7165"/>
                    <a:pt x="1994" y="6948"/>
                    <a:pt x="1952" y="6727"/>
                  </a:cubicBezTo>
                  <a:cubicBezTo>
                    <a:pt x="1730" y="5620"/>
                    <a:pt x="1512" y="4511"/>
                    <a:pt x="1290" y="3403"/>
                  </a:cubicBezTo>
                  <a:cubicBezTo>
                    <a:pt x="1276" y="3332"/>
                    <a:pt x="1242" y="3265"/>
                    <a:pt x="1216" y="3195"/>
                  </a:cubicBezTo>
                  <a:lnTo>
                    <a:pt x="1216" y="3195"/>
                  </a:lnTo>
                  <a:cubicBezTo>
                    <a:pt x="1216" y="3196"/>
                    <a:pt x="1217" y="3197"/>
                    <a:pt x="1217" y="3197"/>
                  </a:cubicBezTo>
                  <a:cubicBezTo>
                    <a:pt x="1296" y="3141"/>
                    <a:pt x="1364" y="3112"/>
                    <a:pt x="1428" y="3112"/>
                  </a:cubicBezTo>
                  <a:close/>
                  <a:moveTo>
                    <a:pt x="8690" y="6882"/>
                  </a:moveTo>
                  <a:cubicBezTo>
                    <a:pt x="8736" y="6882"/>
                    <a:pt x="8820" y="6970"/>
                    <a:pt x="8827" y="7024"/>
                  </a:cubicBezTo>
                  <a:cubicBezTo>
                    <a:pt x="8844" y="7161"/>
                    <a:pt x="8865" y="7320"/>
                    <a:pt x="8814" y="7439"/>
                  </a:cubicBezTo>
                  <a:cubicBezTo>
                    <a:pt x="8604" y="7929"/>
                    <a:pt x="8197" y="8185"/>
                    <a:pt x="7682" y="8371"/>
                  </a:cubicBezTo>
                  <a:cubicBezTo>
                    <a:pt x="7632" y="7873"/>
                    <a:pt x="7588" y="7445"/>
                    <a:pt x="7541" y="6982"/>
                  </a:cubicBezTo>
                  <a:cubicBezTo>
                    <a:pt x="7944" y="6944"/>
                    <a:pt x="8316" y="6905"/>
                    <a:pt x="8688" y="6882"/>
                  </a:cubicBezTo>
                  <a:cubicBezTo>
                    <a:pt x="8689" y="6882"/>
                    <a:pt x="8689" y="6882"/>
                    <a:pt x="8690" y="6882"/>
                  </a:cubicBezTo>
                  <a:close/>
                  <a:moveTo>
                    <a:pt x="926" y="4016"/>
                  </a:moveTo>
                  <a:cubicBezTo>
                    <a:pt x="1007" y="4416"/>
                    <a:pt x="1090" y="4816"/>
                    <a:pt x="1169" y="5216"/>
                  </a:cubicBezTo>
                  <a:cubicBezTo>
                    <a:pt x="1269" y="5728"/>
                    <a:pt x="1385" y="6237"/>
                    <a:pt x="1457" y="6752"/>
                  </a:cubicBezTo>
                  <a:cubicBezTo>
                    <a:pt x="1542" y="7375"/>
                    <a:pt x="1746" y="7972"/>
                    <a:pt x="1812" y="8594"/>
                  </a:cubicBezTo>
                  <a:cubicBezTo>
                    <a:pt x="1853" y="8976"/>
                    <a:pt x="1819" y="9366"/>
                    <a:pt x="1787" y="9755"/>
                  </a:cubicBezTo>
                  <a:cubicBezTo>
                    <a:pt x="1365" y="7863"/>
                    <a:pt x="981" y="5967"/>
                    <a:pt x="926" y="4016"/>
                  </a:cubicBezTo>
                  <a:close/>
                  <a:moveTo>
                    <a:pt x="7403" y="7011"/>
                  </a:moveTo>
                  <a:cubicBezTo>
                    <a:pt x="7450" y="7485"/>
                    <a:pt x="7494" y="7933"/>
                    <a:pt x="7538" y="8385"/>
                  </a:cubicBezTo>
                  <a:cubicBezTo>
                    <a:pt x="7297" y="8473"/>
                    <a:pt x="7061" y="8499"/>
                    <a:pt x="6826" y="8499"/>
                  </a:cubicBezTo>
                  <a:cubicBezTo>
                    <a:pt x="6572" y="8499"/>
                    <a:pt x="6320" y="8469"/>
                    <a:pt x="6065" y="8456"/>
                  </a:cubicBezTo>
                  <a:lnTo>
                    <a:pt x="6065" y="8456"/>
                  </a:lnTo>
                  <a:cubicBezTo>
                    <a:pt x="6086" y="8633"/>
                    <a:pt x="6178" y="8651"/>
                    <a:pt x="6267" y="8651"/>
                  </a:cubicBezTo>
                  <a:cubicBezTo>
                    <a:pt x="6281" y="8651"/>
                    <a:pt x="6294" y="8650"/>
                    <a:pt x="6307" y="8650"/>
                  </a:cubicBezTo>
                  <a:cubicBezTo>
                    <a:pt x="6705" y="8638"/>
                    <a:pt x="7101" y="8619"/>
                    <a:pt x="7530" y="8603"/>
                  </a:cubicBezTo>
                  <a:cubicBezTo>
                    <a:pt x="7566" y="9046"/>
                    <a:pt x="7603" y="9494"/>
                    <a:pt x="7640" y="9942"/>
                  </a:cubicBezTo>
                  <a:cubicBezTo>
                    <a:pt x="7602" y="9944"/>
                    <a:pt x="7563" y="9944"/>
                    <a:pt x="7525" y="9944"/>
                  </a:cubicBezTo>
                  <a:cubicBezTo>
                    <a:pt x="6111" y="9944"/>
                    <a:pt x="4807" y="8941"/>
                    <a:pt x="4771" y="7227"/>
                  </a:cubicBezTo>
                  <a:cubicBezTo>
                    <a:pt x="5630" y="7157"/>
                    <a:pt x="6494" y="7086"/>
                    <a:pt x="7403" y="7011"/>
                  </a:cubicBezTo>
                  <a:close/>
                  <a:moveTo>
                    <a:pt x="10135" y="6815"/>
                  </a:moveTo>
                  <a:lnTo>
                    <a:pt x="10135" y="6815"/>
                  </a:lnTo>
                  <a:cubicBezTo>
                    <a:pt x="10077" y="7390"/>
                    <a:pt x="10046" y="7941"/>
                    <a:pt x="9958" y="8482"/>
                  </a:cubicBezTo>
                  <a:cubicBezTo>
                    <a:pt x="9885" y="8924"/>
                    <a:pt x="9558" y="9222"/>
                    <a:pt x="9226" y="9483"/>
                  </a:cubicBezTo>
                  <a:cubicBezTo>
                    <a:pt x="8866" y="9764"/>
                    <a:pt x="8470" y="9962"/>
                    <a:pt x="7987" y="9962"/>
                  </a:cubicBezTo>
                  <a:cubicBezTo>
                    <a:pt x="7925" y="9962"/>
                    <a:pt x="7862" y="9959"/>
                    <a:pt x="7797" y="9952"/>
                  </a:cubicBezTo>
                  <a:cubicBezTo>
                    <a:pt x="7761" y="9490"/>
                    <a:pt x="7727" y="9039"/>
                    <a:pt x="7691" y="8568"/>
                  </a:cubicBezTo>
                  <a:cubicBezTo>
                    <a:pt x="7767" y="8532"/>
                    <a:pt x="7845" y="8504"/>
                    <a:pt x="7916" y="8461"/>
                  </a:cubicBezTo>
                  <a:cubicBezTo>
                    <a:pt x="8146" y="8324"/>
                    <a:pt x="8387" y="8202"/>
                    <a:pt x="8596" y="8037"/>
                  </a:cubicBezTo>
                  <a:cubicBezTo>
                    <a:pt x="8966" y="7748"/>
                    <a:pt x="9128" y="7364"/>
                    <a:pt x="8990" y="6862"/>
                  </a:cubicBezTo>
                  <a:cubicBezTo>
                    <a:pt x="9385" y="6845"/>
                    <a:pt x="9735" y="6831"/>
                    <a:pt x="10135" y="6815"/>
                  </a:cubicBezTo>
                  <a:close/>
                  <a:moveTo>
                    <a:pt x="12959" y="2162"/>
                  </a:moveTo>
                  <a:cubicBezTo>
                    <a:pt x="13215" y="4868"/>
                    <a:pt x="13470" y="7559"/>
                    <a:pt x="13726" y="10266"/>
                  </a:cubicBezTo>
                  <a:cubicBezTo>
                    <a:pt x="13676" y="10288"/>
                    <a:pt x="13632" y="10301"/>
                    <a:pt x="13594" y="10301"/>
                  </a:cubicBezTo>
                  <a:cubicBezTo>
                    <a:pt x="13524" y="10301"/>
                    <a:pt x="13477" y="10255"/>
                    <a:pt x="13464" y="10130"/>
                  </a:cubicBezTo>
                  <a:cubicBezTo>
                    <a:pt x="13413" y="9633"/>
                    <a:pt x="13358" y="9134"/>
                    <a:pt x="13306" y="8637"/>
                  </a:cubicBezTo>
                  <a:cubicBezTo>
                    <a:pt x="13210" y="7717"/>
                    <a:pt x="13116" y="6798"/>
                    <a:pt x="13020" y="5878"/>
                  </a:cubicBezTo>
                  <a:cubicBezTo>
                    <a:pt x="12899" y="4710"/>
                    <a:pt x="12776" y="3540"/>
                    <a:pt x="12655" y="2372"/>
                  </a:cubicBezTo>
                  <a:cubicBezTo>
                    <a:pt x="12649" y="2318"/>
                    <a:pt x="12650" y="2265"/>
                    <a:pt x="12646" y="2175"/>
                  </a:cubicBezTo>
                  <a:cubicBezTo>
                    <a:pt x="12757" y="2171"/>
                    <a:pt x="12838" y="2167"/>
                    <a:pt x="12959" y="2162"/>
                  </a:cubicBezTo>
                  <a:close/>
                  <a:moveTo>
                    <a:pt x="12548" y="2181"/>
                  </a:moveTo>
                  <a:cubicBezTo>
                    <a:pt x="12829" y="4894"/>
                    <a:pt x="13106" y="7586"/>
                    <a:pt x="13389" y="10318"/>
                  </a:cubicBezTo>
                  <a:cubicBezTo>
                    <a:pt x="13274" y="10323"/>
                    <a:pt x="13202" y="10327"/>
                    <a:pt x="13091" y="10330"/>
                  </a:cubicBezTo>
                  <a:cubicBezTo>
                    <a:pt x="12809" y="7629"/>
                    <a:pt x="12528" y="4937"/>
                    <a:pt x="12243" y="2223"/>
                  </a:cubicBezTo>
                  <a:cubicBezTo>
                    <a:pt x="12348" y="2209"/>
                    <a:pt x="12428" y="2198"/>
                    <a:pt x="12548" y="2181"/>
                  </a:cubicBezTo>
                  <a:close/>
                  <a:moveTo>
                    <a:pt x="12152" y="2186"/>
                  </a:moveTo>
                  <a:cubicBezTo>
                    <a:pt x="12435" y="4917"/>
                    <a:pt x="12713" y="7616"/>
                    <a:pt x="12994" y="10330"/>
                  </a:cubicBezTo>
                  <a:cubicBezTo>
                    <a:pt x="12902" y="10349"/>
                    <a:pt x="12832" y="10365"/>
                    <a:pt x="12765" y="10380"/>
                  </a:cubicBezTo>
                  <a:cubicBezTo>
                    <a:pt x="12656" y="10116"/>
                    <a:pt x="11917" y="3530"/>
                    <a:pt x="11854" y="2287"/>
                  </a:cubicBezTo>
                  <a:cubicBezTo>
                    <a:pt x="11935" y="2260"/>
                    <a:pt x="12022" y="2230"/>
                    <a:pt x="12152" y="2186"/>
                  </a:cubicBezTo>
                  <a:close/>
                  <a:moveTo>
                    <a:pt x="11755" y="2271"/>
                  </a:moveTo>
                  <a:cubicBezTo>
                    <a:pt x="12042" y="4986"/>
                    <a:pt x="12326" y="7676"/>
                    <a:pt x="12613" y="10396"/>
                  </a:cubicBezTo>
                  <a:cubicBezTo>
                    <a:pt x="12493" y="10400"/>
                    <a:pt x="12430" y="10403"/>
                    <a:pt x="12370" y="10405"/>
                  </a:cubicBezTo>
                  <a:cubicBezTo>
                    <a:pt x="12284" y="10200"/>
                    <a:pt x="11465" y="2845"/>
                    <a:pt x="11470" y="2315"/>
                  </a:cubicBezTo>
                  <a:cubicBezTo>
                    <a:pt x="11554" y="2301"/>
                    <a:pt x="11642" y="2287"/>
                    <a:pt x="11755" y="2271"/>
                  </a:cubicBezTo>
                  <a:close/>
                  <a:moveTo>
                    <a:pt x="11735" y="6650"/>
                  </a:moveTo>
                  <a:cubicBezTo>
                    <a:pt x="11760" y="6650"/>
                    <a:pt x="11787" y="6652"/>
                    <a:pt x="11817" y="6655"/>
                  </a:cubicBezTo>
                  <a:cubicBezTo>
                    <a:pt x="11953" y="7907"/>
                    <a:pt x="12086" y="9139"/>
                    <a:pt x="12222" y="10392"/>
                  </a:cubicBezTo>
                  <a:cubicBezTo>
                    <a:pt x="12117" y="10410"/>
                    <a:pt x="12039" y="10424"/>
                    <a:pt x="11942" y="10440"/>
                  </a:cubicBezTo>
                  <a:cubicBezTo>
                    <a:pt x="11920" y="10353"/>
                    <a:pt x="11890" y="10284"/>
                    <a:pt x="11883" y="10212"/>
                  </a:cubicBezTo>
                  <a:cubicBezTo>
                    <a:pt x="11772" y="9161"/>
                    <a:pt x="11665" y="8110"/>
                    <a:pt x="11558" y="7058"/>
                  </a:cubicBezTo>
                  <a:cubicBezTo>
                    <a:pt x="11551" y="6994"/>
                    <a:pt x="11554" y="6927"/>
                    <a:pt x="11545" y="6863"/>
                  </a:cubicBezTo>
                  <a:cubicBezTo>
                    <a:pt x="11523" y="6707"/>
                    <a:pt x="11589" y="6650"/>
                    <a:pt x="11735" y="6650"/>
                  </a:cubicBezTo>
                  <a:close/>
                  <a:moveTo>
                    <a:pt x="11428" y="6737"/>
                  </a:moveTo>
                  <a:cubicBezTo>
                    <a:pt x="11559" y="7965"/>
                    <a:pt x="11689" y="9182"/>
                    <a:pt x="11818" y="10398"/>
                  </a:cubicBezTo>
                  <a:cubicBezTo>
                    <a:pt x="11780" y="10424"/>
                    <a:pt x="11755" y="10453"/>
                    <a:pt x="11729" y="10455"/>
                  </a:cubicBezTo>
                  <a:cubicBezTo>
                    <a:pt x="11714" y="10457"/>
                    <a:pt x="11698" y="10457"/>
                    <a:pt x="11682" y="10457"/>
                  </a:cubicBezTo>
                  <a:cubicBezTo>
                    <a:pt x="11635" y="10457"/>
                    <a:pt x="11583" y="10452"/>
                    <a:pt x="11516" y="10449"/>
                  </a:cubicBezTo>
                  <a:cubicBezTo>
                    <a:pt x="11390" y="9220"/>
                    <a:pt x="11265" y="8003"/>
                    <a:pt x="11137" y="6749"/>
                  </a:cubicBezTo>
                  <a:cubicBezTo>
                    <a:pt x="11253" y="6744"/>
                    <a:pt x="11325" y="6741"/>
                    <a:pt x="11428" y="6737"/>
                  </a:cubicBezTo>
                  <a:close/>
                  <a:moveTo>
                    <a:pt x="11033" y="6756"/>
                  </a:moveTo>
                  <a:cubicBezTo>
                    <a:pt x="11166" y="7998"/>
                    <a:pt x="11296" y="9214"/>
                    <a:pt x="11429" y="10459"/>
                  </a:cubicBezTo>
                  <a:cubicBezTo>
                    <a:pt x="11321" y="10485"/>
                    <a:pt x="11250" y="10503"/>
                    <a:pt x="11131" y="10531"/>
                  </a:cubicBezTo>
                  <a:cubicBezTo>
                    <a:pt x="11001" y="9280"/>
                    <a:pt x="10875" y="8054"/>
                    <a:pt x="10745" y="6802"/>
                  </a:cubicBezTo>
                  <a:cubicBezTo>
                    <a:pt x="10840" y="6787"/>
                    <a:pt x="10918" y="6775"/>
                    <a:pt x="11033" y="6756"/>
                  </a:cubicBezTo>
                  <a:close/>
                  <a:moveTo>
                    <a:pt x="10641" y="6791"/>
                  </a:moveTo>
                  <a:cubicBezTo>
                    <a:pt x="10773" y="8026"/>
                    <a:pt x="10903" y="9252"/>
                    <a:pt x="11039" y="10512"/>
                  </a:cubicBezTo>
                  <a:cubicBezTo>
                    <a:pt x="10931" y="10523"/>
                    <a:pt x="10844" y="10531"/>
                    <a:pt x="10730" y="10543"/>
                  </a:cubicBezTo>
                  <a:cubicBezTo>
                    <a:pt x="10602" y="9287"/>
                    <a:pt x="10478" y="8059"/>
                    <a:pt x="10350" y="6802"/>
                  </a:cubicBezTo>
                  <a:cubicBezTo>
                    <a:pt x="10473" y="6798"/>
                    <a:pt x="10535" y="6795"/>
                    <a:pt x="10641" y="6791"/>
                  </a:cubicBezTo>
                  <a:close/>
                  <a:moveTo>
                    <a:pt x="10280" y="7546"/>
                  </a:moveTo>
                  <a:cubicBezTo>
                    <a:pt x="10295" y="7547"/>
                    <a:pt x="10311" y="7550"/>
                    <a:pt x="10326" y="7551"/>
                  </a:cubicBezTo>
                  <a:lnTo>
                    <a:pt x="10325" y="7551"/>
                  </a:lnTo>
                  <a:cubicBezTo>
                    <a:pt x="10430" y="8543"/>
                    <a:pt x="10533" y="9535"/>
                    <a:pt x="10639" y="10550"/>
                  </a:cubicBezTo>
                  <a:cubicBezTo>
                    <a:pt x="10533" y="10563"/>
                    <a:pt x="10454" y="10573"/>
                    <a:pt x="10373" y="10584"/>
                  </a:cubicBezTo>
                  <a:cubicBezTo>
                    <a:pt x="10355" y="10537"/>
                    <a:pt x="10335" y="10509"/>
                    <a:pt x="10332" y="10478"/>
                  </a:cubicBezTo>
                  <a:cubicBezTo>
                    <a:pt x="10269" y="9893"/>
                    <a:pt x="10178" y="9310"/>
                    <a:pt x="10159" y="8725"/>
                  </a:cubicBezTo>
                  <a:cubicBezTo>
                    <a:pt x="10146" y="8334"/>
                    <a:pt x="10236" y="7939"/>
                    <a:pt x="10280" y="7546"/>
                  </a:cubicBezTo>
                  <a:close/>
                  <a:moveTo>
                    <a:pt x="10062" y="8856"/>
                  </a:moveTo>
                  <a:cubicBezTo>
                    <a:pt x="10129" y="9482"/>
                    <a:pt x="10188" y="10033"/>
                    <a:pt x="10248" y="10591"/>
                  </a:cubicBezTo>
                  <a:cubicBezTo>
                    <a:pt x="10175" y="10614"/>
                    <a:pt x="10137" y="10635"/>
                    <a:pt x="10097" y="10637"/>
                  </a:cubicBezTo>
                  <a:cubicBezTo>
                    <a:pt x="10090" y="10638"/>
                    <a:pt x="10084" y="10638"/>
                    <a:pt x="10077" y="10638"/>
                  </a:cubicBezTo>
                  <a:cubicBezTo>
                    <a:pt x="10032" y="10638"/>
                    <a:pt x="9983" y="10628"/>
                    <a:pt x="9910" y="10620"/>
                  </a:cubicBezTo>
                  <a:cubicBezTo>
                    <a:pt x="9870" y="10162"/>
                    <a:pt x="9833" y="9742"/>
                    <a:pt x="9797" y="9321"/>
                  </a:cubicBezTo>
                  <a:cubicBezTo>
                    <a:pt x="9781" y="9136"/>
                    <a:pt x="9918" y="9042"/>
                    <a:pt x="10062" y="8856"/>
                  </a:cubicBezTo>
                  <a:close/>
                  <a:moveTo>
                    <a:pt x="9628" y="9359"/>
                  </a:moveTo>
                  <a:cubicBezTo>
                    <a:pt x="9652" y="9368"/>
                    <a:pt x="9676" y="9376"/>
                    <a:pt x="9699" y="9384"/>
                  </a:cubicBezTo>
                  <a:cubicBezTo>
                    <a:pt x="9742" y="9798"/>
                    <a:pt x="9785" y="10212"/>
                    <a:pt x="9830" y="10650"/>
                  </a:cubicBezTo>
                  <a:cubicBezTo>
                    <a:pt x="9717" y="10655"/>
                    <a:pt x="9639" y="10657"/>
                    <a:pt x="9515" y="10663"/>
                  </a:cubicBezTo>
                  <a:cubicBezTo>
                    <a:pt x="9488" y="10315"/>
                    <a:pt x="9447" y="9971"/>
                    <a:pt x="9445" y="9627"/>
                  </a:cubicBezTo>
                  <a:cubicBezTo>
                    <a:pt x="9445" y="9538"/>
                    <a:pt x="9564" y="9448"/>
                    <a:pt x="9628" y="9359"/>
                  </a:cubicBezTo>
                  <a:close/>
                  <a:moveTo>
                    <a:pt x="9333" y="9671"/>
                  </a:moveTo>
                  <a:cubicBezTo>
                    <a:pt x="9370" y="10022"/>
                    <a:pt x="9403" y="10341"/>
                    <a:pt x="9439" y="10687"/>
                  </a:cubicBezTo>
                  <a:cubicBezTo>
                    <a:pt x="9327" y="10710"/>
                    <a:pt x="9240" y="10728"/>
                    <a:pt x="9121" y="10751"/>
                  </a:cubicBezTo>
                  <a:cubicBezTo>
                    <a:pt x="9094" y="10465"/>
                    <a:pt x="9063" y="10210"/>
                    <a:pt x="9046" y="9954"/>
                  </a:cubicBezTo>
                  <a:cubicBezTo>
                    <a:pt x="9038" y="9827"/>
                    <a:pt x="9050" y="9827"/>
                    <a:pt x="9333" y="9671"/>
                  </a:cubicBezTo>
                  <a:close/>
                  <a:moveTo>
                    <a:pt x="8939" y="9923"/>
                  </a:moveTo>
                  <a:cubicBezTo>
                    <a:pt x="8966" y="10185"/>
                    <a:pt x="8994" y="10447"/>
                    <a:pt x="9022" y="10730"/>
                  </a:cubicBezTo>
                  <a:cubicBezTo>
                    <a:pt x="8912" y="10742"/>
                    <a:pt x="8832" y="10750"/>
                    <a:pt x="8727" y="10762"/>
                  </a:cubicBezTo>
                  <a:cubicBezTo>
                    <a:pt x="8707" y="10561"/>
                    <a:pt x="8694" y="10378"/>
                    <a:pt x="8668" y="10197"/>
                  </a:cubicBezTo>
                  <a:cubicBezTo>
                    <a:pt x="8642" y="10010"/>
                    <a:pt x="8734" y="9941"/>
                    <a:pt x="8939" y="9923"/>
                  </a:cubicBezTo>
                  <a:close/>
                  <a:moveTo>
                    <a:pt x="8558" y="10037"/>
                  </a:moveTo>
                  <a:cubicBezTo>
                    <a:pt x="8583" y="10296"/>
                    <a:pt x="8605" y="10515"/>
                    <a:pt x="8630" y="10769"/>
                  </a:cubicBezTo>
                  <a:cubicBezTo>
                    <a:pt x="8510" y="10774"/>
                    <a:pt x="8430" y="10776"/>
                    <a:pt x="8331" y="10781"/>
                  </a:cubicBezTo>
                  <a:cubicBezTo>
                    <a:pt x="8309" y="10574"/>
                    <a:pt x="8288" y="10384"/>
                    <a:pt x="8265" y="10166"/>
                  </a:cubicBezTo>
                  <a:cubicBezTo>
                    <a:pt x="8349" y="10129"/>
                    <a:pt x="8431" y="10093"/>
                    <a:pt x="8558" y="10037"/>
                  </a:cubicBezTo>
                  <a:close/>
                  <a:moveTo>
                    <a:pt x="8171" y="10148"/>
                  </a:moveTo>
                  <a:cubicBezTo>
                    <a:pt x="8187" y="10331"/>
                    <a:pt x="8206" y="10503"/>
                    <a:pt x="8216" y="10675"/>
                  </a:cubicBezTo>
                  <a:cubicBezTo>
                    <a:pt x="8223" y="10801"/>
                    <a:pt x="8170" y="10846"/>
                    <a:pt x="8074" y="10846"/>
                  </a:cubicBezTo>
                  <a:cubicBezTo>
                    <a:pt x="8037" y="10846"/>
                    <a:pt x="7993" y="10839"/>
                    <a:pt x="7944" y="10827"/>
                  </a:cubicBezTo>
                  <a:cubicBezTo>
                    <a:pt x="7921" y="10628"/>
                    <a:pt x="7894" y="10416"/>
                    <a:pt x="7865" y="10160"/>
                  </a:cubicBezTo>
                  <a:cubicBezTo>
                    <a:pt x="7985" y="10155"/>
                    <a:pt x="8066" y="10152"/>
                    <a:pt x="8171" y="10148"/>
                  </a:cubicBezTo>
                  <a:close/>
                  <a:moveTo>
                    <a:pt x="7567" y="10160"/>
                  </a:moveTo>
                  <a:cubicBezTo>
                    <a:pt x="7586" y="10160"/>
                    <a:pt x="7607" y="10163"/>
                    <a:pt x="7630" y="10171"/>
                  </a:cubicBezTo>
                  <a:cubicBezTo>
                    <a:pt x="7685" y="10380"/>
                    <a:pt x="7739" y="10589"/>
                    <a:pt x="7806" y="10854"/>
                  </a:cubicBezTo>
                  <a:cubicBezTo>
                    <a:pt x="7728" y="10866"/>
                    <a:pt x="7642" y="10879"/>
                    <a:pt x="7528" y="10895"/>
                  </a:cubicBezTo>
                  <a:cubicBezTo>
                    <a:pt x="7508" y="10674"/>
                    <a:pt x="7486" y="10484"/>
                    <a:pt x="7473" y="10293"/>
                  </a:cubicBezTo>
                  <a:cubicBezTo>
                    <a:pt x="7468" y="10206"/>
                    <a:pt x="7501" y="10160"/>
                    <a:pt x="7567" y="10160"/>
                  </a:cubicBezTo>
                  <a:close/>
                  <a:moveTo>
                    <a:pt x="7252" y="10140"/>
                  </a:moveTo>
                  <a:cubicBezTo>
                    <a:pt x="7369" y="10140"/>
                    <a:pt x="7380" y="10185"/>
                    <a:pt x="7397" y="10366"/>
                  </a:cubicBezTo>
                  <a:cubicBezTo>
                    <a:pt x="7411" y="10528"/>
                    <a:pt x="7411" y="10689"/>
                    <a:pt x="7419" y="10883"/>
                  </a:cubicBezTo>
                  <a:cubicBezTo>
                    <a:pt x="7340" y="10906"/>
                    <a:pt x="7257" y="10929"/>
                    <a:pt x="7137" y="10963"/>
                  </a:cubicBezTo>
                  <a:cubicBezTo>
                    <a:pt x="7125" y="10663"/>
                    <a:pt x="7114" y="10407"/>
                    <a:pt x="7104" y="10150"/>
                  </a:cubicBezTo>
                  <a:cubicBezTo>
                    <a:pt x="7167" y="10144"/>
                    <a:pt x="7214" y="10140"/>
                    <a:pt x="7252" y="10140"/>
                  </a:cubicBezTo>
                  <a:close/>
                  <a:moveTo>
                    <a:pt x="6749" y="10022"/>
                  </a:moveTo>
                  <a:cubicBezTo>
                    <a:pt x="6909" y="10022"/>
                    <a:pt x="6987" y="10101"/>
                    <a:pt x="6993" y="10265"/>
                  </a:cubicBezTo>
                  <a:cubicBezTo>
                    <a:pt x="7000" y="10479"/>
                    <a:pt x="7009" y="10694"/>
                    <a:pt x="7019" y="10932"/>
                  </a:cubicBezTo>
                  <a:cubicBezTo>
                    <a:pt x="6946" y="10948"/>
                    <a:pt x="6869" y="10963"/>
                    <a:pt x="6752" y="10987"/>
                  </a:cubicBezTo>
                  <a:cubicBezTo>
                    <a:pt x="6739" y="10654"/>
                    <a:pt x="6726" y="10347"/>
                    <a:pt x="6714" y="10023"/>
                  </a:cubicBezTo>
                  <a:cubicBezTo>
                    <a:pt x="6726" y="10022"/>
                    <a:pt x="6738" y="10022"/>
                    <a:pt x="6749" y="10022"/>
                  </a:cubicBezTo>
                  <a:close/>
                  <a:moveTo>
                    <a:pt x="5948" y="9664"/>
                  </a:moveTo>
                  <a:cubicBezTo>
                    <a:pt x="6018" y="9729"/>
                    <a:pt x="6140" y="9788"/>
                    <a:pt x="6150" y="9861"/>
                  </a:cubicBezTo>
                  <a:cubicBezTo>
                    <a:pt x="6205" y="10231"/>
                    <a:pt x="6231" y="10606"/>
                    <a:pt x="6268" y="10995"/>
                  </a:cubicBezTo>
                  <a:cubicBezTo>
                    <a:pt x="6168" y="10999"/>
                    <a:pt x="6107" y="11001"/>
                    <a:pt x="6015" y="11005"/>
                  </a:cubicBezTo>
                  <a:cubicBezTo>
                    <a:pt x="5969" y="10569"/>
                    <a:pt x="5924" y="10136"/>
                    <a:pt x="5880" y="9702"/>
                  </a:cubicBezTo>
                  <a:lnTo>
                    <a:pt x="5948" y="9664"/>
                  </a:lnTo>
                  <a:close/>
                  <a:moveTo>
                    <a:pt x="6320" y="9899"/>
                  </a:moveTo>
                  <a:cubicBezTo>
                    <a:pt x="6476" y="9899"/>
                    <a:pt x="6573" y="9961"/>
                    <a:pt x="6586" y="10139"/>
                  </a:cubicBezTo>
                  <a:cubicBezTo>
                    <a:pt x="6605" y="10409"/>
                    <a:pt x="6633" y="10678"/>
                    <a:pt x="6659" y="10971"/>
                  </a:cubicBezTo>
                  <a:cubicBezTo>
                    <a:pt x="6556" y="10985"/>
                    <a:pt x="6476" y="10993"/>
                    <a:pt x="6355" y="11007"/>
                  </a:cubicBezTo>
                  <a:cubicBezTo>
                    <a:pt x="6341" y="10634"/>
                    <a:pt x="6326" y="10281"/>
                    <a:pt x="6311" y="9899"/>
                  </a:cubicBezTo>
                  <a:cubicBezTo>
                    <a:pt x="6314" y="9899"/>
                    <a:pt x="6317" y="9899"/>
                    <a:pt x="6320" y="9899"/>
                  </a:cubicBezTo>
                  <a:close/>
                  <a:moveTo>
                    <a:pt x="5455" y="9357"/>
                  </a:moveTo>
                  <a:lnTo>
                    <a:pt x="5455" y="9357"/>
                  </a:lnTo>
                  <a:cubicBezTo>
                    <a:pt x="5658" y="9441"/>
                    <a:pt x="5770" y="9523"/>
                    <a:pt x="5786" y="9717"/>
                  </a:cubicBezTo>
                  <a:cubicBezTo>
                    <a:pt x="5822" y="10137"/>
                    <a:pt x="5872" y="10556"/>
                    <a:pt x="5921" y="11014"/>
                  </a:cubicBezTo>
                  <a:cubicBezTo>
                    <a:pt x="5804" y="11019"/>
                    <a:pt x="5733" y="11021"/>
                    <a:pt x="5617" y="11026"/>
                  </a:cubicBezTo>
                  <a:cubicBezTo>
                    <a:pt x="5565" y="10482"/>
                    <a:pt x="5511" y="9939"/>
                    <a:pt x="5455" y="9357"/>
                  </a:cubicBezTo>
                  <a:close/>
                  <a:moveTo>
                    <a:pt x="5034" y="8868"/>
                  </a:moveTo>
                  <a:lnTo>
                    <a:pt x="5034" y="8868"/>
                  </a:lnTo>
                  <a:cubicBezTo>
                    <a:pt x="5189" y="9004"/>
                    <a:pt x="5329" y="9106"/>
                    <a:pt x="5350" y="9291"/>
                  </a:cubicBezTo>
                  <a:cubicBezTo>
                    <a:pt x="5410" y="9860"/>
                    <a:pt x="5464" y="10429"/>
                    <a:pt x="5521" y="11008"/>
                  </a:cubicBezTo>
                  <a:lnTo>
                    <a:pt x="5521" y="11009"/>
                  </a:lnTo>
                  <a:cubicBezTo>
                    <a:pt x="5462" y="11033"/>
                    <a:pt x="5416" y="11044"/>
                    <a:pt x="5379" y="11044"/>
                  </a:cubicBezTo>
                  <a:cubicBezTo>
                    <a:pt x="5274" y="11044"/>
                    <a:pt x="5246" y="10958"/>
                    <a:pt x="5234" y="10844"/>
                  </a:cubicBezTo>
                  <a:cubicBezTo>
                    <a:pt x="5195" y="10446"/>
                    <a:pt x="5152" y="10047"/>
                    <a:pt x="5110" y="9648"/>
                  </a:cubicBezTo>
                  <a:cubicBezTo>
                    <a:pt x="5085" y="9402"/>
                    <a:pt x="5063" y="9156"/>
                    <a:pt x="5034" y="8868"/>
                  </a:cubicBezTo>
                  <a:close/>
                  <a:moveTo>
                    <a:pt x="4357" y="7276"/>
                  </a:moveTo>
                  <a:cubicBezTo>
                    <a:pt x="4499" y="8549"/>
                    <a:pt x="4639" y="9807"/>
                    <a:pt x="4781" y="11071"/>
                  </a:cubicBezTo>
                  <a:cubicBezTo>
                    <a:pt x="4722" y="11102"/>
                    <a:pt x="4673" y="11119"/>
                    <a:pt x="4633" y="11119"/>
                  </a:cubicBezTo>
                  <a:cubicBezTo>
                    <a:pt x="4570" y="11119"/>
                    <a:pt x="4532" y="11075"/>
                    <a:pt x="4519" y="10968"/>
                  </a:cubicBezTo>
                  <a:cubicBezTo>
                    <a:pt x="4493" y="10752"/>
                    <a:pt x="4466" y="10537"/>
                    <a:pt x="4439" y="10322"/>
                  </a:cubicBezTo>
                  <a:cubicBezTo>
                    <a:pt x="4324" y="9384"/>
                    <a:pt x="4210" y="8447"/>
                    <a:pt x="4096" y="7509"/>
                  </a:cubicBezTo>
                  <a:cubicBezTo>
                    <a:pt x="4090" y="7456"/>
                    <a:pt x="4091" y="7402"/>
                    <a:pt x="4087" y="7308"/>
                  </a:cubicBezTo>
                  <a:cubicBezTo>
                    <a:pt x="4184" y="7296"/>
                    <a:pt x="4254" y="7288"/>
                    <a:pt x="4357" y="7276"/>
                  </a:cubicBezTo>
                  <a:close/>
                  <a:moveTo>
                    <a:pt x="4466" y="7314"/>
                  </a:moveTo>
                  <a:cubicBezTo>
                    <a:pt x="4834" y="8190"/>
                    <a:pt x="4991" y="9092"/>
                    <a:pt x="5060" y="10011"/>
                  </a:cubicBezTo>
                  <a:cubicBezTo>
                    <a:pt x="5085" y="10347"/>
                    <a:pt x="5134" y="10680"/>
                    <a:pt x="5176" y="11048"/>
                  </a:cubicBezTo>
                  <a:cubicBezTo>
                    <a:pt x="5078" y="11071"/>
                    <a:pt x="4995" y="11092"/>
                    <a:pt x="4875" y="11123"/>
                  </a:cubicBezTo>
                  <a:cubicBezTo>
                    <a:pt x="4736" y="9826"/>
                    <a:pt x="4601" y="8570"/>
                    <a:pt x="4466" y="7314"/>
                  </a:cubicBezTo>
                  <a:close/>
                  <a:moveTo>
                    <a:pt x="3966" y="7315"/>
                  </a:moveTo>
                  <a:cubicBezTo>
                    <a:pt x="4130" y="8594"/>
                    <a:pt x="4292" y="9852"/>
                    <a:pt x="4454" y="11113"/>
                  </a:cubicBezTo>
                  <a:cubicBezTo>
                    <a:pt x="4399" y="11137"/>
                    <a:pt x="4355" y="11149"/>
                    <a:pt x="4320" y="11149"/>
                  </a:cubicBezTo>
                  <a:cubicBezTo>
                    <a:pt x="4243" y="11149"/>
                    <a:pt x="4207" y="11092"/>
                    <a:pt x="4192" y="10985"/>
                  </a:cubicBezTo>
                  <a:cubicBezTo>
                    <a:pt x="4104" y="10348"/>
                    <a:pt x="4012" y="9713"/>
                    <a:pt x="3922" y="9077"/>
                  </a:cubicBezTo>
                  <a:cubicBezTo>
                    <a:pt x="3853" y="8582"/>
                    <a:pt x="3783" y="8087"/>
                    <a:pt x="3715" y="7591"/>
                  </a:cubicBezTo>
                  <a:cubicBezTo>
                    <a:pt x="3705" y="7517"/>
                    <a:pt x="3708" y="7443"/>
                    <a:pt x="3704" y="7343"/>
                  </a:cubicBezTo>
                  <a:cubicBezTo>
                    <a:pt x="3785" y="7334"/>
                    <a:pt x="3862" y="7326"/>
                    <a:pt x="3966" y="7315"/>
                  </a:cubicBezTo>
                  <a:close/>
                  <a:moveTo>
                    <a:pt x="3571" y="7322"/>
                  </a:moveTo>
                  <a:cubicBezTo>
                    <a:pt x="3761" y="8620"/>
                    <a:pt x="3947" y="9892"/>
                    <a:pt x="4134" y="11177"/>
                  </a:cubicBezTo>
                  <a:cubicBezTo>
                    <a:pt x="4063" y="11195"/>
                    <a:pt x="4024" y="11209"/>
                    <a:pt x="3984" y="11212"/>
                  </a:cubicBezTo>
                  <a:cubicBezTo>
                    <a:pt x="3980" y="11212"/>
                    <a:pt x="3976" y="11212"/>
                    <a:pt x="3972" y="11212"/>
                  </a:cubicBezTo>
                  <a:cubicBezTo>
                    <a:pt x="3935" y="11212"/>
                    <a:pt x="3895" y="11203"/>
                    <a:pt x="3829" y="11195"/>
                  </a:cubicBezTo>
                  <a:cubicBezTo>
                    <a:pt x="3649" y="9930"/>
                    <a:pt x="3468" y="8667"/>
                    <a:pt x="3284" y="7381"/>
                  </a:cubicBezTo>
                  <a:cubicBezTo>
                    <a:pt x="3383" y="7360"/>
                    <a:pt x="3460" y="7345"/>
                    <a:pt x="3571" y="7322"/>
                  </a:cubicBezTo>
                  <a:close/>
                  <a:moveTo>
                    <a:pt x="3175" y="7394"/>
                  </a:moveTo>
                  <a:cubicBezTo>
                    <a:pt x="3202" y="7558"/>
                    <a:pt x="3232" y="7715"/>
                    <a:pt x="3254" y="7873"/>
                  </a:cubicBezTo>
                  <a:cubicBezTo>
                    <a:pt x="3410" y="8917"/>
                    <a:pt x="3564" y="9960"/>
                    <a:pt x="3717" y="11005"/>
                  </a:cubicBezTo>
                  <a:cubicBezTo>
                    <a:pt x="3722" y="11037"/>
                    <a:pt x="3739" y="11077"/>
                    <a:pt x="3725" y="11100"/>
                  </a:cubicBezTo>
                  <a:cubicBezTo>
                    <a:pt x="3698" y="11149"/>
                    <a:pt x="3661" y="11200"/>
                    <a:pt x="3614" y="11224"/>
                  </a:cubicBezTo>
                  <a:cubicBezTo>
                    <a:pt x="3612" y="11224"/>
                    <a:pt x="3611" y="11225"/>
                    <a:pt x="3609" y="11225"/>
                  </a:cubicBezTo>
                  <a:cubicBezTo>
                    <a:pt x="3585" y="11225"/>
                    <a:pt x="3517" y="11173"/>
                    <a:pt x="3509" y="11139"/>
                  </a:cubicBezTo>
                  <a:cubicBezTo>
                    <a:pt x="3470" y="10970"/>
                    <a:pt x="3444" y="10798"/>
                    <a:pt x="3415" y="10625"/>
                  </a:cubicBezTo>
                  <a:cubicBezTo>
                    <a:pt x="3244" y="9585"/>
                    <a:pt x="3073" y="8544"/>
                    <a:pt x="2903" y="7503"/>
                  </a:cubicBezTo>
                  <a:cubicBezTo>
                    <a:pt x="2900" y="7483"/>
                    <a:pt x="2907" y="7462"/>
                    <a:pt x="2913" y="7404"/>
                  </a:cubicBezTo>
                  <a:cubicBezTo>
                    <a:pt x="3003" y="7401"/>
                    <a:pt x="3075" y="7397"/>
                    <a:pt x="3175" y="7394"/>
                  </a:cubicBezTo>
                  <a:close/>
                  <a:moveTo>
                    <a:pt x="2786" y="7396"/>
                  </a:moveTo>
                  <a:cubicBezTo>
                    <a:pt x="3004" y="8694"/>
                    <a:pt x="3214" y="9946"/>
                    <a:pt x="3423" y="11194"/>
                  </a:cubicBezTo>
                  <a:cubicBezTo>
                    <a:pt x="3334" y="11225"/>
                    <a:pt x="3280" y="11244"/>
                    <a:pt x="3244" y="11244"/>
                  </a:cubicBezTo>
                  <a:cubicBezTo>
                    <a:pt x="3190" y="11244"/>
                    <a:pt x="3179" y="11201"/>
                    <a:pt x="3159" y="11090"/>
                  </a:cubicBezTo>
                  <a:cubicBezTo>
                    <a:pt x="3044" y="10472"/>
                    <a:pt x="2934" y="9852"/>
                    <a:pt x="2822" y="9233"/>
                  </a:cubicBezTo>
                  <a:cubicBezTo>
                    <a:pt x="2717" y="8647"/>
                    <a:pt x="2609" y="8061"/>
                    <a:pt x="2498" y="7452"/>
                  </a:cubicBezTo>
                  <a:cubicBezTo>
                    <a:pt x="2593" y="7434"/>
                    <a:pt x="2671" y="7419"/>
                    <a:pt x="2786" y="7396"/>
                  </a:cubicBezTo>
                  <a:close/>
                  <a:moveTo>
                    <a:pt x="2315" y="7446"/>
                  </a:moveTo>
                  <a:cubicBezTo>
                    <a:pt x="2393" y="7446"/>
                    <a:pt x="2408" y="7507"/>
                    <a:pt x="2438" y="7673"/>
                  </a:cubicBezTo>
                  <a:cubicBezTo>
                    <a:pt x="2576" y="8419"/>
                    <a:pt x="2712" y="9167"/>
                    <a:pt x="2850" y="9914"/>
                  </a:cubicBezTo>
                  <a:cubicBezTo>
                    <a:pt x="2922" y="10309"/>
                    <a:pt x="3002" y="10701"/>
                    <a:pt x="3073" y="11096"/>
                  </a:cubicBezTo>
                  <a:cubicBezTo>
                    <a:pt x="3108" y="11286"/>
                    <a:pt x="3102" y="11287"/>
                    <a:pt x="2841" y="11305"/>
                  </a:cubicBezTo>
                  <a:cubicBezTo>
                    <a:pt x="2593" y="10020"/>
                    <a:pt x="2349" y="8757"/>
                    <a:pt x="2105" y="7497"/>
                  </a:cubicBezTo>
                  <a:cubicBezTo>
                    <a:pt x="2205" y="7466"/>
                    <a:pt x="2270" y="7446"/>
                    <a:pt x="2315" y="7446"/>
                  </a:cubicBezTo>
                  <a:close/>
                  <a:moveTo>
                    <a:pt x="1036" y="3102"/>
                  </a:moveTo>
                  <a:cubicBezTo>
                    <a:pt x="1098" y="3102"/>
                    <a:pt x="1157" y="3128"/>
                    <a:pt x="1214" y="3193"/>
                  </a:cubicBezTo>
                  <a:lnTo>
                    <a:pt x="1214" y="3193"/>
                  </a:lnTo>
                  <a:cubicBezTo>
                    <a:pt x="1267" y="3920"/>
                    <a:pt x="1450" y="4625"/>
                    <a:pt x="1587" y="5338"/>
                  </a:cubicBezTo>
                  <a:cubicBezTo>
                    <a:pt x="1904" y="6971"/>
                    <a:pt x="2222" y="8605"/>
                    <a:pt x="2539" y="10239"/>
                  </a:cubicBezTo>
                  <a:cubicBezTo>
                    <a:pt x="2608" y="10591"/>
                    <a:pt x="2678" y="10943"/>
                    <a:pt x="2753" y="11318"/>
                  </a:cubicBezTo>
                  <a:cubicBezTo>
                    <a:pt x="2658" y="11337"/>
                    <a:pt x="2580" y="11352"/>
                    <a:pt x="2465" y="11375"/>
                  </a:cubicBezTo>
                  <a:cubicBezTo>
                    <a:pt x="2411" y="11118"/>
                    <a:pt x="2355" y="10877"/>
                    <a:pt x="2307" y="10636"/>
                  </a:cubicBezTo>
                  <a:cubicBezTo>
                    <a:pt x="2085" y="9506"/>
                    <a:pt x="1855" y="8375"/>
                    <a:pt x="1646" y="7241"/>
                  </a:cubicBezTo>
                  <a:cubicBezTo>
                    <a:pt x="1537" y="6657"/>
                    <a:pt x="1495" y="6059"/>
                    <a:pt x="1361" y="5481"/>
                  </a:cubicBezTo>
                  <a:cubicBezTo>
                    <a:pt x="1285" y="5150"/>
                    <a:pt x="1176" y="4823"/>
                    <a:pt x="1112" y="4486"/>
                  </a:cubicBezTo>
                  <a:cubicBezTo>
                    <a:pt x="1027" y="4048"/>
                    <a:pt x="934" y="3613"/>
                    <a:pt x="843" y="3164"/>
                  </a:cubicBezTo>
                  <a:cubicBezTo>
                    <a:pt x="911" y="3127"/>
                    <a:pt x="975" y="3102"/>
                    <a:pt x="1036" y="3102"/>
                  </a:cubicBezTo>
                  <a:close/>
                  <a:moveTo>
                    <a:pt x="1959" y="9541"/>
                  </a:moveTo>
                  <a:lnTo>
                    <a:pt x="1959" y="9541"/>
                  </a:lnTo>
                  <a:cubicBezTo>
                    <a:pt x="2131" y="10140"/>
                    <a:pt x="2242" y="10752"/>
                    <a:pt x="2363" y="11400"/>
                  </a:cubicBezTo>
                  <a:cubicBezTo>
                    <a:pt x="2241" y="11405"/>
                    <a:pt x="2179" y="11407"/>
                    <a:pt x="2103" y="11410"/>
                  </a:cubicBezTo>
                  <a:cubicBezTo>
                    <a:pt x="1868" y="10799"/>
                    <a:pt x="1966" y="10166"/>
                    <a:pt x="1959" y="9541"/>
                  </a:cubicBezTo>
                  <a:close/>
                  <a:moveTo>
                    <a:pt x="1505" y="9044"/>
                  </a:moveTo>
                  <a:lnTo>
                    <a:pt x="1505" y="9044"/>
                  </a:lnTo>
                  <a:cubicBezTo>
                    <a:pt x="1664" y="9824"/>
                    <a:pt x="1822" y="10604"/>
                    <a:pt x="1985" y="11407"/>
                  </a:cubicBezTo>
                  <a:cubicBezTo>
                    <a:pt x="1868" y="11424"/>
                    <a:pt x="1787" y="11435"/>
                    <a:pt x="1722" y="11445"/>
                  </a:cubicBezTo>
                  <a:cubicBezTo>
                    <a:pt x="1615" y="11363"/>
                    <a:pt x="1448" y="9692"/>
                    <a:pt x="1505" y="9044"/>
                  </a:cubicBezTo>
                  <a:close/>
                  <a:moveTo>
                    <a:pt x="14390" y="10479"/>
                  </a:moveTo>
                  <a:cubicBezTo>
                    <a:pt x="14434" y="10556"/>
                    <a:pt x="14463" y="10584"/>
                    <a:pt x="14463" y="10611"/>
                  </a:cubicBezTo>
                  <a:cubicBezTo>
                    <a:pt x="14463" y="11024"/>
                    <a:pt x="14470" y="11438"/>
                    <a:pt x="14451" y="11849"/>
                  </a:cubicBezTo>
                  <a:cubicBezTo>
                    <a:pt x="14443" y="12035"/>
                    <a:pt x="14350" y="12087"/>
                    <a:pt x="14106" y="12114"/>
                  </a:cubicBezTo>
                  <a:cubicBezTo>
                    <a:pt x="13635" y="12162"/>
                    <a:pt x="13163" y="12210"/>
                    <a:pt x="12692" y="12259"/>
                  </a:cubicBezTo>
                  <a:cubicBezTo>
                    <a:pt x="11632" y="12368"/>
                    <a:pt x="10572" y="12482"/>
                    <a:pt x="9510" y="12586"/>
                  </a:cubicBezTo>
                  <a:cubicBezTo>
                    <a:pt x="8963" y="12640"/>
                    <a:pt x="8413" y="12664"/>
                    <a:pt x="7867" y="12718"/>
                  </a:cubicBezTo>
                  <a:cubicBezTo>
                    <a:pt x="6988" y="12803"/>
                    <a:pt x="6112" y="12912"/>
                    <a:pt x="5233" y="12989"/>
                  </a:cubicBezTo>
                  <a:cubicBezTo>
                    <a:pt x="4456" y="13059"/>
                    <a:pt x="3680" y="13133"/>
                    <a:pt x="2898" y="13133"/>
                  </a:cubicBezTo>
                  <a:cubicBezTo>
                    <a:pt x="2762" y="13133"/>
                    <a:pt x="2625" y="13131"/>
                    <a:pt x="2488" y="13126"/>
                  </a:cubicBezTo>
                  <a:cubicBezTo>
                    <a:pt x="2436" y="13124"/>
                    <a:pt x="2385" y="13123"/>
                    <a:pt x="2333" y="13123"/>
                  </a:cubicBezTo>
                  <a:cubicBezTo>
                    <a:pt x="2031" y="13123"/>
                    <a:pt x="1729" y="13152"/>
                    <a:pt x="1428" y="13164"/>
                  </a:cubicBezTo>
                  <a:cubicBezTo>
                    <a:pt x="1219" y="12733"/>
                    <a:pt x="1216" y="12313"/>
                    <a:pt x="1240" y="11891"/>
                  </a:cubicBezTo>
                  <a:cubicBezTo>
                    <a:pt x="1242" y="11853"/>
                    <a:pt x="1269" y="11796"/>
                    <a:pt x="1297" y="11783"/>
                  </a:cubicBezTo>
                  <a:cubicBezTo>
                    <a:pt x="1472" y="11710"/>
                    <a:pt x="1646" y="11608"/>
                    <a:pt x="1827" y="11589"/>
                  </a:cubicBezTo>
                  <a:cubicBezTo>
                    <a:pt x="3027" y="11463"/>
                    <a:pt x="4229" y="11349"/>
                    <a:pt x="5430" y="11246"/>
                  </a:cubicBezTo>
                  <a:cubicBezTo>
                    <a:pt x="6011" y="11196"/>
                    <a:pt x="6595" y="11200"/>
                    <a:pt x="7175" y="11144"/>
                  </a:cubicBezTo>
                  <a:cubicBezTo>
                    <a:pt x="8300" y="11034"/>
                    <a:pt x="9421" y="10882"/>
                    <a:pt x="10547" y="10781"/>
                  </a:cubicBezTo>
                  <a:cubicBezTo>
                    <a:pt x="11566" y="10691"/>
                    <a:pt x="12589" y="10631"/>
                    <a:pt x="13613" y="10592"/>
                  </a:cubicBezTo>
                  <a:cubicBezTo>
                    <a:pt x="13650" y="10591"/>
                    <a:pt x="13688" y="10590"/>
                    <a:pt x="13726" y="10590"/>
                  </a:cubicBezTo>
                  <a:cubicBezTo>
                    <a:pt x="13762" y="10590"/>
                    <a:pt x="13799" y="10590"/>
                    <a:pt x="13835" y="10590"/>
                  </a:cubicBezTo>
                  <a:cubicBezTo>
                    <a:pt x="14022" y="10590"/>
                    <a:pt x="14208" y="10582"/>
                    <a:pt x="14390" y="10479"/>
                  </a:cubicBezTo>
                  <a:close/>
                  <a:moveTo>
                    <a:pt x="13369" y="0"/>
                  </a:moveTo>
                  <a:cubicBezTo>
                    <a:pt x="13352" y="0"/>
                    <a:pt x="13335" y="1"/>
                    <a:pt x="13318" y="3"/>
                  </a:cubicBezTo>
                  <a:cubicBezTo>
                    <a:pt x="12599" y="67"/>
                    <a:pt x="11880" y="129"/>
                    <a:pt x="11162" y="192"/>
                  </a:cubicBezTo>
                  <a:cubicBezTo>
                    <a:pt x="10529" y="248"/>
                    <a:pt x="9895" y="297"/>
                    <a:pt x="9262" y="362"/>
                  </a:cubicBezTo>
                  <a:cubicBezTo>
                    <a:pt x="8149" y="480"/>
                    <a:pt x="7038" y="619"/>
                    <a:pt x="5924" y="729"/>
                  </a:cubicBezTo>
                  <a:cubicBezTo>
                    <a:pt x="5355" y="784"/>
                    <a:pt x="4781" y="777"/>
                    <a:pt x="4212" y="833"/>
                  </a:cubicBezTo>
                  <a:cubicBezTo>
                    <a:pt x="3056" y="946"/>
                    <a:pt x="1900" y="1080"/>
                    <a:pt x="745" y="1213"/>
                  </a:cubicBezTo>
                  <a:cubicBezTo>
                    <a:pt x="554" y="1235"/>
                    <a:pt x="362" y="1282"/>
                    <a:pt x="180" y="1346"/>
                  </a:cubicBezTo>
                  <a:cubicBezTo>
                    <a:pt x="105" y="1372"/>
                    <a:pt x="0" y="1476"/>
                    <a:pt x="3" y="1540"/>
                  </a:cubicBezTo>
                  <a:cubicBezTo>
                    <a:pt x="20" y="1996"/>
                    <a:pt x="54" y="2450"/>
                    <a:pt x="106" y="2903"/>
                  </a:cubicBezTo>
                  <a:cubicBezTo>
                    <a:pt x="116" y="2982"/>
                    <a:pt x="233" y="3064"/>
                    <a:pt x="319" y="3113"/>
                  </a:cubicBezTo>
                  <a:cubicBezTo>
                    <a:pt x="386" y="3151"/>
                    <a:pt x="480" y="3141"/>
                    <a:pt x="576" y="3156"/>
                  </a:cubicBezTo>
                  <a:cubicBezTo>
                    <a:pt x="580" y="3246"/>
                    <a:pt x="580" y="3321"/>
                    <a:pt x="586" y="3396"/>
                  </a:cubicBezTo>
                  <a:cubicBezTo>
                    <a:pt x="658" y="4230"/>
                    <a:pt x="721" y="5065"/>
                    <a:pt x="808" y="5898"/>
                  </a:cubicBezTo>
                  <a:cubicBezTo>
                    <a:pt x="856" y="6351"/>
                    <a:pt x="954" y="6799"/>
                    <a:pt x="1010" y="7252"/>
                  </a:cubicBezTo>
                  <a:cubicBezTo>
                    <a:pt x="1102" y="8008"/>
                    <a:pt x="1196" y="8763"/>
                    <a:pt x="1257" y="9522"/>
                  </a:cubicBezTo>
                  <a:cubicBezTo>
                    <a:pt x="1309" y="10170"/>
                    <a:pt x="1314" y="10820"/>
                    <a:pt x="1340" y="11465"/>
                  </a:cubicBezTo>
                  <a:cubicBezTo>
                    <a:pt x="965" y="11665"/>
                    <a:pt x="901" y="11796"/>
                    <a:pt x="963" y="12224"/>
                  </a:cubicBezTo>
                  <a:cubicBezTo>
                    <a:pt x="968" y="12256"/>
                    <a:pt x="975" y="12289"/>
                    <a:pt x="982" y="12321"/>
                  </a:cubicBezTo>
                  <a:cubicBezTo>
                    <a:pt x="1027" y="12555"/>
                    <a:pt x="1072" y="12788"/>
                    <a:pt x="1120" y="13023"/>
                  </a:cubicBezTo>
                  <a:cubicBezTo>
                    <a:pt x="1176" y="13294"/>
                    <a:pt x="1259" y="13361"/>
                    <a:pt x="1545" y="13361"/>
                  </a:cubicBezTo>
                  <a:cubicBezTo>
                    <a:pt x="1580" y="13361"/>
                    <a:pt x="1616" y="13361"/>
                    <a:pt x="1652" y="13361"/>
                  </a:cubicBezTo>
                  <a:cubicBezTo>
                    <a:pt x="1938" y="13361"/>
                    <a:pt x="2224" y="13358"/>
                    <a:pt x="2510" y="13358"/>
                  </a:cubicBezTo>
                  <a:cubicBezTo>
                    <a:pt x="2575" y="13358"/>
                    <a:pt x="2641" y="13358"/>
                    <a:pt x="2707" y="13358"/>
                  </a:cubicBezTo>
                  <a:cubicBezTo>
                    <a:pt x="2744" y="13358"/>
                    <a:pt x="2780" y="13359"/>
                    <a:pt x="2817" y="13359"/>
                  </a:cubicBezTo>
                  <a:cubicBezTo>
                    <a:pt x="3903" y="13359"/>
                    <a:pt x="4980" y="13241"/>
                    <a:pt x="6059" y="13123"/>
                  </a:cubicBezTo>
                  <a:cubicBezTo>
                    <a:pt x="7162" y="13002"/>
                    <a:pt x="8270" y="12938"/>
                    <a:pt x="9376" y="12848"/>
                  </a:cubicBezTo>
                  <a:cubicBezTo>
                    <a:pt x="10021" y="12794"/>
                    <a:pt x="10665" y="12744"/>
                    <a:pt x="11308" y="12678"/>
                  </a:cubicBezTo>
                  <a:cubicBezTo>
                    <a:pt x="12197" y="12585"/>
                    <a:pt x="13084" y="12479"/>
                    <a:pt x="13971" y="12377"/>
                  </a:cubicBezTo>
                  <a:cubicBezTo>
                    <a:pt x="14099" y="12361"/>
                    <a:pt x="14228" y="12342"/>
                    <a:pt x="14354" y="12313"/>
                  </a:cubicBezTo>
                  <a:cubicBezTo>
                    <a:pt x="14617" y="12254"/>
                    <a:pt x="14711" y="12171"/>
                    <a:pt x="14726" y="11897"/>
                  </a:cubicBezTo>
                  <a:cubicBezTo>
                    <a:pt x="14751" y="11475"/>
                    <a:pt x="14762" y="11049"/>
                    <a:pt x="14746" y="10626"/>
                  </a:cubicBezTo>
                  <a:cubicBezTo>
                    <a:pt x="14736" y="10353"/>
                    <a:pt x="14653" y="10248"/>
                    <a:pt x="14447" y="10248"/>
                  </a:cubicBezTo>
                  <a:cubicBezTo>
                    <a:pt x="14393" y="10248"/>
                    <a:pt x="14330" y="10255"/>
                    <a:pt x="14259" y="10268"/>
                  </a:cubicBezTo>
                  <a:cubicBezTo>
                    <a:pt x="14217" y="10277"/>
                    <a:pt x="14173" y="10273"/>
                    <a:pt x="14080" y="10277"/>
                  </a:cubicBezTo>
                  <a:lnTo>
                    <a:pt x="14080" y="10277"/>
                  </a:lnTo>
                  <a:cubicBezTo>
                    <a:pt x="14012" y="9792"/>
                    <a:pt x="13934" y="9332"/>
                    <a:pt x="13887" y="8869"/>
                  </a:cubicBezTo>
                  <a:cubicBezTo>
                    <a:pt x="13824" y="8241"/>
                    <a:pt x="13782" y="7611"/>
                    <a:pt x="13738" y="6982"/>
                  </a:cubicBezTo>
                  <a:cubicBezTo>
                    <a:pt x="13654" y="5798"/>
                    <a:pt x="13573" y="4614"/>
                    <a:pt x="13497" y="3431"/>
                  </a:cubicBezTo>
                  <a:cubicBezTo>
                    <a:pt x="13476" y="3105"/>
                    <a:pt x="13471" y="2777"/>
                    <a:pt x="13457" y="2451"/>
                  </a:cubicBezTo>
                  <a:cubicBezTo>
                    <a:pt x="13447" y="2251"/>
                    <a:pt x="13387" y="2039"/>
                    <a:pt x="13607" y="1900"/>
                  </a:cubicBezTo>
                  <a:cubicBezTo>
                    <a:pt x="13630" y="1886"/>
                    <a:pt x="13642" y="1846"/>
                    <a:pt x="13648" y="1815"/>
                  </a:cubicBezTo>
                  <a:cubicBezTo>
                    <a:pt x="13752" y="1285"/>
                    <a:pt x="13741" y="754"/>
                    <a:pt x="13659" y="224"/>
                  </a:cubicBezTo>
                  <a:cubicBezTo>
                    <a:pt x="13633" y="65"/>
                    <a:pt x="13520" y="0"/>
                    <a:pt x="13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9"/>
            <p:cNvSpPr/>
            <p:nvPr/>
          </p:nvSpPr>
          <p:spPr>
            <a:xfrm>
              <a:off x="2763550" y="2125925"/>
              <a:ext cx="27800" cy="28075"/>
            </a:xfrm>
            <a:custGeom>
              <a:rect b="b" l="l" r="r" t="t"/>
              <a:pathLst>
                <a:path extrusionOk="0" h="1123" w="1112">
                  <a:moveTo>
                    <a:pt x="924" y="1"/>
                  </a:moveTo>
                  <a:cubicBezTo>
                    <a:pt x="918" y="1"/>
                    <a:pt x="913" y="1"/>
                    <a:pt x="907" y="1"/>
                  </a:cubicBezTo>
                  <a:cubicBezTo>
                    <a:pt x="682" y="14"/>
                    <a:pt x="458" y="41"/>
                    <a:pt x="236" y="69"/>
                  </a:cubicBezTo>
                  <a:cubicBezTo>
                    <a:pt x="62" y="92"/>
                    <a:pt x="0" y="206"/>
                    <a:pt x="25" y="371"/>
                  </a:cubicBezTo>
                  <a:cubicBezTo>
                    <a:pt x="60" y="607"/>
                    <a:pt x="98" y="841"/>
                    <a:pt x="139" y="1107"/>
                  </a:cubicBezTo>
                  <a:cubicBezTo>
                    <a:pt x="218" y="1117"/>
                    <a:pt x="293" y="1122"/>
                    <a:pt x="367" y="1122"/>
                  </a:cubicBezTo>
                  <a:cubicBezTo>
                    <a:pt x="564" y="1122"/>
                    <a:pt x="747" y="1086"/>
                    <a:pt x="925" y="1025"/>
                  </a:cubicBezTo>
                  <a:cubicBezTo>
                    <a:pt x="991" y="1002"/>
                    <a:pt x="1077" y="918"/>
                    <a:pt x="1085" y="852"/>
                  </a:cubicBezTo>
                  <a:cubicBezTo>
                    <a:pt x="1111" y="638"/>
                    <a:pt x="1111" y="420"/>
                    <a:pt x="1111" y="204"/>
                  </a:cubicBezTo>
                  <a:cubicBezTo>
                    <a:pt x="1111" y="83"/>
                    <a:pt x="1041" y="1"/>
                    <a:pt x="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9"/>
            <p:cNvSpPr/>
            <p:nvPr/>
          </p:nvSpPr>
          <p:spPr>
            <a:xfrm>
              <a:off x="2917550" y="2111050"/>
              <a:ext cx="30750" cy="28150"/>
            </a:xfrm>
            <a:custGeom>
              <a:rect b="b" l="l" r="r" t="t"/>
              <a:pathLst>
                <a:path extrusionOk="0" h="1126" w="1230">
                  <a:moveTo>
                    <a:pt x="870" y="1"/>
                  </a:moveTo>
                  <a:cubicBezTo>
                    <a:pt x="811" y="1"/>
                    <a:pt x="739" y="5"/>
                    <a:pt x="650" y="10"/>
                  </a:cubicBezTo>
                  <a:cubicBezTo>
                    <a:pt x="554" y="13"/>
                    <a:pt x="458" y="16"/>
                    <a:pt x="361" y="22"/>
                  </a:cubicBezTo>
                  <a:cubicBezTo>
                    <a:pt x="329" y="24"/>
                    <a:pt x="298" y="31"/>
                    <a:pt x="267" y="40"/>
                  </a:cubicBezTo>
                  <a:cubicBezTo>
                    <a:pt x="58" y="97"/>
                    <a:pt x="1" y="168"/>
                    <a:pt x="23" y="387"/>
                  </a:cubicBezTo>
                  <a:cubicBezTo>
                    <a:pt x="41" y="548"/>
                    <a:pt x="85" y="705"/>
                    <a:pt x="109" y="864"/>
                  </a:cubicBezTo>
                  <a:cubicBezTo>
                    <a:pt x="139" y="1059"/>
                    <a:pt x="172" y="1126"/>
                    <a:pt x="297" y="1126"/>
                  </a:cubicBezTo>
                  <a:cubicBezTo>
                    <a:pt x="335" y="1126"/>
                    <a:pt x="381" y="1120"/>
                    <a:pt x="439" y="1109"/>
                  </a:cubicBezTo>
                  <a:cubicBezTo>
                    <a:pt x="491" y="1100"/>
                    <a:pt x="542" y="1076"/>
                    <a:pt x="595" y="1072"/>
                  </a:cubicBezTo>
                  <a:cubicBezTo>
                    <a:pt x="1230" y="1028"/>
                    <a:pt x="1112" y="868"/>
                    <a:pt x="1118" y="445"/>
                  </a:cubicBezTo>
                  <a:cubicBezTo>
                    <a:pt x="1123" y="72"/>
                    <a:pt x="111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9"/>
            <p:cNvSpPr/>
            <p:nvPr/>
          </p:nvSpPr>
          <p:spPr>
            <a:xfrm>
              <a:off x="2878225" y="2114450"/>
              <a:ext cx="28650" cy="27925"/>
            </a:xfrm>
            <a:custGeom>
              <a:rect b="b" l="l" r="r" t="t"/>
              <a:pathLst>
                <a:path extrusionOk="0" h="1117" w="1146">
                  <a:moveTo>
                    <a:pt x="700" y="1"/>
                  </a:moveTo>
                  <a:cubicBezTo>
                    <a:pt x="683" y="1"/>
                    <a:pt x="666" y="1"/>
                    <a:pt x="648" y="2"/>
                  </a:cubicBezTo>
                  <a:lnTo>
                    <a:pt x="648" y="1"/>
                  </a:lnTo>
                  <a:cubicBezTo>
                    <a:pt x="563" y="5"/>
                    <a:pt x="476" y="1"/>
                    <a:pt x="391" y="13"/>
                  </a:cubicBezTo>
                  <a:cubicBezTo>
                    <a:pt x="80" y="57"/>
                    <a:pt x="1" y="164"/>
                    <a:pt x="52" y="469"/>
                  </a:cubicBezTo>
                  <a:cubicBezTo>
                    <a:pt x="78" y="617"/>
                    <a:pt x="109" y="765"/>
                    <a:pt x="135" y="914"/>
                  </a:cubicBezTo>
                  <a:cubicBezTo>
                    <a:pt x="162" y="1066"/>
                    <a:pt x="198" y="1117"/>
                    <a:pt x="319" y="1117"/>
                  </a:cubicBezTo>
                  <a:cubicBezTo>
                    <a:pt x="340" y="1117"/>
                    <a:pt x="364" y="1115"/>
                    <a:pt x="390" y="1112"/>
                  </a:cubicBezTo>
                  <a:cubicBezTo>
                    <a:pt x="496" y="1100"/>
                    <a:pt x="599" y="1072"/>
                    <a:pt x="705" y="1059"/>
                  </a:cubicBezTo>
                  <a:cubicBezTo>
                    <a:pt x="1084" y="1016"/>
                    <a:pt x="1131" y="965"/>
                    <a:pt x="1144" y="576"/>
                  </a:cubicBezTo>
                  <a:cubicBezTo>
                    <a:pt x="1146" y="542"/>
                    <a:pt x="1146" y="510"/>
                    <a:pt x="1146" y="478"/>
                  </a:cubicBezTo>
                  <a:cubicBezTo>
                    <a:pt x="1143" y="161"/>
                    <a:pt x="995" y="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9"/>
            <p:cNvSpPr/>
            <p:nvPr/>
          </p:nvSpPr>
          <p:spPr>
            <a:xfrm>
              <a:off x="2955450" y="2106775"/>
              <a:ext cx="29175" cy="27450"/>
            </a:xfrm>
            <a:custGeom>
              <a:rect b="b" l="l" r="r" t="t"/>
              <a:pathLst>
                <a:path extrusionOk="0" h="1098" w="1167">
                  <a:moveTo>
                    <a:pt x="718" y="0"/>
                  </a:moveTo>
                  <a:cubicBezTo>
                    <a:pt x="706" y="0"/>
                    <a:pt x="694" y="1"/>
                    <a:pt x="681" y="1"/>
                  </a:cubicBezTo>
                  <a:cubicBezTo>
                    <a:pt x="660" y="2"/>
                    <a:pt x="638" y="2"/>
                    <a:pt x="617" y="4"/>
                  </a:cubicBezTo>
                  <a:cubicBezTo>
                    <a:pt x="71" y="33"/>
                    <a:pt x="1" y="123"/>
                    <a:pt x="107" y="651"/>
                  </a:cubicBezTo>
                  <a:cubicBezTo>
                    <a:pt x="113" y="683"/>
                    <a:pt x="117" y="715"/>
                    <a:pt x="122" y="747"/>
                  </a:cubicBezTo>
                  <a:cubicBezTo>
                    <a:pt x="163" y="981"/>
                    <a:pt x="297" y="1098"/>
                    <a:pt x="523" y="1098"/>
                  </a:cubicBezTo>
                  <a:cubicBezTo>
                    <a:pt x="548" y="1098"/>
                    <a:pt x="574" y="1096"/>
                    <a:pt x="602" y="1093"/>
                  </a:cubicBezTo>
                  <a:cubicBezTo>
                    <a:pt x="1127" y="1037"/>
                    <a:pt x="1167" y="992"/>
                    <a:pt x="1155" y="451"/>
                  </a:cubicBezTo>
                  <a:cubicBezTo>
                    <a:pt x="1148" y="151"/>
                    <a:pt x="1002" y="0"/>
                    <a:pt x="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9"/>
            <p:cNvSpPr/>
            <p:nvPr/>
          </p:nvSpPr>
          <p:spPr>
            <a:xfrm>
              <a:off x="2687750" y="2132250"/>
              <a:ext cx="31400" cy="28225"/>
            </a:xfrm>
            <a:custGeom>
              <a:rect b="b" l="l" r="r" t="t"/>
              <a:pathLst>
                <a:path extrusionOk="0" h="1129" w="1256">
                  <a:moveTo>
                    <a:pt x="945" y="0"/>
                  </a:moveTo>
                  <a:cubicBezTo>
                    <a:pt x="942" y="0"/>
                    <a:pt x="938" y="0"/>
                    <a:pt x="935" y="1"/>
                  </a:cubicBezTo>
                  <a:cubicBezTo>
                    <a:pt x="732" y="10"/>
                    <a:pt x="528" y="14"/>
                    <a:pt x="330" y="55"/>
                  </a:cubicBezTo>
                  <a:cubicBezTo>
                    <a:pt x="51" y="114"/>
                    <a:pt x="1" y="208"/>
                    <a:pt x="51" y="491"/>
                  </a:cubicBezTo>
                  <a:cubicBezTo>
                    <a:pt x="76" y="640"/>
                    <a:pt x="123" y="786"/>
                    <a:pt x="130" y="935"/>
                  </a:cubicBezTo>
                  <a:cubicBezTo>
                    <a:pt x="138" y="1079"/>
                    <a:pt x="200" y="1129"/>
                    <a:pt x="310" y="1129"/>
                  </a:cubicBezTo>
                  <a:cubicBezTo>
                    <a:pt x="325" y="1129"/>
                    <a:pt x="341" y="1128"/>
                    <a:pt x="358" y="1126"/>
                  </a:cubicBezTo>
                  <a:cubicBezTo>
                    <a:pt x="422" y="1120"/>
                    <a:pt x="485" y="1107"/>
                    <a:pt x="549" y="1101"/>
                  </a:cubicBezTo>
                  <a:cubicBezTo>
                    <a:pt x="1256" y="1035"/>
                    <a:pt x="1124" y="916"/>
                    <a:pt x="1140" y="449"/>
                  </a:cubicBezTo>
                  <a:cubicBezTo>
                    <a:pt x="1137" y="356"/>
                    <a:pt x="1133" y="280"/>
                    <a:pt x="1131" y="204"/>
                  </a:cubicBezTo>
                  <a:cubicBezTo>
                    <a:pt x="1129" y="78"/>
                    <a:pt x="1067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9"/>
            <p:cNvSpPr/>
            <p:nvPr/>
          </p:nvSpPr>
          <p:spPr>
            <a:xfrm>
              <a:off x="2839950" y="2117900"/>
              <a:ext cx="28500" cy="28275"/>
            </a:xfrm>
            <a:custGeom>
              <a:rect b="b" l="l" r="r" t="t"/>
              <a:pathLst>
                <a:path extrusionOk="0" h="1131" w="1140">
                  <a:moveTo>
                    <a:pt x="869" y="1"/>
                  </a:moveTo>
                  <a:cubicBezTo>
                    <a:pt x="815" y="1"/>
                    <a:pt x="749" y="4"/>
                    <a:pt x="668" y="8"/>
                  </a:cubicBezTo>
                  <a:cubicBezTo>
                    <a:pt x="531" y="15"/>
                    <a:pt x="391" y="33"/>
                    <a:pt x="259" y="69"/>
                  </a:cubicBezTo>
                  <a:cubicBezTo>
                    <a:pt x="42" y="126"/>
                    <a:pt x="1" y="194"/>
                    <a:pt x="28" y="420"/>
                  </a:cubicBezTo>
                  <a:cubicBezTo>
                    <a:pt x="46" y="570"/>
                    <a:pt x="90" y="715"/>
                    <a:pt x="114" y="864"/>
                  </a:cubicBezTo>
                  <a:cubicBezTo>
                    <a:pt x="147" y="1079"/>
                    <a:pt x="157" y="1131"/>
                    <a:pt x="287" y="1131"/>
                  </a:cubicBezTo>
                  <a:cubicBezTo>
                    <a:pt x="324" y="1131"/>
                    <a:pt x="370" y="1127"/>
                    <a:pt x="429" y="1121"/>
                  </a:cubicBezTo>
                  <a:cubicBezTo>
                    <a:pt x="472" y="1116"/>
                    <a:pt x="514" y="1105"/>
                    <a:pt x="556" y="1101"/>
                  </a:cubicBezTo>
                  <a:cubicBezTo>
                    <a:pt x="1104" y="1041"/>
                    <a:pt x="1139" y="1001"/>
                    <a:pt x="1124" y="439"/>
                  </a:cubicBezTo>
                  <a:lnTo>
                    <a:pt x="1125" y="439"/>
                  </a:lnTo>
                  <a:cubicBezTo>
                    <a:pt x="1115" y="70"/>
                    <a:pt x="1114" y="1"/>
                    <a:pt x="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9"/>
            <p:cNvSpPr/>
            <p:nvPr/>
          </p:nvSpPr>
          <p:spPr>
            <a:xfrm>
              <a:off x="2726125" y="2128775"/>
              <a:ext cx="27325" cy="28475"/>
            </a:xfrm>
            <a:custGeom>
              <a:rect b="b" l="l" r="r" t="t"/>
              <a:pathLst>
                <a:path extrusionOk="0" h="1139" w="1093">
                  <a:moveTo>
                    <a:pt x="662" y="0"/>
                  </a:moveTo>
                  <a:cubicBezTo>
                    <a:pt x="505" y="29"/>
                    <a:pt x="343" y="41"/>
                    <a:pt x="193" y="92"/>
                  </a:cubicBezTo>
                  <a:cubicBezTo>
                    <a:pt x="116" y="118"/>
                    <a:pt x="0" y="216"/>
                    <a:pt x="5" y="274"/>
                  </a:cubicBezTo>
                  <a:cubicBezTo>
                    <a:pt x="25" y="549"/>
                    <a:pt x="83" y="821"/>
                    <a:pt x="125" y="1095"/>
                  </a:cubicBezTo>
                  <a:cubicBezTo>
                    <a:pt x="208" y="1126"/>
                    <a:pt x="290" y="1138"/>
                    <a:pt x="371" y="1138"/>
                  </a:cubicBezTo>
                  <a:cubicBezTo>
                    <a:pt x="541" y="1138"/>
                    <a:pt x="707" y="1086"/>
                    <a:pt x="873" y="1051"/>
                  </a:cubicBezTo>
                  <a:cubicBezTo>
                    <a:pt x="1016" y="1020"/>
                    <a:pt x="1090" y="928"/>
                    <a:pt x="1086" y="773"/>
                  </a:cubicBezTo>
                  <a:cubicBezTo>
                    <a:pt x="1080" y="600"/>
                    <a:pt x="1093" y="426"/>
                    <a:pt x="1082" y="254"/>
                  </a:cubicBezTo>
                  <a:cubicBezTo>
                    <a:pt x="1069" y="44"/>
                    <a:pt x="1034" y="18"/>
                    <a:pt x="825" y="12"/>
                  </a:cubicBezTo>
                  <a:cubicBezTo>
                    <a:pt x="819" y="12"/>
                    <a:pt x="813" y="12"/>
                    <a:pt x="808" y="12"/>
                  </a:cubicBezTo>
                  <a:cubicBezTo>
                    <a:pt x="760" y="12"/>
                    <a:pt x="712" y="16"/>
                    <a:pt x="664" y="18"/>
                  </a:cubicBezTo>
                  <a:cubicBezTo>
                    <a:pt x="663" y="12"/>
                    <a:pt x="663" y="6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9"/>
            <p:cNvSpPr/>
            <p:nvPr/>
          </p:nvSpPr>
          <p:spPr>
            <a:xfrm>
              <a:off x="2800750" y="2122500"/>
              <a:ext cx="28650" cy="27925"/>
            </a:xfrm>
            <a:custGeom>
              <a:rect b="b" l="l" r="r" t="t"/>
              <a:pathLst>
                <a:path extrusionOk="0" h="1117" w="1146">
                  <a:moveTo>
                    <a:pt x="697" y="0"/>
                  </a:moveTo>
                  <a:cubicBezTo>
                    <a:pt x="681" y="0"/>
                    <a:pt x="665" y="1"/>
                    <a:pt x="648" y="2"/>
                  </a:cubicBezTo>
                  <a:cubicBezTo>
                    <a:pt x="562" y="5"/>
                    <a:pt x="475" y="2"/>
                    <a:pt x="391" y="13"/>
                  </a:cubicBezTo>
                  <a:cubicBezTo>
                    <a:pt x="79" y="57"/>
                    <a:pt x="1" y="165"/>
                    <a:pt x="53" y="470"/>
                  </a:cubicBezTo>
                  <a:cubicBezTo>
                    <a:pt x="78" y="618"/>
                    <a:pt x="110" y="765"/>
                    <a:pt x="135" y="914"/>
                  </a:cubicBezTo>
                  <a:cubicBezTo>
                    <a:pt x="161" y="1064"/>
                    <a:pt x="199" y="1116"/>
                    <a:pt x="318" y="1116"/>
                  </a:cubicBezTo>
                  <a:cubicBezTo>
                    <a:pt x="340" y="1116"/>
                    <a:pt x="364" y="1115"/>
                    <a:pt x="391" y="1112"/>
                  </a:cubicBezTo>
                  <a:cubicBezTo>
                    <a:pt x="497" y="1101"/>
                    <a:pt x="600" y="1071"/>
                    <a:pt x="706" y="1059"/>
                  </a:cubicBezTo>
                  <a:cubicBezTo>
                    <a:pt x="1084" y="1015"/>
                    <a:pt x="1132" y="965"/>
                    <a:pt x="1145" y="575"/>
                  </a:cubicBezTo>
                  <a:cubicBezTo>
                    <a:pt x="1145" y="543"/>
                    <a:pt x="1145" y="510"/>
                    <a:pt x="1145" y="477"/>
                  </a:cubicBezTo>
                  <a:cubicBezTo>
                    <a:pt x="1143" y="159"/>
                    <a:pt x="99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9"/>
            <p:cNvSpPr/>
            <p:nvPr/>
          </p:nvSpPr>
          <p:spPr>
            <a:xfrm>
              <a:off x="2789950" y="2381700"/>
              <a:ext cx="27800" cy="28050"/>
            </a:xfrm>
            <a:custGeom>
              <a:rect b="b" l="l" r="r" t="t"/>
              <a:pathLst>
                <a:path extrusionOk="0" h="1122" w="1112">
                  <a:moveTo>
                    <a:pt x="915" y="1"/>
                  </a:moveTo>
                  <a:cubicBezTo>
                    <a:pt x="908" y="1"/>
                    <a:pt x="900" y="1"/>
                    <a:pt x="893" y="1"/>
                  </a:cubicBezTo>
                  <a:cubicBezTo>
                    <a:pt x="668" y="19"/>
                    <a:pt x="444" y="43"/>
                    <a:pt x="222" y="74"/>
                  </a:cubicBezTo>
                  <a:cubicBezTo>
                    <a:pt x="66" y="95"/>
                    <a:pt x="1" y="200"/>
                    <a:pt x="23" y="355"/>
                  </a:cubicBezTo>
                  <a:cubicBezTo>
                    <a:pt x="59" y="600"/>
                    <a:pt x="98" y="844"/>
                    <a:pt x="139" y="1105"/>
                  </a:cubicBezTo>
                  <a:cubicBezTo>
                    <a:pt x="218" y="1116"/>
                    <a:pt x="295" y="1121"/>
                    <a:pt x="371" y="1121"/>
                  </a:cubicBezTo>
                  <a:cubicBezTo>
                    <a:pt x="577" y="1121"/>
                    <a:pt x="774" y="1083"/>
                    <a:pt x="967" y="1011"/>
                  </a:cubicBezTo>
                  <a:cubicBezTo>
                    <a:pt x="1018" y="992"/>
                    <a:pt x="1079" y="923"/>
                    <a:pt x="1083" y="872"/>
                  </a:cubicBezTo>
                  <a:cubicBezTo>
                    <a:pt x="1104" y="646"/>
                    <a:pt x="1112" y="419"/>
                    <a:pt x="1108" y="192"/>
                  </a:cubicBezTo>
                  <a:cubicBezTo>
                    <a:pt x="1107" y="71"/>
                    <a:pt x="1028" y="1"/>
                    <a:pt x="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9"/>
            <p:cNvSpPr/>
            <p:nvPr/>
          </p:nvSpPr>
          <p:spPr>
            <a:xfrm>
              <a:off x="2826300" y="2378100"/>
              <a:ext cx="29675" cy="27000"/>
            </a:xfrm>
            <a:custGeom>
              <a:rect b="b" l="l" r="r" t="t"/>
              <a:pathLst>
                <a:path extrusionOk="0" h="1080" w="1187">
                  <a:moveTo>
                    <a:pt x="775" y="1"/>
                  </a:moveTo>
                  <a:cubicBezTo>
                    <a:pt x="765" y="1"/>
                    <a:pt x="755" y="1"/>
                    <a:pt x="745" y="1"/>
                  </a:cubicBezTo>
                  <a:cubicBezTo>
                    <a:pt x="703" y="3"/>
                    <a:pt x="660" y="5"/>
                    <a:pt x="617" y="6"/>
                  </a:cubicBezTo>
                  <a:cubicBezTo>
                    <a:pt x="32" y="28"/>
                    <a:pt x="1" y="204"/>
                    <a:pt x="128" y="633"/>
                  </a:cubicBezTo>
                  <a:cubicBezTo>
                    <a:pt x="134" y="653"/>
                    <a:pt x="133" y="676"/>
                    <a:pt x="137" y="697"/>
                  </a:cubicBezTo>
                  <a:cubicBezTo>
                    <a:pt x="184" y="951"/>
                    <a:pt x="320" y="1080"/>
                    <a:pt x="544" y="1080"/>
                  </a:cubicBezTo>
                  <a:cubicBezTo>
                    <a:pt x="575" y="1080"/>
                    <a:pt x="607" y="1077"/>
                    <a:pt x="642" y="1072"/>
                  </a:cubicBezTo>
                  <a:cubicBezTo>
                    <a:pt x="1183" y="996"/>
                    <a:pt x="1187" y="992"/>
                    <a:pt x="1177" y="455"/>
                  </a:cubicBezTo>
                  <a:cubicBezTo>
                    <a:pt x="1177" y="444"/>
                    <a:pt x="1176" y="433"/>
                    <a:pt x="1176" y="423"/>
                  </a:cubicBezTo>
                  <a:cubicBezTo>
                    <a:pt x="1168" y="141"/>
                    <a:pt x="1035" y="1"/>
                    <a:pt x="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9"/>
            <p:cNvSpPr/>
            <p:nvPr/>
          </p:nvSpPr>
          <p:spPr>
            <a:xfrm>
              <a:off x="2904300" y="2370125"/>
              <a:ext cx="29000" cy="26850"/>
            </a:xfrm>
            <a:custGeom>
              <a:rect b="b" l="l" r="r" t="t"/>
              <a:pathLst>
                <a:path extrusionOk="0" h="1074" w="1160">
                  <a:moveTo>
                    <a:pt x="665" y="0"/>
                  </a:moveTo>
                  <a:cubicBezTo>
                    <a:pt x="44" y="28"/>
                    <a:pt x="0" y="81"/>
                    <a:pt x="114" y="689"/>
                  </a:cubicBezTo>
                  <a:cubicBezTo>
                    <a:pt x="163" y="946"/>
                    <a:pt x="308" y="1074"/>
                    <a:pt x="550" y="1074"/>
                  </a:cubicBezTo>
                  <a:cubicBezTo>
                    <a:pt x="581" y="1074"/>
                    <a:pt x="613" y="1072"/>
                    <a:pt x="647" y="1068"/>
                  </a:cubicBezTo>
                  <a:cubicBezTo>
                    <a:pt x="1141" y="1007"/>
                    <a:pt x="1159" y="987"/>
                    <a:pt x="1157" y="489"/>
                  </a:cubicBezTo>
                  <a:cubicBezTo>
                    <a:pt x="1157" y="479"/>
                    <a:pt x="1157" y="468"/>
                    <a:pt x="1157" y="456"/>
                  </a:cubicBezTo>
                  <a:cubicBezTo>
                    <a:pt x="1152" y="153"/>
                    <a:pt x="1002" y="1"/>
                    <a:pt x="706" y="1"/>
                  </a:cubicBezTo>
                  <a:cubicBezTo>
                    <a:pt x="693" y="1"/>
                    <a:pt x="679" y="1"/>
                    <a:pt x="665" y="2"/>
                  </a:cubicBezTo>
                  <a:lnTo>
                    <a:pt x="6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9"/>
            <p:cNvSpPr/>
            <p:nvPr/>
          </p:nvSpPr>
          <p:spPr>
            <a:xfrm>
              <a:off x="2751650" y="2384850"/>
              <a:ext cx="30725" cy="28300"/>
            </a:xfrm>
            <a:custGeom>
              <a:rect b="b" l="l" r="r" t="t"/>
              <a:pathLst>
                <a:path extrusionOk="0" h="1132" w="1229">
                  <a:moveTo>
                    <a:pt x="914" y="0"/>
                  </a:moveTo>
                  <a:cubicBezTo>
                    <a:pt x="904" y="0"/>
                    <a:pt x="894" y="1"/>
                    <a:pt x="883" y="1"/>
                  </a:cubicBezTo>
                  <a:cubicBezTo>
                    <a:pt x="682" y="18"/>
                    <a:pt x="477" y="25"/>
                    <a:pt x="281" y="69"/>
                  </a:cubicBezTo>
                  <a:cubicBezTo>
                    <a:pt x="42" y="122"/>
                    <a:pt x="0" y="195"/>
                    <a:pt x="30" y="433"/>
                  </a:cubicBezTo>
                  <a:cubicBezTo>
                    <a:pt x="53" y="605"/>
                    <a:pt x="105" y="771"/>
                    <a:pt x="116" y="943"/>
                  </a:cubicBezTo>
                  <a:cubicBezTo>
                    <a:pt x="125" y="1087"/>
                    <a:pt x="192" y="1132"/>
                    <a:pt x="300" y="1132"/>
                  </a:cubicBezTo>
                  <a:cubicBezTo>
                    <a:pt x="315" y="1132"/>
                    <a:pt x="331" y="1131"/>
                    <a:pt x="348" y="1129"/>
                  </a:cubicBezTo>
                  <a:cubicBezTo>
                    <a:pt x="412" y="1122"/>
                    <a:pt x="475" y="1110"/>
                    <a:pt x="539" y="1103"/>
                  </a:cubicBezTo>
                  <a:cubicBezTo>
                    <a:pt x="1228" y="1035"/>
                    <a:pt x="1112" y="931"/>
                    <a:pt x="1126" y="437"/>
                  </a:cubicBezTo>
                  <a:lnTo>
                    <a:pt x="1126" y="436"/>
                  </a:lnTo>
                  <a:cubicBezTo>
                    <a:pt x="1123" y="364"/>
                    <a:pt x="1119" y="299"/>
                    <a:pt x="1119" y="235"/>
                  </a:cubicBezTo>
                  <a:cubicBezTo>
                    <a:pt x="1119" y="85"/>
                    <a:pt x="1053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9"/>
            <p:cNvSpPr/>
            <p:nvPr/>
          </p:nvSpPr>
          <p:spPr>
            <a:xfrm>
              <a:off x="2981775" y="2362450"/>
              <a:ext cx="28950" cy="28275"/>
            </a:xfrm>
            <a:custGeom>
              <a:rect b="b" l="l" r="r" t="t"/>
              <a:pathLst>
                <a:path extrusionOk="0" h="1131" w="1158">
                  <a:moveTo>
                    <a:pt x="890" y="1"/>
                  </a:moveTo>
                  <a:cubicBezTo>
                    <a:pt x="840" y="1"/>
                    <a:pt x="780" y="3"/>
                    <a:pt x="709" y="6"/>
                  </a:cubicBezTo>
                  <a:cubicBezTo>
                    <a:pt x="676" y="8"/>
                    <a:pt x="644" y="8"/>
                    <a:pt x="612" y="10"/>
                  </a:cubicBezTo>
                  <a:cubicBezTo>
                    <a:pt x="71" y="40"/>
                    <a:pt x="1" y="129"/>
                    <a:pt x="111" y="663"/>
                  </a:cubicBezTo>
                  <a:cubicBezTo>
                    <a:pt x="142" y="817"/>
                    <a:pt x="147" y="1046"/>
                    <a:pt x="240" y="1096"/>
                  </a:cubicBezTo>
                  <a:cubicBezTo>
                    <a:pt x="286" y="1121"/>
                    <a:pt x="341" y="1130"/>
                    <a:pt x="402" y="1130"/>
                  </a:cubicBezTo>
                  <a:cubicBezTo>
                    <a:pt x="509" y="1130"/>
                    <a:pt x="631" y="1102"/>
                    <a:pt x="739" y="1089"/>
                  </a:cubicBezTo>
                  <a:cubicBezTo>
                    <a:pt x="1077" y="1049"/>
                    <a:pt x="1138" y="977"/>
                    <a:pt x="1154" y="643"/>
                  </a:cubicBezTo>
                  <a:cubicBezTo>
                    <a:pt x="1157" y="567"/>
                    <a:pt x="1157" y="492"/>
                    <a:pt x="1155" y="416"/>
                  </a:cubicBezTo>
                  <a:cubicBezTo>
                    <a:pt x="1145" y="61"/>
                    <a:pt x="1141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9"/>
            <p:cNvSpPr/>
            <p:nvPr/>
          </p:nvSpPr>
          <p:spPr>
            <a:xfrm>
              <a:off x="2943725" y="2366675"/>
              <a:ext cx="30750" cy="28350"/>
            </a:xfrm>
            <a:custGeom>
              <a:rect b="b" l="l" r="r" t="t"/>
              <a:pathLst>
                <a:path extrusionOk="0" h="1134" w="1230">
                  <a:moveTo>
                    <a:pt x="829" y="0"/>
                  </a:moveTo>
                  <a:cubicBezTo>
                    <a:pt x="779" y="0"/>
                    <a:pt x="721" y="2"/>
                    <a:pt x="654" y="4"/>
                  </a:cubicBezTo>
                  <a:cubicBezTo>
                    <a:pt x="537" y="16"/>
                    <a:pt x="419" y="19"/>
                    <a:pt x="304" y="43"/>
                  </a:cubicBezTo>
                  <a:cubicBezTo>
                    <a:pt x="62" y="93"/>
                    <a:pt x="1" y="180"/>
                    <a:pt x="33" y="431"/>
                  </a:cubicBezTo>
                  <a:cubicBezTo>
                    <a:pt x="53" y="580"/>
                    <a:pt x="95" y="726"/>
                    <a:pt x="117" y="875"/>
                  </a:cubicBezTo>
                  <a:cubicBezTo>
                    <a:pt x="147" y="1068"/>
                    <a:pt x="180" y="1133"/>
                    <a:pt x="306" y="1133"/>
                  </a:cubicBezTo>
                  <a:cubicBezTo>
                    <a:pt x="344" y="1133"/>
                    <a:pt x="392" y="1127"/>
                    <a:pt x="451" y="1116"/>
                  </a:cubicBezTo>
                  <a:cubicBezTo>
                    <a:pt x="503" y="1107"/>
                    <a:pt x="553" y="1083"/>
                    <a:pt x="605" y="1079"/>
                  </a:cubicBezTo>
                  <a:cubicBezTo>
                    <a:pt x="1230" y="1034"/>
                    <a:pt x="1122" y="884"/>
                    <a:pt x="1126" y="450"/>
                  </a:cubicBezTo>
                  <a:cubicBezTo>
                    <a:pt x="1130" y="57"/>
                    <a:pt x="1123" y="0"/>
                    <a:pt x="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9"/>
            <p:cNvSpPr/>
            <p:nvPr/>
          </p:nvSpPr>
          <p:spPr>
            <a:xfrm>
              <a:off x="2714475" y="2388075"/>
              <a:ext cx="30550" cy="28175"/>
            </a:xfrm>
            <a:custGeom>
              <a:rect b="b" l="l" r="r" t="t"/>
              <a:pathLst>
                <a:path extrusionOk="0" h="1127" w="1222">
                  <a:moveTo>
                    <a:pt x="892" y="0"/>
                  </a:moveTo>
                  <a:cubicBezTo>
                    <a:pt x="878" y="0"/>
                    <a:pt x="864" y="0"/>
                    <a:pt x="848" y="1"/>
                  </a:cubicBezTo>
                  <a:cubicBezTo>
                    <a:pt x="658" y="8"/>
                    <a:pt x="464" y="24"/>
                    <a:pt x="278" y="66"/>
                  </a:cubicBezTo>
                  <a:cubicBezTo>
                    <a:pt x="43" y="120"/>
                    <a:pt x="0" y="196"/>
                    <a:pt x="32" y="434"/>
                  </a:cubicBezTo>
                  <a:cubicBezTo>
                    <a:pt x="52" y="593"/>
                    <a:pt x="95" y="751"/>
                    <a:pt x="121" y="910"/>
                  </a:cubicBezTo>
                  <a:cubicBezTo>
                    <a:pt x="150" y="1088"/>
                    <a:pt x="163" y="1127"/>
                    <a:pt x="290" y="1127"/>
                  </a:cubicBezTo>
                  <a:cubicBezTo>
                    <a:pt x="316" y="1127"/>
                    <a:pt x="347" y="1125"/>
                    <a:pt x="383" y="1123"/>
                  </a:cubicBezTo>
                  <a:cubicBezTo>
                    <a:pt x="437" y="1119"/>
                    <a:pt x="489" y="1106"/>
                    <a:pt x="543" y="1100"/>
                  </a:cubicBezTo>
                  <a:cubicBezTo>
                    <a:pt x="1222" y="1030"/>
                    <a:pt x="1114" y="934"/>
                    <a:pt x="1127" y="423"/>
                  </a:cubicBezTo>
                  <a:cubicBezTo>
                    <a:pt x="1124" y="369"/>
                    <a:pt x="1124" y="315"/>
                    <a:pt x="1120" y="262"/>
                  </a:cubicBezTo>
                  <a:cubicBezTo>
                    <a:pt x="1102" y="49"/>
                    <a:pt x="1074" y="0"/>
                    <a:pt x="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9"/>
            <p:cNvSpPr/>
            <p:nvPr/>
          </p:nvSpPr>
          <p:spPr>
            <a:xfrm>
              <a:off x="2866975" y="2373375"/>
              <a:ext cx="27375" cy="27800"/>
            </a:xfrm>
            <a:custGeom>
              <a:rect b="b" l="l" r="r" t="t"/>
              <a:pathLst>
                <a:path extrusionOk="0" h="1112" w="1095">
                  <a:moveTo>
                    <a:pt x="643" y="0"/>
                  </a:moveTo>
                  <a:cubicBezTo>
                    <a:pt x="487" y="31"/>
                    <a:pt x="324" y="45"/>
                    <a:pt x="176" y="100"/>
                  </a:cubicBezTo>
                  <a:cubicBezTo>
                    <a:pt x="102" y="127"/>
                    <a:pt x="0" y="237"/>
                    <a:pt x="7" y="299"/>
                  </a:cubicBezTo>
                  <a:cubicBezTo>
                    <a:pt x="36" y="571"/>
                    <a:pt x="99" y="841"/>
                    <a:pt x="150" y="1111"/>
                  </a:cubicBezTo>
                  <a:cubicBezTo>
                    <a:pt x="390" y="1093"/>
                    <a:pt x="632" y="1083"/>
                    <a:pt x="871" y="1052"/>
                  </a:cubicBezTo>
                  <a:cubicBezTo>
                    <a:pt x="1014" y="1034"/>
                    <a:pt x="1095" y="939"/>
                    <a:pt x="1091" y="781"/>
                  </a:cubicBezTo>
                  <a:cubicBezTo>
                    <a:pt x="1086" y="597"/>
                    <a:pt x="1090" y="414"/>
                    <a:pt x="1089" y="231"/>
                  </a:cubicBezTo>
                  <a:cubicBezTo>
                    <a:pt x="1089" y="87"/>
                    <a:pt x="1018" y="12"/>
                    <a:pt x="878" y="12"/>
                  </a:cubicBezTo>
                  <a:cubicBezTo>
                    <a:pt x="875" y="12"/>
                    <a:pt x="873" y="12"/>
                    <a:pt x="871" y="12"/>
                  </a:cubicBezTo>
                  <a:cubicBezTo>
                    <a:pt x="796" y="13"/>
                    <a:pt x="721" y="18"/>
                    <a:pt x="646" y="21"/>
                  </a:cubicBezTo>
                  <a:cubicBezTo>
                    <a:pt x="645" y="14"/>
                    <a:pt x="644" y="7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9" name="Google Shape;2199;p39"/>
          <p:cNvSpPr txBox="1"/>
          <p:nvPr/>
        </p:nvSpPr>
        <p:spPr>
          <a:xfrm>
            <a:off x="2636700" y="1454663"/>
            <a:ext cx="65073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DATASET:</a:t>
            </a:r>
            <a:endParaRPr b="1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IMDb movies, videogames and tv shows (115,988 titles, 28 genres, 39,519 directors, 197,864 stars)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TOOLS:</a:t>
            </a: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MySQL, Pandas, SQLAlchemy, Matplotlib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GOAL:</a:t>
            </a:r>
            <a:endParaRPr b="1" u="sng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Explore patterns in ratings, genres, and director performance for all playable video works such as movies, video games, series, or TV shows on IMDB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40"/>
          <p:cNvSpPr/>
          <p:nvPr/>
        </p:nvSpPr>
        <p:spPr>
          <a:xfrm>
            <a:off x="886761" y="1549400"/>
            <a:ext cx="716100" cy="71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rPr>
              <a:t>01</a:t>
            </a:r>
            <a:endParaRPr/>
          </a:p>
        </p:txBody>
      </p:sp>
      <p:sp>
        <p:nvSpPr>
          <p:cNvPr id="2205" name="Google Shape;2205;p40"/>
          <p:cNvSpPr/>
          <p:nvPr/>
        </p:nvSpPr>
        <p:spPr>
          <a:xfrm>
            <a:off x="886761" y="2973375"/>
            <a:ext cx="716100" cy="71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rPr>
              <a:t>03</a:t>
            </a:r>
            <a:endParaRPr/>
          </a:p>
        </p:txBody>
      </p:sp>
      <p:sp>
        <p:nvSpPr>
          <p:cNvPr id="2206" name="Google Shape;2206;p40"/>
          <p:cNvSpPr/>
          <p:nvPr/>
        </p:nvSpPr>
        <p:spPr>
          <a:xfrm>
            <a:off x="7542950" y="3685350"/>
            <a:ext cx="716100" cy="71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rPr>
              <a:t>04</a:t>
            </a:r>
            <a:endParaRPr/>
          </a:p>
        </p:txBody>
      </p:sp>
      <p:sp>
        <p:nvSpPr>
          <p:cNvPr id="2207" name="Google Shape;2207;p40"/>
          <p:cNvSpPr/>
          <p:nvPr/>
        </p:nvSpPr>
        <p:spPr>
          <a:xfrm>
            <a:off x="7542950" y="2261375"/>
            <a:ext cx="716100" cy="71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rPr>
              <a:t>02</a:t>
            </a:r>
            <a:endParaRPr/>
          </a:p>
        </p:txBody>
      </p:sp>
      <p:sp>
        <p:nvSpPr>
          <p:cNvPr id="2208" name="Google Shape;2208;p40"/>
          <p:cNvSpPr txBox="1"/>
          <p:nvPr>
            <p:ph type="title"/>
          </p:nvPr>
        </p:nvSpPr>
        <p:spPr>
          <a:xfrm>
            <a:off x="720000" y="396250"/>
            <a:ext cx="77040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HYPOTHESIS</a:t>
            </a:r>
            <a:endParaRPr sz="3200"/>
          </a:p>
        </p:txBody>
      </p:sp>
      <p:sp>
        <p:nvSpPr>
          <p:cNvPr id="2209" name="Google Shape;2209;p40"/>
          <p:cNvSpPr txBox="1"/>
          <p:nvPr/>
        </p:nvSpPr>
        <p:spPr>
          <a:xfrm>
            <a:off x="1730163" y="1341350"/>
            <a:ext cx="19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DIRECTORS</a:t>
            </a:r>
            <a:endParaRPr sz="24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10" name="Google Shape;2210;p40"/>
          <p:cNvSpPr txBox="1"/>
          <p:nvPr/>
        </p:nvSpPr>
        <p:spPr>
          <a:xfrm>
            <a:off x="1730138" y="1916125"/>
            <a:ext cx="1906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Top 10 directors by rating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211" name="Google Shape;2211;p40"/>
          <p:cNvSpPr txBox="1"/>
          <p:nvPr/>
        </p:nvSpPr>
        <p:spPr>
          <a:xfrm>
            <a:off x="1730163" y="1665413"/>
            <a:ext cx="19065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Aug 2025</a:t>
            </a:r>
            <a:endParaRPr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12" name="Google Shape;2212;p40"/>
          <p:cNvSpPr txBox="1"/>
          <p:nvPr/>
        </p:nvSpPr>
        <p:spPr>
          <a:xfrm>
            <a:off x="1730163" y="2765317"/>
            <a:ext cx="19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GENRES (B)</a:t>
            </a:r>
            <a:endParaRPr sz="24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13" name="Google Shape;2213;p40"/>
          <p:cNvSpPr txBox="1"/>
          <p:nvPr/>
        </p:nvSpPr>
        <p:spPr>
          <a:xfrm>
            <a:off x="1730163" y="3325717"/>
            <a:ext cx="1906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Top 10 genres by number of titles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214" name="Google Shape;2214;p40"/>
          <p:cNvSpPr txBox="1"/>
          <p:nvPr/>
        </p:nvSpPr>
        <p:spPr>
          <a:xfrm>
            <a:off x="1730163" y="3089317"/>
            <a:ext cx="19065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Aug 2025</a:t>
            </a:r>
            <a:endParaRPr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15" name="Google Shape;2215;p40"/>
          <p:cNvSpPr txBox="1"/>
          <p:nvPr/>
        </p:nvSpPr>
        <p:spPr>
          <a:xfrm flipH="1">
            <a:off x="4790055" y="2053325"/>
            <a:ext cx="26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GENRES (A)</a:t>
            </a:r>
            <a:endParaRPr sz="24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16" name="Google Shape;2216;p40"/>
          <p:cNvSpPr txBox="1"/>
          <p:nvPr/>
        </p:nvSpPr>
        <p:spPr>
          <a:xfrm flipH="1">
            <a:off x="5507338" y="2613733"/>
            <a:ext cx="1906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Top 10 genres by rating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217" name="Google Shape;2217;p40"/>
          <p:cNvSpPr txBox="1"/>
          <p:nvPr/>
        </p:nvSpPr>
        <p:spPr>
          <a:xfrm flipH="1">
            <a:off x="5507338" y="2377333"/>
            <a:ext cx="19065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Aug 2025</a:t>
            </a:r>
            <a:endParaRPr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18" name="Google Shape;2218;p40"/>
          <p:cNvSpPr txBox="1"/>
          <p:nvPr/>
        </p:nvSpPr>
        <p:spPr>
          <a:xfrm flipH="1">
            <a:off x="4171759" y="3477300"/>
            <a:ext cx="32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CERTIFICATE</a:t>
            </a:r>
            <a:endParaRPr sz="2400"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sp>
        <p:nvSpPr>
          <p:cNvPr id="2219" name="Google Shape;2219;p40"/>
          <p:cNvSpPr txBox="1"/>
          <p:nvPr/>
        </p:nvSpPr>
        <p:spPr>
          <a:xfrm flipH="1">
            <a:off x="5507338" y="4037700"/>
            <a:ext cx="1906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Average rating by certificate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sp>
        <p:nvSpPr>
          <p:cNvPr id="2220" name="Google Shape;2220;p40"/>
          <p:cNvSpPr txBox="1"/>
          <p:nvPr/>
        </p:nvSpPr>
        <p:spPr>
          <a:xfrm flipH="1">
            <a:off x="5507338" y="3801300"/>
            <a:ext cx="19065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rPr>
              <a:t>Aug 2025</a:t>
            </a:r>
            <a:endParaRPr>
              <a:solidFill>
                <a:schemeClr val="dk1"/>
              </a:solidFill>
              <a:latin typeface="Fredoka One"/>
              <a:ea typeface="Fredoka One"/>
              <a:cs typeface="Fredoka One"/>
              <a:sym typeface="Fredoka One"/>
            </a:endParaRPr>
          </a:p>
        </p:txBody>
      </p:sp>
      <p:cxnSp>
        <p:nvCxnSpPr>
          <p:cNvPr id="2221" name="Google Shape;2221;p40"/>
          <p:cNvCxnSpPr/>
          <p:nvPr/>
        </p:nvCxnSpPr>
        <p:spPr>
          <a:xfrm>
            <a:off x="4572000" y="1306725"/>
            <a:ext cx="0" cy="330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2" name="Google Shape;2222;p40"/>
          <p:cNvSpPr/>
          <p:nvPr/>
        </p:nvSpPr>
        <p:spPr>
          <a:xfrm>
            <a:off x="4479600" y="1729313"/>
            <a:ext cx="184800" cy="18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40"/>
          <p:cNvSpPr/>
          <p:nvPr/>
        </p:nvSpPr>
        <p:spPr>
          <a:xfrm>
            <a:off x="4479600" y="2441233"/>
            <a:ext cx="184800" cy="18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40"/>
          <p:cNvSpPr/>
          <p:nvPr/>
        </p:nvSpPr>
        <p:spPr>
          <a:xfrm>
            <a:off x="4479600" y="3153217"/>
            <a:ext cx="184800" cy="1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40"/>
          <p:cNvSpPr/>
          <p:nvPr/>
        </p:nvSpPr>
        <p:spPr>
          <a:xfrm>
            <a:off x="4479600" y="3865200"/>
            <a:ext cx="184800" cy="18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6" name="Google Shape;2226;p40"/>
          <p:cNvCxnSpPr>
            <a:stCxn id="2222" idx="2"/>
            <a:endCxn id="2211" idx="3"/>
          </p:cNvCxnSpPr>
          <p:nvPr/>
        </p:nvCxnSpPr>
        <p:spPr>
          <a:xfrm rot="10800000">
            <a:off x="3636600" y="1821713"/>
            <a:ext cx="84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7" name="Google Shape;2227;p40"/>
          <p:cNvCxnSpPr>
            <a:stCxn id="2214" idx="3"/>
            <a:endCxn id="2224" idx="2"/>
          </p:cNvCxnSpPr>
          <p:nvPr/>
        </p:nvCxnSpPr>
        <p:spPr>
          <a:xfrm>
            <a:off x="3636663" y="3245617"/>
            <a:ext cx="84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8" name="Google Shape;2228;p40"/>
          <p:cNvCxnSpPr>
            <a:stCxn id="2217" idx="3"/>
            <a:endCxn id="2223" idx="6"/>
          </p:cNvCxnSpPr>
          <p:nvPr/>
        </p:nvCxnSpPr>
        <p:spPr>
          <a:xfrm rot="10800000">
            <a:off x="4664338" y="2533633"/>
            <a:ext cx="84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9" name="Google Shape;2229;p40"/>
          <p:cNvCxnSpPr>
            <a:stCxn id="2220" idx="3"/>
            <a:endCxn id="2225" idx="6"/>
          </p:cNvCxnSpPr>
          <p:nvPr/>
        </p:nvCxnSpPr>
        <p:spPr>
          <a:xfrm rot="10800000">
            <a:off x="4664338" y="3957600"/>
            <a:ext cx="84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41"/>
          <p:cNvSpPr/>
          <p:nvPr/>
        </p:nvSpPr>
        <p:spPr>
          <a:xfrm>
            <a:off x="1366125" y="3248175"/>
            <a:ext cx="716100" cy="71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41"/>
          <p:cNvSpPr/>
          <p:nvPr/>
        </p:nvSpPr>
        <p:spPr>
          <a:xfrm>
            <a:off x="4675000" y="1814775"/>
            <a:ext cx="716100" cy="71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41"/>
          <p:cNvSpPr/>
          <p:nvPr/>
        </p:nvSpPr>
        <p:spPr>
          <a:xfrm>
            <a:off x="4675000" y="3248175"/>
            <a:ext cx="716100" cy="71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41"/>
          <p:cNvSpPr/>
          <p:nvPr/>
        </p:nvSpPr>
        <p:spPr>
          <a:xfrm>
            <a:off x="1366125" y="1814775"/>
            <a:ext cx="716100" cy="71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41"/>
          <p:cNvSpPr txBox="1"/>
          <p:nvPr>
            <p:ph type="title"/>
          </p:nvPr>
        </p:nvSpPr>
        <p:spPr>
          <a:xfrm>
            <a:off x="720000" y="445025"/>
            <a:ext cx="81534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</a:t>
            </a:r>
            <a:r>
              <a:rPr lang="en"/>
              <a:t>NORMALISATION</a:t>
            </a:r>
            <a:endParaRPr/>
          </a:p>
        </p:txBody>
      </p:sp>
      <p:sp>
        <p:nvSpPr>
          <p:cNvPr id="2239" name="Google Shape;2239;p41"/>
          <p:cNvSpPr txBox="1"/>
          <p:nvPr>
            <p:ph idx="3" type="subTitle"/>
          </p:nvPr>
        </p:nvSpPr>
        <p:spPr>
          <a:xfrm>
            <a:off x="2139350" y="3464350"/>
            <a:ext cx="255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duplicates (df.drop_duplicates()), filter out rows with missing runtime or votes, and fix invalid list entries.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2240" name="Google Shape;2240;p41"/>
          <p:cNvSpPr txBox="1"/>
          <p:nvPr>
            <p:ph idx="1" type="subTitle"/>
          </p:nvPr>
        </p:nvSpPr>
        <p:spPr>
          <a:xfrm>
            <a:off x="2139349" y="2030950"/>
            <a:ext cx="26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dataset to identify missing, inconsistent, or duplicate values.</a:t>
            </a:r>
            <a:endParaRPr/>
          </a:p>
        </p:txBody>
      </p:sp>
      <p:sp>
        <p:nvSpPr>
          <p:cNvPr id="2241" name="Google Shape;2241;p41"/>
          <p:cNvSpPr txBox="1"/>
          <p:nvPr>
            <p:ph idx="2" type="subTitle"/>
          </p:nvPr>
        </p:nvSpPr>
        <p:spPr>
          <a:xfrm>
            <a:off x="5448225" y="2030950"/>
            <a:ext cx="33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 consistent formats (e.g., remove " min" from runtime, strip commas from votes, unify text case).</a:t>
            </a:r>
            <a:endParaRPr/>
          </a:p>
        </p:txBody>
      </p:sp>
      <p:sp>
        <p:nvSpPr>
          <p:cNvPr id="2242" name="Google Shape;2242;p41"/>
          <p:cNvSpPr txBox="1"/>
          <p:nvPr>
            <p:ph idx="4" type="subTitle"/>
          </p:nvPr>
        </p:nvSpPr>
        <p:spPr>
          <a:xfrm>
            <a:off x="5448223" y="3464350"/>
            <a:ext cx="35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data into relational tables for SQL (e.g., one table for movies, one for genres linke, etc).</a:t>
            </a:r>
            <a:endParaRPr/>
          </a:p>
        </p:txBody>
      </p:sp>
      <p:sp>
        <p:nvSpPr>
          <p:cNvPr id="2243" name="Google Shape;2243;p41"/>
          <p:cNvSpPr txBox="1"/>
          <p:nvPr>
            <p:ph idx="5" type="title"/>
          </p:nvPr>
        </p:nvSpPr>
        <p:spPr>
          <a:xfrm>
            <a:off x="1390269" y="1949025"/>
            <a:ext cx="667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44" name="Google Shape;2244;p41"/>
          <p:cNvSpPr txBox="1"/>
          <p:nvPr>
            <p:ph idx="6" type="title"/>
          </p:nvPr>
        </p:nvSpPr>
        <p:spPr>
          <a:xfrm>
            <a:off x="1390269" y="3382427"/>
            <a:ext cx="667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45" name="Google Shape;2245;p41"/>
          <p:cNvSpPr txBox="1"/>
          <p:nvPr>
            <p:ph idx="7" type="title"/>
          </p:nvPr>
        </p:nvSpPr>
        <p:spPr>
          <a:xfrm>
            <a:off x="4699144" y="1949025"/>
            <a:ext cx="667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46" name="Google Shape;2246;p41"/>
          <p:cNvSpPr txBox="1"/>
          <p:nvPr>
            <p:ph idx="8" type="title"/>
          </p:nvPr>
        </p:nvSpPr>
        <p:spPr>
          <a:xfrm>
            <a:off x="4699144" y="3382427"/>
            <a:ext cx="6678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47" name="Google Shape;2247;p41"/>
          <p:cNvSpPr txBox="1"/>
          <p:nvPr>
            <p:ph idx="9" type="subTitle"/>
          </p:nvPr>
        </p:nvSpPr>
        <p:spPr>
          <a:xfrm>
            <a:off x="2139350" y="1688850"/>
            <a:ext cx="26583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Inspection</a:t>
            </a:r>
            <a:endParaRPr/>
          </a:p>
        </p:txBody>
      </p:sp>
      <p:sp>
        <p:nvSpPr>
          <p:cNvPr id="2248" name="Google Shape;2248;p41"/>
          <p:cNvSpPr txBox="1"/>
          <p:nvPr>
            <p:ph idx="13" type="subTitle"/>
          </p:nvPr>
        </p:nvSpPr>
        <p:spPr>
          <a:xfrm>
            <a:off x="5448225" y="1688850"/>
            <a:ext cx="28686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Standardisation</a:t>
            </a:r>
            <a:endParaRPr/>
          </a:p>
        </p:txBody>
      </p:sp>
      <p:sp>
        <p:nvSpPr>
          <p:cNvPr id="2249" name="Google Shape;2249;p41"/>
          <p:cNvSpPr txBox="1"/>
          <p:nvPr>
            <p:ph idx="14" type="subTitle"/>
          </p:nvPr>
        </p:nvSpPr>
        <p:spPr>
          <a:xfrm>
            <a:off x="2139350" y="3122326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2250" name="Google Shape;2250;p41"/>
          <p:cNvSpPr txBox="1"/>
          <p:nvPr>
            <p:ph idx="15" type="subTitle"/>
          </p:nvPr>
        </p:nvSpPr>
        <p:spPr>
          <a:xfrm>
            <a:off x="5448225" y="3122326"/>
            <a:ext cx="23055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Normalisation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42"/>
          <p:cNvSpPr txBox="1"/>
          <p:nvPr>
            <p:ph type="title"/>
          </p:nvPr>
        </p:nvSpPr>
        <p:spPr>
          <a:xfrm>
            <a:off x="1037775" y="109425"/>
            <a:ext cx="4464900" cy="12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ERD</a:t>
            </a:r>
            <a:endParaRPr sz="2000"/>
          </a:p>
        </p:txBody>
      </p:sp>
      <p:sp>
        <p:nvSpPr>
          <p:cNvPr id="2256" name="Google Shape;2256;p42"/>
          <p:cNvSpPr txBox="1"/>
          <p:nvPr>
            <p:ph idx="1" type="subTitle"/>
          </p:nvPr>
        </p:nvSpPr>
        <p:spPr>
          <a:xfrm>
            <a:off x="1913250" y="1809500"/>
            <a:ext cx="1879200" cy="27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interconnected tables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Foreign keys to maintain relationships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+ Pandas → MySQL</a:t>
            </a:r>
            <a:endParaRPr/>
          </a:p>
        </p:txBody>
      </p:sp>
      <p:grpSp>
        <p:nvGrpSpPr>
          <p:cNvPr id="2257" name="Google Shape;2257;p42"/>
          <p:cNvGrpSpPr/>
          <p:nvPr/>
        </p:nvGrpSpPr>
        <p:grpSpPr>
          <a:xfrm>
            <a:off x="216700" y="1964389"/>
            <a:ext cx="1772999" cy="1419959"/>
            <a:chOff x="3844500" y="1992300"/>
            <a:chExt cx="619475" cy="496125"/>
          </a:xfrm>
        </p:grpSpPr>
        <p:sp>
          <p:nvSpPr>
            <p:cNvPr id="2258" name="Google Shape;2258;p42"/>
            <p:cNvSpPr/>
            <p:nvPr/>
          </p:nvSpPr>
          <p:spPr>
            <a:xfrm>
              <a:off x="3844500" y="2043575"/>
              <a:ext cx="619475" cy="444850"/>
            </a:xfrm>
            <a:custGeom>
              <a:rect b="b" l="l" r="r" t="t"/>
              <a:pathLst>
                <a:path extrusionOk="0" h="17794" w="24779">
                  <a:moveTo>
                    <a:pt x="21670" y="0"/>
                  </a:moveTo>
                  <a:cubicBezTo>
                    <a:pt x="21611" y="0"/>
                    <a:pt x="21551" y="34"/>
                    <a:pt x="21522" y="90"/>
                  </a:cubicBezTo>
                  <a:cubicBezTo>
                    <a:pt x="21431" y="264"/>
                    <a:pt x="21327" y="429"/>
                    <a:pt x="21221" y="590"/>
                  </a:cubicBezTo>
                  <a:cubicBezTo>
                    <a:pt x="20836" y="937"/>
                    <a:pt x="20547" y="1351"/>
                    <a:pt x="20296" y="1790"/>
                  </a:cubicBezTo>
                  <a:cubicBezTo>
                    <a:pt x="19909" y="2261"/>
                    <a:pt x="19526" y="2735"/>
                    <a:pt x="19231" y="3268"/>
                  </a:cubicBezTo>
                  <a:cubicBezTo>
                    <a:pt x="18915" y="2565"/>
                    <a:pt x="18587" y="1865"/>
                    <a:pt x="18203" y="1198"/>
                  </a:cubicBezTo>
                  <a:cubicBezTo>
                    <a:pt x="18174" y="1148"/>
                    <a:pt x="18133" y="1127"/>
                    <a:pt x="18091" y="1127"/>
                  </a:cubicBezTo>
                  <a:cubicBezTo>
                    <a:pt x="18033" y="1127"/>
                    <a:pt x="17975" y="1166"/>
                    <a:pt x="17946" y="1222"/>
                  </a:cubicBezTo>
                  <a:cubicBezTo>
                    <a:pt x="17954" y="1220"/>
                    <a:pt x="17962" y="1220"/>
                    <a:pt x="17969" y="1220"/>
                  </a:cubicBezTo>
                  <a:cubicBezTo>
                    <a:pt x="18118" y="1220"/>
                    <a:pt x="18186" y="1451"/>
                    <a:pt x="18029" y="1519"/>
                  </a:cubicBezTo>
                  <a:cubicBezTo>
                    <a:pt x="18800" y="2899"/>
                    <a:pt x="19354" y="4401"/>
                    <a:pt x="20041" y="5824"/>
                  </a:cubicBezTo>
                  <a:cubicBezTo>
                    <a:pt x="20398" y="6561"/>
                    <a:pt x="20783" y="7285"/>
                    <a:pt x="21187" y="7997"/>
                  </a:cubicBezTo>
                  <a:cubicBezTo>
                    <a:pt x="21528" y="8598"/>
                    <a:pt x="21981" y="9172"/>
                    <a:pt x="22277" y="9804"/>
                  </a:cubicBezTo>
                  <a:cubicBezTo>
                    <a:pt x="22312" y="9877"/>
                    <a:pt x="22344" y="9952"/>
                    <a:pt x="22375" y="10028"/>
                  </a:cubicBezTo>
                  <a:cubicBezTo>
                    <a:pt x="22390" y="10064"/>
                    <a:pt x="22405" y="10102"/>
                    <a:pt x="22418" y="10139"/>
                  </a:cubicBezTo>
                  <a:cubicBezTo>
                    <a:pt x="21952" y="10456"/>
                    <a:pt x="21469" y="10740"/>
                    <a:pt x="20973" y="10999"/>
                  </a:cubicBezTo>
                  <a:cubicBezTo>
                    <a:pt x="20682" y="11152"/>
                    <a:pt x="20387" y="11296"/>
                    <a:pt x="20088" y="11431"/>
                  </a:cubicBezTo>
                  <a:cubicBezTo>
                    <a:pt x="19295" y="11799"/>
                    <a:pt x="18476" y="12114"/>
                    <a:pt x="17651" y="12410"/>
                  </a:cubicBezTo>
                  <a:cubicBezTo>
                    <a:pt x="17425" y="12492"/>
                    <a:pt x="17199" y="12572"/>
                    <a:pt x="16972" y="12651"/>
                  </a:cubicBezTo>
                  <a:cubicBezTo>
                    <a:pt x="16717" y="12739"/>
                    <a:pt x="16462" y="12827"/>
                    <a:pt x="16206" y="12914"/>
                  </a:cubicBezTo>
                  <a:cubicBezTo>
                    <a:pt x="16047" y="12968"/>
                    <a:pt x="15886" y="13023"/>
                    <a:pt x="15727" y="13078"/>
                  </a:cubicBezTo>
                  <a:cubicBezTo>
                    <a:pt x="15535" y="13143"/>
                    <a:pt x="15344" y="13209"/>
                    <a:pt x="15153" y="13274"/>
                  </a:cubicBezTo>
                  <a:cubicBezTo>
                    <a:pt x="13858" y="13725"/>
                    <a:pt x="12571" y="14183"/>
                    <a:pt x="11260" y="14586"/>
                  </a:cubicBezTo>
                  <a:cubicBezTo>
                    <a:pt x="9910" y="15001"/>
                    <a:pt x="8557" y="15410"/>
                    <a:pt x="7248" y="15943"/>
                  </a:cubicBezTo>
                  <a:cubicBezTo>
                    <a:pt x="6706" y="16165"/>
                    <a:pt x="6178" y="16414"/>
                    <a:pt x="5661" y="16689"/>
                  </a:cubicBezTo>
                  <a:cubicBezTo>
                    <a:pt x="4593" y="13950"/>
                    <a:pt x="3338" y="11290"/>
                    <a:pt x="2079" y="8633"/>
                  </a:cubicBezTo>
                  <a:cubicBezTo>
                    <a:pt x="2030" y="8657"/>
                    <a:pt x="1980" y="8678"/>
                    <a:pt x="1929" y="8697"/>
                  </a:cubicBezTo>
                  <a:cubicBezTo>
                    <a:pt x="1908" y="8705"/>
                    <a:pt x="1889" y="8709"/>
                    <a:pt x="1870" y="8709"/>
                  </a:cubicBezTo>
                  <a:cubicBezTo>
                    <a:pt x="1813" y="8709"/>
                    <a:pt x="1769" y="8674"/>
                    <a:pt x="1744" y="8627"/>
                  </a:cubicBezTo>
                  <a:lnTo>
                    <a:pt x="1744" y="8627"/>
                  </a:lnTo>
                  <a:cubicBezTo>
                    <a:pt x="1744" y="8647"/>
                    <a:pt x="1749" y="8667"/>
                    <a:pt x="1760" y="8689"/>
                  </a:cubicBezTo>
                  <a:cubicBezTo>
                    <a:pt x="2126" y="9462"/>
                    <a:pt x="2493" y="10237"/>
                    <a:pt x="2856" y="11016"/>
                  </a:cubicBezTo>
                  <a:cubicBezTo>
                    <a:pt x="2502" y="11111"/>
                    <a:pt x="2158" y="11235"/>
                    <a:pt x="1815" y="11361"/>
                  </a:cubicBezTo>
                  <a:cubicBezTo>
                    <a:pt x="1803" y="11366"/>
                    <a:pt x="1791" y="11372"/>
                    <a:pt x="1780" y="11378"/>
                  </a:cubicBezTo>
                  <a:cubicBezTo>
                    <a:pt x="1266" y="11287"/>
                    <a:pt x="733" y="11244"/>
                    <a:pt x="257" y="11011"/>
                  </a:cubicBezTo>
                  <a:cubicBezTo>
                    <a:pt x="232" y="10988"/>
                    <a:pt x="204" y="10977"/>
                    <a:pt x="174" y="10977"/>
                  </a:cubicBezTo>
                  <a:cubicBezTo>
                    <a:pt x="168" y="10977"/>
                    <a:pt x="163" y="10977"/>
                    <a:pt x="157" y="10978"/>
                  </a:cubicBezTo>
                  <a:cubicBezTo>
                    <a:pt x="64" y="10978"/>
                    <a:pt x="0" y="11073"/>
                    <a:pt x="11" y="11163"/>
                  </a:cubicBezTo>
                  <a:lnTo>
                    <a:pt x="11" y="11169"/>
                  </a:lnTo>
                  <a:cubicBezTo>
                    <a:pt x="13" y="11175"/>
                    <a:pt x="13" y="11184"/>
                    <a:pt x="17" y="11191"/>
                  </a:cubicBezTo>
                  <a:cubicBezTo>
                    <a:pt x="17" y="11197"/>
                    <a:pt x="19" y="11202"/>
                    <a:pt x="23" y="11207"/>
                  </a:cubicBezTo>
                  <a:cubicBezTo>
                    <a:pt x="23" y="11210"/>
                    <a:pt x="23" y="11211"/>
                    <a:pt x="25" y="11213"/>
                  </a:cubicBezTo>
                  <a:cubicBezTo>
                    <a:pt x="28" y="11218"/>
                    <a:pt x="30" y="11225"/>
                    <a:pt x="32" y="11229"/>
                  </a:cubicBezTo>
                  <a:cubicBezTo>
                    <a:pt x="558" y="12121"/>
                    <a:pt x="1064" y="13027"/>
                    <a:pt x="1672" y="13865"/>
                  </a:cubicBezTo>
                  <a:cubicBezTo>
                    <a:pt x="1688" y="13888"/>
                    <a:pt x="1709" y="13904"/>
                    <a:pt x="1729" y="13914"/>
                  </a:cubicBezTo>
                  <a:cubicBezTo>
                    <a:pt x="1758" y="13961"/>
                    <a:pt x="1817" y="13991"/>
                    <a:pt x="1876" y="13991"/>
                  </a:cubicBezTo>
                  <a:cubicBezTo>
                    <a:pt x="1929" y="13991"/>
                    <a:pt x="1982" y="13967"/>
                    <a:pt x="2016" y="13908"/>
                  </a:cubicBezTo>
                  <a:cubicBezTo>
                    <a:pt x="2192" y="13591"/>
                    <a:pt x="2290" y="13236"/>
                    <a:pt x="2355" y="12878"/>
                  </a:cubicBezTo>
                  <a:cubicBezTo>
                    <a:pt x="2738" y="12733"/>
                    <a:pt x="3108" y="12555"/>
                    <a:pt x="3490" y="12413"/>
                  </a:cubicBezTo>
                  <a:cubicBezTo>
                    <a:pt x="3493" y="12412"/>
                    <a:pt x="3496" y="12412"/>
                    <a:pt x="3498" y="12409"/>
                  </a:cubicBezTo>
                  <a:cubicBezTo>
                    <a:pt x="4181" y="13911"/>
                    <a:pt x="4835" y="15425"/>
                    <a:pt x="5430" y="16965"/>
                  </a:cubicBezTo>
                  <a:cubicBezTo>
                    <a:pt x="5457" y="17032"/>
                    <a:pt x="5512" y="17063"/>
                    <a:pt x="5573" y="17063"/>
                  </a:cubicBezTo>
                  <a:cubicBezTo>
                    <a:pt x="5605" y="17063"/>
                    <a:pt x="5638" y="17054"/>
                    <a:pt x="5669" y="17037"/>
                  </a:cubicBezTo>
                  <a:cubicBezTo>
                    <a:pt x="6060" y="16823"/>
                    <a:pt x="6456" y="16627"/>
                    <a:pt x="6862" y="16448"/>
                  </a:cubicBezTo>
                  <a:cubicBezTo>
                    <a:pt x="6870" y="16468"/>
                    <a:pt x="6885" y="16487"/>
                    <a:pt x="6907" y="16507"/>
                  </a:cubicBezTo>
                  <a:cubicBezTo>
                    <a:pt x="7265" y="16803"/>
                    <a:pt x="7612" y="17116"/>
                    <a:pt x="7973" y="17413"/>
                  </a:cubicBezTo>
                  <a:cubicBezTo>
                    <a:pt x="8026" y="17471"/>
                    <a:pt x="8078" y="17529"/>
                    <a:pt x="8129" y="17586"/>
                  </a:cubicBezTo>
                  <a:cubicBezTo>
                    <a:pt x="8206" y="17673"/>
                    <a:pt x="8293" y="17723"/>
                    <a:pt x="8385" y="17735"/>
                  </a:cubicBezTo>
                  <a:cubicBezTo>
                    <a:pt x="8395" y="17743"/>
                    <a:pt x="8406" y="17752"/>
                    <a:pt x="8417" y="17761"/>
                  </a:cubicBezTo>
                  <a:cubicBezTo>
                    <a:pt x="8438" y="17776"/>
                    <a:pt x="8462" y="17785"/>
                    <a:pt x="8483" y="17788"/>
                  </a:cubicBezTo>
                  <a:cubicBezTo>
                    <a:pt x="8496" y="17792"/>
                    <a:pt x="8509" y="17794"/>
                    <a:pt x="8523" y="17794"/>
                  </a:cubicBezTo>
                  <a:cubicBezTo>
                    <a:pt x="8551" y="17794"/>
                    <a:pt x="8580" y="17786"/>
                    <a:pt x="8608" y="17767"/>
                  </a:cubicBezTo>
                  <a:cubicBezTo>
                    <a:pt x="9474" y="17185"/>
                    <a:pt x="10473" y="16847"/>
                    <a:pt x="11465" y="16545"/>
                  </a:cubicBezTo>
                  <a:cubicBezTo>
                    <a:pt x="12486" y="16233"/>
                    <a:pt x="13505" y="15937"/>
                    <a:pt x="14506" y="15561"/>
                  </a:cubicBezTo>
                  <a:cubicBezTo>
                    <a:pt x="15008" y="15374"/>
                    <a:pt x="15502" y="15178"/>
                    <a:pt x="16002" y="14987"/>
                  </a:cubicBezTo>
                  <a:cubicBezTo>
                    <a:pt x="16088" y="14966"/>
                    <a:pt x="16176" y="14943"/>
                    <a:pt x="16263" y="14912"/>
                  </a:cubicBezTo>
                  <a:cubicBezTo>
                    <a:pt x="16269" y="14911"/>
                    <a:pt x="16274" y="14910"/>
                    <a:pt x="16279" y="14908"/>
                  </a:cubicBezTo>
                  <a:cubicBezTo>
                    <a:pt x="16605" y="14809"/>
                    <a:pt x="16921" y="14673"/>
                    <a:pt x="17210" y="14551"/>
                  </a:cubicBezTo>
                  <a:cubicBezTo>
                    <a:pt x="17328" y="14510"/>
                    <a:pt x="17450" y="14470"/>
                    <a:pt x="17569" y="14433"/>
                  </a:cubicBezTo>
                  <a:cubicBezTo>
                    <a:pt x="17618" y="14416"/>
                    <a:pt x="17667" y="14401"/>
                    <a:pt x="17716" y="14387"/>
                  </a:cubicBezTo>
                  <a:cubicBezTo>
                    <a:pt x="17927" y="14322"/>
                    <a:pt x="18140" y="14259"/>
                    <a:pt x="18351" y="14197"/>
                  </a:cubicBezTo>
                  <a:cubicBezTo>
                    <a:pt x="19155" y="13961"/>
                    <a:pt x="19956" y="13716"/>
                    <a:pt x="20694" y="13309"/>
                  </a:cubicBezTo>
                  <a:cubicBezTo>
                    <a:pt x="20724" y="13292"/>
                    <a:pt x="20740" y="13273"/>
                    <a:pt x="20754" y="13249"/>
                  </a:cubicBezTo>
                  <a:cubicBezTo>
                    <a:pt x="20793" y="13232"/>
                    <a:pt x="20823" y="13197"/>
                    <a:pt x="20827" y="13136"/>
                  </a:cubicBezTo>
                  <a:cubicBezTo>
                    <a:pt x="20856" y="12554"/>
                    <a:pt x="21007" y="11989"/>
                    <a:pt x="21097" y="11416"/>
                  </a:cubicBezTo>
                  <a:lnTo>
                    <a:pt x="21097" y="11409"/>
                  </a:lnTo>
                  <a:cubicBezTo>
                    <a:pt x="21102" y="11365"/>
                    <a:pt x="21091" y="11326"/>
                    <a:pt x="21069" y="11300"/>
                  </a:cubicBezTo>
                  <a:cubicBezTo>
                    <a:pt x="21084" y="11292"/>
                    <a:pt x="21102" y="11284"/>
                    <a:pt x="21116" y="11274"/>
                  </a:cubicBezTo>
                  <a:cubicBezTo>
                    <a:pt x="21283" y="11188"/>
                    <a:pt x="21447" y="11100"/>
                    <a:pt x="21610" y="11008"/>
                  </a:cubicBezTo>
                  <a:cubicBezTo>
                    <a:pt x="21981" y="10798"/>
                    <a:pt x="22343" y="10573"/>
                    <a:pt x="22695" y="10329"/>
                  </a:cubicBezTo>
                  <a:cubicBezTo>
                    <a:pt x="22755" y="10289"/>
                    <a:pt x="22771" y="10214"/>
                    <a:pt x="22751" y="10149"/>
                  </a:cubicBezTo>
                  <a:cubicBezTo>
                    <a:pt x="22738" y="10110"/>
                    <a:pt x="22725" y="10071"/>
                    <a:pt x="22712" y="10033"/>
                  </a:cubicBezTo>
                  <a:cubicBezTo>
                    <a:pt x="22686" y="9959"/>
                    <a:pt x="22657" y="9888"/>
                    <a:pt x="22626" y="9817"/>
                  </a:cubicBezTo>
                  <a:cubicBezTo>
                    <a:pt x="22354" y="9186"/>
                    <a:pt x="21914" y="8632"/>
                    <a:pt x="21569" y="8037"/>
                  </a:cubicBezTo>
                  <a:cubicBezTo>
                    <a:pt x="21238" y="7464"/>
                    <a:pt x="20923" y="6883"/>
                    <a:pt x="20622" y="6294"/>
                  </a:cubicBezTo>
                  <a:lnTo>
                    <a:pt x="20622" y="6294"/>
                  </a:lnTo>
                  <a:cubicBezTo>
                    <a:pt x="20863" y="6312"/>
                    <a:pt x="21105" y="6318"/>
                    <a:pt x="21347" y="6318"/>
                  </a:cubicBezTo>
                  <a:cubicBezTo>
                    <a:pt x="21751" y="6318"/>
                    <a:pt x="22155" y="6302"/>
                    <a:pt x="22558" y="6302"/>
                  </a:cubicBezTo>
                  <a:cubicBezTo>
                    <a:pt x="22567" y="6302"/>
                    <a:pt x="22576" y="6302"/>
                    <a:pt x="22585" y="6302"/>
                  </a:cubicBezTo>
                  <a:cubicBezTo>
                    <a:pt x="23213" y="6304"/>
                    <a:pt x="23976" y="6283"/>
                    <a:pt x="24543" y="6603"/>
                  </a:cubicBezTo>
                  <a:cubicBezTo>
                    <a:pt x="24568" y="6617"/>
                    <a:pt x="24592" y="6623"/>
                    <a:pt x="24615" y="6623"/>
                  </a:cubicBezTo>
                  <a:cubicBezTo>
                    <a:pt x="24702" y="6623"/>
                    <a:pt x="24765" y="6529"/>
                    <a:pt x="24756" y="6439"/>
                  </a:cubicBezTo>
                  <a:cubicBezTo>
                    <a:pt x="24770" y="6415"/>
                    <a:pt x="24779" y="6384"/>
                    <a:pt x="24775" y="6347"/>
                  </a:cubicBezTo>
                  <a:lnTo>
                    <a:pt x="24775" y="6346"/>
                  </a:lnTo>
                  <a:cubicBezTo>
                    <a:pt x="24733" y="5864"/>
                    <a:pt x="24534" y="5401"/>
                    <a:pt x="24340" y="4965"/>
                  </a:cubicBezTo>
                  <a:cubicBezTo>
                    <a:pt x="24109" y="4442"/>
                    <a:pt x="23842" y="3938"/>
                    <a:pt x="23613" y="3418"/>
                  </a:cubicBezTo>
                  <a:cubicBezTo>
                    <a:pt x="23092" y="2248"/>
                    <a:pt x="22498" y="1129"/>
                    <a:pt x="21790" y="64"/>
                  </a:cubicBezTo>
                  <a:cubicBezTo>
                    <a:pt x="21760" y="20"/>
                    <a:pt x="21716" y="0"/>
                    <a:pt x="21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2"/>
            <p:cNvSpPr/>
            <p:nvPr/>
          </p:nvSpPr>
          <p:spPr>
            <a:xfrm>
              <a:off x="3896450" y="2081575"/>
              <a:ext cx="508525" cy="379275"/>
            </a:xfrm>
            <a:custGeom>
              <a:rect b="b" l="l" r="r" t="t"/>
              <a:pathLst>
                <a:path extrusionOk="0" h="15171" w="20341">
                  <a:moveTo>
                    <a:pt x="6409" y="8490"/>
                  </a:moveTo>
                  <a:cubicBezTo>
                    <a:pt x="6440" y="8490"/>
                    <a:pt x="6466" y="8499"/>
                    <a:pt x="6486" y="8513"/>
                  </a:cubicBezTo>
                  <a:cubicBezTo>
                    <a:pt x="6490" y="8513"/>
                    <a:pt x="6494" y="8513"/>
                    <a:pt x="6497" y="8513"/>
                  </a:cubicBezTo>
                  <a:cubicBezTo>
                    <a:pt x="6556" y="8513"/>
                    <a:pt x="6616" y="8540"/>
                    <a:pt x="6647" y="8605"/>
                  </a:cubicBezTo>
                  <a:cubicBezTo>
                    <a:pt x="6805" y="8936"/>
                    <a:pt x="6938" y="9275"/>
                    <a:pt x="7067" y="9617"/>
                  </a:cubicBezTo>
                  <a:cubicBezTo>
                    <a:pt x="7083" y="9611"/>
                    <a:pt x="7099" y="9609"/>
                    <a:pt x="7113" y="9609"/>
                  </a:cubicBezTo>
                  <a:cubicBezTo>
                    <a:pt x="7242" y="9609"/>
                    <a:pt x="7302" y="9819"/>
                    <a:pt x="7175" y="9906"/>
                  </a:cubicBezTo>
                  <a:lnTo>
                    <a:pt x="7183" y="9933"/>
                  </a:lnTo>
                  <a:cubicBezTo>
                    <a:pt x="7228" y="10053"/>
                    <a:pt x="7127" y="10139"/>
                    <a:pt x="7030" y="10139"/>
                  </a:cubicBezTo>
                  <a:cubicBezTo>
                    <a:pt x="6977" y="10139"/>
                    <a:pt x="6924" y="10113"/>
                    <a:pt x="6897" y="10053"/>
                  </a:cubicBezTo>
                  <a:cubicBezTo>
                    <a:pt x="6675" y="10165"/>
                    <a:pt x="6453" y="10272"/>
                    <a:pt x="6221" y="10360"/>
                  </a:cubicBezTo>
                  <a:cubicBezTo>
                    <a:pt x="6201" y="10367"/>
                    <a:pt x="6182" y="10371"/>
                    <a:pt x="6164" y="10371"/>
                  </a:cubicBezTo>
                  <a:cubicBezTo>
                    <a:pt x="6128" y="10371"/>
                    <a:pt x="6097" y="10357"/>
                    <a:pt x="6072" y="10336"/>
                  </a:cubicBezTo>
                  <a:cubicBezTo>
                    <a:pt x="6045" y="10382"/>
                    <a:pt x="5994" y="10414"/>
                    <a:pt x="5938" y="10414"/>
                  </a:cubicBezTo>
                  <a:cubicBezTo>
                    <a:pt x="5917" y="10414"/>
                    <a:pt x="5895" y="10409"/>
                    <a:pt x="5873" y="10399"/>
                  </a:cubicBezTo>
                  <a:cubicBezTo>
                    <a:pt x="5746" y="10338"/>
                    <a:pt x="5680" y="10099"/>
                    <a:pt x="5630" y="9979"/>
                  </a:cubicBezTo>
                  <a:cubicBezTo>
                    <a:pt x="5517" y="9708"/>
                    <a:pt x="5419" y="9433"/>
                    <a:pt x="5299" y="9165"/>
                  </a:cubicBezTo>
                  <a:cubicBezTo>
                    <a:pt x="5296" y="9165"/>
                    <a:pt x="5293" y="9165"/>
                    <a:pt x="5291" y="9165"/>
                  </a:cubicBezTo>
                  <a:cubicBezTo>
                    <a:pt x="5150" y="9165"/>
                    <a:pt x="5081" y="8958"/>
                    <a:pt x="5208" y="8877"/>
                  </a:cubicBezTo>
                  <a:cubicBezTo>
                    <a:pt x="5232" y="8824"/>
                    <a:pt x="5294" y="8791"/>
                    <a:pt x="5358" y="8791"/>
                  </a:cubicBezTo>
                  <a:cubicBezTo>
                    <a:pt x="5375" y="8791"/>
                    <a:pt x="5391" y="8793"/>
                    <a:pt x="5407" y="8798"/>
                  </a:cubicBezTo>
                  <a:cubicBezTo>
                    <a:pt x="5727" y="8671"/>
                    <a:pt x="6044" y="8539"/>
                    <a:pt x="6387" y="8492"/>
                  </a:cubicBezTo>
                  <a:cubicBezTo>
                    <a:pt x="6395" y="8491"/>
                    <a:pt x="6402" y="8490"/>
                    <a:pt x="6409" y="8490"/>
                  </a:cubicBezTo>
                  <a:close/>
                  <a:moveTo>
                    <a:pt x="4339" y="9119"/>
                  </a:moveTo>
                  <a:cubicBezTo>
                    <a:pt x="4396" y="9119"/>
                    <a:pt x="4455" y="9146"/>
                    <a:pt x="4486" y="9210"/>
                  </a:cubicBezTo>
                  <a:cubicBezTo>
                    <a:pt x="4688" y="9628"/>
                    <a:pt x="4888" y="10047"/>
                    <a:pt x="5050" y="10481"/>
                  </a:cubicBezTo>
                  <a:cubicBezTo>
                    <a:pt x="5070" y="10533"/>
                    <a:pt x="5061" y="10580"/>
                    <a:pt x="5037" y="10614"/>
                  </a:cubicBezTo>
                  <a:cubicBezTo>
                    <a:pt x="5039" y="10614"/>
                    <a:pt x="5040" y="10614"/>
                    <a:pt x="5042" y="10614"/>
                  </a:cubicBezTo>
                  <a:cubicBezTo>
                    <a:pt x="5193" y="10614"/>
                    <a:pt x="5260" y="10855"/>
                    <a:pt x="5093" y="10919"/>
                  </a:cubicBezTo>
                  <a:cubicBezTo>
                    <a:pt x="4737" y="11052"/>
                    <a:pt x="4405" y="11223"/>
                    <a:pt x="4085" y="11427"/>
                  </a:cubicBezTo>
                  <a:cubicBezTo>
                    <a:pt x="4056" y="11445"/>
                    <a:pt x="4027" y="11453"/>
                    <a:pt x="3999" y="11453"/>
                  </a:cubicBezTo>
                  <a:cubicBezTo>
                    <a:pt x="3909" y="11453"/>
                    <a:pt x="3834" y="11368"/>
                    <a:pt x="3835" y="11285"/>
                  </a:cubicBezTo>
                  <a:cubicBezTo>
                    <a:pt x="3821" y="11270"/>
                    <a:pt x="3809" y="11251"/>
                    <a:pt x="3800" y="11228"/>
                  </a:cubicBezTo>
                  <a:cubicBezTo>
                    <a:pt x="3632" y="10771"/>
                    <a:pt x="3469" y="10285"/>
                    <a:pt x="3210" y="9870"/>
                  </a:cubicBezTo>
                  <a:cubicBezTo>
                    <a:pt x="3195" y="9846"/>
                    <a:pt x="3188" y="9821"/>
                    <a:pt x="3186" y="9797"/>
                  </a:cubicBezTo>
                  <a:cubicBezTo>
                    <a:pt x="3162" y="9724"/>
                    <a:pt x="3181" y="9633"/>
                    <a:pt x="3268" y="9589"/>
                  </a:cubicBezTo>
                  <a:cubicBezTo>
                    <a:pt x="3565" y="9439"/>
                    <a:pt x="3876" y="9319"/>
                    <a:pt x="4189" y="9202"/>
                  </a:cubicBezTo>
                  <a:cubicBezTo>
                    <a:pt x="4214" y="9151"/>
                    <a:pt x="4276" y="9119"/>
                    <a:pt x="4339" y="9119"/>
                  </a:cubicBezTo>
                  <a:close/>
                  <a:moveTo>
                    <a:pt x="15951" y="0"/>
                  </a:moveTo>
                  <a:cubicBezTo>
                    <a:pt x="15949" y="3"/>
                    <a:pt x="15945" y="4"/>
                    <a:pt x="15941" y="5"/>
                  </a:cubicBezTo>
                  <a:lnTo>
                    <a:pt x="15606" y="129"/>
                  </a:lnTo>
                  <a:cubicBezTo>
                    <a:pt x="15587" y="135"/>
                    <a:pt x="15569" y="139"/>
                    <a:pt x="15551" y="139"/>
                  </a:cubicBezTo>
                  <a:cubicBezTo>
                    <a:pt x="15547" y="139"/>
                    <a:pt x="15542" y="139"/>
                    <a:pt x="15538" y="138"/>
                  </a:cubicBezTo>
                  <a:lnTo>
                    <a:pt x="15538" y="138"/>
                  </a:lnTo>
                  <a:cubicBezTo>
                    <a:pt x="15607" y="713"/>
                    <a:pt x="15538" y="1290"/>
                    <a:pt x="15317" y="1852"/>
                  </a:cubicBezTo>
                  <a:cubicBezTo>
                    <a:pt x="14997" y="2665"/>
                    <a:pt x="14428" y="3384"/>
                    <a:pt x="13726" y="3905"/>
                  </a:cubicBezTo>
                  <a:cubicBezTo>
                    <a:pt x="12977" y="4460"/>
                    <a:pt x="12051" y="4795"/>
                    <a:pt x="11145" y="4795"/>
                  </a:cubicBezTo>
                  <a:cubicBezTo>
                    <a:pt x="10321" y="4795"/>
                    <a:pt x="9515" y="4517"/>
                    <a:pt x="8874" y="3873"/>
                  </a:cubicBezTo>
                  <a:cubicBezTo>
                    <a:pt x="8697" y="3695"/>
                    <a:pt x="8537" y="3502"/>
                    <a:pt x="8396" y="3297"/>
                  </a:cubicBezTo>
                  <a:cubicBezTo>
                    <a:pt x="8374" y="3319"/>
                    <a:pt x="8345" y="3334"/>
                    <a:pt x="8308" y="3339"/>
                  </a:cubicBezTo>
                  <a:cubicBezTo>
                    <a:pt x="8067" y="3371"/>
                    <a:pt x="7833" y="3471"/>
                    <a:pt x="7607" y="3555"/>
                  </a:cubicBezTo>
                  <a:cubicBezTo>
                    <a:pt x="7601" y="3969"/>
                    <a:pt x="7520" y="4381"/>
                    <a:pt x="7361" y="4786"/>
                  </a:cubicBezTo>
                  <a:cubicBezTo>
                    <a:pt x="7354" y="4806"/>
                    <a:pt x="7343" y="4826"/>
                    <a:pt x="7335" y="4846"/>
                  </a:cubicBezTo>
                  <a:cubicBezTo>
                    <a:pt x="7312" y="4926"/>
                    <a:pt x="7282" y="5004"/>
                    <a:pt x="7238" y="5075"/>
                  </a:cubicBezTo>
                  <a:cubicBezTo>
                    <a:pt x="7235" y="5081"/>
                    <a:pt x="7230" y="5087"/>
                    <a:pt x="7226" y="5093"/>
                  </a:cubicBezTo>
                  <a:cubicBezTo>
                    <a:pt x="6893" y="5780"/>
                    <a:pt x="6383" y="6385"/>
                    <a:pt x="5770" y="6838"/>
                  </a:cubicBezTo>
                  <a:cubicBezTo>
                    <a:pt x="5022" y="7392"/>
                    <a:pt x="4098" y="7727"/>
                    <a:pt x="3194" y="7727"/>
                  </a:cubicBezTo>
                  <a:cubicBezTo>
                    <a:pt x="2414" y="7727"/>
                    <a:pt x="1649" y="7477"/>
                    <a:pt x="1025" y="6903"/>
                  </a:cubicBezTo>
                  <a:cubicBezTo>
                    <a:pt x="986" y="6881"/>
                    <a:pt x="956" y="6852"/>
                    <a:pt x="932" y="6821"/>
                  </a:cubicBezTo>
                  <a:cubicBezTo>
                    <a:pt x="928" y="6817"/>
                    <a:pt x="922" y="6812"/>
                    <a:pt x="917" y="6807"/>
                  </a:cubicBezTo>
                  <a:cubicBezTo>
                    <a:pt x="901" y="6792"/>
                    <a:pt x="887" y="6776"/>
                    <a:pt x="872" y="6759"/>
                  </a:cubicBezTo>
                  <a:cubicBezTo>
                    <a:pt x="860" y="6756"/>
                    <a:pt x="848" y="6752"/>
                    <a:pt x="836" y="6746"/>
                  </a:cubicBezTo>
                  <a:cubicBezTo>
                    <a:pt x="819" y="6769"/>
                    <a:pt x="795" y="6788"/>
                    <a:pt x="759" y="6796"/>
                  </a:cubicBezTo>
                  <a:cubicBezTo>
                    <a:pt x="491" y="6857"/>
                    <a:pt x="251" y="7000"/>
                    <a:pt x="1" y="7114"/>
                  </a:cubicBezTo>
                  <a:cubicBezTo>
                    <a:pt x="1260" y="9771"/>
                    <a:pt x="2515" y="12431"/>
                    <a:pt x="3583" y="15170"/>
                  </a:cubicBezTo>
                  <a:cubicBezTo>
                    <a:pt x="4100" y="14895"/>
                    <a:pt x="4628" y="14645"/>
                    <a:pt x="5170" y="14424"/>
                  </a:cubicBezTo>
                  <a:cubicBezTo>
                    <a:pt x="6479" y="13890"/>
                    <a:pt x="7832" y="13481"/>
                    <a:pt x="9182" y="13066"/>
                  </a:cubicBezTo>
                  <a:cubicBezTo>
                    <a:pt x="10493" y="12664"/>
                    <a:pt x="11780" y="12205"/>
                    <a:pt x="13075" y="11755"/>
                  </a:cubicBezTo>
                  <a:cubicBezTo>
                    <a:pt x="13266" y="11689"/>
                    <a:pt x="13457" y="11623"/>
                    <a:pt x="13649" y="11558"/>
                  </a:cubicBezTo>
                  <a:cubicBezTo>
                    <a:pt x="13808" y="11503"/>
                    <a:pt x="13969" y="11448"/>
                    <a:pt x="14128" y="11395"/>
                  </a:cubicBezTo>
                  <a:cubicBezTo>
                    <a:pt x="14384" y="11308"/>
                    <a:pt x="14639" y="11220"/>
                    <a:pt x="14894" y="11132"/>
                  </a:cubicBezTo>
                  <a:cubicBezTo>
                    <a:pt x="15121" y="11052"/>
                    <a:pt x="15347" y="10972"/>
                    <a:pt x="15573" y="10892"/>
                  </a:cubicBezTo>
                  <a:cubicBezTo>
                    <a:pt x="16398" y="10595"/>
                    <a:pt x="17217" y="10279"/>
                    <a:pt x="18010" y="9912"/>
                  </a:cubicBezTo>
                  <a:cubicBezTo>
                    <a:pt x="18309" y="9776"/>
                    <a:pt x="18604" y="9633"/>
                    <a:pt x="18895" y="9480"/>
                  </a:cubicBezTo>
                  <a:cubicBezTo>
                    <a:pt x="19391" y="9221"/>
                    <a:pt x="19874" y="8936"/>
                    <a:pt x="20340" y="8620"/>
                  </a:cubicBezTo>
                  <a:cubicBezTo>
                    <a:pt x="20327" y="8583"/>
                    <a:pt x="20312" y="8545"/>
                    <a:pt x="20297" y="8510"/>
                  </a:cubicBezTo>
                  <a:cubicBezTo>
                    <a:pt x="20268" y="8432"/>
                    <a:pt x="20234" y="8357"/>
                    <a:pt x="20200" y="8284"/>
                  </a:cubicBezTo>
                  <a:cubicBezTo>
                    <a:pt x="19903" y="7652"/>
                    <a:pt x="19451" y="7079"/>
                    <a:pt x="19110" y="6479"/>
                  </a:cubicBezTo>
                  <a:cubicBezTo>
                    <a:pt x="18705" y="5766"/>
                    <a:pt x="18320" y="5043"/>
                    <a:pt x="17964" y="4305"/>
                  </a:cubicBezTo>
                  <a:cubicBezTo>
                    <a:pt x="17276" y="2882"/>
                    <a:pt x="16722" y="1380"/>
                    <a:pt x="159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2"/>
            <p:cNvSpPr/>
            <p:nvPr/>
          </p:nvSpPr>
          <p:spPr>
            <a:xfrm>
              <a:off x="4292425" y="2074075"/>
              <a:ext cx="6750" cy="7525"/>
            </a:xfrm>
            <a:custGeom>
              <a:rect b="b" l="l" r="r" t="t"/>
              <a:pathLst>
                <a:path extrusionOk="0" h="301" w="270">
                  <a:moveTo>
                    <a:pt x="52" y="1"/>
                  </a:moveTo>
                  <a:cubicBezTo>
                    <a:pt x="45" y="1"/>
                    <a:pt x="37" y="1"/>
                    <a:pt x="29" y="3"/>
                  </a:cubicBezTo>
                  <a:cubicBezTo>
                    <a:pt x="4" y="48"/>
                    <a:pt x="0" y="105"/>
                    <a:pt x="32" y="160"/>
                  </a:cubicBezTo>
                  <a:cubicBezTo>
                    <a:pt x="60" y="206"/>
                    <a:pt x="86" y="254"/>
                    <a:pt x="112" y="300"/>
                  </a:cubicBezTo>
                  <a:cubicBezTo>
                    <a:pt x="269" y="232"/>
                    <a:pt x="201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2"/>
            <p:cNvSpPr/>
            <p:nvPr/>
          </p:nvSpPr>
          <p:spPr>
            <a:xfrm>
              <a:off x="4083350" y="1992300"/>
              <a:ext cx="211875" cy="209175"/>
            </a:xfrm>
            <a:custGeom>
              <a:rect b="b" l="l" r="r" t="t"/>
              <a:pathLst>
                <a:path extrusionOk="0" h="8367" w="8475">
                  <a:moveTo>
                    <a:pt x="3343" y="1529"/>
                  </a:moveTo>
                  <a:cubicBezTo>
                    <a:pt x="3370" y="1529"/>
                    <a:pt x="3397" y="1530"/>
                    <a:pt x="3424" y="1532"/>
                  </a:cubicBezTo>
                  <a:cubicBezTo>
                    <a:pt x="3409" y="1992"/>
                    <a:pt x="3492" y="2455"/>
                    <a:pt x="3451" y="2913"/>
                  </a:cubicBezTo>
                  <a:cubicBezTo>
                    <a:pt x="2991" y="2656"/>
                    <a:pt x="2518" y="2424"/>
                    <a:pt x="2061" y="2164"/>
                  </a:cubicBezTo>
                  <a:cubicBezTo>
                    <a:pt x="2368" y="1804"/>
                    <a:pt x="2860" y="1529"/>
                    <a:pt x="3343" y="1529"/>
                  </a:cubicBezTo>
                  <a:close/>
                  <a:moveTo>
                    <a:pt x="5329" y="1704"/>
                  </a:moveTo>
                  <a:cubicBezTo>
                    <a:pt x="5794" y="1886"/>
                    <a:pt x="6241" y="2293"/>
                    <a:pt x="6376" y="2784"/>
                  </a:cubicBezTo>
                  <a:cubicBezTo>
                    <a:pt x="5936" y="2920"/>
                    <a:pt x="5527" y="3152"/>
                    <a:pt x="5081" y="3265"/>
                  </a:cubicBezTo>
                  <a:cubicBezTo>
                    <a:pt x="5171" y="2747"/>
                    <a:pt x="5234" y="2223"/>
                    <a:pt x="5329" y="1704"/>
                  </a:cubicBezTo>
                  <a:close/>
                  <a:moveTo>
                    <a:pt x="1247" y="4220"/>
                  </a:moveTo>
                  <a:lnTo>
                    <a:pt x="1247" y="4220"/>
                  </a:lnTo>
                  <a:cubicBezTo>
                    <a:pt x="1692" y="4337"/>
                    <a:pt x="2163" y="4358"/>
                    <a:pt x="2600" y="4499"/>
                  </a:cubicBezTo>
                  <a:cubicBezTo>
                    <a:pt x="2248" y="4891"/>
                    <a:pt x="1917" y="5301"/>
                    <a:pt x="1561" y="5689"/>
                  </a:cubicBezTo>
                  <a:cubicBezTo>
                    <a:pt x="1264" y="5289"/>
                    <a:pt x="1101" y="4707"/>
                    <a:pt x="1247" y="4220"/>
                  </a:cubicBezTo>
                  <a:close/>
                  <a:moveTo>
                    <a:pt x="6843" y="4638"/>
                  </a:moveTo>
                  <a:cubicBezTo>
                    <a:pt x="6825" y="5137"/>
                    <a:pt x="6589" y="5693"/>
                    <a:pt x="6172" y="5983"/>
                  </a:cubicBezTo>
                  <a:cubicBezTo>
                    <a:pt x="5897" y="5613"/>
                    <a:pt x="5541" y="5304"/>
                    <a:pt x="5289" y="4919"/>
                  </a:cubicBezTo>
                  <a:cubicBezTo>
                    <a:pt x="5807" y="4834"/>
                    <a:pt x="6323" y="4719"/>
                    <a:pt x="6843" y="4638"/>
                  </a:cubicBezTo>
                  <a:close/>
                  <a:moveTo>
                    <a:pt x="3796" y="5663"/>
                  </a:moveTo>
                  <a:cubicBezTo>
                    <a:pt x="4043" y="6115"/>
                    <a:pt x="4314" y="6555"/>
                    <a:pt x="4561" y="7009"/>
                  </a:cubicBezTo>
                  <a:cubicBezTo>
                    <a:pt x="4527" y="7029"/>
                    <a:pt x="4494" y="7048"/>
                    <a:pt x="4458" y="7066"/>
                  </a:cubicBezTo>
                  <a:cubicBezTo>
                    <a:pt x="4313" y="7100"/>
                    <a:pt x="4160" y="7119"/>
                    <a:pt x="4006" y="7119"/>
                  </a:cubicBezTo>
                  <a:cubicBezTo>
                    <a:pt x="3676" y="7119"/>
                    <a:pt x="3343" y="7035"/>
                    <a:pt x="3084" y="6848"/>
                  </a:cubicBezTo>
                  <a:cubicBezTo>
                    <a:pt x="3342" y="6466"/>
                    <a:pt x="3516" y="6028"/>
                    <a:pt x="3796" y="5663"/>
                  </a:cubicBezTo>
                  <a:close/>
                  <a:moveTo>
                    <a:pt x="4368" y="0"/>
                  </a:moveTo>
                  <a:cubicBezTo>
                    <a:pt x="3690" y="0"/>
                    <a:pt x="3018" y="246"/>
                    <a:pt x="2427" y="565"/>
                  </a:cubicBezTo>
                  <a:cubicBezTo>
                    <a:pt x="1629" y="995"/>
                    <a:pt x="913" y="1644"/>
                    <a:pt x="461" y="2435"/>
                  </a:cubicBezTo>
                  <a:cubicBezTo>
                    <a:pt x="22" y="3202"/>
                    <a:pt x="0" y="4145"/>
                    <a:pt x="155" y="4995"/>
                  </a:cubicBezTo>
                  <a:cubicBezTo>
                    <a:pt x="258" y="5562"/>
                    <a:pt x="457" y="6111"/>
                    <a:pt x="751" y="6606"/>
                  </a:cubicBezTo>
                  <a:cubicBezTo>
                    <a:pt x="536" y="6642"/>
                    <a:pt x="326" y="6719"/>
                    <a:pt x="120" y="6796"/>
                  </a:cubicBezTo>
                  <a:cubicBezTo>
                    <a:pt x="130" y="6906"/>
                    <a:pt x="132" y="7016"/>
                    <a:pt x="131" y="7126"/>
                  </a:cubicBezTo>
                  <a:cubicBezTo>
                    <a:pt x="357" y="7042"/>
                    <a:pt x="591" y="6942"/>
                    <a:pt x="831" y="6910"/>
                  </a:cubicBezTo>
                  <a:cubicBezTo>
                    <a:pt x="869" y="6905"/>
                    <a:pt x="898" y="6890"/>
                    <a:pt x="920" y="6868"/>
                  </a:cubicBezTo>
                  <a:cubicBezTo>
                    <a:pt x="1061" y="7073"/>
                    <a:pt x="1221" y="7266"/>
                    <a:pt x="1397" y="7444"/>
                  </a:cubicBezTo>
                  <a:cubicBezTo>
                    <a:pt x="2037" y="8088"/>
                    <a:pt x="2845" y="8366"/>
                    <a:pt x="3669" y="8366"/>
                  </a:cubicBezTo>
                  <a:cubicBezTo>
                    <a:pt x="4575" y="8366"/>
                    <a:pt x="5501" y="8031"/>
                    <a:pt x="6250" y="7476"/>
                  </a:cubicBezTo>
                  <a:cubicBezTo>
                    <a:pt x="6952" y="6955"/>
                    <a:pt x="7521" y="6236"/>
                    <a:pt x="7841" y="5423"/>
                  </a:cubicBezTo>
                  <a:cubicBezTo>
                    <a:pt x="8062" y="4861"/>
                    <a:pt x="8130" y="4284"/>
                    <a:pt x="8062" y="3709"/>
                  </a:cubicBezTo>
                  <a:lnTo>
                    <a:pt x="8062" y="3709"/>
                  </a:lnTo>
                  <a:cubicBezTo>
                    <a:pt x="8066" y="3710"/>
                    <a:pt x="8071" y="3710"/>
                    <a:pt x="8075" y="3710"/>
                  </a:cubicBezTo>
                  <a:cubicBezTo>
                    <a:pt x="8093" y="3710"/>
                    <a:pt x="8111" y="3706"/>
                    <a:pt x="8130" y="3700"/>
                  </a:cubicBezTo>
                  <a:lnTo>
                    <a:pt x="8465" y="3576"/>
                  </a:lnTo>
                  <a:cubicBezTo>
                    <a:pt x="8469" y="3575"/>
                    <a:pt x="8473" y="3574"/>
                    <a:pt x="8475" y="3571"/>
                  </a:cubicBezTo>
                  <a:cubicBezTo>
                    <a:pt x="8449" y="3525"/>
                    <a:pt x="8423" y="3477"/>
                    <a:pt x="8395" y="3431"/>
                  </a:cubicBezTo>
                  <a:cubicBezTo>
                    <a:pt x="8363" y="3376"/>
                    <a:pt x="8367" y="3319"/>
                    <a:pt x="8392" y="3274"/>
                  </a:cubicBezTo>
                  <a:lnTo>
                    <a:pt x="8392" y="3274"/>
                  </a:lnTo>
                  <a:cubicBezTo>
                    <a:pt x="8380" y="3275"/>
                    <a:pt x="8369" y="3277"/>
                    <a:pt x="8357" y="3282"/>
                  </a:cubicBezTo>
                  <a:lnTo>
                    <a:pt x="8022" y="3406"/>
                  </a:lnTo>
                  <a:cubicBezTo>
                    <a:pt x="8018" y="3407"/>
                    <a:pt x="8016" y="3408"/>
                    <a:pt x="8013" y="3409"/>
                  </a:cubicBezTo>
                  <a:cubicBezTo>
                    <a:pt x="7980" y="3244"/>
                    <a:pt x="7936" y="3079"/>
                    <a:pt x="7880" y="2916"/>
                  </a:cubicBezTo>
                  <a:cubicBezTo>
                    <a:pt x="7424" y="1568"/>
                    <a:pt x="6338" y="95"/>
                    <a:pt x="4796" y="24"/>
                  </a:cubicBezTo>
                  <a:cubicBezTo>
                    <a:pt x="4792" y="24"/>
                    <a:pt x="4789" y="24"/>
                    <a:pt x="4785" y="24"/>
                  </a:cubicBezTo>
                  <a:cubicBezTo>
                    <a:pt x="4774" y="24"/>
                    <a:pt x="4763" y="25"/>
                    <a:pt x="4753" y="28"/>
                  </a:cubicBezTo>
                  <a:cubicBezTo>
                    <a:pt x="4625" y="9"/>
                    <a:pt x="4496" y="0"/>
                    <a:pt x="4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2"/>
            <p:cNvSpPr/>
            <p:nvPr/>
          </p:nvSpPr>
          <p:spPr>
            <a:xfrm>
              <a:off x="4215550" y="2108250"/>
              <a:ext cx="38875" cy="33625"/>
            </a:xfrm>
            <a:custGeom>
              <a:rect b="b" l="l" r="r" t="t"/>
              <a:pathLst>
                <a:path extrusionOk="0" h="1345" w="1555">
                  <a:moveTo>
                    <a:pt x="1555" y="0"/>
                  </a:moveTo>
                  <a:lnTo>
                    <a:pt x="1555" y="0"/>
                  </a:lnTo>
                  <a:cubicBezTo>
                    <a:pt x="1035" y="81"/>
                    <a:pt x="519" y="196"/>
                    <a:pt x="1" y="281"/>
                  </a:cubicBezTo>
                  <a:cubicBezTo>
                    <a:pt x="253" y="666"/>
                    <a:pt x="609" y="975"/>
                    <a:pt x="884" y="1345"/>
                  </a:cubicBezTo>
                  <a:cubicBezTo>
                    <a:pt x="1301" y="1055"/>
                    <a:pt x="1537" y="499"/>
                    <a:pt x="1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2"/>
            <p:cNvSpPr/>
            <p:nvPr/>
          </p:nvSpPr>
          <p:spPr>
            <a:xfrm>
              <a:off x="4210350" y="2034900"/>
              <a:ext cx="32425" cy="39050"/>
            </a:xfrm>
            <a:custGeom>
              <a:rect b="b" l="l" r="r" t="t"/>
              <a:pathLst>
                <a:path extrusionOk="0" h="1562" w="1297">
                  <a:moveTo>
                    <a:pt x="249" y="0"/>
                  </a:moveTo>
                  <a:cubicBezTo>
                    <a:pt x="154" y="519"/>
                    <a:pt x="91" y="1043"/>
                    <a:pt x="1" y="1561"/>
                  </a:cubicBezTo>
                  <a:cubicBezTo>
                    <a:pt x="447" y="1448"/>
                    <a:pt x="856" y="1216"/>
                    <a:pt x="1296" y="1078"/>
                  </a:cubicBezTo>
                  <a:cubicBezTo>
                    <a:pt x="1161" y="589"/>
                    <a:pt x="714" y="181"/>
                    <a:pt x="2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2"/>
            <p:cNvSpPr/>
            <p:nvPr/>
          </p:nvSpPr>
          <p:spPr>
            <a:xfrm>
              <a:off x="4160450" y="2133850"/>
              <a:ext cx="36925" cy="36450"/>
            </a:xfrm>
            <a:custGeom>
              <a:rect b="b" l="l" r="r" t="t"/>
              <a:pathLst>
                <a:path extrusionOk="0" h="1458" w="1477">
                  <a:moveTo>
                    <a:pt x="712" y="1"/>
                  </a:moveTo>
                  <a:cubicBezTo>
                    <a:pt x="433" y="366"/>
                    <a:pt x="258" y="804"/>
                    <a:pt x="0" y="1186"/>
                  </a:cubicBezTo>
                  <a:cubicBezTo>
                    <a:pt x="259" y="1373"/>
                    <a:pt x="593" y="1457"/>
                    <a:pt x="924" y="1457"/>
                  </a:cubicBezTo>
                  <a:cubicBezTo>
                    <a:pt x="1077" y="1457"/>
                    <a:pt x="1230" y="1439"/>
                    <a:pt x="1374" y="1405"/>
                  </a:cubicBezTo>
                  <a:cubicBezTo>
                    <a:pt x="1410" y="1386"/>
                    <a:pt x="1443" y="1367"/>
                    <a:pt x="1477" y="1348"/>
                  </a:cubicBezTo>
                  <a:cubicBezTo>
                    <a:pt x="1230" y="893"/>
                    <a:pt x="959" y="454"/>
                    <a:pt x="7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2"/>
            <p:cNvSpPr/>
            <p:nvPr/>
          </p:nvSpPr>
          <p:spPr>
            <a:xfrm>
              <a:off x="4134850" y="2030525"/>
              <a:ext cx="35825" cy="34625"/>
            </a:xfrm>
            <a:custGeom>
              <a:rect b="b" l="l" r="r" t="t"/>
              <a:pathLst>
                <a:path extrusionOk="0" h="1385" w="1433">
                  <a:moveTo>
                    <a:pt x="1281" y="0"/>
                  </a:moveTo>
                  <a:cubicBezTo>
                    <a:pt x="799" y="0"/>
                    <a:pt x="308" y="276"/>
                    <a:pt x="1" y="635"/>
                  </a:cubicBezTo>
                  <a:cubicBezTo>
                    <a:pt x="458" y="895"/>
                    <a:pt x="931" y="1127"/>
                    <a:pt x="1391" y="1384"/>
                  </a:cubicBezTo>
                  <a:cubicBezTo>
                    <a:pt x="1432" y="927"/>
                    <a:pt x="1349" y="463"/>
                    <a:pt x="1364" y="3"/>
                  </a:cubicBezTo>
                  <a:cubicBezTo>
                    <a:pt x="1337" y="1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42"/>
            <p:cNvSpPr/>
            <p:nvPr/>
          </p:nvSpPr>
          <p:spPr>
            <a:xfrm>
              <a:off x="4110875" y="2097775"/>
              <a:ext cx="37475" cy="36775"/>
            </a:xfrm>
            <a:custGeom>
              <a:rect b="b" l="l" r="r" t="t"/>
              <a:pathLst>
                <a:path extrusionOk="0" h="1471" w="1499">
                  <a:moveTo>
                    <a:pt x="146" y="1"/>
                  </a:moveTo>
                  <a:lnTo>
                    <a:pt x="146" y="1"/>
                  </a:lnTo>
                  <a:cubicBezTo>
                    <a:pt x="1" y="488"/>
                    <a:pt x="163" y="1070"/>
                    <a:pt x="460" y="1470"/>
                  </a:cubicBezTo>
                  <a:cubicBezTo>
                    <a:pt x="817" y="1081"/>
                    <a:pt x="1147" y="672"/>
                    <a:pt x="1499" y="280"/>
                  </a:cubicBezTo>
                  <a:cubicBezTo>
                    <a:pt x="1062" y="139"/>
                    <a:pt x="591" y="117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42"/>
            <p:cNvSpPr/>
            <p:nvPr/>
          </p:nvSpPr>
          <p:spPr>
            <a:xfrm>
              <a:off x="4078925" y="2162175"/>
              <a:ext cx="7775" cy="8825"/>
            </a:xfrm>
            <a:custGeom>
              <a:rect b="b" l="l" r="r" t="t"/>
              <a:pathLst>
                <a:path extrusionOk="0" h="353" w="311">
                  <a:moveTo>
                    <a:pt x="297" y="1"/>
                  </a:moveTo>
                  <a:cubicBezTo>
                    <a:pt x="256" y="16"/>
                    <a:pt x="213" y="33"/>
                    <a:pt x="170" y="48"/>
                  </a:cubicBezTo>
                  <a:cubicBezTo>
                    <a:pt x="1" y="111"/>
                    <a:pt x="70" y="352"/>
                    <a:pt x="222" y="352"/>
                  </a:cubicBezTo>
                  <a:cubicBezTo>
                    <a:pt x="240" y="352"/>
                    <a:pt x="259" y="349"/>
                    <a:pt x="278" y="342"/>
                  </a:cubicBezTo>
                  <a:cubicBezTo>
                    <a:pt x="289" y="338"/>
                    <a:pt x="298" y="335"/>
                    <a:pt x="308" y="331"/>
                  </a:cubicBezTo>
                  <a:cubicBezTo>
                    <a:pt x="310" y="221"/>
                    <a:pt x="307" y="11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42"/>
            <p:cNvSpPr/>
            <p:nvPr/>
          </p:nvSpPr>
          <p:spPr>
            <a:xfrm>
              <a:off x="3884450" y="2065650"/>
              <a:ext cx="202175" cy="209125"/>
            </a:xfrm>
            <a:custGeom>
              <a:rect b="b" l="l" r="r" t="t"/>
              <a:pathLst>
                <a:path extrusionOk="0" h="8365" w="8087">
                  <a:moveTo>
                    <a:pt x="3424" y="1558"/>
                  </a:moveTo>
                  <a:lnTo>
                    <a:pt x="3424" y="1558"/>
                  </a:lnTo>
                  <a:cubicBezTo>
                    <a:pt x="3412" y="2010"/>
                    <a:pt x="3492" y="2465"/>
                    <a:pt x="3450" y="2913"/>
                  </a:cubicBezTo>
                  <a:cubicBezTo>
                    <a:pt x="2991" y="2656"/>
                    <a:pt x="2518" y="2424"/>
                    <a:pt x="2061" y="2164"/>
                  </a:cubicBezTo>
                  <a:cubicBezTo>
                    <a:pt x="2066" y="2158"/>
                    <a:pt x="2071" y="2153"/>
                    <a:pt x="2076" y="2147"/>
                  </a:cubicBezTo>
                  <a:cubicBezTo>
                    <a:pt x="2441" y="1791"/>
                    <a:pt x="2885" y="1613"/>
                    <a:pt x="3424" y="1558"/>
                  </a:cubicBezTo>
                  <a:close/>
                  <a:moveTo>
                    <a:pt x="5329" y="1706"/>
                  </a:moveTo>
                  <a:cubicBezTo>
                    <a:pt x="5794" y="1887"/>
                    <a:pt x="6240" y="2293"/>
                    <a:pt x="6376" y="2782"/>
                  </a:cubicBezTo>
                  <a:cubicBezTo>
                    <a:pt x="5936" y="2920"/>
                    <a:pt x="5527" y="3154"/>
                    <a:pt x="5082" y="3265"/>
                  </a:cubicBezTo>
                  <a:cubicBezTo>
                    <a:pt x="5172" y="2747"/>
                    <a:pt x="5234" y="2223"/>
                    <a:pt x="5329" y="1706"/>
                  </a:cubicBezTo>
                  <a:close/>
                  <a:moveTo>
                    <a:pt x="1247" y="4220"/>
                  </a:moveTo>
                  <a:cubicBezTo>
                    <a:pt x="1692" y="4337"/>
                    <a:pt x="2163" y="4358"/>
                    <a:pt x="2600" y="4499"/>
                  </a:cubicBezTo>
                  <a:cubicBezTo>
                    <a:pt x="2249" y="4891"/>
                    <a:pt x="1917" y="5301"/>
                    <a:pt x="1562" y="5690"/>
                  </a:cubicBezTo>
                  <a:cubicBezTo>
                    <a:pt x="1264" y="5289"/>
                    <a:pt x="1102" y="4707"/>
                    <a:pt x="1247" y="4220"/>
                  </a:cubicBezTo>
                  <a:close/>
                  <a:moveTo>
                    <a:pt x="6842" y="4638"/>
                  </a:moveTo>
                  <a:lnTo>
                    <a:pt x="6842" y="4638"/>
                  </a:lnTo>
                  <a:cubicBezTo>
                    <a:pt x="6826" y="5137"/>
                    <a:pt x="6589" y="5693"/>
                    <a:pt x="6171" y="5983"/>
                  </a:cubicBezTo>
                  <a:cubicBezTo>
                    <a:pt x="5897" y="5614"/>
                    <a:pt x="5542" y="5304"/>
                    <a:pt x="5289" y="4920"/>
                  </a:cubicBezTo>
                  <a:cubicBezTo>
                    <a:pt x="5807" y="4834"/>
                    <a:pt x="6323" y="4721"/>
                    <a:pt x="6842" y="4638"/>
                  </a:cubicBezTo>
                  <a:close/>
                  <a:moveTo>
                    <a:pt x="3795" y="5663"/>
                  </a:moveTo>
                  <a:cubicBezTo>
                    <a:pt x="4049" y="6125"/>
                    <a:pt x="4326" y="6573"/>
                    <a:pt x="4575" y="7037"/>
                  </a:cubicBezTo>
                  <a:cubicBezTo>
                    <a:pt x="4399" y="7092"/>
                    <a:pt x="4205" y="7121"/>
                    <a:pt x="4011" y="7121"/>
                  </a:cubicBezTo>
                  <a:cubicBezTo>
                    <a:pt x="3679" y="7121"/>
                    <a:pt x="3343" y="7036"/>
                    <a:pt x="3084" y="6848"/>
                  </a:cubicBezTo>
                  <a:cubicBezTo>
                    <a:pt x="3342" y="6466"/>
                    <a:pt x="3516" y="6028"/>
                    <a:pt x="3795" y="5663"/>
                  </a:cubicBezTo>
                  <a:close/>
                  <a:moveTo>
                    <a:pt x="4368" y="0"/>
                  </a:moveTo>
                  <a:cubicBezTo>
                    <a:pt x="3690" y="0"/>
                    <a:pt x="3019" y="246"/>
                    <a:pt x="2428" y="565"/>
                  </a:cubicBezTo>
                  <a:cubicBezTo>
                    <a:pt x="1629" y="995"/>
                    <a:pt x="914" y="1644"/>
                    <a:pt x="460" y="2435"/>
                  </a:cubicBezTo>
                  <a:cubicBezTo>
                    <a:pt x="23" y="3202"/>
                    <a:pt x="0" y="4145"/>
                    <a:pt x="156" y="4995"/>
                  </a:cubicBezTo>
                  <a:cubicBezTo>
                    <a:pt x="293" y="5753"/>
                    <a:pt x="606" y="6480"/>
                    <a:pt x="1083" y="7085"/>
                  </a:cubicBezTo>
                  <a:cubicBezTo>
                    <a:pt x="1085" y="7107"/>
                    <a:pt x="1090" y="7128"/>
                    <a:pt x="1096" y="7149"/>
                  </a:cubicBezTo>
                  <a:cubicBezTo>
                    <a:pt x="789" y="7227"/>
                    <a:pt x="518" y="7407"/>
                    <a:pt x="223" y="7521"/>
                  </a:cubicBezTo>
                  <a:cubicBezTo>
                    <a:pt x="119" y="7562"/>
                    <a:pt x="106" y="7669"/>
                    <a:pt x="146" y="7745"/>
                  </a:cubicBezTo>
                  <a:cubicBezTo>
                    <a:pt x="143" y="7661"/>
                    <a:pt x="224" y="7604"/>
                    <a:pt x="307" y="7604"/>
                  </a:cubicBezTo>
                  <a:cubicBezTo>
                    <a:pt x="365" y="7604"/>
                    <a:pt x="424" y="7632"/>
                    <a:pt x="456" y="7697"/>
                  </a:cubicBezTo>
                  <a:cubicBezTo>
                    <a:pt x="464" y="7715"/>
                    <a:pt x="472" y="7733"/>
                    <a:pt x="481" y="7751"/>
                  </a:cubicBezTo>
                  <a:cubicBezTo>
                    <a:pt x="731" y="7637"/>
                    <a:pt x="971" y="7494"/>
                    <a:pt x="1239" y="7433"/>
                  </a:cubicBezTo>
                  <a:cubicBezTo>
                    <a:pt x="1277" y="7425"/>
                    <a:pt x="1299" y="7406"/>
                    <a:pt x="1316" y="7383"/>
                  </a:cubicBezTo>
                  <a:cubicBezTo>
                    <a:pt x="1328" y="7389"/>
                    <a:pt x="1340" y="7393"/>
                    <a:pt x="1353" y="7396"/>
                  </a:cubicBezTo>
                  <a:cubicBezTo>
                    <a:pt x="1367" y="7413"/>
                    <a:pt x="1381" y="7429"/>
                    <a:pt x="1397" y="7444"/>
                  </a:cubicBezTo>
                  <a:cubicBezTo>
                    <a:pt x="1402" y="7449"/>
                    <a:pt x="1409" y="7454"/>
                    <a:pt x="1414" y="7458"/>
                  </a:cubicBezTo>
                  <a:cubicBezTo>
                    <a:pt x="1436" y="7489"/>
                    <a:pt x="1467" y="7518"/>
                    <a:pt x="1505" y="7542"/>
                  </a:cubicBezTo>
                  <a:cubicBezTo>
                    <a:pt x="2129" y="8115"/>
                    <a:pt x="2894" y="8364"/>
                    <a:pt x="3674" y="8364"/>
                  </a:cubicBezTo>
                  <a:cubicBezTo>
                    <a:pt x="4578" y="8364"/>
                    <a:pt x="5502" y="8030"/>
                    <a:pt x="6250" y="7476"/>
                  </a:cubicBezTo>
                  <a:cubicBezTo>
                    <a:pt x="6863" y="7022"/>
                    <a:pt x="7373" y="6417"/>
                    <a:pt x="7706" y="5730"/>
                  </a:cubicBezTo>
                  <a:cubicBezTo>
                    <a:pt x="7710" y="5724"/>
                    <a:pt x="7715" y="5718"/>
                    <a:pt x="7718" y="5712"/>
                  </a:cubicBezTo>
                  <a:cubicBezTo>
                    <a:pt x="7762" y="5641"/>
                    <a:pt x="7792" y="5563"/>
                    <a:pt x="7815" y="5483"/>
                  </a:cubicBezTo>
                  <a:cubicBezTo>
                    <a:pt x="7823" y="5463"/>
                    <a:pt x="7834" y="5443"/>
                    <a:pt x="7841" y="5423"/>
                  </a:cubicBezTo>
                  <a:cubicBezTo>
                    <a:pt x="8000" y="5018"/>
                    <a:pt x="8081" y="4606"/>
                    <a:pt x="8087" y="4192"/>
                  </a:cubicBezTo>
                  <a:lnTo>
                    <a:pt x="8087" y="4192"/>
                  </a:lnTo>
                  <a:cubicBezTo>
                    <a:pt x="8077" y="4196"/>
                    <a:pt x="8068" y="4199"/>
                    <a:pt x="8057" y="4203"/>
                  </a:cubicBezTo>
                  <a:cubicBezTo>
                    <a:pt x="8037" y="4210"/>
                    <a:pt x="8018" y="4214"/>
                    <a:pt x="8000" y="4214"/>
                  </a:cubicBezTo>
                  <a:cubicBezTo>
                    <a:pt x="7849" y="4214"/>
                    <a:pt x="7780" y="3972"/>
                    <a:pt x="7949" y="3909"/>
                  </a:cubicBezTo>
                  <a:cubicBezTo>
                    <a:pt x="7992" y="3894"/>
                    <a:pt x="8035" y="3878"/>
                    <a:pt x="8077" y="3862"/>
                  </a:cubicBezTo>
                  <a:cubicBezTo>
                    <a:pt x="8054" y="3545"/>
                    <a:pt x="7987" y="3229"/>
                    <a:pt x="7881" y="2916"/>
                  </a:cubicBezTo>
                  <a:cubicBezTo>
                    <a:pt x="7424" y="1568"/>
                    <a:pt x="6338" y="95"/>
                    <a:pt x="4796" y="24"/>
                  </a:cubicBezTo>
                  <a:cubicBezTo>
                    <a:pt x="4793" y="24"/>
                    <a:pt x="4790" y="24"/>
                    <a:pt x="4788" y="24"/>
                  </a:cubicBezTo>
                  <a:cubicBezTo>
                    <a:pt x="4775" y="24"/>
                    <a:pt x="4764" y="26"/>
                    <a:pt x="4753" y="28"/>
                  </a:cubicBezTo>
                  <a:cubicBezTo>
                    <a:pt x="4625" y="9"/>
                    <a:pt x="4496" y="0"/>
                    <a:pt x="4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42"/>
            <p:cNvSpPr/>
            <p:nvPr/>
          </p:nvSpPr>
          <p:spPr>
            <a:xfrm>
              <a:off x="4023475" y="2293825"/>
              <a:ext cx="55550" cy="48100"/>
            </a:xfrm>
            <a:custGeom>
              <a:rect b="b" l="l" r="r" t="t"/>
              <a:pathLst>
                <a:path extrusionOk="0" h="1924" w="2222">
                  <a:moveTo>
                    <a:pt x="1328" y="0"/>
                  </a:moveTo>
                  <a:cubicBezTo>
                    <a:pt x="1321" y="0"/>
                    <a:pt x="1314" y="1"/>
                    <a:pt x="1306" y="2"/>
                  </a:cubicBezTo>
                  <a:cubicBezTo>
                    <a:pt x="963" y="49"/>
                    <a:pt x="646" y="181"/>
                    <a:pt x="326" y="308"/>
                  </a:cubicBezTo>
                  <a:cubicBezTo>
                    <a:pt x="310" y="303"/>
                    <a:pt x="294" y="301"/>
                    <a:pt x="277" y="301"/>
                  </a:cubicBezTo>
                  <a:cubicBezTo>
                    <a:pt x="213" y="301"/>
                    <a:pt x="151" y="334"/>
                    <a:pt x="127" y="387"/>
                  </a:cubicBezTo>
                  <a:cubicBezTo>
                    <a:pt x="0" y="468"/>
                    <a:pt x="69" y="675"/>
                    <a:pt x="210" y="675"/>
                  </a:cubicBezTo>
                  <a:cubicBezTo>
                    <a:pt x="212" y="675"/>
                    <a:pt x="215" y="675"/>
                    <a:pt x="218" y="675"/>
                  </a:cubicBezTo>
                  <a:cubicBezTo>
                    <a:pt x="338" y="943"/>
                    <a:pt x="434" y="1218"/>
                    <a:pt x="549" y="1489"/>
                  </a:cubicBezTo>
                  <a:cubicBezTo>
                    <a:pt x="599" y="1609"/>
                    <a:pt x="665" y="1848"/>
                    <a:pt x="792" y="1909"/>
                  </a:cubicBezTo>
                  <a:cubicBezTo>
                    <a:pt x="814" y="1919"/>
                    <a:pt x="836" y="1924"/>
                    <a:pt x="857" y="1924"/>
                  </a:cubicBezTo>
                  <a:cubicBezTo>
                    <a:pt x="912" y="1924"/>
                    <a:pt x="963" y="1892"/>
                    <a:pt x="991" y="1846"/>
                  </a:cubicBezTo>
                  <a:cubicBezTo>
                    <a:pt x="1016" y="1867"/>
                    <a:pt x="1047" y="1881"/>
                    <a:pt x="1082" y="1881"/>
                  </a:cubicBezTo>
                  <a:cubicBezTo>
                    <a:pt x="1100" y="1881"/>
                    <a:pt x="1120" y="1877"/>
                    <a:pt x="1140" y="1870"/>
                  </a:cubicBezTo>
                  <a:cubicBezTo>
                    <a:pt x="1372" y="1782"/>
                    <a:pt x="1594" y="1676"/>
                    <a:pt x="1816" y="1563"/>
                  </a:cubicBezTo>
                  <a:cubicBezTo>
                    <a:pt x="1843" y="1624"/>
                    <a:pt x="1895" y="1650"/>
                    <a:pt x="1949" y="1650"/>
                  </a:cubicBezTo>
                  <a:cubicBezTo>
                    <a:pt x="2046" y="1650"/>
                    <a:pt x="2147" y="1563"/>
                    <a:pt x="2102" y="1443"/>
                  </a:cubicBezTo>
                  <a:lnTo>
                    <a:pt x="2094" y="1418"/>
                  </a:lnTo>
                  <a:cubicBezTo>
                    <a:pt x="2221" y="1329"/>
                    <a:pt x="2161" y="1119"/>
                    <a:pt x="2032" y="1119"/>
                  </a:cubicBezTo>
                  <a:cubicBezTo>
                    <a:pt x="2018" y="1119"/>
                    <a:pt x="2002" y="1121"/>
                    <a:pt x="1986" y="1127"/>
                  </a:cubicBezTo>
                  <a:cubicBezTo>
                    <a:pt x="1857" y="786"/>
                    <a:pt x="1724" y="446"/>
                    <a:pt x="1566" y="115"/>
                  </a:cubicBezTo>
                  <a:cubicBezTo>
                    <a:pt x="1535" y="50"/>
                    <a:pt x="1475" y="23"/>
                    <a:pt x="1416" y="23"/>
                  </a:cubicBezTo>
                  <a:cubicBezTo>
                    <a:pt x="1413" y="23"/>
                    <a:pt x="1409" y="23"/>
                    <a:pt x="1405" y="23"/>
                  </a:cubicBezTo>
                  <a:cubicBezTo>
                    <a:pt x="1385" y="9"/>
                    <a:pt x="1359" y="0"/>
                    <a:pt x="1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42"/>
            <p:cNvSpPr/>
            <p:nvPr/>
          </p:nvSpPr>
          <p:spPr>
            <a:xfrm>
              <a:off x="4016650" y="2181600"/>
              <a:ext cx="38875" cy="33625"/>
            </a:xfrm>
            <a:custGeom>
              <a:rect b="b" l="l" r="r" t="t"/>
              <a:pathLst>
                <a:path extrusionOk="0" h="1345" w="1555">
                  <a:moveTo>
                    <a:pt x="1554" y="0"/>
                  </a:moveTo>
                  <a:lnTo>
                    <a:pt x="1554" y="0"/>
                  </a:lnTo>
                  <a:cubicBezTo>
                    <a:pt x="1035" y="83"/>
                    <a:pt x="519" y="196"/>
                    <a:pt x="1" y="282"/>
                  </a:cubicBezTo>
                  <a:cubicBezTo>
                    <a:pt x="254" y="666"/>
                    <a:pt x="609" y="975"/>
                    <a:pt x="883" y="1345"/>
                  </a:cubicBezTo>
                  <a:cubicBezTo>
                    <a:pt x="1301" y="1055"/>
                    <a:pt x="1538" y="499"/>
                    <a:pt x="1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42"/>
            <p:cNvSpPr/>
            <p:nvPr/>
          </p:nvSpPr>
          <p:spPr>
            <a:xfrm>
              <a:off x="4011475" y="2108275"/>
              <a:ext cx="32400" cy="39025"/>
            </a:xfrm>
            <a:custGeom>
              <a:rect b="b" l="l" r="r" t="t"/>
              <a:pathLst>
                <a:path extrusionOk="0" h="1561" w="1296">
                  <a:moveTo>
                    <a:pt x="248" y="1"/>
                  </a:moveTo>
                  <a:cubicBezTo>
                    <a:pt x="153" y="518"/>
                    <a:pt x="91" y="1042"/>
                    <a:pt x="1" y="1560"/>
                  </a:cubicBezTo>
                  <a:cubicBezTo>
                    <a:pt x="446" y="1449"/>
                    <a:pt x="855" y="1215"/>
                    <a:pt x="1295" y="1077"/>
                  </a:cubicBezTo>
                  <a:cubicBezTo>
                    <a:pt x="1159" y="588"/>
                    <a:pt x="713" y="182"/>
                    <a:pt x="2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42"/>
            <p:cNvSpPr/>
            <p:nvPr/>
          </p:nvSpPr>
          <p:spPr>
            <a:xfrm>
              <a:off x="3975475" y="2309525"/>
              <a:ext cx="52500" cy="58400"/>
            </a:xfrm>
            <a:custGeom>
              <a:rect b="b" l="l" r="r" t="t"/>
              <a:pathLst>
                <a:path extrusionOk="0" h="2336" w="2100">
                  <a:moveTo>
                    <a:pt x="1177" y="1"/>
                  </a:moveTo>
                  <a:cubicBezTo>
                    <a:pt x="1115" y="1"/>
                    <a:pt x="1053" y="33"/>
                    <a:pt x="1028" y="84"/>
                  </a:cubicBezTo>
                  <a:cubicBezTo>
                    <a:pt x="715" y="201"/>
                    <a:pt x="404" y="321"/>
                    <a:pt x="107" y="472"/>
                  </a:cubicBezTo>
                  <a:cubicBezTo>
                    <a:pt x="20" y="515"/>
                    <a:pt x="1" y="608"/>
                    <a:pt x="25" y="680"/>
                  </a:cubicBezTo>
                  <a:cubicBezTo>
                    <a:pt x="27" y="703"/>
                    <a:pt x="34" y="728"/>
                    <a:pt x="49" y="752"/>
                  </a:cubicBezTo>
                  <a:cubicBezTo>
                    <a:pt x="308" y="1167"/>
                    <a:pt x="470" y="1653"/>
                    <a:pt x="639" y="2110"/>
                  </a:cubicBezTo>
                  <a:cubicBezTo>
                    <a:pt x="647" y="2134"/>
                    <a:pt x="659" y="2152"/>
                    <a:pt x="674" y="2167"/>
                  </a:cubicBezTo>
                  <a:cubicBezTo>
                    <a:pt x="673" y="2250"/>
                    <a:pt x="748" y="2335"/>
                    <a:pt x="838" y="2335"/>
                  </a:cubicBezTo>
                  <a:cubicBezTo>
                    <a:pt x="866" y="2335"/>
                    <a:pt x="895" y="2327"/>
                    <a:pt x="924" y="2309"/>
                  </a:cubicBezTo>
                  <a:cubicBezTo>
                    <a:pt x="1244" y="2105"/>
                    <a:pt x="1576" y="1934"/>
                    <a:pt x="1931" y="1801"/>
                  </a:cubicBezTo>
                  <a:cubicBezTo>
                    <a:pt x="2099" y="1737"/>
                    <a:pt x="2032" y="1497"/>
                    <a:pt x="1881" y="1497"/>
                  </a:cubicBezTo>
                  <a:cubicBezTo>
                    <a:pt x="1879" y="1497"/>
                    <a:pt x="1878" y="1497"/>
                    <a:pt x="1876" y="1498"/>
                  </a:cubicBezTo>
                  <a:cubicBezTo>
                    <a:pt x="1900" y="1462"/>
                    <a:pt x="1909" y="1415"/>
                    <a:pt x="1889" y="1364"/>
                  </a:cubicBezTo>
                  <a:cubicBezTo>
                    <a:pt x="1726" y="929"/>
                    <a:pt x="1527" y="510"/>
                    <a:pt x="1325" y="94"/>
                  </a:cubicBezTo>
                  <a:cubicBezTo>
                    <a:pt x="1294" y="28"/>
                    <a:pt x="1235" y="1"/>
                    <a:pt x="1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42"/>
            <p:cNvSpPr/>
            <p:nvPr/>
          </p:nvSpPr>
          <p:spPr>
            <a:xfrm>
              <a:off x="3961525" y="2207200"/>
              <a:ext cx="37300" cy="36475"/>
            </a:xfrm>
            <a:custGeom>
              <a:rect b="b" l="l" r="r" t="t"/>
              <a:pathLst>
                <a:path extrusionOk="0" h="1459" w="1492">
                  <a:moveTo>
                    <a:pt x="712" y="1"/>
                  </a:moveTo>
                  <a:cubicBezTo>
                    <a:pt x="433" y="366"/>
                    <a:pt x="259" y="804"/>
                    <a:pt x="1" y="1186"/>
                  </a:cubicBezTo>
                  <a:cubicBezTo>
                    <a:pt x="260" y="1374"/>
                    <a:pt x="596" y="1459"/>
                    <a:pt x="928" y="1459"/>
                  </a:cubicBezTo>
                  <a:cubicBezTo>
                    <a:pt x="1122" y="1459"/>
                    <a:pt x="1316" y="1430"/>
                    <a:pt x="1492" y="1375"/>
                  </a:cubicBezTo>
                  <a:cubicBezTo>
                    <a:pt x="1243" y="911"/>
                    <a:pt x="966" y="463"/>
                    <a:pt x="7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42"/>
            <p:cNvSpPr/>
            <p:nvPr/>
          </p:nvSpPr>
          <p:spPr>
            <a:xfrm>
              <a:off x="3935950" y="2104600"/>
              <a:ext cx="35825" cy="33900"/>
            </a:xfrm>
            <a:custGeom>
              <a:rect b="b" l="l" r="r" t="t"/>
              <a:pathLst>
                <a:path extrusionOk="0" h="1356" w="1433">
                  <a:moveTo>
                    <a:pt x="1364" y="0"/>
                  </a:moveTo>
                  <a:lnTo>
                    <a:pt x="1364" y="0"/>
                  </a:lnTo>
                  <a:cubicBezTo>
                    <a:pt x="825" y="55"/>
                    <a:pt x="381" y="233"/>
                    <a:pt x="16" y="589"/>
                  </a:cubicBezTo>
                  <a:cubicBezTo>
                    <a:pt x="11" y="595"/>
                    <a:pt x="6" y="600"/>
                    <a:pt x="1" y="606"/>
                  </a:cubicBezTo>
                  <a:cubicBezTo>
                    <a:pt x="458" y="866"/>
                    <a:pt x="931" y="1098"/>
                    <a:pt x="1390" y="1355"/>
                  </a:cubicBezTo>
                  <a:cubicBezTo>
                    <a:pt x="1432" y="907"/>
                    <a:pt x="1352" y="452"/>
                    <a:pt x="1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42"/>
            <p:cNvSpPr/>
            <p:nvPr/>
          </p:nvSpPr>
          <p:spPr>
            <a:xfrm>
              <a:off x="3911975" y="2171125"/>
              <a:ext cx="37475" cy="36800"/>
            </a:xfrm>
            <a:custGeom>
              <a:rect b="b" l="l" r="r" t="t"/>
              <a:pathLst>
                <a:path extrusionOk="0" h="1472" w="1499">
                  <a:moveTo>
                    <a:pt x="146" y="1"/>
                  </a:moveTo>
                  <a:cubicBezTo>
                    <a:pt x="1" y="488"/>
                    <a:pt x="163" y="1070"/>
                    <a:pt x="461" y="1471"/>
                  </a:cubicBezTo>
                  <a:cubicBezTo>
                    <a:pt x="816" y="1082"/>
                    <a:pt x="1148" y="672"/>
                    <a:pt x="1499" y="280"/>
                  </a:cubicBezTo>
                  <a:cubicBezTo>
                    <a:pt x="1062" y="139"/>
                    <a:pt x="591" y="118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42"/>
            <p:cNvSpPr/>
            <p:nvPr/>
          </p:nvSpPr>
          <p:spPr>
            <a:xfrm>
              <a:off x="3888000" y="2255725"/>
              <a:ext cx="8475" cy="5600"/>
            </a:xfrm>
            <a:custGeom>
              <a:rect b="b" l="l" r="r" t="t"/>
              <a:pathLst>
                <a:path extrusionOk="0" h="224" w="339">
                  <a:moveTo>
                    <a:pt x="165" y="1"/>
                  </a:moveTo>
                  <a:cubicBezTo>
                    <a:pt x="82" y="1"/>
                    <a:pt x="1" y="58"/>
                    <a:pt x="4" y="142"/>
                  </a:cubicBezTo>
                  <a:cubicBezTo>
                    <a:pt x="29" y="189"/>
                    <a:pt x="74" y="224"/>
                    <a:pt x="131" y="224"/>
                  </a:cubicBezTo>
                  <a:cubicBezTo>
                    <a:pt x="149" y="224"/>
                    <a:pt x="169" y="220"/>
                    <a:pt x="189" y="212"/>
                  </a:cubicBezTo>
                  <a:cubicBezTo>
                    <a:pt x="240" y="193"/>
                    <a:pt x="290" y="171"/>
                    <a:pt x="339" y="148"/>
                  </a:cubicBezTo>
                  <a:cubicBezTo>
                    <a:pt x="330" y="130"/>
                    <a:pt x="322" y="112"/>
                    <a:pt x="314" y="94"/>
                  </a:cubicBezTo>
                  <a:cubicBezTo>
                    <a:pt x="282" y="28"/>
                    <a:pt x="223" y="1"/>
                    <a:pt x="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7" name="Google Shape;2277;p42"/>
          <p:cNvSpPr txBox="1"/>
          <p:nvPr/>
        </p:nvSpPr>
        <p:spPr>
          <a:xfrm>
            <a:off x="-8452375" y="3191475"/>
            <a:ext cx="45789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directors                         genres                      stars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         |                                  |                               |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         |                                  </a:t>
            </a: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| </a:t>
            </a: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                             | 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  movie_directors     movie_genres    movie_stars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                \                            </a:t>
            </a: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|   </a:t>
            </a: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                   /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                  \                          </a:t>
            </a: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|  </a:t>
            </a: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                  /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                                       movies</a:t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grpSp>
        <p:nvGrpSpPr>
          <p:cNvPr id="2278" name="Google Shape;2278;p42"/>
          <p:cNvGrpSpPr/>
          <p:nvPr/>
        </p:nvGrpSpPr>
        <p:grpSpPr>
          <a:xfrm>
            <a:off x="-2665639" y="-138944"/>
            <a:ext cx="4578877" cy="1948450"/>
            <a:chOff x="1809211" y="31"/>
            <a:chExt cx="4578877" cy="1948450"/>
          </a:xfrm>
        </p:grpSpPr>
        <p:sp>
          <p:nvSpPr>
            <p:cNvPr id="2279" name="Google Shape;2279;p42"/>
            <p:cNvSpPr/>
            <p:nvPr/>
          </p:nvSpPr>
          <p:spPr>
            <a:xfrm>
              <a:off x="4321347" y="242750"/>
              <a:ext cx="2066741" cy="1705731"/>
            </a:xfrm>
            <a:custGeom>
              <a:rect b="b" l="l" r="r" t="t"/>
              <a:pathLst>
                <a:path extrusionOk="0" h="26001" w="31504">
                  <a:moveTo>
                    <a:pt x="21580" y="0"/>
                  </a:moveTo>
                  <a:cubicBezTo>
                    <a:pt x="21437" y="0"/>
                    <a:pt x="21297" y="32"/>
                    <a:pt x="21160" y="99"/>
                  </a:cubicBezTo>
                  <a:cubicBezTo>
                    <a:pt x="21160" y="99"/>
                    <a:pt x="0" y="14888"/>
                    <a:pt x="2211" y="17388"/>
                  </a:cubicBezTo>
                  <a:cubicBezTo>
                    <a:pt x="4044" y="19462"/>
                    <a:pt x="23234" y="26001"/>
                    <a:pt x="29481" y="26001"/>
                  </a:cubicBezTo>
                  <a:cubicBezTo>
                    <a:pt x="30766" y="26001"/>
                    <a:pt x="31503" y="25724"/>
                    <a:pt x="31430" y="25075"/>
                  </a:cubicBezTo>
                  <a:cubicBezTo>
                    <a:pt x="31014" y="21414"/>
                    <a:pt x="25264" y="0"/>
                    <a:pt x="21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42"/>
            <p:cNvSpPr/>
            <p:nvPr/>
          </p:nvSpPr>
          <p:spPr>
            <a:xfrm>
              <a:off x="4015747" y="83902"/>
              <a:ext cx="945532" cy="1029361"/>
            </a:xfrm>
            <a:custGeom>
              <a:rect b="b" l="l" r="r" t="t"/>
              <a:pathLst>
                <a:path extrusionOk="0" h="22163" w="20357">
                  <a:moveTo>
                    <a:pt x="11673" y="1"/>
                  </a:moveTo>
                  <a:cubicBezTo>
                    <a:pt x="11631" y="1"/>
                    <a:pt x="11588" y="2"/>
                    <a:pt x="11546" y="5"/>
                  </a:cubicBezTo>
                  <a:cubicBezTo>
                    <a:pt x="11322" y="22"/>
                    <a:pt x="6017" y="435"/>
                    <a:pt x="2738" y="4286"/>
                  </a:cubicBezTo>
                  <a:cubicBezTo>
                    <a:pt x="816" y="6542"/>
                    <a:pt x="0" y="9444"/>
                    <a:pt x="313" y="12910"/>
                  </a:cubicBezTo>
                  <a:cubicBezTo>
                    <a:pt x="879" y="19192"/>
                    <a:pt x="5715" y="22083"/>
                    <a:pt x="10256" y="22161"/>
                  </a:cubicBezTo>
                  <a:cubicBezTo>
                    <a:pt x="10319" y="22163"/>
                    <a:pt x="10383" y="22163"/>
                    <a:pt x="10446" y="22163"/>
                  </a:cubicBezTo>
                  <a:cubicBezTo>
                    <a:pt x="14692" y="22163"/>
                    <a:pt x="19229" y="19725"/>
                    <a:pt x="19822" y="14989"/>
                  </a:cubicBezTo>
                  <a:cubicBezTo>
                    <a:pt x="20356" y="10715"/>
                    <a:pt x="18329" y="7046"/>
                    <a:pt x="14657" y="5645"/>
                  </a:cubicBezTo>
                  <a:cubicBezTo>
                    <a:pt x="13748" y="5298"/>
                    <a:pt x="12819" y="5131"/>
                    <a:pt x="11908" y="5131"/>
                  </a:cubicBezTo>
                  <a:cubicBezTo>
                    <a:pt x="9525" y="5131"/>
                    <a:pt x="7270" y="6278"/>
                    <a:pt x="5830" y="8362"/>
                  </a:cubicBezTo>
                  <a:cubicBezTo>
                    <a:pt x="5083" y="9445"/>
                    <a:pt x="4734" y="10676"/>
                    <a:pt x="4823" y="11925"/>
                  </a:cubicBezTo>
                  <a:cubicBezTo>
                    <a:pt x="4893" y="12892"/>
                    <a:pt x="5698" y="13631"/>
                    <a:pt x="6652" y="13631"/>
                  </a:cubicBezTo>
                  <a:cubicBezTo>
                    <a:pt x="6696" y="13631"/>
                    <a:pt x="6741" y="13629"/>
                    <a:pt x="6787" y="13626"/>
                  </a:cubicBezTo>
                  <a:cubicBezTo>
                    <a:pt x="7799" y="13555"/>
                    <a:pt x="8561" y="12675"/>
                    <a:pt x="8489" y="11663"/>
                  </a:cubicBezTo>
                  <a:cubicBezTo>
                    <a:pt x="8459" y="11251"/>
                    <a:pt x="8582" y="10844"/>
                    <a:pt x="8853" y="10450"/>
                  </a:cubicBezTo>
                  <a:cubicBezTo>
                    <a:pt x="9690" y="9240"/>
                    <a:pt x="10845" y="8814"/>
                    <a:pt x="11906" y="8814"/>
                  </a:cubicBezTo>
                  <a:cubicBezTo>
                    <a:pt x="12425" y="8814"/>
                    <a:pt x="12922" y="8916"/>
                    <a:pt x="13347" y="9079"/>
                  </a:cubicBezTo>
                  <a:cubicBezTo>
                    <a:pt x="14968" y="9696"/>
                    <a:pt x="16561" y="11455"/>
                    <a:pt x="16176" y="14534"/>
                  </a:cubicBezTo>
                  <a:cubicBezTo>
                    <a:pt x="15851" y="17140"/>
                    <a:pt x="13091" y="18489"/>
                    <a:pt x="10472" y="18489"/>
                  </a:cubicBezTo>
                  <a:cubicBezTo>
                    <a:pt x="10421" y="18489"/>
                    <a:pt x="10370" y="18488"/>
                    <a:pt x="10319" y="18487"/>
                  </a:cubicBezTo>
                  <a:cubicBezTo>
                    <a:pt x="7504" y="18440"/>
                    <a:pt x="4358" y="16862"/>
                    <a:pt x="3973" y="12580"/>
                  </a:cubicBezTo>
                  <a:cubicBezTo>
                    <a:pt x="3753" y="10143"/>
                    <a:pt x="4274" y="8161"/>
                    <a:pt x="5519" y="6687"/>
                  </a:cubicBezTo>
                  <a:cubicBezTo>
                    <a:pt x="7772" y="4023"/>
                    <a:pt x="11739" y="3676"/>
                    <a:pt x="11810" y="3671"/>
                  </a:cubicBezTo>
                  <a:cubicBezTo>
                    <a:pt x="12819" y="3596"/>
                    <a:pt x="13579" y="2719"/>
                    <a:pt x="13508" y="1709"/>
                  </a:cubicBezTo>
                  <a:cubicBezTo>
                    <a:pt x="13439" y="740"/>
                    <a:pt x="12630" y="1"/>
                    <a:pt x="116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81" name="Google Shape;2281;p42"/>
            <p:cNvGrpSpPr/>
            <p:nvPr/>
          </p:nvGrpSpPr>
          <p:grpSpPr>
            <a:xfrm rot="682705">
              <a:off x="5694203" y="826374"/>
              <a:ext cx="614523" cy="538495"/>
              <a:chOff x="3765075" y="2650100"/>
              <a:chExt cx="251375" cy="220275"/>
            </a:xfrm>
          </p:grpSpPr>
          <p:sp>
            <p:nvSpPr>
              <p:cNvPr id="2282" name="Google Shape;2282;p42"/>
              <p:cNvSpPr/>
              <p:nvPr/>
            </p:nvSpPr>
            <p:spPr>
              <a:xfrm>
                <a:off x="3850300" y="2693950"/>
                <a:ext cx="100350" cy="123025"/>
              </a:xfrm>
              <a:custGeom>
                <a:rect b="b" l="l" r="r" t="t"/>
                <a:pathLst>
                  <a:path extrusionOk="0" h="4921" w="4014">
                    <a:moveTo>
                      <a:pt x="629" y="441"/>
                    </a:moveTo>
                    <a:cubicBezTo>
                      <a:pt x="657" y="441"/>
                      <a:pt x="685" y="442"/>
                      <a:pt x="713" y="444"/>
                    </a:cubicBezTo>
                    <a:cubicBezTo>
                      <a:pt x="708" y="447"/>
                      <a:pt x="705" y="448"/>
                      <a:pt x="700" y="450"/>
                    </a:cubicBezTo>
                    <a:cubicBezTo>
                      <a:pt x="626" y="450"/>
                      <a:pt x="556" y="490"/>
                      <a:pt x="514" y="549"/>
                    </a:cubicBezTo>
                    <a:cubicBezTo>
                      <a:pt x="509" y="517"/>
                      <a:pt x="505" y="485"/>
                      <a:pt x="499" y="453"/>
                    </a:cubicBezTo>
                    <a:cubicBezTo>
                      <a:pt x="501" y="453"/>
                      <a:pt x="503" y="453"/>
                      <a:pt x="507" y="451"/>
                    </a:cubicBezTo>
                    <a:cubicBezTo>
                      <a:pt x="547" y="444"/>
                      <a:pt x="587" y="441"/>
                      <a:pt x="629" y="441"/>
                    </a:cubicBezTo>
                    <a:close/>
                    <a:moveTo>
                      <a:pt x="2927" y="2659"/>
                    </a:moveTo>
                    <a:cubicBezTo>
                      <a:pt x="2964" y="2689"/>
                      <a:pt x="3002" y="2707"/>
                      <a:pt x="3040" y="2713"/>
                    </a:cubicBezTo>
                    <a:cubicBezTo>
                      <a:pt x="3042" y="2716"/>
                      <a:pt x="3044" y="2719"/>
                      <a:pt x="3046" y="2722"/>
                    </a:cubicBezTo>
                    <a:cubicBezTo>
                      <a:pt x="2997" y="2750"/>
                      <a:pt x="2950" y="2780"/>
                      <a:pt x="2901" y="2808"/>
                    </a:cubicBezTo>
                    <a:cubicBezTo>
                      <a:pt x="2912" y="2779"/>
                      <a:pt x="2915" y="2748"/>
                      <a:pt x="2913" y="2716"/>
                    </a:cubicBezTo>
                    <a:cubicBezTo>
                      <a:pt x="2921" y="2697"/>
                      <a:pt x="2926" y="2678"/>
                      <a:pt x="2927" y="2659"/>
                    </a:cubicBezTo>
                    <a:close/>
                    <a:moveTo>
                      <a:pt x="610" y="1"/>
                    </a:moveTo>
                    <a:cubicBezTo>
                      <a:pt x="536" y="1"/>
                      <a:pt x="462" y="7"/>
                      <a:pt x="388" y="22"/>
                    </a:cubicBezTo>
                    <a:cubicBezTo>
                      <a:pt x="319" y="35"/>
                      <a:pt x="274" y="72"/>
                      <a:pt x="250" y="117"/>
                    </a:cubicBezTo>
                    <a:cubicBezTo>
                      <a:pt x="125" y="128"/>
                      <a:pt x="0" y="235"/>
                      <a:pt x="35" y="396"/>
                    </a:cubicBezTo>
                    <a:cubicBezTo>
                      <a:pt x="340" y="1816"/>
                      <a:pt x="143" y="3258"/>
                      <a:pt x="224" y="4697"/>
                    </a:cubicBezTo>
                    <a:cubicBezTo>
                      <a:pt x="231" y="4822"/>
                      <a:pt x="320" y="4914"/>
                      <a:pt x="448" y="4919"/>
                    </a:cubicBezTo>
                    <a:cubicBezTo>
                      <a:pt x="465" y="4920"/>
                      <a:pt x="482" y="4920"/>
                      <a:pt x="500" y="4920"/>
                    </a:cubicBezTo>
                    <a:cubicBezTo>
                      <a:pt x="1097" y="4920"/>
                      <a:pt x="1671" y="4510"/>
                      <a:pt x="2142" y="4191"/>
                    </a:cubicBezTo>
                    <a:cubicBezTo>
                      <a:pt x="2777" y="3761"/>
                      <a:pt x="3378" y="3261"/>
                      <a:pt x="3925" y="2724"/>
                    </a:cubicBezTo>
                    <a:cubicBezTo>
                      <a:pt x="4013" y="2636"/>
                      <a:pt x="4007" y="2497"/>
                      <a:pt x="3925" y="2409"/>
                    </a:cubicBezTo>
                    <a:cubicBezTo>
                      <a:pt x="3380" y="1822"/>
                      <a:pt x="2807" y="1251"/>
                      <a:pt x="2173" y="762"/>
                    </a:cubicBezTo>
                    <a:cubicBezTo>
                      <a:pt x="1735" y="425"/>
                      <a:pt x="1191" y="1"/>
                      <a:pt x="6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42"/>
              <p:cNvSpPr/>
              <p:nvPr/>
            </p:nvSpPr>
            <p:spPr>
              <a:xfrm>
                <a:off x="3765075" y="2650100"/>
                <a:ext cx="251375" cy="220275"/>
              </a:xfrm>
              <a:custGeom>
                <a:rect b="b" l="l" r="r" t="t"/>
                <a:pathLst>
                  <a:path extrusionOk="0" h="8811" w="10055">
                    <a:moveTo>
                      <a:pt x="5462" y="1021"/>
                    </a:moveTo>
                    <a:cubicBezTo>
                      <a:pt x="6471" y="1021"/>
                      <a:pt x="7434" y="1473"/>
                      <a:pt x="8040" y="2576"/>
                    </a:cubicBezTo>
                    <a:cubicBezTo>
                      <a:pt x="8910" y="4158"/>
                      <a:pt x="8045" y="6094"/>
                      <a:pt x="6693" y="7076"/>
                    </a:cubicBezTo>
                    <a:cubicBezTo>
                      <a:pt x="6050" y="7543"/>
                      <a:pt x="5295" y="7772"/>
                      <a:pt x="4510" y="7772"/>
                    </a:cubicBezTo>
                    <a:cubicBezTo>
                      <a:pt x="4457" y="7772"/>
                      <a:pt x="4403" y="7771"/>
                      <a:pt x="4349" y="7769"/>
                    </a:cubicBezTo>
                    <a:cubicBezTo>
                      <a:pt x="3239" y="7726"/>
                      <a:pt x="2512" y="7000"/>
                      <a:pt x="1871" y="6182"/>
                    </a:cubicBezTo>
                    <a:cubicBezTo>
                      <a:pt x="1827" y="6126"/>
                      <a:pt x="1779" y="6088"/>
                      <a:pt x="1730" y="6059"/>
                    </a:cubicBezTo>
                    <a:cubicBezTo>
                      <a:pt x="371" y="3613"/>
                      <a:pt x="3046" y="1021"/>
                      <a:pt x="5462" y="1021"/>
                    </a:cubicBezTo>
                    <a:close/>
                    <a:moveTo>
                      <a:pt x="5326" y="0"/>
                    </a:moveTo>
                    <a:cubicBezTo>
                      <a:pt x="4419" y="0"/>
                      <a:pt x="3506" y="249"/>
                      <a:pt x="2762" y="718"/>
                    </a:cubicBezTo>
                    <a:cubicBezTo>
                      <a:pt x="1691" y="1395"/>
                      <a:pt x="846" y="2409"/>
                      <a:pt x="445" y="3613"/>
                    </a:cubicBezTo>
                    <a:cubicBezTo>
                      <a:pt x="0" y="4949"/>
                      <a:pt x="507" y="6286"/>
                      <a:pt x="1358" y="7326"/>
                    </a:cubicBezTo>
                    <a:cubicBezTo>
                      <a:pt x="1442" y="7430"/>
                      <a:pt x="1539" y="7482"/>
                      <a:pt x="1636" y="7496"/>
                    </a:cubicBezTo>
                    <a:cubicBezTo>
                      <a:pt x="2315" y="8202"/>
                      <a:pt x="3111" y="8699"/>
                      <a:pt x="4160" y="8792"/>
                    </a:cubicBezTo>
                    <a:cubicBezTo>
                      <a:pt x="4295" y="8804"/>
                      <a:pt x="4430" y="8810"/>
                      <a:pt x="4564" y="8810"/>
                    </a:cubicBezTo>
                    <a:cubicBezTo>
                      <a:pt x="5575" y="8810"/>
                      <a:pt x="6540" y="8467"/>
                      <a:pt x="7366" y="7866"/>
                    </a:cubicBezTo>
                    <a:cubicBezTo>
                      <a:pt x="9289" y="6471"/>
                      <a:pt x="10054" y="3789"/>
                      <a:pt x="8745" y="1722"/>
                    </a:cubicBezTo>
                    <a:cubicBezTo>
                      <a:pt x="7999" y="544"/>
                      <a:pt x="6669" y="0"/>
                      <a:pt x="53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4" name="Google Shape;2284;p42"/>
            <p:cNvGrpSpPr/>
            <p:nvPr/>
          </p:nvGrpSpPr>
          <p:grpSpPr>
            <a:xfrm flipH="1" rot="10800000">
              <a:off x="1809211" y="31"/>
              <a:ext cx="1687659" cy="1191937"/>
              <a:chOff x="5406025" y="787650"/>
              <a:chExt cx="768725" cy="542900"/>
            </a:xfrm>
          </p:grpSpPr>
          <p:sp>
            <p:nvSpPr>
              <p:cNvPr id="2285" name="Google Shape;2285;p42"/>
              <p:cNvSpPr/>
              <p:nvPr/>
            </p:nvSpPr>
            <p:spPr>
              <a:xfrm>
                <a:off x="5762000" y="787650"/>
                <a:ext cx="19750" cy="542775"/>
              </a:xfrm>
              <a:custGeom>
                <a:rect b="b" l="l" r="r" t="t"/>
                <a:pathLst>
                  <a:path extrusionOk="0" h="21711" w="790">
                    <a:moveTo>
                      <a:pt x="533" y="0"/>
                    </a:moveTo>
                    <a:cubicBezTo>
                      <a:pt x="435" y="0"/>
                      <a:pt x="357" y="79"/>
                      <a:pt x="357" y="176"/>
                    </a:cubicBezTo>
                    <a:cubicBezTo>
                      <a:pt x="360" y="2239"/>
                      <a:pt x="372" y="3972"/>
                      <a:pt x="382" y="5520"/>
                    </a:cubicBezTo>
                    <a:cubicBezTo>
                      <a:pt x="418" y="11113"/>
                      <a:pt x="439" y="14194"/>
                      <a:pt x="6" y="21524"/>
                    </a:cubicBezTo>
                    <a:cubicBezTo>
                      <a:pt x="1" y="21620"/>
                      <a:pt x="75" y="21703"/>
                      <a:pt x="171" y="21709"/>
                    </a:cubicBezTo>
                    <a:lnTo>
                      <a:pt x="182" y="21709"/>
                    </a:lnTo>
                    <a:lnTo>
                      <a:pt x="182" y="21710"/>
                    </a:lnTo>
                    <a:cubicBezTo>
                      <a:pt x="275" y="21710"/>
                      <a:pt x="352" y="21638"/>
                      <a:pt x="357" y="21544"/>
                    </a:cubicBezTo>
                    <a:cubicBezTo>
                      <a:pt x="790" y="14204"/>
                      <a:pt x="769" y="11119"/>
                      <a:pt x="734" y="5517"/>
                    </a:cubicBezTo>
                    <a:cubicBezTo>
                      <a:pt x="723" y="3971"/>
                      <a:pt x="711" y="2238"/>
                      <a:pt x="709" y="176"/>
                    </a:cubicBezTo>
                    <a:cubicBezTo>
                      <a:pt x="709" y="79"/>
                      <a:pt x="630" y="0"/>
                      <a:pt x="5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42"/>
              <p:cNvSpPr/>
              <p:nvPr/>
            </p:nvSpPr>
            <p:spPr>
              <a:xfrm>
                <a:off x="5807125" y="787650"/>
                <a:ext cx="16100" cy="542900"/>
              </a:xfrm>
              <a:custGeom>
                <a:rect b="b" l="l" r="r" t="t"/>
                <a:pathLst>
                  <a:path extrusionOk="0" h="21716" w="644">
                    <a:moveTo>
                      <a:pt x="456" y="1"/>
                    </a:moveTo>
                    <a:cubicBezTo>
                      <a:pt x="370" y="1"/>
                      <a:pt x="291" y="78"/>
                      <a:pt x="288" y="170"/>
                    </a:cubicBezTo>
                    <a:cubicBezTo>
                      <a:pt x="1" y="8229"/>
                      <a:pt x="6" y="10726"/>
                      <a:pt x="17" y="16761"/>
                    </a:cubicBezTo>
                    <a:cubicBezTo>
                      <a:pt x="21" y="18135"/>
                      <a:pt x="23" y="19692"/>
                      <a:pt x="23" y="21539"/>
                    </a:cubicBezTo>
                    <a:cubicBezTo>
                      <a:pt x="23" y="21637"/>
                      <a:pt x="102" y="21715"/>
                      <a:pt x="199" y="21715"/>
                    </a:cubicBezTo>
                    <a:cubicBezTo>
                      <a:pt x="297" y="21715"/>
                      <a:pt x="376" y="21637"/>
                      <a:pt x="376" y="21539"/>
                    </a:cubicBezTo>
                    <a:cubicBezTo>
                      <a:pt x="376" y="19692"/>
                      <a:pt x="372" y="18135"/>
                      <a:pt x="370" y="16761"/>
                    </a:cubicBezTo>
                    <a:cubicBezTo>
                      <a:pt x="358" y="10731"/>
                      <a:pt x="353" y="8235"/>
                      <a:pt x="640" y="182"/>
                    </a:cubicBezTo>
                    <a:cubicBezTo>
                      <a:pt x="643" y="86"/>
                      <a:pt x="567" y="4"/>
                      <a:pt x="470" y="2"/>
                    </a:cubicBezTo>
                    <a:cubicBezTo>
                      <a:pt x="465" y="1"/>
                      <a:pt x="461" y="1"/>
                      <a:pt x="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42"/>
              <p:cNvSpPr/>
              <p:nvPr/>
            </p:nvSpPr>
            <p:spPr>
              <a:xfrm>
                <a:off x="5847550" y="787675"/>
                <a:ext cx="16600" cy="542875"/>
              </a:xfrm>
              <a:custGeom>
                <a:rect b="b" l="l" r="r" t="t"/>
                <a:pathLst>
                  <a:path extrusionOk="0" h="21715" w="664">
                    <a:moveTo>
                      <a:pt x="490" y="0"/>
                    </a:moveTo>
                    <a:cubicBezTo>
                      <a:pt x="395" y="0"/>
                      <a:pt x="312" y="70"/>
                      <a:pt x="306" y="166"/>
                    </a:cubicBezTo>
                    <a:cubicBezTo>
                      <a:pt x="1" y="5729"/>
                      <a:pt x="32" y="8828"/>
                      <a:pt x="69" y="12415"/>
                    </a:cubicBezTo>
                    <a:cubicBezTo>
                      <a:pt x="93" y="14856"/>
                      <a:pt x="121" y="17622"/>
                      <a:pt x="34" y="21534"/>
                    </a:cubicBezTo>
                    <a:cubicBezTo>
                      <a:pt x="33" y="21632"/>
                      <a:pt x="109" y="21712"/>
                      <a:pt x="207" y="21714"/>
                    </a:cubicBezTo>
                    <a:lnTo>
                      <a:pt x="210" y="21714"/>
                    </a:lnTo>
                    <a:cubicBezTo>
                      <a:pt x="306" y="21714"/>
                      <a:pt x="384" y="21638"/>
                      <a:pt x="386" y="21543"/>
                    </a:cubicBezTo>
                    <a:cubicBezTo>
                      <a:pt x="473" y="17624"/>
                      <a:pt x="444" y="14855"/>
                      <a:pt x="421" y="12411"/>
                    </a:cubicBezTo>
                    <a:cubicBezTo>
                      <a:pt x="384" y="8830"/>
                      <a:pt x="353" y="5738"/>
                      <a:pt x="659" y="186"/>
                    </a:cubicBezTo>
                    <a:cubicBezTo>
                      <a:pt x="663" y="89"/>
                      <a:pt x="590" y="5"/>
                      <a:pt x="492" y="1"/>
                    </a:cubicBezTo>
                    <a:cubicBezTo>
                      <a:pt x="491" y="0"/>
                      <a:pt x="490" y="0"/>
                      <a:pt x="4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42"/>
              <p:cNvSpPr/>
              <p:nvPr/>
            </p:nvSpPr>
            <p:spPr>
              <a:xfrm>
                <a:off x="5906175" y="794000"/>
                <a:ext cx="16425" cy="536550"/>
              </a:xfrm>
              <a:custGeom>
                <a:rect b="b" l="l" r="r" t="t"/>
                <a:pathLst>
                  <a:path extrusionOk="0" h="21462" w="657">
                    <a:moveTo>
                      <a:pt x="174" y="1"/>
                    </a:moveTo>
                    <a:cubicBezTo>
                      <a:pt x="78" y="3"/>
                      <a:pt x="1" y="84"/>
                      <a:pt x="3" y="182"/>
                    </a:cubicBezTo>
                    <a:lnTo>
                      <a:pt x="9" y="416"/>
                    </a:lnTo>
                    <a:cubicBezTo>
                      <a:pt x="218" y="8979"/>
                      <a:pt x="305" y="12523"/>
                      <a:pt x="7" y="21279"/>
                    </a:cubicBezTo>
                    <a:cubicBezTo>
                      <a:pt x="3" y="21377"/>
                      <a:pt x="79" y="21458"/>
                      <a:pt x="177" y="21461"/>
                    </a:cubicBezTo>
                    <a:lnTo>
                      <a:pt x="183" y="21461"/>
                    </a:lnTo>
                    <a:cubicBezTo>
                      <a:pt x="277" y="21461"/>
                      <a:pt x="355" y="21386"/>
                      <a:pt x="358" y="21292"/>
                    </a:cubicBezTo>
                    <a:cubicBezTo>
                      <a:pt x="656" y="12526"/>
                      <a:pt x="569" y="8978"/>
                      <a:pt x="360" y="408"/>
                    </a:cubicBezTo>
                    <a:lnTo>
                      <a:pt x="355" y="173"/>
                    </a:lnTo>
                    <a:cubicBezTo>
                      <a:pt x="353" y="76"/>
                      <a:pt x="266" y="10"/>
                      <a:pt x="1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42"/>
              <p:cNvSpPr/>
              <p:nvPr/>
            </p:nvSpPr>
            <p:spPr>
              <a:xfrm>
                <a:off x="5953850" y="815175"/>
                <a:ext cx="17225" cy="515225"/>
              </a:xfrm>
              <a:custGeom>
                <a:rect b="b" l="l" r="r" t="t"/>
                <a:pathLst>
                  <a:path extrusionOk="0" h="20609" w="689">
                    <a:moveTo>
                      <a:pt x="488" y="0"/>
                    </a:moveTo>
                    <a:cubicBezTo>
                      <a:pt x="397" y="0"/>
                      <a:pt x="336" y="86"/>
                      <a:pt x="335" y="175"/>
                    </a:cubicBezTo>
                    <a:cubicBezTo>
                      <a:pt x="270" y="4799"/>
                      <a:pt x="220" y="7550"/>
                      <a:pt x="169" y="10302"/>
                    </a:cubicBezTo>
                    <a:cubicBezTo>
                      <a:pt x="118" y="13054"/>
                      <a:pt x="68" y="15805"/>
                      <a:pt x="2" y="20431"/>
                    </a:cubicBezTo>
                    <a:cubicBezTo>
                      <a:pt x="1" y="20527"/>
                      <a:pt x="78" y="20607"/>
                      <a:pt x="176" y="20608"/>
                    </a:cubicBezTo>
                    <a:lnTo>
                      <a:pt x="178" y="20608"/>
                    </a:lnTo>
                    <a:cubicBezTo>
                      <a:pt x="275" y="20608"/>
                      <a:pt x="353" y="20532"/>
                      <a:pt x="354" y="20436"/>
                    </a:cubicBezTo>
                    <a:cubicBezTo>
                      <a:pt x="420" y="15811"/>
                      <a:pt x="470" y="13060"/>
                      <a:pt x="521" y="10308"/>
                    </a:cubicBezTo>
                    <a:cubicBezTo>
                      <a:pt x="571" y="7556"/>
                      <a:pt x="622" y="4805"/>
                      <a:pt x="687" y="180"/>
                    </a:cubicBezTo>
                    <a:cubicBezTo>
                      <a:pt x="689" y="83"/>
                      <a:pt x="611" y="3"/>
                      <a:pt x="514" y="2"/>
                    </a:cubicBezTo>
                    <a:cubicBezTo>
                      <a:pt x="505" y="1"/>
                      <a:pt x="497" y="0"/>
                      <a:pt x="4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42"/>
              <p:cNvSpPr/>
              <p:nvPr/>
            </p:nvSpPr>
            <p:spPr>
              <a:xfrm>
                <a:off x="5995100" y="839525"/>
                <a:ext cx="16500" cy="490950"/>
              </a:xfrm>
              <a:custGeom>
                <a:rect b="b" l="l" r="r" t="t"/>
                <a:pathLst>
                  <a:path extrusionOk="0" h="19638" w="660">
                    <a:moveTo>
                      <a:pt x="472" y="1"/>
                    </a:moveTo>
                    <a:cubicBezTo>
                      <a:pt x="386" y="1"/>
                      <a:pt x="307" y="78"/>
                      <a:pt x="303" y="169"/>
                    </a:cubicBezTo>
                    <a:cubicBezTo>
                      <a:pt x="27" y="6740"/>
                      <a:pt x="26" y="9034"/>
                      <a:pt x="23" y="13197"/>
                    </a:cubicBezTo>
                    <a:cubicBezTo>
                      <a:pt x="23" y="14861"/>
                      <a:pt x="20" y="16817"/>
                      <a:pt x="1" y="19460"/>
                    </a:cubicBezTo>
                    <a:cubicBezTo>
                      <a:pt x="0" y="19558"/>
                      <a:pt x="79" y="19638"/>
                      <a:pt x="176" y="19638"/>
                    </a:cubicBezTo>
                    <a:lnTo>
                      <a:pt x="177" y="19638"/>
                    </a:lnTo>
                    <a:cubicBezTo>
                      <a:pt x="274" y="19638"/>
                      <a:pt x="352" y="19560"/>
                      <a:pt x="353" y="19463"/>
                    </a:cubicBezTo>
                    <a:cubicBezTo>
                      <a:pt x="372" y="16818"/>
                      <a:pt x="374" y="14862"/>
                      <a:pt x="375" y="13199"/>
                    </a:cubicBezTo>
                    <a:cubicBezTo>
                      <a:pt x="377" y="9039"/>
                      <a:pt x="380" y="6748"/>
                      <a:pt x="654" y="185"/>
                    </a:cubicBezTo>
                    <a:cubicBezTo>
                      <a:pt x="659" y="87"/>
                      <a:pt x="583" y="5"/>
                      <a:pt x="487" y="1"/>
                    </a:cubicBezTo>
                    <a:cubicBezTo>
                      <a:pt x="482" y="1"/>
                      <a:pt x="477" y="1"/>
                      <a:pt x="4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42"/>
              <p:cNvSpPr/>
              <p:nvPr/>
            </p:nvSpPr>
            <p:spPr>
              <a:xfrm>
                <a:off x="6037025" y="867325"/>
                <a:ext cx="13800" cy="463225"/>
              </a:xfrm>
              <a:custGeom>
                <a:rect b="b" l="l" r="r" t="t"/>
                <a:pathLst>
                  <a:path extrusionOk="0" h="18529" w="552">
                    <a:moveTo>
                      <a:pt x="196" y="0"/>
                    </a:moveTo>
                    <a:cubicBezTo>
                      <a:pt x="189" y="0"/>
                      <a:pt x="183" y="1"/>
                      <a:pt x="177" y="2"/>
                    </a:cubicBezTo>
                    <a:cubicBezTo>
                      <a:pt x="79" y="2"/>
                      <a:pt x="1" y="82"/>
                      <a:pt x="2" y="178"/>
                    </a:cubicBezTo>
                    <a:cubicBezTo>
                      <a:pt x="20" y="4629"/>
                      <a:pt x="60" y="6987"/>
                      <a:pt x="101" y="9268"/>
                    </a:cubicBezTo>
                    <a:cubicBezTo>
                      <a:pt x="141" y="11548"/>
                      <a:pt x="181" y="13905"/>
                      <a:pt x="199" y="18353"/>
                    </a:cubicBezTo>
                    <a:cubicBezTo>
                      <a:pt x="200" y="18450"/>
                      <a:pt x="279" y="18528"/>
                      <a:pt x="375" y="18528"/>
                    </a:cubicBezTo>
                    <a:lnTo>
                      <a:pt x="377" y="18528"/>
                    </a:lnTo>
                    <a:cubicBezTo>
                      <a:pt x="473" y="18528"/>
                      <a:pt x="551" y="18450"/>
                      <a:pt x="551" y="18352"/>
                    </a:cubicBezTo>
                    <a:cubicBezTo>
                      <a:pt x="534" y="13901"/>
                      <a:pt x="492" y="11543"/>
                      <a:pt x="452" y="9262"/>
                    </a:cubicBezTo>
                    <a:cubicBezTo>
                      <a:pt x="412" y="6982"/>
                      <a:pt x="371" y="4625"/>
                      <a:pt x="353" y="177"/>
                    </a:cubicBezTo>
                    <a:cubicBezTo>
                      <a:pt x="353" y="88"/>
                      <a:pt x="275" y="0"/>
                      <a:pt x="1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42"/>
              <p:cNvSpPr/>
              <p:nvPr/>
            </p:nvSpPr>
            <p:spPr>
              <a:xfrm>
                <a:off x="6079300" y="918400"/>
                <a:ext cx="14500" cy="409050"/>
              </a:xfrm>
              <a:custGeom>
                <a:rect b="b" l="l" r="r" t="t"/>
                <a:pathLst>
                  <a:path extrusionOk="0" h="16362" w="580">
                    <a:moveTo>
                      <a:pt x="352" y="0"/>
                    </a:moveTo>
                    <a:cubicBezTo>
                      <a:pt x="256" y="0"/>
                      <a:pt x="180" y="77"/>
                      <a:pt x="178" y="171"/>
                    </a:cubicBezTo>
                    <a:cubicBezTo>
                      <a:pt x="0" y="6052"/>
                      <a:pt x="36" y="7468"/>
                      <a:pt x="113" y="10571"/>
                    </a:cubicBezTo>
                    <a:cubicBezTo>
                      <a:pt x="148" y="11937"/>
                      <a:pt x="189" y="13638"/>
                      <a:pt x="228" y="16188"/>
                    </a:cubicBezTo>
                    <a:cubicBezTo>
                      <a:pt x="229" y="16284"/>
                      <a:pt x="307" y="16361"/>
                      <a:pt x="404" y="16361"/>
                    </a:cubicBezTo>
                    <a:lnTo>
                      <a:pt x="406" y="16361"/>
                    </a:lnTo>
                    <a:cubicBezTo>
                      <a:pt x="502" y="16360"/>
                      <a:pt x="580" y="16280"/>
                      <a:pt x="579" y="16183"/>
                    </a:cubicBezTo>
                    <a:cubicBezTo>
                      <a:pt x="542" y="13631"/>
                      <a:pt x="499" y="11928"/>
                      <a:pt x="464" y="10562"/>
                    </a:cubicBezTo>
                    <a:cubicBezTo>
                      <a:pt x="385" y="7373"/>
                      <a:pt x="352" y="6053"/>
                      <a:pt x="529" y="181"/>
                    </a:cubicBezTo>
                    <a:cubicBezTo>
                      <a:pt x="532" y="85"/>
                      <a:pt x="456" y="4"/>
                      <a:pt x="358" y="1"/>
                    </a:cubicBezTo>
                    <a:cubicBezTo>
                      <a:pt x="356" y="1"/>
                      <a:pt x="354" y="0"/>
                      <a:pt x="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42"/>
              <p:cNvSpPr/>
              <p:nvPr/>
            </p:nvSpPr>
            <p:spPr>
              <a:xfrm>
                <a:off x="6123650" y="983475"/>
                <a:ext cx="12000" cy="347075"/>
              </a:xfrm>
              <a:custGeom>
                <a:rect b="b" l="l" r="r" t="t"/>
                <a:pathLst>
                  <a:path extrusionOk="0" h="13883" w="480">
                    <a:moveTo>
                      <a:pt x="302" y="1"/>
                    </a:moveTo>
                    <a:cubicBezTo>
                      <a:pt x="206" y="1"/>
                      <a:pt x="129" y="77"/>
                      <a:pt x="126" y="173"/>
                    </a:cubicBezTo>
                    <a:lnTo>
                      <a:pt x="91" y="2252"/>
                    </a:lnTo>
                    <a:cubicBezTo>
                      <a:pt x="5" y="7156"/>
                      <a:pt x="0" y="7450"/>
                      <a:pt x="30" y="13707"/>
                    </a:cubicBezTo>
                    <a:cubicBezTo>
                      <a:pt x="31" y="13804"/>
                      <a:pt x="110" y="13882"/>
                      <a:pt x="206" y="13882"/>
                    </a:cubicBezTo>
                    <a:lnTo>
                      <a:pt x="207" y="13882"/>
                    </a:lnTo>
                    <a:cubicBezTo>
                      <a:pt x="305" y="13882"/>
                      <a:pt x="382" y="13802"/>
                      <a:pt x="382" y="13706"/>
                    </a:cubicBezTo>
                    <a:cubicBezTo>
                      <a:pt x="352" y="7453"/>
                      <a:pt x="357" y="7160"/>
                      <a:pt x="443" y="2258"/>
                    </a:cubicBezTo>
                    <a:lnTo>
                      <a:pt x="479" y="179"/>
                    </a:lnTo>
                    <a:cubicBezTo>
                      <a:pt x="480" y="82"/>
                      <a:pt x="402" y="2"/>
                      <a:pt x="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42"/>
              <p:cNvSpPr/>
              <p:nvPr/>
            </p:nvSpPr>
            <p:spPr>
              <a:xfrm>
                <a:off x="6164775" y="1080100"/>
                <a:ext cx="9975" cy="247350"/>
              </a:xfrm>
              <a:custGeom>
                <a:rect b="b" l="l" r="r" t="t"/>
                <a:pathLst>
                  <a:path extrusionOk="0" h="9894" w="399">
                    <a:moveTo>
                      <a:pt x="222" y="0"/>
                    </a:moveTo>
                    <a:cubicBezTo>
                      <a:pt x="124" y="0"/>
                      <a:pt x="46" y="79"/>
                      <a:pt x="46" y="175"/>
                    </a:cubicBezTo>
                    <a:cubicBezTo>
                      <a:pt x="39" y="3085"/>
                      <a:pt x="30" y="4016"/>
                      <a:pt x="23" y="4945"/>
                    </a:cubicBezTo>
                    <a:cubicBezTo>
                      <a:pt x="16" y="5875"/>
                      <a:pt x="8" y="6806"/>
                      <a:pt x="1" y="9717"/>
                    </a:cubicBezTo>
                    <a:cubicBezTo>
                      <a:pt x="1" y="9815"/>
                      <a:pt x="79" y="9893"/>
                      <a:pt x="177" y="9893"/>
                    </a:cubicBezTo>
                    <a:cubicBezTo>
                      <a:pt x="274" y="9893"/>
                      <a:pt x="353" y="9815"/>
                      <a:pt x="353" y="9718"/>
                    </a:cubicBezTo>
                    <a:cubicBezTo>
                      <a:pt x="360" y="6808"/>
                      <a:pt x="368" y="5878"/>
                      <a:pt x="376" y="4947"/>
                    </a:cubicBezTo>
                    <a:cubicBezTo>
                      <a:pt x="383" y="4018"/>
                      <a:pt x="390" y="3088"/>
                      <a:pt x="398" y="176"/>
                    </a:cubicBezTo>
                    <a:cubicBezTo>
                      <a:pt x="398" y="79"/>
                      <a:pt x="320" y="0"/>
                      <a:pt x="2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42"/>
              <p:cNvSpPr/>
              <p:nvPr/>
            </p:nvSpPr>
            <p:spPr>
              <a:xfrm>
                <a:off x="5715725" y="797750"/>
                <a:ext cx="11950" cy="531900"/>
              </a:xfrm>
              <a:custGeom>
                <a:rect b="b" l="l" r="r" t="t"/>
                <a:pathLst>
                  <a:path extrusionOk="0" h="21276" w="478">
                    <a:moveTo>
                      <a:pt x="300" y="1"/>
                    </a:moveTo>
                    <a:cubicBezTo>
                      <a:pt x="205" y="1"/>
                      <a:pt x="125" y="78"/>
                      <a:pt x="125" y="175"/>
                    </a:cubicBezTo>
                    <a:cubicBezTo>
                      <a:pt x="77" y="4696"/>
                      <a:pt x="71" y="7713"/>
                      <a:pt x="64" y="10630"/>
                    </a:cubicBezTo>
                    <a:cubicBezTo>
                      <a:pt x="56" y="13550"/>
                      <a:pt x="49" y="16570"/>
                      <a:pt x="2" y="21097"/>
                    </a:cubicBezTo>
                    <a:cubicBezTo>
                      <a:pt x="1" y="21195"/>
                      <a:pt x="79" y="21274"/>
                      <a:pt x="175" y="21275"/>
                    </a:cubicBezTo>
                    <a:lnTo>
                      <a:pt x="178" y="21275"/>
                    </a:lnTo>
                    <a:cubicBezTo>
                      <a:pt x="274" y="21275"/>
                      <a:pt x="353" y="21197"/>
                      <a:pt x="354" y="21101"/>
                    </a:cubicBezTo>
                    <a:cubicBezTo>
                      <a:pt x="402" y="16572"/>
                      <a:pt x="409" y="13553"/>
                      <a:pt x="416" y="10632"/>
                    </a:cubicBezTo>
                    <a:cubicBezTo>
                      <a:pt x="422" y="7714"/>
                      <a:pt x="429" y="4698"/>
                      <a:pt x="476" y="178"/>
                    </a:cubicBezTo>
                    <a:cubicBezTo>
                      <a:pt x="478" y="81"/>
                      <a:pt x="400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42"/>
              <p:cNvSpPr/>
              <p:nvPr/>
            </p:nvSpPr>
            <p:spPr>
              <a:xfrm>
                <a:off x="5668400" y="811950"/>
                <a:ext cx="11550" cy="517525"/>
              </a:xfrm>
              <a:custGeom>
                <a:rect b="b" l="l" r="r" t="t"/>
                <a:pathLst>
                  <a:path extrusionOk="0" h="20701" w="462">
                    <a:moveTo>
                      <a:pt x="268" y="0"/>
                    </a:moveTo>
                    <a:cubicBezTo>
                      <a:pt x="176" y="0"/>
                      <a:pt x="110" y="85"/>
                      <a:pt x="109" y="176"/>
                    </a:cubicBezTo>
                    <a:lnTo>
                      <a:pt x="2" y="20524"/>
                    </a:lnTo>
                    <a:cubicBezTo>
                      <a:pt x="1" y="20621"/>
                      <a:pt x="79" y="20700"/>
                      <a:pt x="177" y="20700"/>
                    </a:cubicBezTo>
                    <a:lnTo>
                      <a:pt x="178" y="20700"/>
                    </a:lnTo>
                    <a:cubicBezTo>
                      <a:pt x="274" y="20700"/>
                      <a:pt x="353" y="20622"/>
                      <a:pt x="354" y="20525"/>
                    </a:cubicBezTo>
                    <a:lnTo>
                      <a:pt x="461" y="178"/>
                    </a:lnTo>
                    <a:cubicBezTo>
                      <a:pt x="461" y="81"/>
                      <a:pt x="384" y="2"/>
                      <a:pt x="286" y="2"/>
                    </a:cubicBezTo>
                    <a:cubicBezTo>
                      <a:pt x="280" y="1"/>
                      <a:pt x="274" y="0"/>
                      <a:pt x="2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42"/>
              <p:cNvSpPr/>
              <p:nvPr/>
            </p:nvSpPr>
            <p:spPr>
              <a:xfrm>
                <a:off x="5619025" y="830300"/>
                <a:ext cx="27025" cy="498575"/>
              </a:xfrm>
              <a:custGeom>
                <a:rect b="b" l="l" r="r" t="t"/>
                <a:pathLst>
                  <a:path extrusionOk="0" h="19943" w="1081">
                    <a:moveTo>
                      <a:pt x="418" y="1"/>
                    </a:moveTo>
                    <a:cubicBezTo>
                      <a:pt x="412" y="1"/>
                      <a:pt x="407" y="1"/>
                      <a:pt x="402" y="2"/>
                    </a:cubicBezTo>
                    <a:cubicBezTo>
                      <a:pt x="305" y="6"/>
                      <a:pt x="230" y="89"/>
                      <a:pt x="235" y="186"/>
                    </a:cubicBezTo>
                    <a:cubicBezTo>
                      <a:pt x="672" y="9394"/>
                      <a:pt x="728" y="10576"/>
                      <a:pt x="8" y="19753"/>
                    </a:cubicBezTo>
                    <a:cubicBezTo>
                      <a:pt x="1" y="19850"/>
                      <a:pt x="73" y="19935"/>
                      <a:pt x="170" y="19942"/>
                    </a:cubicBezTo>
                    <a:lnTo>
                      <a:pt x="184" y="19942"/>
                    </a:lnTo>
                    <a:cubicBezTo>
                      <a:pt x="274" y="19942"/>
                      <a:pt x="352" y="19872"/>
                      <a:pt x="359" y="19781"/>
                    </a:cubicBezTo>
                    <a:cubicBezTo>
                      <a:pt x="1081" y="10581"/>
                      <a:pt x="1024" y="9396"/>
                      <a:pt x="586" y="169"/>
                    </a:cubicBezTo>
                    <a:cubicBezTo>
                      <a:pt x="581" y="77"/>
                      <a:pt x="509" y="1"/>
                      <a:pt x="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42"/>
              <p:cNvSpPr/>
              <p:nvPr/>
            </p:nvSpPr>
            <p:spPr>
              <a:xfrm>
                <a:off x="5571325" y="854625"/>
                <a:ext cx="16175" cy="474250"/>
              </a:xfrm>
              <a:custGeom>
                <a:rect b="b" l="l" r="r" t="t"/>
                <a:pathLst>
                  <a:path extrusionOk="0" h="18970" w="647">
                    <a:moveTo>
                      <a:pt x="467" y="1"/>
                    </a:moveTo>
                    <a:cubicBezTo>
                      <a:pt x="387" y="1"/>
                      <a:pt x="294" y="74"/>
                      <a:pt x="290" y="170"/>
                    </a:cubicBezTo>
                    <a:cubicBezTo>
                      <a:pt x="0" y="7947"/>
                      <a:pt x="25" y="9943"/>
                      <a:pt x="110" y="16557"/>
                    </a:cubicBezTo>
                    <a:lnTo>
                      <a:pt x="137" y="18796"/>
                    </a:lnTo>
                    <a:cubicBezTo>
                      <a:pt x="138" y="18892"/>
                      <a:pt x="217" y="18969"/>
                      <a:pt x="313" y="18969"/>
                    </a:cubicBezTo>
                    <a:lnTo>
                      <a:pt x="315" y="18969"/>
                    </a:lnTo>
                    <a:cubicBezTo>
                      <a:pt x="412" y="18968"/>
                      <a:pt x="490" y="18889"/>
                      <a:pt x="489" y="18792"/>
                    </a:cubicBezTo>
                    <a:lnTo>
                      <a:pt x="461" y="16552"/>
                    </a:lnTo>
                    <a:cubicBezTo>
                      <a:pt x="377" y="9945"/>
                      <a:pt x="352" y="7952"/>
                      <a:pt x="641" y="183"/>
                    </a:cubicBezTo>
                    <a:cubicBezTo>
                      <a:pt x="646" y="85"/>
                      <a:pt x="570" y="4"/>
                      <a:pt x="472" y="1"/>
                    </a:cubicBezTo>
                    <a:cubicBezTo>
                      <a:pt x="471" y="1"/>
                      <a:pt x="469" y="1"/>
                      <a:pt x="4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42"/>
              <p:cNvSpPr/>
              <p:nvPr/>
            </p:nvSpPr>
            <p:spPr>
              <a:xfrm>
                <a:off x="5530750" y="888775"/>
                <a:ext cx="9575" cy="440100"/>
              </a:xfrm>
              <a:custGeom>
                <a:rect b="b" l="l" r="r" t="t"/>
                <a:pathLst>
                  <a:path extrusionOk="0" h="17604" w="383">
                    <a:moveTo>
                      <a:pt x="192" y="1"/>
                    </a:moveTo>
                    <a:cubicBezTo>
                      <a:pt x="94" y="1"/>
                      <a:pt x="16" y="78"/>
                      <a:pt x="16" y="175"/>
                    </a:cubicBezTo>
                    <a:cubicBezTo>
                      <a:pt x="0" y="4132"/>
                      <a:pt x="9" y="6506"/>
                      <a:pt x="16" y="8803"/>
                    </a:cubicBezTo>
                    <a:cubicBezTo>
                      <a:pt x="23" y="11099"/>
                      <a:pt x="30" y="13473"/>
                      <a:pt x="16" y="17427"/>
                    </a:cubicBezTo>
                    <a:cubicBezTo>
                      <a:pt x="15" y="17525"/>
                      <a:pt x="107" y="17596"/>
                      <a:pt x="192" y="17603"/>
                    </a:cubicBezTo>
                    <a:lnTo>
                      <a:pt x="192" y="17603"/>
                    </a:lnTo>
                    <a:cubicBezTo>
                      <a:pt x="289" y="17603"/>
                      <a:pt x="367" y="17525"/>
                      <a:pt x="367" y="17429"/>
                    </a:cubicBezTo>
                    <a:cubicBezTo>
                      <a:pt x="382" y="13473"/>
                      <a:pt x="374" y="11098"/>
                      <a:pt x="367" y="8801"/>
                    </a:cubicBezTo>
                    <a:cubicBezTo>
                      <a:pt x="360" y="6505"/>
                      <a:pt x="352" y="4132"/>
                      <a:pt x="367" y="177"/>
                    </a:cubicBezTo>
                    <a:cubicBezTo>
                      <a:pt x="368" y="79"/>
                      <a:pt x="289" y="1"/>
                      <a:pt x="192" y="1"/>
                    </a:cubicBezTo>
                    <a:close/>
                    <a:moveTo>
                      <a:pt x="192" y="17603"/>
                    </a:moveTo>
                    <a:cubicBezTo>
                      <a:pt x="191" y="17603"/>
                      <a:pt x="191" y="17603"/>
                      <a:pt x="191" y="17603"/>
                    </a:cubicBezTo>
                    <a:lnTo>
                      <a:pt x="192" y="17603"/>
                    </a:lnTo>
                    <a:cubicBezTo>
                      <a:pt x="192" y="17603"/>
                      <a:pt x="192" y="17603"/>
                      <a:pt x="192" y="176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42"/>
              <p:cNvSpPr/>
              <p:nvPr/>
            </p:nvSpPr>
            <p:spPr>
              <a:xfrm>
                <a:off x="5487475" y="930125"/>
                <a:ext cx="14050" cy="398750"/>
              </a:xfrm>
              <a:custGeom>
                <a:rect b="b" l="l" r="r" t="t"/>
                <a:pathLst>
                  <a:path extrusionOk="0" h="15950" w="562">
                    <a:moveTo>
                      <a:pt x="325" y="0"/>
                    </a:moveTo>
                    <a:cubicBezTo>
                      <a:pt x="323" y="0"/>
                      <a:pt x="321" y="0"/>
                      <a:pt x="319" y="0"/>
                    </a:cubicBezTo>
                    <a:cubicBezTo>
                      <a:pt x="221" y="0"/>
                      <a:pt x="143" y="80"/>
                      <a:pt x="143" y="176"/>
                    </a:cubicBezTo>
                    <a:cubicBezTo>
                      <a:pt x="150" y="1834"/>
                      <a:pt x="160" y="3153"/>
                      <a:pt x="168" y="4286"/>
                    </a:cubicBezTo>
                    <a:cubicBezTo>
                      <a:pt x="198" y="8277"/>
                      <a:pt x="211" y="9929"/>
                      <a:pt x="4" y="15767"/>
                    </a:cubicBezTo>
                    <a:cubicBezTo>
                      <a:pt x="0" y="15865"/>
                      <a:pt x="76" y="15946"/>
                      <a:pt x="174" y="15949"/>
                    </a:cubicBezTo>
                    <a:lnTo>
                      <a:pt x="180" y="15949"/>
                    </a:lnTo>
                    <a:cubicBezTo>
                      <a:pt x="274" y="15949"/>
                      <a:pt x="352" y="15875"/>
                      <a:pt x="355" y="15781"/>
                    </a:cubicBezTo>
                    <a:cubicBezTo>
                      <a:pt x="562" y="9934"/>
                      <a:pt x="550" y="8280"/>
                      <a:pt x="520" y="4284"/>
                    </a:cubicBezTo>
                    <a:cubicBezTo>
                      <a:pt x="512" y="3151"/>
                      <a:pt x="502" y="1831"/>
                      <a:pt x="495" y="175"/>
                    </a:cubicBezTo>
                    <a:cubicBezTo>
                      <a:pt x="495" y="81"/>
                      <a:pt x="423" y="0"/>
                      <a:pt x="3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42"/>
              <p:cNvSpPr/>
              <p:nvPr/>
            </p:nvSpPr>
            <p:spPr>
              <a:xfrm>
                <a:off x="5446950" y="987850"/>
                <a:ext cx="17525" cy="341025"/>
              </a:xfrm>
              <a:custGeom>
                <a:rect b="b" l="l" r="r" t="t"/>
                <a:pathLst>
                  <a:path extrusionOk="0" h="13641" w="701">
                    <a:moveTo>
                      <a:pt x="438" y="1"/>
                    </a:moveTo>
                    <a:cubicBezTo>
                      <a:pt x="334" y="4"/>
                      <a:pt x="262" y="78"/>
                      <a:pt x="262" y="176"/>
                    </a:cubicBezTo>
                    <a:cubicBezTo>
                      <a:pt x="246" y="2800"/>
                      <a:pt x="273" y="4323"/>
                      <a:pt x="293" y="5436"/>
                    </a:cubicBezTo>
                    <a:cubicBezTo>
                      <a:pt x="331" y="7598"/>
                      <a:pt x="348" y="8492"/>
                      <a:pt x="8" y="13452"/>
                    </a:cubicBezTo>
                    <a:cubicBezTo>
                      <a:pt x="1" y="13550"/>
                      <a:pt x="74" y="13633"/>
                      <a:pt x="171" y="13640"/>
                    </a:cubicBezTo>
                    <a:lnTo>
                      <a:pt x="184" y="13640"/>
                    </a:lnTo>
                    <a:cubicBezTo>
                      <a:pt x="275" y="13640"/>
                      <a:pt x="352" y="13570"/>
                      <a:pt x="359" y="13477"/>
                    </a:cubicBezTo>
                    <a:cubicBezTo>
                      <a:pt x="700" y="8501"/>
                      <a:pt x="684" y="7601"/>
                      <a:pt x="644" y="5429"/>
                    </a:cubicBezTo>
                    <a:cubicBezTo>
                      <a:pt x="625" y="4319"/>
                      <a:pt x="598" y="2798"/>
                      <a:pt x="613" y="178"/>
                    </a:cubicBezTo>
                    <a:cubicBezTo>
                      <a:pt x="615" y="80"/>
                      <a:pt x="536" y="1"/>
                      <a:pt x="4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42"/>
              <p:cNvSpPr/>
              <p:nvPr/>
            </p:nvSpPr>
            <p:spPr>
              <a:xfrm>
                <a:off x="5406025" y="1124075"/>
                <a:ext cx="12625" cy="204800"/>
              </a:xfrm>
              <a:custGeom>
                <a:rect b="b" l="l" r="r" t="t"/>
                <a:pathLst>
                  <a:path extrusionOk="0" h="8192" w="505">
                    <a:moveTo>
                      <a:pt x="175" y="1"/>
                    </a:moveTo>
                    <a:cubicBezTo>
                      <a:pt x="79" y="1"/>
                      <a:pt x="1" y="80"/>
                      <a:pt x="1" y="177"/>
                    </a:cubicBezTo>
                    <a:cubicBezTo>
                      <a:pt x="4" y="3605"/>
                      <a:pt x="41" y="3856"/>
                      <a:pt x="79" y="4121"/>
                    </a:cubicBezTo>
                    <a:cubicBezTo>
                      <a:pt x="114" y="4364"/>
                      <a:pt x="149" y="4615"/>
                      <a:pt x="154" y="8017"/>
                    </a:cubicBezTo>
                    <a:cubicBezTo>
                      <a:pt x="154" y="8113"/>
                      <a:pt x="233" y="8191"/>
                      <a:pt x="330" y="8191"/>
                    </a:cubicBezTo>
                    <a:cubicBezTo>
                      <a:pt x="426" y="8191"/>
                      <a:pt x="505" y="8113"/>
                      <a:pt x="505" y="8015"/>
                    </a:cubicBezTo>
                    <a:cubicBezTo>
                      <a:pt x="501" y="4589"/>
                      <a:pt x="465" y="4338"/>
                      <a:pt x="426" y="4071"/>
                    </a:cubicBezTo>
                    <a:cubicBezTo>
                      <a:pt x="392" y="3830"/>
                      <a:pt x="356" y="3579"/>
                      <a:pt x="351" y="177"/>
                    </a:cubicBezTo>
                    <a:cubicBezTo>
                      <a:pt x="351" y="80"/>
                      <a:pt x="273" y="1"/>
                      <a:pt x="1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303" name="Google Shape;2303;p42" title="e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600" y="31475"/>
            <a:ext cx="53515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43"/>
          <p:cNvGrpSpPr/>
          <p:nvPr/>
        </p:nvGrpSpPr>
        <p:grpSpPr>
          <a:xfrm>
            <a:off x="6462522" y="1557100"/>
            <a:ext cx="2175031" cy="2723291"/>
            <a:chOff x="6462522" y="1557100"/>
            <a:chExt cx="2175031" cy="2723291"/>
          </a:xfrm>
        </p:grpSpPr>
        <p:sp>
          <p:nvSpPr>
            <p:cNvPr id="2309" name="Google Shape;2309;p43"/>
            <p:cNvSpPr/>
            <p:nvPr/>
          </p:nvSpPr>
          <p:spPr>
            <a:xfrm>
              <a:off x="6462522" y="2975600"/>
              <a:ext cx="1198467" cy="1304791"/>
            </a:xfrm>
            <a:custGeom>
              <a:rect b="b" l="l" r="r" t="t"/>
              <a:pathLst>
                <a:path extrusionOk="0" h="22163" w="20357">
                  <a:moveTo>
                    <a:pt x="11673" y="1"/>
                  </a:moveTo>
                  <a:cubicBezTo>
                    <a:pt x="11631" y="1"/>
                    <a:pt x="11588" y="2"/>
                    <a:pt x="11546" y="5"/>
                  </a:cubicBezTo>
                  <a:cubicBezTo>
                    <a:pt x="11322" y="22"/>
                    <a:pt x="6017" y="435"/>
                    <a:pt x="2738" y="4286"/>
                  </a:cubicBezTo>
                  <a:cubicBezTo>
                    <a:pt x="816" y="6542"/>
                    <a:pt x="0" y="9444"/>
                    <a:pt x="313" y="12910"/>
                  </a:cubicBezTo>
                  <a:cubicBezTo>
                    <a:pt x="879" y="19192"/>
                    <a:pt x="5715" y="22083"/>
                    <a:pt x="10256" y="22161"/>
                  </a:cubicBezTo>
                  <a:cubicBezTo>
                    <a:pt x="10319" y="22163"/>
                    <a:pt x="10383" y="22163"/>
                    <a:pt x="10446" y="22163"/>
                  </a:cubicBezTo>
                  <a:cubicBezTo>
                    <a:pt x="14692" y="22163"/>
                    <a:pt x="19229" y="19725"/>
                    <a:pt x="19822" y="14989"/>
                  </a:cubicBezTo>
                  <a:cubicBezTo>
                    <a:pt x="20356" y="10715"/>
                    <a:pt x="18329" y="7046"/>
                    <a:pt x="14657" y="5645"/>
                  </a:cubicBezTo>
                  <a:cubicBezTo>
                    <a:pt x="13748" y="5298"/>
                    <a:pt x="12819" y="5131"/>
                    <a:pt x="11908" y="5131"/>
                  </a:cubicBezTo>
                  <a:cubicBezTo>
                    <a:pt x="9525" y="5131"/>
                    <a:pt x="7270" y="6278"/>
                    <a:pt x="5830" y="8362"/>
                  </a:cubicBezTo>
                  <a:cubicBezTo>
                    <a:pt x="5083" y="9445"/>
                    <a:pt x="4734" y="10676"/>
                    <a:pt x="4823" y="11925"/>
                  </a:cubicBezTo>
                  <a:cubicBezTo>
                    <a:pt x="4893" y="12892"/>
                    <a:pt x="5698" y="13631"/>
                    <a:pt x="6652" y="13631"/>
                  </a:cubicBezTo>
                  <a:cubicBezTo>
                    <a:pt x="6696" y="13631"/>
                    <a:pt x="6741" y="13629"/>
                    <a:pt x="6787" y="13626"/>
                  </a:cubicBezTo>
                  <a:cubicBezTo>
                    <a:pt x="7799" y="13555"/>
                    <a:pt x="8561" y="12675"/>
                    <a:pt x="8489" y="11663"/>
                  </a:cubicBezTo>
                  <a:cubicBezTo>
                    <a:pt x="8459" y="11251"/>
                    <a:pt x="8582" y="10844"/>
                    <a:pt x="8853" y="10450"/>
                  </a:cubicBezTo>
                  <a:cubicBezTo>
                    <a:pt x="9690" y="9240"/>
                    <a:pt x="10845" y="8814"/>
                    <a:pt x="11906" y="8814"/>
                  </a:cubicBezTo>
                  <a:cubicBezTo>
                    <a:pt x="12425" y="8814"/>
                    <a:pt x="12922" y="8916"/>
                    <a:pt x="13347" y="9079"/>
                  </a:cubicBezTo>
                  <a:cubicBezTo>
                    <a:pt x="14968" y="9696"/>
                    <a:pt x="16561" y="11455"/>
                    <a:pt x="16176" y="14534"/>
                  </a:cubicBezTo>
                  <a:cubicBezTo>
                    <a:pt x="15851" y="17140"/>
                    <a:pt x="13091" y="18489"/>
                    <a:pt x="10472" y="18489"/>
                  </a:cubicBezTo>
                  <a:cubicBezTo>
                    <a:pt x="10421" y="18489"/>
                    <a:pt x="10370" y="18488"/>
                    <a:pt x="10319" y="18487"/>
                  </a:cubicBezTo>
                  <a:cubicBezTo>
                    <a:pt x="7504" y="18440"/>
                    <a:pt x="4358" y="16862"/>
                    <a:pt x="3973" y="12580"/>
                  </a:cubicBezTo>
                  <a:cubicBezTo>
                    <a:pt x="3753" y="10143"/>
                    <a:pt x="4274" y="8161"/>
                    <a:pt x="5519" y="6687"/>
                  </a:cubicBezTo>
                  <a:cubicBezTo>
                    <a:pt x="7772" y="4023"/>
                    <a:pt x="11739" y="3676"/>
                    <a:pt x="11810" y="3671"/>
                  </a:cubicBezTo>
                  <a:cubicBezTo>
                    <a:pt x="12819" y="3596"/>
                    <a:pt x="13579" y="2719"/>
                    <a:pt x="13508" y="1709"/>
                  </a:cubicBezTo>
                  <a:cubicBezTo>
                    <a:pt x="13439" y="740"/>
                    <a:pt x="12630" y="1"/>
                    <a:pt x="11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43"/>
            <p:cNvSpPr/>
            <p:nvPr/>
          </p:nvSpPr>
          <p:spPr>
            <a:xfrm>
              <a:off x="8046500" y="1557100"/>
              <a:ext cx="591053" cy="572712"/>
            </a:xfrm>
            <a:custGeom>
              <a:rect b="b" l="l" r="r" t="t"/>
              <a:pathLst>
                <a:path extrusionOk="0" h="14894" w="15371">
                  <a:moveTo>
                    <a:pt x="6474" y="1"/>
                  </a:moveTo>
                  <a:cubicBezTo>
                    <a:pt x="6454" y="1"/>
                    <a:pt x="6435" y="8"/>
                    <a:pt x="6418" y="24"/>
                  </a:cubicBezTo>
                  <a:cubicBezTo>
                    <a:pt x="6092" y="317"/>
                    <a:pt x="6187" y="2921"/>
                    <a:pt x="6296" y="4728"/>
                  </a:cubicBezTo>
                  <a:cubicBezTo>
                    <a:pt x="3732" y="3289"/>
                    <a:pt x="2357" y="2768"/>
                    <a:pt x="1805" y="2768"/>
                  </a:cubicBezTo>
                  <a:cubicBezTo>
                    <a:pt x="1575" y="2768"/>
                    <a:pt x="1488" y="2859"/>
                    <a:pt x="1516" y="3011"/>
                  </a:cubicBezTo>
                  <a:cubicBezTo>
                    <a:pt x="1602" y="3462"/>
                    <a:pt x="4363" y="5763"/>
                    <a:pt x="5567" y="6749"/>
                  </a:cubicBezTo>
                  <a:cubicBezTo>
                    <a:pt x="1095" y="8239"/>
                    <a:pt x="0" y="9106"/>
                    <a:pt x="475" y="9392"/>
                  </a:cubicBezTo>
                  <a:cubicBezTo>
                    <a:pt x="544" y="9433"/>
                    <a:pt x="708" y="9451"/>
                    <a:pt x="942" y="9451"/>
                  </a:cubicBezTo>
                  <a:cubicBezTo>
                    <a:pt x="1845" y="9451"/>
                    <a:pt x="3778" y="9185"/>
                    <a:pt x="5149" y="8978"/>
                  </a:cubicBezTo>
                  <a:lnTo>
                    <a:pt x="5149" y="8978"/>
                  </a:lnTo>
                  <a:cubicBezTo>
                    <a:pt x="4191" y="10772"/>
                    <a:pt x="2938" y="13296"/>
                    <a:pt x="3420" y="13387"/>
                  </a:cubicBezTo>
                  <a:cubicBezTo>
                    <a:pt x="3431" y="13389"/>
                    <a:pt x="3443" y="13390"/>
                    <a:pt x="3456" y="13390"/>
                  </a:cubicBezTo>
                  <a:cubicBezTo>
                    <a:pt x="4004" y="13390"/>
                    <a:pt x="5909" y="11470"/>
                    <a:pt x="7162" y="10141"/>
                  </a:cubicBezTo>
                  <a:cubicBezTo>
                    <a:pt x="7817" y="11958"/>
                    <a:pt x="8950" y="14893"/>
                    <a:pt x="9423" y="14893"/>
                  </a:cubicBezTo>
                  <a:cubicBezTo>
                    <a:pt x="9447" y="14893"/>
                    <a:pt x="9470" y="14886"/>
                    <a:pt x="9490" y="14870"/>
                  </a:cubicBezTo>
                  <a:cubicBezTo>
                    <a:pt x="9908" y="14548"/>
                    <a:pt x="9701" y="11510"/>
                    <a:pt x="9532" y="9660"/>
                  </a:cubicBezTo>
                  <a:lnTo>
                    <a:pt x="9532" y="9660"/>
                  </a:lnTo>
                  <a:cubicBezTo>
                    <a:pt x="10858" y="10454"/>
                    <a:pt x="12878" y="11588"/>
                    <a:pt x="13604" y="11588"/>
                  </a:cubicBezTo>
                  <a:cubicBezTo>
                    <a:pt x="13752" y="11588"/>
                    <a:pt x="13847" y="11540"/>
                    <a:pt x="13870" y="11432"/>
                  </a:cubicBezTo>
                  <a:cubicBezTo>
                    <a:pt x="14003" y="10811"/>
                    <a:pt x="11991" y="8974"/>
                    <a:pt x="10679" y="7854"/>
                  </a:cubicBezTo>
                  <a:cubicBezTo>
                    <a:pt x="12448" y="7303"/>
                    <a:pt x="15370" y="6296"/>
                    <a:pt x="14980" y="5764"/>
                  </a:cubicBezTo>
                  <a:cubicBezTo>
                    <a:pt x="14825" y="5553"/>
                    <a:pt x="14272" y="5477"/>
                    <a:pt x="13556" y="5477"/>
                  </a:cubicBezTo>
                  <a:cubicBezTo>
                    <a:pt x="12583" y="5477"/>
                    <a:pt x="11310" y="5617"/>
                    <a:pt x="10324" y="5750"/>
                  </a:cubicBezTo>
                  <a:cubicBezTo>
                    <a:pt x="11324" y="4087"/>
                    <a:pt x="12939" y="1274"/>
                    <a:pt x="12465" y="1220"/>
                  </a:cubicBezTo>
                  <a:cubicBezTo>
                    <a:pt x="12459" y="1220"/>
                    <a:pt x="12453" y="1220"/>
                    <a:pt x="12447" y="1220"/>
                  </a:cubicBezTo>
                  <a:cubicBezTo>
                    <a:pt x="11919" y="1220"/>
                    <a:pt x="9617" y="3492"/>
                    <a:pt x="8406" y="4727"/>
                  </a:cubicBezTo>
                  <a:cubicBezTo>
                    <a:pt x="7861" y="2974"/>
                    <a:pt x="6878" y="1"/>
                    <a:pt x="6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1" name="Google Shape;2311;p43"/>
            <p:cNvGrpSpPr/>
            <p:nvPr/>
          </p:nvGrpSpPr>
          <p:grpSpPr>
            <a:xfrm>
              <a:off x="6920095" y="2175701"/>
              <a:ext cx="588506" cy="471802"/>
              <a:chOff x="6920095" y="2175701"/>
              <a:chExt cx="588506" cy="471802"/>
            </a:xfrm>
          </p:grpSpPr>
          <p:sp>
            <p:nvSpPr>
              <p:cNvPr id="2312" name="Google Shape;2312;p43"/>
              <p:cNvSpPr/>
              <p:nvPr/>
            </p:nvSpPr>
            <p:spPr>
              <a:xfrm>
                <a:off x="7182100" y="2260353"/>
                <a:ext cx="326501" cy="387150"/>
              </a:xfrm>
              <a:custGeom>
                <a:rect b="b" l="l" r="r" t="t"/>
                <a:pathLst>
                  <a:path extrusionOk="0" h="4640" w="3913">
                    <a:moveTo>
                      <a:pt x="1849" y="1"/>
                    </a:moveTo>
                    <a:cubicBezTo>
                      <a:pt x="1849" y="1"/>
                      <a:pt x="1700" y="2064"/>
                      <a:pt x="0" y="2246"/>
                    </a:cubicBezTo>
                    <a:cubicBezTo>
                      <a:pt x="0" y="2246"/>
                      <a:pt x="1568" y="2427"/>
                      <a:pt x="1851" y="4640"/>
                    </a:cubicBezTo>
                    <a:cubicBezTo>
                      <a:pt x="1851" y="4640"/>
                      <a:pt x="2206" y="2372"/>
                      <a:pt x="3912" y="2213"/>
                    </a:cubicBezTo>
                    <a:cubicBezTo>
                      <a:pt x="3912" y="2213"/>
                      <a:pt x="1964" y="1751"/>
                      <a:pt x="1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43"/>
              <p:cNvSpPr/>
              <p:nvPr/>
            </p:nvSpPr>
            <p:spPr>
              <a:xfrm>
                <a:off x="6920095" y="2175701"/>
                <a:ext cx="216144" cy="256302"/>
              </a:xfrm>
              <a:custGeom>
                <a:rect b="b" l="l" r="r" t="t"/>
                <a:pathLst>
                  <a:path extrusionOk="0" h="4640" w="3913">
                    <a:moveTo>
                      <a:pt x="1849" y="1"/>
                    </a:moveTo>
                    <a:cubicBezTo>
                      <a:pt x="1849" y="1"/>
                      <a:pt x="1700" y="2064"/>
                      <a:pt x="0" y="2246"/>
                    </a:cubicBezTo>
                    <a:cubicBezTo>
                      <a:pt x="0" y="2246"/>
                      <a:pt x="1568" y="2427"/>
                      <a:pt x="1851" y="4640"/>
                    </a:cubicBezTo>
                    <a:cubicBezTo>
                      <a:pt x="1851" y="4640"/>
                      <a:pt x="2206" y="2372"/>
                      <a:pt x="3912" y="2213"/>
                    </a:cubicBezTo>
                    <a:cubicBezTo>
                      <a:pt x="3912" y="2213"/>
                      <a:pt x="1964" y="1751"/>
                      <a:pt x="1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14" name="Google Shape;2314;p43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DIRECTORS</a:t>
            </a:r>
            <a:endParaRPr/>
          </a:p>
        </p:txBody>
      </p:sp>
      <p:sp>
        <p:nvSpPr>
          <p:cNvPr id="2315" name="Google Shape;2315;p43"/>
          <p:cNvSpPr txBox="1"/>
          <p:nvPr>
            <p:ph idx="2" type="subTitle"/>
          </p:nvPr>
        </p:nvSpPr>
        <p:spPr>
          <a:xfrm>
            <a:off x="720000" y="1415125"/>
            <a:ext cx="16317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As we can see consistently high-rated directors significantly influence IMDb ratings through style and reputation.</a:t>
            </a:r>
            <a:endParaRPr sz="1600"/>
          </a:p>
        </p:txBody>
      </p:sp>
      <p:grpSp>
        <p:nvGrpSpPr>
          <p:cNvPr id="2316" name="Google Shape;2316;p43"/>
          <p:cNvGrpSpPr/>
          <p:nvPr/>
        </p:nvGrpSpPr>
        <p:grpSpPr>
          <a:xfrm flipH="1" rot="293734">
            <a:off x="7302566" y="2598520"/>
            <a:ext cx="1243633" cy="2164955"/>
            <a:chOff x="3287725" y="2000275"/>
            <a:chExt cx="242475" cy="422100"/>
          </a:xfrm>
        </p:grpSpPr>
        <p:sp>
          <p:nvSpPr>
            <p:cNvPr id="2317" name="Google Shape;2317;p43"/>
            <p:cNvSpPr/>
            <p:nvPr/>
          </p:nvSpPr>
          <p:spPr>
            <a:xfrm>
              <a:off x="3287725" y="2000275"/>
              <a:ext cx="242475" cy="422100"/>
            </a:xfrm>
            <a:custGeom>
              <a:rect b="b" l="l" r="r" t="t"/>
              <a:pathLst>
                <a:path extrusionOk="0" h="16884" w="9699">
                  <a:moveTo>
                    <a:pt x="6185" y="1"/>
                  </a:moveTo>
                  <a:cubicBezTo>
                    <a:pt x="6064" y="86"/>
                    <a:pt x="5943" y="172"/>
                    <a:pt x="5822" y="255"/>
                  </a:cubicBezTo>
                  <a:cubicBezTo>
                    <a:pt x="5656" y="169"/>
                    <a:pt x="5501" y="127"/>
                    <a:pt x="5366" y="127"/>
                  </a:cubicBezTo>
                  <a:cubicBezTo>
                    <a:pt x="5007" y="127"/>
                    <a:pt x="4793" y="426"/>
                    <a:pt x="4898" y="970"/>
                  </a:cubicBezTo>
                  <a:cubicBezTo>
                    <a:pt x="4878" y="974"/>
                    <a:pt x="4857" y="975"/>
                    <a:pt x="4835" y="975"/>
                  </a:cubicBezTo>
                  <a:cubicBezTo>
                    <a:pt x="4778" y="975"/>
                    <a:pt x="4716" y="966"/>
                    <a:pt x="4658" y="966"/>
                  </a:cubicBezTo>
                  <a:cubicBezTo>
                    <a:pt x="4566" y="966"/>
                    <a:pt x="4485" y="988"/>
                    <a:pt x="4447" y="1103"/>
                  </a:cubicBezTo>
                  <a:cubicBezTo>
                    <a:pt x="4395" y="1264"/>
                    <a:pt x="4415" y="1449"/>
                    <a:pt x="4402" y="1629"/>
                  </a:cubicBezTo>
                  <a:cubicBezTo>
                    <a:pt x="4253" y="1644"/>
                    <a:pt x="4086" y="1659"/>
                    <a:pt x="3894" y="1677"/>
                  </a:cubicBezTo>
                  <a:cubicBezTo>
                    <a:pt x="3865" y="1581"/>
                    <a:pt x="3839" y="1487"/>
                    <a:pt x="3807" y="1393"/>
                  </a:cubicBezTo>
                  <a:cubicBezTo>
                    <a:pt x="3747" y="1218"/>
                    <a:pt x="3684" y="1050"/>
                    <a:pt x="3461" y="1019"/>
                  </a:cubicBezTo>
                  <a:cubicBezTo>
                    <a:pt x="3404" y="1011"/>
                    <a:pt x="3338" y="949"/>
                    <a:pt x="3306" y="894"/>
                  </a:cubicBezTo>
                  <a:cubicBezTo>
                    <a:pt x="3188" y="689"/>
                    <a:pt x="2988" y="587"/>
                    <a:pt x="2780" y="587"/>
                  </a:cubicBezTo>
                  <a:cubicBezTo>
                    <a:pt x="2601" y="587"/>
                    <a:pt x="2415" y="662"/>
                    <a:pt x="2268" y="811"/>
                  </a:cubicBezTo>
                  <a:cubicBezTo>
                    <a:pt x="2125" y="956"/>
                    <a:pt x="2029" y="1149"/>
                    <a:pt x="1897" y="1341"/>
                  </a:cubicBezTo>
                  <a:cubicBezTo>
                    <a:pt x="1901" y="1341"/>
                    <a:pt x="1875" y="1349"/>
                    <a:pt x="1847" y="1349"/>
                  </a:cubicBezTo>
                  <a:cubicBezTo>
                    <a:pt x="1845" y="1349"/>
                    <a:pt x="1843" y="1349"/>
                    <a:pt x="1841" y="1349"/>
                  </a:cubicBezTo>
                  <a:cubicBezTo>
                    <a:pt x="1822" y="1347"/>
                    <a:pt x="1802" y="1346"/>
                    <a:pt x="1783" y="1346"/>
                  </a:cubicBezTo>
                  <a:cubicBezTo>
                    <a:pt x="1543" y="1346"/>
                    <a:pt x="1359" y="1458"/>
                    <a:pt x="1244" y="1677"/>
                  </a:cubicBezTo>
                  <a:cubicBezTo>
                    <a:pt x="1118" y="1920"/>
                    <a:pt x="1193" y="2149"/>
                    <a:pt x="1333" y="2362"/>
                  </a:cubicBezTo>
                  <a:cubicBezTo>
                    <a:pt x="1387" y="2443"/>
                    <a:pt x="1450" y="2517"/>
                    <a:pt x="1511" y="2597"/>
                  </a:cubicBezTo>
                  <a:cubicBezTo>
                    <a:pt x="870" y="2912"/>
                    <a:pt x="1053" y="3253"/>
                    <a:pt x="1527" y="3663"/>
                  </a:cubicBezTo>
                  <a:cubicBezTo>
                    <a:pt x="1467" y="3738"/>
                    <a:pt x="1405" y="3813"/>
                    <a:pt x="1348" y="3884"/>
                  </a:cubicBezTo>
                  <a:cubicBezTo>
                    <a:pt x="1227" y="3854"/>
                    <a:pt x="1114" y="3838"/>
                    <a:pt x="1010" y="3838"/>
                  </a:cubicBezTo>
                  <a:cubicBezTo>
                    <a:pt x="588" y="3838"/>
                    <a:pt x="327" y="4093"/>
                    <a:pt x="436" y="4640"/>
                  </a:cubicBezTo>
                  <a:cubicBezTo>
                    <a:pt x="41" y="5023"/>
                    <a:pt x="1" y="5218"/>
                    <a:pt x="155" y="5751"/>
                  </a:cubicBezTo>
                  <a:cubicBezTo>
                    <a:pt x="251" y="6080"/>
                    <a:pt x="332" y="6416"/>
                    <a:pt x="392" y="6754"/>
                  </a:cubicBezTo>
                  <a:cubicBezTo>
                    <a:pt x="547" y="7619"/>
                    <a:pt x="688" y="8487"/>
                    <a:pt x="835" y="9355"/>
                  </a:cubicBezTo>
                  <a:cubicBezTo>
                    <a:pt x="1144" y="11199"/>
                    <a:pt x="1484" y="13038"/>
                    <a:pt x="1885" y="14865"/>
                  </a:cubicBezTo>
                  <a:cubicBezTo>
                    <a:pt x="1916" y="15004"/>
                    <a:pt x="1945" y="15142"/>
                    <a:pt x="1985" y="15277"/>
                  </a:cubicBezTo>
                  <a:cubicBezTo>
                    <a:pt x="2039" y="15463"/>
                    <a:pt x="2152" y="15599"/>
                    <a:pt x="2342" y="15658"/>
                  </a:cubicBezTo>
                  <a:cubicBezTo>
                    <a:pt x="2562" y="15728"/>
                    <a:pt x="2782" y="15799"/>
                    <a:pt x="3001" y="15870"/>
                  </a:cubicBezTo>
                  <a:cubicBezTo>
                    <a:pt x="3575" y="16058"/>
                    <a:pt x="4158" y="16220"/>
                    <a:pt x="4718" y="16441"/>
                  </a:cubicBezTo>
                  <a:cubicBezTo>
                    <a:pt x="5180" y="16624"/>
                    <a:pt x="5645" y="16765"/>
                    <a:pt x="6131" y="16863"/>
                  </a:cubicBezTo>
                  <a:cubicBezTo>
                    <a:pt x="6194" y="16876"/>
                    <a:pt x="6254" y="16883"/>
                    <a:pt x="6312" y="16883"/>
                  </a:cubicBezTo>
                  <a:cubicBezTo>
                    <a:pt x="6432" y="16883"/>
                    <a:pt x="6541" y="16853"/>
                    <a:pt x="6645" y="16778"/>
                  </a:cubicBezTo>
                  <a:cubicBezTo>
                    <a:pt x="7117" y="16434"/>
                    <a:pt x="7599" y="16101"/>
                    <a:pt x="8052" y="15733"/>
                  </a:cubicBezTo>
                  <a:cubicBezTo>
                    <a:pt x="8487" y="15379"/>
                    <a:pt x="8896" y="14989"/>
                    <a:pt x="9311" y="14610"/>
                  </a:cubicBezTo>
                  <a:cubicBezTo>
                    <a:pt x="9357" y="14567"/>
                    <a:pt x="9386" y="14489"/>
                    <a:pt x="9398" y="14423"/>
                  </a:cubicBezTo>
                  <a:cubicBezTo>
                    <a:pt x="9454" y="14084"/>
                    <a:pt x="9535" y="13745"/>
                    <a:pt x="9546" y="13405"/>
                  </a:cubicBezTo>
                  <a:cubicBezTo>
                    <a:pt x="9599" y="11907"/>
                    <a:pt x="9638" y="10409"/>
                    <a:pt x="9668" y="8910"/>
                  </a:cubicBezTo>
                  <a:cubicBezTo>
                    <a:pt x="9689" y="7836"/>
                    <a:pt x="9688" y="6762"/>
                    <a:pt x="9694" y="5689"/>
                  </a:cubicBezTo>
                  <a:cubicBezTo>
                    <a:pt x="9699" y="4897"/>
                    <a:pt x="9604" y="4114"/>
                    <a:pt x="9446" y="3339"/>
                  </a:cubicBezTo>
                  <a:cubicBezTo>
                    <a:pt x="9387" y="3049"/>
                    <a:pt x="9286" y="2942"/>
                    <a:pt x="9044" y="2942"/>
                  </a:cubicBezTo>
                  <a:cubicBezTo>
                    <a:pt x="8986" y="2942"/>
                    <a:pt x="8919" y="2948"/>
                    <a:pt x="8843" y="2960"/>
                  </a:cubicBezTo>
                  <a:cubicBezTo>
                    <a:pt x="8765" y="2839"/>
                    <a:pt x="8656" y="2719"/>
                    <a:pt x="8598" y="2578"/>
                  </a:cubicBezTo>
                  <a:cubicBezTo>
                    <a:pt x="8479" y="2288"/>
                    <a:pt x="8330" y="2158"/>
                    <a:pt x="8097" y="2158"/>
                  </a:cubicBezTo>
                  <a:cubicBezTo>
                    <a:pt x="8039" y="2158"/>
                    <a:pt x="7976" y="2166"/>
                    <a:pt x="7907" y="2181"/>
                  </a:cubicBezTo>
                  <a:cubicBezTo>
                    <a:pt x="7730" y="2068"/>
                    <a:pt x="7575" y="1972"/>
                    <a:pt x="7410" y="1867"/>
                  </a:cubicBezTo>
                  <a:cubicBezTo>
                    <a:pt x="7426" y="1814"/>
                    <a:pt x="7446" y="1748"/>
                    <a:pt x="7469" y="1682"/>
                  </a:cubicBezTo>
                  <a:cubicBezTo>
                    <a:pt x="7494" y="1606"/>
                    <a:pt x="7530" y="1532"/>
                    <a:pt x="7548" y="1453"/>
                  </a:cubicBezTo>
                  <a:cubicBezTo>
                    <a:pt x="7595" y="1238"/>
                    <a:pt x="7520" y="1109"/>
                    <a:pt x="7310" y="1034"/>
                  </a:cubicBezTo>
                  <a:cubicBezTo>
                    <a:pt x="7266" y="1019"/>
                    <a:pt x="7217" y="1014"/>
                    <a:pt x="7160" y="1002"/>
                  </a:cubicBezTo>
                  <a:cubicBezTo>
                    <a:pt x="7160" y="904"/>
                    <a:pt x="7156" y="824"/>
                    <a:pt x="7161" y="743"/>
                  </a:cubicBezTo>
                  <a:cubicBezTo>
                    <a:pt x="7179" y="432"/>
                    <a:pt x="7030" y="224"/>
                    <a:pt x="6766" y="86"/>
                  </a:cubicBezTo>
                  <a:cubicBezTo>
                    <a:pt x="6712" y="58"/>
                    <a:pt x="6660" y="29"/>
                    <a:pt x="6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43"/>
            <p:cNvSpPr/>
            <p:nvPr/>
          </p:nvSpPr>
          <p:spPr>
            <a:xfrm>
              <a:off x="3287725" y="2000275"/>
              <a:ext cx="242475" cy="422100"/>
            </a:xfrm>
            <a:custGeom>
              <a:rect b="b" l="l" r="r" t="t"/>
              <a:pathLst>
                <a:path extrusionOk="0" h="16884" w="9699">
                  <a:moveTo>
                    <a:pt x="8058" y="3654"/>
                  </a:moveTo>
                  <a:lnTo>
                    <a:pt x="8058" y="3654"/>
                  </a:lnTo>
                  <a:cubicBezTo>
                    <a:pt x="8231" y="3891"/>
                    <a:pt x="8197" y="3946"/>
                    <a:pt x="7764" y="4097"/>
                  </a:cubicBezTo>
                  <a:cubicBezTo>
                    <a:pt x="7824" y="3885"/>
                    <a:pt x="7921" y="3738"/>
                    <a:pt x="8058" y="3654"/>
                  </a:cubicBezTo>
                  <a:close/>
                  <a:moveTo>
                    <a:pt x="6302" y="4319"/>
                  </a:moveTo>
                  <a:lnTo>
                    <a:pt x="6302" y="4319"/>
                  </a:lnTo>
                  <a:cubicBezTo>
                    <a:pt x="6393" y="4437"/>
                    <a:pt x="6374" y="4535"/>
                    <a:pt x="6251" y="4612"/>
                  </a:cubicBezTo>
                  <a:cubicBezTo>
                    <a:pt x="6123" y="4692"/>
                    <a:pt x="5991" y="4764"/>
                    <a:pt x="5826" y="4860"/>
                  </a:cubicBezTo>
                  <a:cubicBezTo>
                    <a:pt x="5859" y="4634"/>
                    <a:pt x="6019" y="4454"/>
                    <a:pt x="6302" y="4319"/>
                  </a:cubicBezTo>
                  <a:close/>
                  <a:moveTo>
                    <a:pt x="657" y="4765"/>
                  </a:moveTo>
                  <a:cubicBezTo>
                    <a:pt x="696" y="4765"/>
                    <a:pt x="729" y="4786"/>
                    <a:pt x="761" y="4816"/>
                  </a:cubicBezTo>
                  <a:cubicBezTo>
                    <a:pt x="757" y="4848"/>
                    <a:pt x="754" y="4880"/>
                    <a:pt x="752" y="4912"/>
                  </a:cubicBezTo>
                  <a:cubicBezTo>
                    <a:pt x="674" y="4905"/>
                    <a:pt x="597" y="4898"/>
                    <a:pt x="471" y="4886"/>
                  </a:cubicBezTo>
                  <a:cubicBezTo>
                    <a:pt x="550" y="4798"/>
                    <a:pt x="608" y="4765"/>
                    <a:pt x="657" y="4765"/>
                  </a:cubicBezTo>
                  <a:close/>
                  <a:moveTo>
                    <a:pt x="991" y="4768"/>
                  </a:moveTo>
                  <a:cubicBezTo>
                    <a:pt x="1051" y="4768"/>
                    <a:pt x="1104" y="4809"/>
                    <a:pt x="1154" y="4868"/>
                  </a:cubicBezTo>
                  <a:cubicBezTo>
                    <a:pt x="1098" y="4895"/>
                    <a:pt x="1043" y="4920"/>
                    <a:pt x="990" y="4920"/>
                  </a:cubicBezTo>
                  <a:cubicBezTo>
                    <a:pt x="941" y="4920"/>
                    <a:pt x="893" y="4898"/>
                    <a:pt x="850" y="4836"/>
                  </a:cubicBezTo>
                  <a:cubicBezTo>
                    <a:pt x="902" y="4788"/>
                    <a:pt x="948" y="4768"/>
                    <a:pt x="991" y="4768"/>
                  </a:cubicBezTo>
                  <a:close/>
                  <a:moveTo>
                    <a:pt x="3188" y="4920"/>
                  </a:moveTo>
                  <a:lnTo>
                    <a:pt x="3188" y="4920"/>
                  </a:lnTo>
                  <a:cubicBezTo>
                    <a:pt x="3245" y="5031"/>
                    <a:pt x="3206" y="5088"/>
                    <a:pt x="3070" y="5089"/>
                  </a:cubicBezTo>
                  <a:cubicBezTo>
                    <a:pt x="3113" y="5027"/>
                    <a:pt x="3149" y="4977"/>
                    <a:pt x="3188" y="4920"/>
                  </a:cubicBezTo>
                  <a:close/>
                  <a:moveTo>
                    <a:pt x="3483" y="4936"/>
                  </a:moveTo>
                  <a:cubicBezTo>
                    <a:pt x="3584" y="4936"/>
                    <a:pt x="3653" y="4986"/>
                    <a:pt x="3690" y="5086"/>
                  </a:cubicBezTo>
                  <a:cubicBezTo>
                    <a:pt x="3625" y="5090"/>
                    <a:pt x="3562" y="5105"/>
                    <a:pt x="3507" y="5105"/>
                  </a:cubicBezTo>
                  <a:cubicBezTo>
                    <a:pt x="3431" y="5105"/>
                    <a:pt x="3369" y="5078"/>
                    <a:pt x="3335" y="4964"/>
                  </a:cubicBezTo>
                  <a:cubicBezTo>
                    <a:pt x="3390" y="4946"/>
                    <a:pt x="3439" y="4936"/>
                    <a:pt x="3483" y="4936"/>
                  </a:cubicBezTo>
                  <a:close/>
                  <a:moveTo>
                    <a:pt x="6335" y="4713"/>
                  </a:moveTo>
                  <a:lnTo>
                    <a:pt x="6335" y="4713"/>
                  </a:lnTo>
                  <a:cubicBezTo>
                    <a:pt x="6225" y="4939"/>
                    <a:pt x="5990" y="5000"/>
                    <a:pt x="5790" y="5131"/>
                  </a:cubicBezTo>
                  <a:cubicBezTo>
                    <a:pt x="5814" y="4942"/>
                    <a:pt x="5897" y="4875"/>
                    <a:pt x="6335" y="4713"/>
                  </a:cubicBezTo>
                  <a:close/>
                  <a:moveTo>
                    <a:pt x="1087" y="5033"/>
                  </a:moveTo>
                  <a:cubicBezTo>
                    <a:pt x="1148" y="5033"/>
                    <a:pt x="1201" y="5061"/>
                    <a:pt x="1235" y="5161"/>
                  </a:cubicBezTo>
                  <a:cubicBezTo>
                    <a:pt x="1185" y="5180"/>
                    <a:pt x="1141" y="5190"/>
                    <a:pt x="1102" y="5190"/>
                  </a:cubicBezTo>
                  <a:cubicBezTo>
                    <a:pt x="1021" y="5190"/>
                    <a:pt x="962" y="5148"/>
                    <a:pt x="925" y="5064"/>
                  </a:cubicBezTo>
                  <a:cubicBezTo>
                    <a:pt x="981" y="5051"/>
                    <a:pt x="1037" y="5033"/>
                    <a:pt x="1087" y="5033"/>
                  </a:cubicBezTo>
                  <a:close/>
                  <a:moveTo>
                    <a:pt x="713" y="5029"/>
                  </a:moveTo>
                  <a:cubicBezTo>
                    <a:pt x="763" y="5029"/>
                    <a:pt x="804" y="5049"/>
                    <a:pt x="826" y="5124"/>
                  </a:cubicBezTo>
                  <a:cubicBezTo>
                    <a:pt x="834" y="5146"/>
                    <a:pt x="801" y="5203"/>
                    <a:pt x="776" y="5211"/>
                  </a:cubicBezTo>
                  <a:cubicBezTo>
                    <a:pt x="751" y="5218"/>
                    <a:pt x="727" y="5222"/>
                    <a:pt x="704" y="5222"/>
                  </a:cubicBezTo>
                  <a:cubicBezTo>
                    <a:pt x="634" y="5222"/>
                    <a:pt x="582" y="5178"/>
                    <a:pt x="571" y="5049"/>
                  </a:cubicBezTo>
                  <a:cubicBezTo>
                    <a:pt x="622" y="5042"/>
                    <a:pt x="671" y="5029"/>
                    <a:pt x="713" y="5029"/>
                  </a:cubicBezTo>
                  <a:close/>
                  <a:moveTo>
                    <a:pt x="373" y="5040"/>
                  </a:moveTo>
                  <a:cubicBezTo>
                    <a:pt x="374" y="5040"/>
                    <a:pt x="375" y="5040"/>
                    <a:pt x="377" y="5040"/>
                  </a:cubicBezTo>
                  <a:cubicBezTo>
                    <a:pt x="423" y="5054"/>
                    <a:pt x="460" y="5101"/>
                    <a:pt x="502" y="5134"/>
                  </a:cubicBezTo>
                  <a:cubicBezTo>
                    <a:pt x="473" y="5168"/>
                    <a:pt x="446" y="5200"/>
                    <a:pt x="401" y="5253"/>
                  </a:cubicBezTo>
                  <a:cubicBezTo>
                    <a:pt x="348" y="5196"/>
                    <a:pt x="314" y="5158"/>
                    <a:pt x="278" y="5119"/>
                  </a:cubicBezTo>
                  <a:cubicBezTo>
                    <a:pt x="310" y="5092"/>
                    <a:pt x="348" y="5040"/>
                    <a:pt x="373" y="5040"/>
                  </a:cubicBezTo>
                  <a:close/>
                  <a:moveTo>
                    <a:pt x="3539" y="5174"/>
                  </a:moveTo>
                  <a:cubicBezTo>
                    <a:pt x="3563" y="5174"/>
                    <a:pt x="3586" y="5176"/>
                    <a:pt x="3606" y="5183"/>
                  </a:cubicBezTo>
                  <a:cubicBezTo>
                    <a:pt x="3650" y="5199"/>
                    <a:pt x="3681" y="5252"/>
                    <a:pt x="3718" y="5289"/>
                  </a:cubicBezTo>
                  <a:cubicBezTo>
                    <a:pt x="3676" y="5321"/>
                    <a:pt x="3639" y="5372"/>
                    <a:pt x="3593" y="5383"/>
                  </a:cubicBezTo>
                  <a:cubicBezTo>
                    <a:pt x="3566" y="5390"/>
                    <a:pt x="3542" y="5393"/>
                    <a:pt x="3520" y="5393"/>
                  </a:cubicBezTo>
                  <a:cubicBezTo>
                    <a:pt x="3434" y="5393"/>
                    <a:pt x="3388" y="5336"/>
                    <a:pt x="3421" y="5178"/>
                  </a:cubicBezTo>
                  <a:cubicBezTo>
                    <a:pt x="3464" y="5178"/>
                    <a:pt x="3503" y="5174"/>
                    <a:pt x="3539" y="5174"/>
                  </a:cubicBezTo>
                  <a:close/>
                  <a:moveTo>
                    <a:pt x="3179" y="5205"/>
                  </a:moveTo>
                  <a:cubicBezTo>
                    <a:pt x="3263" y="5205"/>
                    <a:pt x="3321" y="5237"/>
                    <a:pt x="3285" y="5383"/>
                  </a:cubicBezTo>
                  <a:cubicBezTo>
                    <a:pt x="3282" y="5396"/>
                    <a:pt x="3245" y="5406"/>
                    <a:pt x="3218" y="5406"/>
                  </a:cubicBezTo>
                  <a:cubicBezTo>
                    <a:pt x="3210" y="5406"/>
                    <a:pt x="3203" y="5405"/>
                    <a:pt x="3198" y="5403"/>
                  </a:cubicBezTo>
                  <a:cubicBezTo>
                    <a:pt x="3131" y="5386"/>
                    <a:pt x="3030" y="5374"/>
                    <a:pt x="3009" y="5328"/>
                  </a:cubicBezTo>
                  <a:cubicBezTo>
                    <a:pt x="2969" y="5247"/>
                    <a:pt x="3049" y="5215"/>
                    <a:pt x="3124" y="5208"/>
                  </a:cubicBezTo>
                  <a:cubicBezTo>
                    <a:pt x="3143" y="5206"/>
                    <a:pt x="3161" y="5205"/>
                    <a:pt x="3179" y="5205"/>
                  </a:cubicBezTo>
                  <a:close/>
                  <a:moveTo>
                    <a:pt x="6402" y="213"/>
                  </a:moveTo>
                  <a:cubicBezTo>
                    <a:pt x="6619" y="213"/>
                    <a:pt x="6851" y="404"/>
                    <a:pt x="6867" y="643"/>
                  </a:cubicBezTo>
                  <a:cubicBezTo>
                    <a:pt x="6874" y="754"/>
                    <a:pt x="6856" y="866"/>
                    <a:pt x="6849" y="976"/>
                  </a:cubicBezTo>
                  <a:cubicBezTo>
                    <a:pt x="6831" y="1234"/>
                    <a:pt x="6854" y="1261"/>
                    <a:pt x="7124" y="1288"/>
                  </a:cubicBezTo>
                  <a:cubicBezTo>
                    <a:pt x="7154" y="1290"/>
                    <a:pt x="7183" y="1296"/>
                    <a:pt x="7212" y="1302"/>
                  </a:cubicBezTo>
                  <a:cubicBezTo>
                    <a:pt x="7222" y="1305"/>
                    <a:pt x="7230" y="1312"/>
                    <a:pt x="7274" y="1338"/>
                  </a:cubicBezTo>
                  <a:cubicBezTo>
                    <a:pt x="7237" y="1457"/>
                    <a:pt x="7200" y="1588"/>
                    <a:pt x="7154" y="1714"/>
                  </a:cubicBezTo>
                  <a:cubicBezTo>
                    <a:pt x="7040" y="2028"/>
                    <a:pt x="7085" y="2105"/>
                    <a:pt x="7415" y="2159"/>
                  </a:cubicBezTo>
                  <a:cubicBezTo>
                    <a:pt x="7474" y="2168"/>
                    <a:pt x="7532" y="2183"/>
                    <a:pt x="7596" y="2195"/>
                  </a:cubicBezTo>
                  <a:cubicBezTo>
                    <a:pt x="7612" y="2235"/>
                    <a:pt x="7627" y="2272"/>
                    <a:pt x="7640" y="2309"/>
                  </a:cubicBezTo>
                  <a:cubicBezTo>
                    <a:pt x="7688" y="2437"/>
                    <a:pt x="7724" y="2493"/>
                    <a:pt x="7786" y="2493"/>
                  </a:cubicBezTo>
                  <a:cubicBezTo>
                    <a:pt x="7824" y="2493"/>
                    <a:pt x="7872" y="2473"/>
                    <a:pt x="7939" y="2435"/>
                  </a:cubicBezTo>
                  <a:cubicBezTo>
                    <a:pt x="8026" y="2386"/>
                    <a:pt x="8092" y="2361"/>
                    <a:pt x="8147" y="2361"/>
                  </a:cubicBezTo>
                  <a:cubicBezTo>
                    <a:pt x="8232" y="2361"/>
                    <a:pt x="8290" y="2423"/>
                    <a:pt x="8358" y="2561"/>
                  </a:cubicBezTo>
                  <a:cubicBezTo>
                    <a:pt x="8432" y="2708"/>
                    <a:pt x="8427" y="2894"/>
                    <a:pt x="8590" y="3004"/>
                  </a:cubicBezTo>
                  <a:cubicBezTo>
                    <a:pt x="8624" y="3026"/>
                    <a:pt x="8608" y="3163"/>
                    <a:pt x="8580" y="3232"/>
                  </a:cubicBezTo>
                  <a:cubicBezTo>
                    <a:pt x="8514" y="3399"/>
                    <a:pt x="8427" y="3558"/>
                    <a:pt x="8346" y="3726"/>
                  </a:cubicBezTo>
                  <a:cubicBezTo>
                    <a:pt x="8240" y="3594"/>
                    <a:pt x="8134" y="3528"/>
                    <a:pt x="8034" y="3528"/>
                  </a:cubicBezTo>
                  <a:cubicBezTo>
                    <a:pt x="7925" y="3528"/>
                    <a:pt x="7823" y="3606"/>
                    <a:pt x="7733" y="3761"/>
                  </a:cubicBezTo>
                  <a:cubicBezTo>
                    <a:pt x="7658" y="3890"/>
                    <a:pt x="7608" y="4034"/>
                    <a:pt x="7538" y="4189"/>
                  </a:cubicBezTo>
                  <a:cubicBezTo>
                    <a:pt x="7508" y="4146"/>
                    <a:pt x="7481" y="4117"/>
                    <a:pt x="7467" y="4083"/>
                  </a:cubicBezTo>
                  <a:cubicBezTo>
                    <a:pt x="7396" y="3915"/>
                    <a:pt x="7317" y="3830"/>
                    <a:pt x="7220" y="3830"/>
                  </a:cubicBezTo>
                  <a:cubicBezTo>
                    <a:pt x="7149" y="3830"/>
                    <a:pt x="7069" y="3874"/>
                    <a:pt x="6974" y="3965"/>
                  </a:cubicBezTo>
                  <a:cubicBezTo>
                    <a:pt x="6854" y="4079"/>
                    <a:pt x="6771" y="4236"/>
                    <a:pt x="6679" y="4379"/>
                  </a:cubicBezTo>
                  <a:cubicBezTo>
                    <a:pt x="6634" y="4450"/>
                    <a:pt x="6606" y="4532"/>
                    <a:pt x="6526" y="4604"/>
                  </a:cubicBezTo>
                  <a:cubicBezTo>
                    <a:pt x="6515" y="4529"/>
                    <a:pt x="6503" y="4454"/>
                    <a:pt x="6495" y="4379"/>
                  </a:cubicBezTo>
                  <a:cubicBezTo>
                    <a:pt x="6480" y="4256"/>
                    <a:pt x="6472" y="4128"/>
                    <a:pt x="6332" y="4082"/>
                  </a:cubicBezTo>
                  <a:cubicBezTo>
                    <a:pt x="6303" y="4072"/>
                    <a:pt x="6276" y="4067"/>
                    <a:pt x="6249" y="4067"/>
                  </a:cubicBezTo>
                  <a:cubicBezTo>
                    <a:pt x="6153" y="4067"/>
                    <a:pt x="6071" y="4127"/>
                    <a:pt x="6012" y="4202"/>
                  </a:cubicBezTo>
                  <a:cubicBezTo>
                    <a:pt x="5900" y="4341"/>
                    <a:pt x="5801" y="4494"/>
                    <a:pt x="5712" y="4650"/>
                  </a:cubicBezTo>
                  <a:cubicBezTo>
                    <a:pt x="5646" y="4763"/>
                    <a:pt x="5606" y="4889"/>
                    <a:pt x="5536" y="5055"/>
                  </a:cubicBezTo>
                  <a:cubicBezTo>
                    <a:pt x="5484" y="4956"/>
                    <a:pt x="5444" y="4885"/>
                    <a:pt x="5408" y="4811"/>
                  </a:cubicBezTo>
                  <a:cubicBezTo>
                    <a:pt x="5309" y="4608"/>
                    <a:pt x="5166" y="4498"/>
                    <a:pt x="5009" y="4498"/>
                  </a:cubicBezTo>
                  <a:cubicBezTo>
                    <a:pt x="4903" y="4498"/>
                    <a:pt x="4790" y="4549"/>
                    <a:pt x="4680" y="4655"/>
                  </a:cubicBezTo>
                  <a:cubicBezTo>
                    <a:pt x="4511" y="4819"/>
                    <a:pt x="4401" y="5045"/>
                    <a:pt x="4270" y="5246"/>
                  </a:cubicBezTo>
                  <a:cubicBezTo>
                    <a:pt x="4227" y="5312"/>
                    <a:pt x="4202" y="5388"/>
                    <a:pt x="4152" y="5495"/>
                  </a:cubicBezTo>
                  <a:cubicBezTo>
                    <a:pt x="4084" y="5308"/>
                    <a:pt x="4035" y="5155"/>
                    <a:pt x="3971" y="5008"/>
                  </a:cubicBezTo>
                  <a:cubicBezTo>
                    <a:pt x="3895" y="4835"/>
                    <a:pt x="3828" y="4637"/>
                    <a:pt x="3599" y="4615"/>
                  </a:cubicBezTo>
                  <a:cubicBezTo>
                    <a:pt x="3572" y="4612"/>
                    <a:pt x="3546" y="4611"/>
                    <a:pt x="3520" y="4611"/>
                  </a:cubicBezTo>
                  <a:cubicBezTo>
                    <a:pt x="3294" y="4611"/>
                    <a:pt x="3109" y="4713"/>
                    <a:pt x="2974" y="4906"/>
                  </a:cubicBezTo>
                  <a:cubicBezTo>
                    <a:pt x="2900" y="5012"/>
                    <a:pt x="2848" y="5132"/>
                    <a:pt x="2767" y="5282"/>
                  </a:cubicBezTo>
                  <a:cubicBezTo>
                    <a:pt x="2724" y="5145"/>
                    <a:pt x="2709" y="5035"/>
                    <a:pt x="2658" y="4945"/>
                  </a:cubicBezTo>
                  <a:cubicBezTo>
                    <a:pt x="2580" y="4807"/>
                    <a:pt x="2502" y="4653"/>
                    <a:pt x="2380" y="4562"/>
                  </a:cubicBezTo>
                  <a:cubicBezTo>
                    <a:pt x="2272" y="4481"/>
                    <a:pt x="2161" y="4442"/>
                    <a:pt x="2055" y="4442"/>
                  </a:cubicBezTo>
                  <a:cubicBezTo>
                    <a:pt x="1885" y="4442"/>
                    <a:pt x="1727" y="4542"/>
                    <a:pt x="1611" y="4729"/>
                  </a:cubicBezTo>
                  <a:cubicBezTo>
                    <a:pt x="1578" y="4780"/>
                    <a:pt x="1552" y="4835"/>
                    <a:pt x="1503" y="4925"/>
                  </a:cubicBezTo>
                  <a:cubicBezTo>
                    <a:pt x="1357" y="4640"/>
                    <a:pt x="1147" y="4530"/>
                    <a:pt x="903" y="4530"/>
                  </a:cubicBezTo>
                  <a:cubicBezTo>
                    <a:pt x="818" y="4530"/>
                    <a:pt x="730" y="4543"/>
                    <a:pt x="638" y="4567"/>
                  </a:cubicBezTo>
                  <a:cubicBezTo>
                    <a:pt x="522" y="4192"/>
                    <a:pt x="640" y="4013"/>
                    <a:pt x="989" y="4001"/>
                  </a:cubicBezTo>
                  <a:cubicBezTo>
                    <a:pt x="998" y="4000"/>
                    <a:pt x="1006" y="4000"/>
                    <a:pt x="1014" y="4000"/>
                  </a:cubicBezTo>
                  <a:cubicBezTo>
                    <a:pt x="1056" y="4000"/>
                    <a:pt x="1099" y="4003"/>
                    <a:pt x="1139" y="4009"/>
                  </a:cubicBezTo>
                  <a:cubicBezTo>
                    <a:pt x="1222" y="4020"/>
                    <a:pt x="1322" y="4062"/>
                    <a:pt x="1396" y="4062"/>
                  </a:cubicBezTo>
                  <a:cubicBezTo>
                    <a:pt x="1419" y="4062"/>
                    <a:pt x="1439" y="4058"/>
                    <a:pt x="1456" y="4047"/>
                  </a:cubicBezTo>
                  <a:cubicBezTo>
                    <a:pt x="1603" y="3953"/>
                    <a:pt x="1724" y="3808"/>
                    <a:pt x="1840" y="3671"/>
                  </a:cubicBezTo>
                  <a:cubicBezTo>
                    <a:pt x="1918" y="3579"/>
                    <a:pt x="1856" y="3509"/>
                    <a:pt x="1770" y="3451"/>
                  </a:cubicBezTo>
                  <a:cubicBezTo>
                    <a:pt x="1663" y="3378"/>
                    <a:pt x="1545" y="3312"/>
                    <a:pt x="1465" y="3215"/>
                  </a:cubicBezTo>
                  <a:cubicBezTo>
                    <a:pt x="1343" y="3068"/>
                    <a:pt x="1377" y="2967"/>
                    <a:pt x="1545" y="2879"/>
                  </a:cubicBezTo>
                  <a:cubicBezTo>
                    <a:pt x="1571" y="2864"/>
                    <a:pt x="1601" y="2857"/>
                    <a:pt x="1628" y="2844"/>
                  </a:cubicBezTo>
                  <a:cubicBezTo>
                    <a:pt x="1915" y="2706"/>
                    <a:pt x="1920" y="2670"/>
                    <a:pt x="1701" y="2447"/>
                  </a:cubicBezTo>
                  <a:cubicBezTo>
                    <a:pt x="1624" y="2367"/>
                    <a:pt x="1547" y="2284"/>
                    <a:pt x="1489" y="2191"/>
                  </a:cubicBezTo>
                  <a:cubicBezTo>
                    <a:pt x="1287" y="1866"/>
                    <a:pt x="1440" y="1556"/>
                    <a:pt x="1821" y="1514"/>
                  </a:cubicBezTo>
                  <a:cubicBezTo>
                    <a:pt x="1860" y="1510"/>
                    <a:pt x="1899" y="1508"/>
                    <a:pt x="1938" y="1508"/>
                  </a:cubicBezTo>
                  <a:cubicBezTo>
                    <a:pt x="2000" y="1508"/>
                    <a:pt x="2064" y="1512"/>
                    <a:pt x="2133" y="1512"/>
                  </a:cubicBezTo>
                  <a:lnTo>
                    <a:pt x="2133" y="1513"/>
                  </a:lnTo>
                  <a:cubicBezTo>
                    <a:pt x="2155" y="1413"/>
                    <a:pt x="2170" y="1335"/>
                    <a:pt x="2190" y="1258"/>
                  </a:cubicBezTo>
                  <a:cubicBezTo>
                    <a:pt x="2263" y="985"/>
                    <a:pt x="2522" y="775"/>
                    <a:pt x="2778" y="775"/>
                  </a:cubicBezTo>
                  <a:cubicBezTo>
                    <a:pt x="2788" y="775"/>
                    <a:pt x="2798" y="776"/>
                    <a:pt x="2809" y="776"/>
                  </a:cubicBezTo>
                  <a:cubicBezTo>
                    <a:pt x="2982" y="788"/>
                    <a:pt x="3085" y="881"/>
                    <a:pt x="3112" y="1055"/>
                  </a:cubicBezTo>
                  <a:cubicBezTo>
                    <a:pt x="3143" y="1250"/>
                    <a:pt x="3256" y="1353"/>
                    <a:pt x="3451" y="1364"/>
                  </a:cubicBezTo>
                  <a:cubicBezTo>
                    <a:pt x="3503" y="1482"/>
                    <a:pt x="3549" y="1607"/>
                    <a:pt x="3614" y="1719"/>
                  </a:cubicBezTo>
                  <a:cubicBezTo>
                    <a:pt x="3666" y="1809"/>
                    <a:pt x="3742" y="1890"/>
                    <a:pt x="3837" y="1890"/>
                  </a:cubicBezTo>
                  <a:cubicBezTo>
                    <a:pt x="3868" y="1890"/>
                    <a:pt x="3901" y="1882"/>
                    <a:pt x="3935" y="1863"/>
                  </a:cubicBezTo>
                  <a:cubicBezTo>
                    <a:pt x="4059" y="1794"/>
                    <a:pt x="4182" y="1770"/>
                    <a:pt x="4307" y="1770"/>
                  </a:cubicBezTo>
                  <a:cubicBezTo>
                    <a:pt x="4387" y="1770"/>
                    <a:pt x="4467" y="1780"/>
                    <a:pt x="4549" y="1794"/>
                  </a:cubicBezTo>
                  <a:cubicBezTo>
                    <a:pt x="4552" y="1794"/>
                    <a:pt x="4555" y="1794"/>
                    <a:pt x="4558" y="1794"/>
                  </a:cubicBezTo>
                  <a:cubicBezTo>
                    <a:pt x="4583" y="1794"/>
                    <a:pt x="4614" y="1778"/>
                    <a:pt x="4674" y="1763"/>
                  </a:cubicBezTo>
                  <a:cubicBezTo>
                    <a:pt x="4649" y="1575"/>
                    <a:pt x="4623" y="1385"/>
                    <a:pt x="4593" y="1163"/>
                  </a:cubicBezTo>
                  <a:cubicBezTo>
                    <a:pt x="4705" y="1156"/>
                    <a:pt x="4791" y="1150"/>
                    <a:pt x="4876" y="1144"/>
                  </a:cubicBezTo>
                  <a:cubicBezTo>
                    <a:pt x="5078" y="1128"/>
                    <a:pt x="5099" y="1098"/>
                    <a:pt x="5056" y="902"/>
                  </a:cubicBezTo>
                  <a:cubicBezTo>
                    <a:pt x="5035" y="805"/>
                    <a:pt x="5006" y="703"/>
                    <a:pt x="5016" y="606"/>
                  </a:cubicBezTo>
                  <a:cubicBezTo>
                    <a:pt x="5037" y="386"/>
                    <a:pt x="5182" y="255"/>
                    <a:pt x="5371" y="255"/>
                  </a:cubicBezTo>
                  <a:cubicBezTo>
                    <a:pt x="5424" y="255"/>
                    <a:pt x="5481" y="266"/>
                    <a:pt x="5539" y="287"/>
                  </a:cubicBezTo>
                  <a:cubicBezTo>
                    <a:pt x="5567" y="298"/>
                    <a:pt x="5600" y="305"/>
                    <a:pt x="5621" y="324"/>
                  </a:cubicBezTo>
                  <a:cubicBezTo>
                    <a:pt x="5716" y="407"/>
                    <a:pt x="5800" y="450"/>
                    <a:pt x="5886" y="450"/>
                  </a:cubicBezTo>
                  <a:cubicBezTo>
                    <a:pt x="5977" y="450"/>
                    <a:pt x="6070" y="401"/>
                    <a:pt x="6181" y="299"/>
                  </a:cubicBezTo>
                  <a:cubicBezTo>
                    <a:pt x="6244" y="240"/>
                    <a:pt x="6322" y="213"/>
                    <a:pt x="6402" y="213"/>
                  </a:cubicBezTo>
                  <a:close/>
                  <a:moveTo>
                    <a:pt x="762" y="5303"/>
                  </a:moveTo>
                  <a:cubicBezTo>
                    <a:pt x="872" y="5303"/>
                    <a:pt x="906" y="5387"/>
                    <a:pt x="915" y="5508"/>
                  </a:cubicBezTo>
                  <a:cubicBezTo>
                    <a:pt x="894" y="5511"/>
                    <a:pt x="875" y="5513"/>
                    <a:pt x="857" y="5513"/>
                  </a:cubicBezTo>
                  <a:cubicBezTo>
                    <a:pt x="743" y="5513"/>
                    <a:pt x="673" y="5450"/>
                    <a:pt x="648" y="5325"/>
                  </a:cubicBezTo>
                  <a:cubicBezTo>
                    <a:pt x="693" y="5310"/>
                    <a:pt x="731" y="5303"/>
                    <a:pt x="762" y="5303"/>
                  </a:cubicBezTo>
                  <a:close/>
                  <a:moveTo>
                    <a:pt x="443" y="5306"/>
                  </a:moveTo>
                  <a:cubicBezTo>
                    <a:pt x="566" y="5306"/>
                    <a:pt x="560" y="5409"/>
                    <a:pt x="568" y="5514"/>
                  </a:cubicBezTo>
                  <a:cubicBezTo>
                    <a:pt x="526" y="5527"/>
                    <a:pt x="489" y="5534"/>
                    <a:pt x="458" y="5534"/>
                  </a:cubicBezTo>
                  <a:cubicBezTo>
                    <a:pt x="379" y="5534"/>
                    <a:pt x="338" y="5490"/>
                    <a:pt x="337" y="5396"/>
                  </a:cubicBezTo>
                  <a:cubicBezTo>
                    <a:pt x="336" y="5365"/>
                    <a:pt x="390" y="5309"/>
                    <a:pt x="422" y="5307"/>
                  </a:cubicBezTo>
                  <a:cubicBezTo>
                    <a:pt x="429" y="5306"/>
                    <a:pt x="436" y="5306"/>
                    <a:pt x="443" y="5306"/>
                  </a:cubicBezTo>
                  <a:close/>
                  <a:moveTo>
                    <a:pt x="1056" y="5327"/>
                  </a:moveTo>
                  <a:cubicBezTo>
                    <a:pt x="1190" y="5327"/>
                    <a:pt x="1268" y="5397"/>
                    <a:pt x="1293" y="5539"/>
                  </a:cubicBezTo>
                  <a:cubicBezTo>
                    <a:pt x="1110" y="5539"/>
                    <a:pt x="1014" y="5470"/>
                    <a:pt x="1009" y="5330"/>
                  </a:cubicBezTo>
                  <a:cubicBezTo>
                    <a:pt x="1025" y="5328"/>
                    <a:pt x="1041" y="5327"/>
                    <a:pt x="1056" y="5327"/>
                  </a:cubicBezTo>
                  <a:close/>
                  <a:moveTo>
                    <a:pt x="8148" y="4049"/>
                  </a:moveTo>
                  <a:lnTo>
                    <a:pt x="8148" y="4049"/>
                  </a:lnTo>
                  <a:cubicBezTo>
                    <a:pt x="8197" y="4266"/>
                    <a:pt x="8195" y="4435"/>
                    <a:pt x="7996" y="4553"/>
                  </a:cubicBezTo>
                  <a:cubicBezTo>
                    <a:pt x="7957" y="4575"/>
                    <a:pt x="7934" y="4628"/>
                    <a:pt x="7905" y="4666"/>
                  </a:cubicBezTo>
                  <a:cubicBezTo>
                    <a:pt x="7965" y="4636"/>
                    <a:pt x="8025" y="4606"/>
                    <a:pt x="8094" y="4573"/>
                  </a:cubicBezTo>
                  <a:lnTo>
                    <a:pt x="8094" y="4573"/>
                  </a:lnTo>
                  <a:cubicBezTo>
                    <a:pt x="8163" y="4725"/>
                    <a:pt x="8126" y="4823"/>
                    <a:pt x="7995" y="4907"/>
                  </a:cubicBezTo>
                  <a:cubicBezTo>
                    <a:pt x="7900" y="4969"/>
                    <a:pt x="7821" y="5057"/>
                    <a:pt x="7734" y="5134"/>
                  </a:cubicBezTo>
                  <a:cubicBezTo>
                    <a:pt x="7839" y="5080"/>
                    <a:pt x="7943" y="5020"/>
                    <a:pt x="8052" y="4971"/>
                  </a:cubicBezTo>
                  <a:cubicBezTo>
                    <a:pt x="8116" y="4943"/>
                    <a:pt x="8190" y="4933"/>
                    <a:pt x="8276" y="4911"/>
                  </a:cubicBezTo>
                  <a:lnTo>
                    <a:pt x="8276" y="4911"/>
                  </a:lnTo>
                  <a:cubicBezTo>
                    <a:pt x="8238" y="5146"/>
                    <a:pt x="7921" y="5412"/>
                    <a:pt x="7542" y="5565"/>
                  </a:cubicBezTo>
                  <a:cubicBezTo>
                    <a:pt x="7425" y="5337"/>
                    <a:pt x="7612" y="5246"/>
                    <a:pt x="7739" y="5129"/>
                  </a:cubicBezTo>
                  <a:cubicBezTo>
                    <a:pt x="7693" y="5124"/>
                    <a:pt x="7646" y="5119"/>
                    <a:pt x="7596" y="5114"/>
                  </a:cubicBezTo>
                  <a:cubicBezTo>
                    <a:pt x="7494" y="4918"/>
                    <a:pt x="7689" y="4845"/>
                    <a:pt x="7768" y="4722"/>
                  </a:cubicBezTo>
                  <a:cubicBezTo>
                    <a:pt x="7727" y="4707"/>
                    <a:pt x="7652" y="4691"/>
                    <a:pt x="7653" y="4680"/>
                  </a:cubicBezTo>
                  <a:cubicBezTo>
                    <a:pt x="7672" y="4474"/>
                    <a:pt x="7668" y="4253"/>
                    <a:pt x="7920" y="4167"/>
                  </a:cubicBezTo>
                  <a:cubicBezTo>
                    <a:pt x="7993" y="4142"/>
                    <a:pt x="8058" y="4097"/>
                    <a:pt x="8148" y="4049"/>
                  </a:cubicBezTo>
                  <a:close/>
                  <a:moveTo>
                    <a:pt x="3187" y="5487"/>
                  </a:moveTo>
                  <a:cubicBezTo>
                    <a:pt x="3206" y="5487"/>
                    <a:pt x="3224" y="5489"/>
                    <a:pt x="3242" y="5491"/>
                  </a:cubicBezTo>
                  <a:cubicBezTo>
                    <a:pt x="3288" y="5497"/>
                    <a:pt x="3327" y="5562"/>
                    <a:pt x="3415" y="5640"/>
                  </a:cubicBezTo>
                  <a:lnTo>
                    <a:pt x="3045" y="5640"/>
                  </a:lnTo>
                  <a:cubicBezTo>
                    <a:pt x="3055" y="5513"/>
                    <a:pt x="3121" y="5487"/>
                    <a:pt x="3187" y="5487"/>
                  </a:cubicBezTo>
                  <a:close/>
                  <a:moveTo>
                    <a:pt x="3547" y="5477"/>
                  </a:moveTo>
                  <a:cubicBezTo>
                    <a:pt x="3549" y="5477"/>
                    <a:pt x="3551" y="5477"/>
                    <a:pt x="3552" y="5477"/>
                  </a:cubicBezTo>
                  <a:cubicBezTo>
                    <a:pt x="3622" y="5491"/>
                    <a:pt x="3690" y="5515"/>
                    <a:pt x="3758" y="5535"/>
                  </a:cubicBezTo>
                  <a:cubicBezTo>
                    <a:pt x="3739" y="5574"/>
                    <a:pt x="3725" y="5638"/>
                    <a:pt x="3697" y="5645"/>
                  </a:cubicBezTo>
                  <a:cubicBezTo>
                    <a:pt x="3662" y="5653"/>
                    <a:pt x="3623" y="5662"/>
                    <a:pt x="3588" y="5662"/>
                  </a:cubicBezTo>
                  <a:cubicBezTo>
                    <a:pt x="3525" y="5662"/>
                    <a:pt x="3469" y="5633"/>
                    <a:pt x="3445" y="5516"/>
                  </a:cubicBezTo>
                  <a:cubicBezTo>
                    <a:pt x="3495" y="5498"/>
                    <a:pt x="3524" y="5477"/>
                    <a:pt x="3547" y="5477"/>
                  </a:cubicBezTo>
                  <a:close/>
                  <a:moveTo>
                    <a:pt x="3662" y="5725"/>
                  </a:moveTo>
                  <a:cubicBezTo>
                    <a:pt x="3716" y="5725"/>
                    <a:pt x="3762" y="5781"/>
                    <a:pt x="3820" y="5890"/>
                  </a:cubicBezTo>
                  <a:lnTo>
                    <a:pt x="3458" y="5890"/>
                  </a:lnTo>
                  <a:cubicBezTo>
                    <a:pt x="3547" y="5779"/>
                    <a:pt x="3608" y="5725"/>
                    <a:pt x="3662" y="5725"/>
                  </a:cubicBezTo>
                  <a:close/>
                  <a:moveTo>
                    <a:pt x="8236" y="5233"/>
                  </a:moveTo>
                  <a:lnTo>
                    <a:pt x="8236" y="5233"/>
                  </a:lnTo>
                  <a:cubicBezTo>
                    <a:pt x="8250" y="5507"/>
                    <a:pt x="8103" y="5644"/>
                    <a:pt x="7546" y="5894"/>
                  </a:cubicBezTo>
                  <a:cubicBezTo>
                    <a:pt x="7505" y="5792"/>
                    <a:pt x="7492" y="5703"/>
                    <a:pt x="7599" y="5635"/>
                  </a:cubicBezTo>
                  <a:cubicBezTo>
                    <a:pt x="7808" y="5502"/>
                    <a:pt x="8018" y="5371"/>
                    <a:pt x="8236" y="5233"/>
                  </a:cubicBezTo>
                  <a:close/>
                  <a:moveTo>
                    <a:pt x="1178" y="5677"/>
                  </a:moveTo>
                  <a:cubicBezTo>
                    <a:pt x="1286" y="5677"/>
                    <a:pt x="1352" y="5749"/>
                    <a:pt x="1379" y="5895"/>
                  </a:cubicBezTo>
                  <a:cubicBezTo>
                    <a:pt x="1364" y="5896"/>
                    <a:pt x="1350" y="5896"/>
                    <a:pt x="1337" y="5896"/>
                  </a:cubicBezTo>
                  <a:cubicBezTo>
                    <a:pt x="1190" y="5896"/>
                    <a:pt x="1099" y="5830"/>
                    <a:pt x="1063" y="5698"/>
                  </a:cubicBezTo>
                  <a:cubicBezTo>
                    <a:pt x="1106" y="5684"/>
                    <a:pt x="1144" y="5677"/>
                    <a:pt x="1178" y="5677"/>
                  </a:cubicBezTo>
                  <a:close/>
                  <a:moveTo>
                    <a:pt x="3254" y="5764"/>
                  </a:moveTo>
                  <a:cubicBezTo>
                    <a:pt x="3311" y="5764"/>
                    <a:pt x="3361" y="5781"/>
                    <a:pt x="3406" y="5840"/>
                  </a:cubicBezTo>
                  <a:cubicBezTo>
                    <a:pt x="3346" y="5878"/>
                    <a:pt x="3293" y="5896"/>
                    <a:pt x="3246" y="5896"/>
                  </a:cubicBezTo>
                  <a:cubicBezTo>
                    <a:pt x="3181" y="5896"/>
                    <a:pt x="3128" y="5861"/>
                    <a:pt x="3087" y="5790"/>
                  </a:cubicBezTo>
                  <a:cubicBezTo>
                    <a:pt x="3149" y="5778"/>
                    <a:pt x="3204" y="5764"/>
                    <a:pt x="3254" y="5764"/>
                  </a:cubicBezTo>
                  <a:close/>
                  <a:moveTo>
                    <a:pt x="444" y="5678"/>
                  </a:moveTo>
                  <a:cubicBezTo>
                    <a:pt x="553" y="5678"/>
                    <a:pt x="619" y="5748"/>
                    <a:pt x="638" y="5890"/>
                  </a:cubicBezTo>
                  <a:cubicBezTo>
                    <a:pt x="599" y="5901"/>
                    <a:pt x="567" y="5906"/>
                    <a:pt x="540" y="5906"/>
                  </a:cubicBezTo>
                  <a:cubicBezTo>
                    <a:pt x="413" y="5906"/>
                    <a:pt x="407" y="5795"/>
                    <a:pt x="398" y="5682"/>
                  </a:cubicBezTo>
                  <a:cubicBezTo>
                    <a:pt x="414" y="5679"/>
                    <a:pt x="430" y="5678"/>
                    <a:pt x="444" y="5678"/>
                  </a:cubicBezTo>
                  <a:close/>
                  <a:moveTo>
                    <a:pt x="788" y="5678"/>
                  </a:moveTo>
                  <a:cubicBezTo>
                    <a:pt x="898" y="5678"/>
                    <a:pt x="965" y="5747"/>
                    <a:pt x="986" y="5885"/>
                  </a:cubicBezTo>
                  <a:cubicBezTo>
                    <a:pt x="938" y="5901"/>
                    <a:pt x="899" y="5909"/>
                    <a:pt x="867" y="5909"/>
                  </a:cubicBezTo>
                  <a:cubicBezTo>
                    <a:pt x="750" y="5909"/>
                    <a:pt x="723" y="5811"/>
                    <a:pt x="721" y="5685"/>
                  </a:cubicBezTo>
                  <a:cubicBezTo>
                    <a:pt x="745" y="5680"/>
                    <a:pt x="767" y="5678"/>
                    <a:pt x="788" y="5678"/>
                  </a:cubicBezTo>
                  <a:close/>
                  <a:moveTo>
                    <a:pt x="597" y="6022"/>
                  </a:moveTo>
                  <a:cubicBezTo>
                    <a:pt x="671" y="6022"/>
                    <a:pt x="714" y="6072"/>
                    <a:pt x="716" y="6205"/>
                  </a:cubicBezTo>
                  <a:cubicBezTo>
                    <a:pt x="671" y="6224"/>
                    <a:pt x="633" y="6233"/>
                    <a:pt x="601" y="6233"/>
                  </a:cubicBezTo>
                  <a:cubicBezTo>
                    <a:pt x="524" y="6233"/>
                    <a:pt x="482" y="6178"/>
                    <a:pt x="475" y="6051"/>
                  </a:cubicBezTo>
                  <a:cubicBezTo>
                    <a:pt x="522" y="6033"/>
                    <a:pt x="562" y="6022"/>
                    <a:pt x="597" y="6022"/>
                  </a:cubicBezTo>
                  <a:close/>
                  <a:moveTo>
                    <a:pt x="3988" y="6001"/>
                  </a:moveTo>
                  <a:cubicBezTo>
                    <a:pt x="4021" y="6065"/>
                    <a:pt x="4054" y="6129"/>
                    <a:pt x="4088" y="6193"/>
                  </a:cubicBezTo>
                  <a:cubicBezTo>
                    <a:pt x="4057" y="6208"/>
                    <a:pt x="4027" y="6221"/>
                    <a:pt x="3997" y="6235"/>
                  </a:cubicBezTo>
                  <a:lnTo>
                    <a:pt x="3932" y="6026"/>
                  </a:lnTo>
                  <a:cubicBezTo>
                    <a:pt x="3951" y="6017"/>
                    <a:pt x="3969" y="6009"/>
                    <a:pt x="3988" y="6001"/>
                  </a:cubicBezTo>
                  <a:close/>
                  <a:moveTo>
                    <a:pt x="945" y="6022"/>
                  </a:moveTo>
                  <a:cubicBezTo>
                    <a:pt x="996" y="6022"/>
                    <a:pt x="1037" y="6048"/>
                    <a:pt x="1056" y="6139"/>
                  </a:cubicBezTo>
                  <a:cubicBezTo>
                    <a:pt x="1061" y="6166"/>
                    <a:pt x="1012" y="6231"/>
                    <a:pt x="982" y="6235"/>
                  </a:cubicBezTo>
                  <a:cubicBezTo>
                    <a:pt x="968" y="6237"/>
                    <a:pt x="955" y="6238"/>
                    <a:pt x="942" y="6238"/>
                  </a:cubicBezTo>
                  <a:cubicBezTo>
                    <a:pt x="849" y="6238"/>
                    <a:pt x="798" y="6182"/>
                    <a:pt x="816" y="6052"/>
                  </a:cubicBezTo>
                  <a:cubicBezTo>
                    <a:pt x="861" y="6038"/>
                    <a:pt x="906" y="6022"/>
                    <a:pt x="945" y="6022"/>
                  </a:cubicBezTo>
                  <a:close/>
                  <a:moveTo>
                    <a:pt x="1258" y="6061"/>
                  </a:moveTo>
                  <a:cubicBezTo>
                    <a:pt x="1363" y="6061"/>
                    <a:pt x="1425" y="6118"/>
                    <a:pt x="1444" y="6233"/>
                  </a:cubicBezTo>
                  <a:cubicBezTo>
                    <a:pt x="1395" y="6241"/>
                    <a:pt x="1346" y="6252"/>
                    <a:pt x="1303" y="6252"/>
                  </a:cubicBezTo>
                  <a:cubicBezTo>
                    <a:pt x="1224" y="6252"/>
                    <a:pt x="1165" y="6217"/>
                    <a:pt x="1162" y="6073"/>
                  </a:cubicBezTo>
                  <a:cubicBezTo>
                    <a:pt x="1197" y="6065"/>
                    <a:pt x="1229" y="6061"/>
                    <a:pt x="1258" y="6061"/>
                  </a:cubicBezTo>
                  <a:close/>
                  <a:moveTo>
                    <a:pt x="3796" y="5939"/>
                  </a:moveTo>
                  <a:cubicBezTo>
                    <a:pt x="3824" y="6016"/>
                    <a:pt x="3840" y="6051"/>
                    <a:pt x="3849" y="6087"/>
                  </a:cubicBezTo>
                  <a:cubicBezTo>
                    <a:pt x="3856" y="6126"/>
                    <a:pt x="3853" y="6165"/>
                    <a:pt x="3857" y="6223"/>
                  </a:cubicBezTo>
                  <a:cubicBezTo>
                    <a:pt x="3801" y="6231"/>
                    <a:pt x="3742" y="6256"/>
                    <a:pt x="3697" y="6256"/>
                  </a:cubicBezTo>
                  <a:cubicBezTo>
                    <a:pt x="3683" y="6256"/>
                    <a:pt x="3670" y="6254"/>
                    <a:pt x="3659" y="6248"/>
                  </a:cubicBezTo>
                  <a:cubicBezTo>
                    <a:pt x="3596" y="6216"/>
                    <a:pt x="3557" y="6137"/>
                    <a:pt x="3483" y="6049"/>
                  </a:cubicBezTo>
                  <a:cubicBezTo>
                    <a:pt x="3612" y="6004"/>
                    <a:pt x="3690" y="5977"/>
                    <a:pt x="3796" y="5939"/>
                  </a:cubicBezTo>
                  <a:close/>
                  <a:moveTo>
                    <a:pt x="6295" y="4912"/>
                  </a:moveTo>
                  <a:cubicBezTo>
                    <a:pt x="6464" y="5145"/>
                    <a:pt x="6251" y="5228"/>
                    <a:pt x="6181" y="5359"/>
                  </a:cubicBezTo>
                  <a:cubicBezTo>
                    <a:pt x="6234" y="5347"/>
                    <a:pt x="6288" y="5336"/>
                    <a:pt x="6367" y="5318"/>
                  </a:cubicBezTo>
                  <a:lnTo>
                    <a:pt x="6367" y="5318"/>
                  </a:lnTo>
                  <a:cubicBezTo>
                    <a:pt x="6335" y="5419"/>
                    <a:pt x="6310" y="5497"/>
                    <a:pt x="6285" y="5576"/>
                  </a:cubicBezTo>
                  <a:cubicBezTo>
                    <a:pt x="6320" y="5589"/>
                    <a:pt x="6363" y="5594"/>
                    <a:pt x="6389" y="5616"/>
                  </a:cubicBezTo>
                  <a:cubicBezTo>
                    <a:pt x="6423" y="5647"/>
                    <a:pt x="6446" y="5692"/>
                    <a:pt x="6490" y="5754"/>
                  </a:cubicBezTo>
                  <a:cubicBezTo>
                    <a:pt x="6219" y="5927"/>
                    <a:pt x="5963" y="6089"/>
                    <a:pt x="5699" y="6256"/>
                  </a:cubicBezTo>
                  <a:cubicBezTo>
                    <a:pt x="5624" y="6102"/>
                    <a:pt x="5643" y="6013"/>
                    <a:pt x="5755" y="5939"/>
                  </a:cubicBezTo>
                  <a:cubicBezTo>
                    <a:pt x="5827" y="5890"/>
                    <a:pt x="5891" y="5827"/>
                    <a:pt x="5959" y="5771"/>
                  </a:cubicBezTo>
                  <a:lnTo>
                    <a:pt x="5959" y="5771"/>
                  </a:lnTo>
                  <a:cubicBezTo>
                    <a:pt x="5862" y="5808"/>
                    <a:pt x="5765" y="5845"/>
                    <a:pt x="5661" y="5885"/>
                  </a:cubicBezTo>
                  <a:cubicBezTo>
                    <a:pt x="5586" y="5665"/>
                    <a:pt x="5860" y="5673"/>
                    <a:pt x="5888" y="5527"/>
                  </a:cubicBezTo>
                  <a:lnTo>
                    <a:pt x="5888" y="5527"/>
                  </a:lnTo>
                  <a:cubicBezTo>
                    <a:pt x="5832" y="5534"/>
                    <a:pt x="5776" y="5541"/>
                    <a:pt x="5697" y="5552"/>
                  </a:cubicBezTo>
                  <a:cubicBezTo>
                    <a:pt x="5681" y="5104"/>
                    <a:pt x="6106" y="5131"/>
                    <a:pt x="6295" y="4912"/>
                  </a:cubicBezTo>
                  <a:close/>
                  <a:moveTo>
                    <a:pt x="3250" y="6044"/>
                  </a:moveTo>
                  <a:cubicBezTo>
                    <a:pt x="3368" y="6044"/>
                    <a:pt x="3432" y="6110"/>
                    <a:pt x="3439" y="6243"/>
                  </a:cubicBezTo>
                  <a:cubicBezTo>
                    <a:pt x="3357" y="6249"/>
                    <a:pt x="3274" y="6255"/>
                    <a:pt x="3177" y="6262"/>
                  </a:cubicBezTo>
                  <a:cubicBezTo>
                    <a:pt x="3166" y="6183"/>
                    <a:pt x="3155" y="6120"/>
                    <a:pt x="3145" y="6058"/>
                  </a:cubicBezTo>
                  <a:cubicBezTo>
                    <a:pt x="3184" y="6049"/>
                    <a:pt x="3219" y="6044"/>
                    <a:pt x="3250" y="6044"/>
                  </a:cubicBezTo>
                  <a:close/>
                  <a:moveTo>
                    <a:pt x="2943" y="6028"/>
                  </a:moveTo>
                  <a:cubicBezTo>
                    <a:pt x="2963" y="6032"/>
                    <a:pt x="2985" y="6035"/>
                    <a:pt x="3005" y="6039"/>
                  </a:cubicBezTo>
                  <a:cubicBezTo>
                    <a:pt x="3025" y="6105"/>
                    <a:pt x="3044" y="6172"/>
                    <a:pt x="3081" y="6296"/>
                  </a:cubicBezTo>
                  <a:cubicBezTo>
                    <a:pt x="2965" y="6265"/>
                    <a:pt x="2898" y="6247"/>
                    <a:pt x="2830" y="6229"/>
                  </a:cubicBezTo>
                  <a:cubicBezTo>
                    <a:pt x="2868" y="6162"/>
                    <a:pt x="2905" y="6095"/>
                    <a:pt x="2943" y="6028"/>
                  </a:cubicBezTo>
                  <a:close/>
                  <a:moveTo>
                    <a:pt x="8203" y="5615"/>
                  </a:moveTo>
                  <a:cubicBezTo>
                    <a:pt x="8342" y="5879"/>
                    <a:pt x="8332" y="5947"/>
                    <a:pt x="8120" y="6089"/>
                  </a:cubicBezTo>
                  <a:cubicBezTo>
                    <a:pt x="7940" y="6210"/>
                    <a:pt x="7755" y="6322"/>
                    <a:pt x="7562" y="6444"/>
                  </a:cubicBezTo>
                  <a:cubicBezTo>
                    <a:pt x="7468" y="6176"/>
                    <a:pt x="7531" y="6020"/>
                    <a:pt x="7750" y="5910"/>
                  </a:cubicBezTo>
                  <a:cubicBezTo>
                    <a:pt x="7910" y="5830"/>
                    <a:pt x="8052" y="5715"/>
                    <a:pt x="8203" y="5615"/>
                  </a:cubicBezTo>
                  <a:close/>
                  <a:moveTo>
                    <a:pt x="662" y="6335"/>
                  </a:moveTo>
                  <a:cubicBezTo>
                    <a:pt x="746" y="6335"/>
                    <a:pt x="787" y="6398"/>
                    <a:pt x="796" y="6512"/>
                  </a:cubicBezTo>
                  <a:cubicBezTo>
                    <a:pt x="765" y="6521"/>
                    <a:pt x="738" y="6525"/>
                    <a:pt x="714" y="6525"/>
                  </a:cubicBezTo>
                  <a:cubicBezTo>
                    <a:pt x="624" y="6525"/>
                    <a:pt x="576" y="6468"/>
                    <a:pt x="567" y="6355"/>
                  </a:cubicBezTo>
                  <a:cubicBezTo>
                    <a:pt x="604" y="6342"/>
                    <a:pt x="635" y="6335"/>
                    <a:pt x="662" y="6335"/>
                  </a:cubicBezTo>
                  <a:close/>
                  <a:moveTo>
                    <a:pt x="3328" y="6387"/>
                  </a:moveTo>
                  <a:cubicBezTo>
                    <a:pt x="3417" y="6387"/>
                    <a:pt x="3479" y="6435"/>
                    <a:pt x="3512" y="6531"/>
                  </a:cubicBezTo>
                  <a:cubicBezTo>
                    <a:pt x="3473" y="6540"/>
                    <a:pt x="3438" y="6544"/>
                    <a:pt x="3407" y="6544"/>
                  </a:cubicBezTo>
                  <a:cubicBezTo>
                    <a:pt x="3303" y="6544"/>
                    <a:pt x="3240" y="6498"/>
                    <a:pt x="3219" y="6406"/>
                  </a:cubicBezTo>
                  <a:cubicBezTo>
                    <a:pt x="3259" y="6394"/>
                    <a:pt x="3295" y="6387"/>
                    <a:pt x="3328" y="6387"/>
                  </a:cubicBezTo>
                  <a:close/>
                  <a:moveTo>
                    <a:pt x="1280" y="6356"/>
                  </a:moveTo>
                  <a:cubicBezTo>
                    <a:pt x="1424" y="6356"/>
                    <a:pt x="1502" y="6422"/>
                    <a:pt x="1515" y="6553"/>
                  </a:cubicBezTo>
                  <a:cubicBezTo>
                    <a:pt x="1495" y="6555"/>
                    <a:pt x="1476" y="6557"/>
                    <a:pt x="1458" y="6557"/>
                  </a:cubicBezTo>
                  <a:cubicBezTo>
                    <a:pt x="1331" y="6557"/>
                    <a:pt x="1257" y="6490"/>
                    <a:pt x="1236" y="6358"/>
                  </a:cubicBezTo>
                  <a:cubicBezTo>
                    <a:pt x="1251" y="6356"/>
                    <a:pt x="1266" y="6356"/>
                    <a:pt x="1280" y="6356"/>
                  </a:cubicBezTo>
                  <a:close/>
                  <a:moveTo>
                    <a:pt x="3860" y="6322"/>
                  </a:moveTo>
                  <a:cubicBezTo>
                    <a:pt x="3875" y="6386"/>
                    <a:pt x="3908" y="6449"/>
                    <a:pt x="3891" y="6492"/>
                  </a:cubicBezTo>
                  <a:cubicBezTo>
                    <a:pt x="3876" y="6531"/>
                    <a:pt x="3808" y="6569"/>
                    <a:pt x="3760" y="6572"/>
                  </a:cubicBezTo>
                  <a:cubicBezTo>
                    <a:pt x="3754" y="6572"/>
                    <a:pt x="3747" y="6572"/>
                    <a:pt x="3741" y="6572"/>
                  </a:cubicBezTo>
                  <a:cubicBezTo>
                    <a:pt x="3633" y="6572"/>
                    <a:pt x="3580" y="6505"/>
                    <a:pt x="3608" y="6348"/>
                  </a:cubicBezTo>
                  <a:cubicBezTo>
                    <a:pt x="3691" y="6340"/>
                    <a:pt x="3768" y="6331"/>
                    <a:pt x="3860" y="6322"/>
                  </a:cubicBezTo>
                  <a:close/>
                  <a:moveTo>
                    <a:pt x="1009" y="6334"/>
                  </a:moveTo>
                  <a:cubicBezTo>
                    <a:pt x="1119" y="6334"/>
                    <a:pt x="1141" y="6433"/>
                    <a:pt x="1155" y="6565"/>
                  </a:cubicBezTo>
                  <a:cubicBezTo>
                    <a:pt x="1108" y="6567"/>
                    <a:pt x="1063" y="6573"/>
                    <a:pt x="1023" y="6573"/>
                  </a:cubicBezTo>
                  <a:cubicBezTo>
                    <a:pt x="947" y="6573"/>
                    <a:pt x="891" y="6551"/>
                    <a:pt x="881" y="6440"/>
                  </a:cubicBezTo>
                  <a:cubicBezTo>
                    <a:pt x="878" y="6408"/>
                    <a:pt x="925" y="6347"/>
                    <a:pt x="957" y="6340"/>
                  </a:cubicBezTo>
                  <a:cubicBezTo>
                    <a:pt x="977" y="6336"/>
                    <a:pt x="994" y="6334"/>
                    <a:pt x="1009" y="6334"/>
                  </a:cubicBezTo>
                  <a:close/>
                  <a:moveTo>
                    <a:pt x="3019" y="6386"/>
                  </a:moveTo>
                  <a:cubicBezTo>
                    <a:pt x="3053" y="6386"/>
                    <a:pt x="3092" y="6450"/>
                    <a:pt x="3161" y="6517"/>
                  </a:cubicBezTo>
                  <a:cubicBezTo>
                    <a:pt x="3072" y="6549"/>
                    <a:pt x="3015" y="6585"/>
                    <a:pt x="2966" y="6585"/>
                  </a:cubicBezTo>
                  <a:cubicBezTo>
                    <a:pt x="2962" y="6585"/>
                    <a:pt x="2959" y="6585"/>
                    <a:pt x="2955" y="6585"/>
                  </a:cubicBezTo>
                  <a:cubicBezTo>
                    <a:pt x="2920" y="6580"/>
                    <a:pt x="2892" y="6511"/>
                    <a:pt x="2861" y="6471"/>
                  </a:cubicBezTo>
                  <a:cubicBezTo>
                    <a:pt x="2913" y="6440"/>
                    <a:pt x="2963" y="6390"/>
                    <a:pt x="3017" y="6386"/>
                  </a:cubicBezTo>
                  <a:cubicBezTo>
                    <a:pt x="3017" y="6386"/>
                    <a:pt x="3018" y="6386"/>
                    <a:pt x="3019" y="6386"/>
                  </a:cubicBezTo>
                  <a:close/>
                  <a:moveTo>
                    <a:pt x="3338" y="6657"/>
                  </a:moveTo>
                  <a:cubicBezTo>
                    <a:pt x="3459" y="6657"/>
                    <a:pt x="3524" y="6716"/>
                    <a:pt x="3534" y="6835"/>
                  </a:cubicBezTo>
                  <a:cubicBezTo>
                    <a:pt x="3512" y="6838"/>
                    <a:pt x="3490" y="6839"/>
                    <a:pt x="3471" y="6839"/>
                  </a:cubicBezTo>
                  <a:cubicBezTo>
                    <a:pt x="3351" y="6839"/>
                    <a:pt x="3285" y="6781"/>
                    <a:pt x="3274" y="6662"/>
                  </a:cubicBezTo>
                  <a:cubicBezTo>
                    <a:pt x="3297" y="6659"/>
                    <a:pt x="3318" y="6657"/>
                    <a:pt x="3338" y="6657"/>
                  </a:cubicBezTo>
                  <a:close/>
                  <a:moveTo>
                    <a:pt x="4016" y="6283"/>
                  </a:moveTo>
                  <a:cubicBezTo>
                    <a:pt x="4078" y="6325"/>
                    <a:pt x="4132" y="6344"/>
                    <a:pt x="4132" y="6365"/>
                  </a:cubicBezTo>
                  <a:cubicBezTo>
                    <a:pt x="4132" y="6522"/>
                    <a:pt x="4222" y="6680"/>
                    <a:pt x="4141" y="6854"/>
                  </a:cubicBezTo>
                  <a:cubicBezTo>
                    <a:pt x="4025" y="6695"/>
                    <a:pt x="4014" y="6650"/>
                    <a:pt x="4016" y="6283"/>
                  </a:cubicBezTo>
                  <a:close/>
                  <a:moveTo>
                    <a:pt x="3819" y="6612"/>
                  </a:moveTo>
                  <a:cubicBezTo>
                    <a:pt x="3878" y="6612"/>
                    <a:pt x="3924" y="6635"/>
                    <a:pt x="3945" y="6726"/>
                  </a:cubicBezTo>
                  <a:cubicBezTo>
                    <a:pt x="3963" y="6805"/>
                    <a:pt x="3935" y="6863"/>
                    <a:pt x="3843" y="6875"/>
                  </a:cubicBezTo>
                  <a:cubicBezTo>
                    <a:pt x="3826" y="6877"/>
                    <a:pt x="3810" y="6879"/>
                    <a:pt x="3797" y="6879"/>
                  </a:cubicBezTo>
                  <a:cubicBezTo>
                    <a:pt x="3704" y="6879"/>
                    <a:pt x="3676" y="6824"/>
                    <a:pt x="3659" y="6635"/>
                  </a:cubicBezTo>
                  <a:cubicBezTo>
                    <a:pt x="3717" y="6627"/>
                    <a:pt x="3772" y="6612"/>
                    <a:pt x="3819" y="6612"/>
                  </a:cubicBezTo>
                  <a:close/>
                  <a:moveTo>
                    <a:pt x="3050" y="6674"/>
                  </a:moveTo>
                  <a:cubicBezTo>
                    <a:pt x="3102" y="6674"/>
                    <a:pt x="3146" y="6693"/>
                    <a:pt x="3157" y="6775"/>
                  </a:cubicBezTo>
                  <a:cubicBezTo>
                    <a:pt x="3162" y="6804"/>
                    <a:pt x="3108" y="6861"/>
                    <a:pt x="3073" y="6870"/>
                  </a:cubicBezTo>
                  <a:cubicBezTo>
                    <a:pt x="3049" y="6876"/>
                    <a:pt x="3028" y="6879"/>
                    <a:pt x="3009" y="6879"/>
                  </a:cubicBezTo>
                  <a:cubicBezTo>
                    <a:pt x="2926" y="6879"/>
                    <a:pt x="2884" y="6825"/>
                    <a:pt x="2896" y="6715"/>
                  </a:cubicBezTo>
                  <a:lnTo>
                    <a:pt x="2896" y="6715"/>
                  </a:lnTo>
                  <a:lnTo>
                    <a:pt x="2896" y="6716"/>
                  </a:lnTo>
                  <a:cubicBezTo>
                    <a:pt x="2915" y="6704"/>
                    <a:pt x="2930" y="6687"/>
                    <a:pt x="2948" y="6685"/>
                  </a:cubicBezTo>
                  <a:cubicBezTo>
                    <a:pt x="2981" y="6681"/>
                    <a:pt x="3017" y="6674"/>
                    <a:pt x="3050" y="6674"/>
                  </a:cubicBezTo>
                  <a:close/>
                  <a:moveTo>
                    <a:pt x="1024" y="6706"/>
                  </a:moveTo>
                  <a:cubicBezTo>
                    <a:pt x="1135" y="6706"/>
                    <a:pt x="1195" y="6768"/>
                    <a:pt x="1206" y="6893"/>
                  </a:cubicBezTo>
                  <a:cubicBezTo>
                    <a:pt x="1193" y="6894"/>
                    <a:pt x="1180" y="6895"/>
                    <a:pt x="1168" y="6895"/>
                  </a:cubicBezTo>
                  <a:cubicBezTo>
                    <a:pt x="1053" y="6895"/>
                    <a:pt x="980" y="6835"/>
                    <a:pt x="951" y="6713"/>
                  </a:cubicBezTo>
                  <a:cubicBezTo>
                    <a:pt x="978" y="6708"/>
                    <a:pt x="1002" y="6706"/>
                    <a:pt x="1024" y="6706"/>
                  </a:cubicBezTo>
                  <a:close/>
                  <a:moveTo>
                    <a:pt x="660" y="6687"/>
                  </a:moveTo>
                  <a:cubicBezTo>
                    <a:pt x="774" y="6687"/>
                    <a:pt x="841" y="6758"/>
                    <a:pt x="862" y="6900"/>
                  </a:cubicBezTo>
                  <a:cubicBezTo>
                    <a:pt x="858" y="6900"/>
                    <a:pt x="853" y="6900"/>
                    <a:pt x="848" y="6900"/>
                  </a:cubicBezTo>
                  <a:cubicBezTo>
                    <a:pt x="711" y="6900"/>
                    <a:pt x="637" y="6830"/>
                    <a:pt x="625" y="6690"/>
                  </a:cubicBezTo>
                  <a:cubicBezTo>
                    <a:pt x="638" y="6688"/>
                    <a:pt x="649" y="6687"/>
                    <a:pt x="660" y="6687"/>
                  </a:cubicBezTo>
                  <a:close/>
                  <a:moveTo>
                    <a:pt x="1346" y="6700"/>
                  </a:moveTo>
                  <a:cubicBezTo>
                    <a:pt x="1497" y="6700"/>
                    <a:pt x="1578" y="6766"/>
                    <a:pt x="1589" y="6897"/>
                  </a:cubicBezTo>
                  <a:cubicBezTo>
                    <a:pt x="1569" y="6900"/>
                    <a:pt x="1549" y="6901"/>
                    <a:pt x="1531" y="6901"/>
                  </a:cubicBezTo>
                  <a:cubicBezTo>
                    <a:pt x="1411" y="6901"/>
                    <a:pt x="1336" y="6834"/>
                    <a:pt x="1304" y="6701"/>
                  </a:cubicBezTo>
                  <a:cubicBezTo>
                    <a:pt x="1318" y="6700"/>
                    <a:pt x="1333" y="6700"/>
                    <a:pt x="1346" y="6700"/>
                  </a:cubicBezTo>
                  <a:close/>
                  <a:moveTo>
                    <a:pt x="8266" y="6120"/>
                  </a:moveTo>
                  <a:cubicBezTo>
                    <a:pt x="8332" y="6283"/>
                    <a:pt x="8338" y="6403"/>
                    <a:pt x="8211" y="6497"/>
                  </a:cubicBezTo>
                  <a:cubicBezTo>
                    <a:pt x="8020" y="6638"/>
                    <a:pt x="7825" y="6778"/>
                    <a:pt x="7626" y="6922"/>
                  </a:cubicBezTo>
                  <a:cubicBezTo>
                    <a:pt x="7519" y="6605"/>
                    <a:pt x="7524" y="6584"/>
                    <a:pt x="7750" y="6440"/>
                  </a:cubicBezTo>
                  <a:cubicBezTo>
                    <a:pt x="7918" y="6334"/>
                    <a:pt x="8085" y="6231"/>
                    <a:pt x="8266" y="6120"/>
                  </a:cubicBezTo>
                  <a:close/>
                  <a:moveTo>
                    <a:pt x="6447" y="5921"/>
                  </a:moveTo>
                  <a:cubicBezTo>
                    <a:pt x="6505" y="6026"/>
                    <a:pt x="6482" y="6102"/>
                    <a:pt x="6382" y="6167"/>
                  </a:cubicBezTo>
                  <a:cubicBezTo>
                    <a:pt x="6310" y="6215"/>
                    <a:pt x="6246" y="6277"/>
                    <a:pt x="6178" y="6331"/>
                  </a:cubicBezTo>
                  <a:cubicBezTo>
                    <a:pt x="6271" y="6302"/>
                    <a:pt x="6364" y="6272"/>
                    <a:pt x="6458" y="6242"/>
                  </a:cubicBezTo>
                  <a:lnTo>
                    <a:pt x="6458" y="6242"/>
                  </a:lnTo>
                  <a:cubicBezTo>
                    <a:pt x="6507" y="6511"/>
                    <a:pt x="6508" y="6513"/>
                    <a:pt x="6310" y="6637"/>
                  </a:cubicBezTo>
                  <a:cubicBezTo>
                    <a:pt x="6141" y="6743"/>
                    <a:pt x="5970" y="6843"/>
                    <a:pt x="5799" y="6945"/>
                  </a:cubicBezTo>
                  <a:cubicBezTo>
                    <a:pt x="5715" y="6801"/>
                    <a:pt x="5746" y="6654"/>
                    <a:pt x="5889" y="6502"/>
                  </a:cubicBezTo>
                  <a:lnTo>
                    <a:pt x="5889" y="6502"/>
                  </a:lnTo>
                  <a:cubicBezTo>
                    <a:pt x="5832" y="6511"/>
                    <a:pt x="5776" y="6521"/>
                    <a:pt x="5719" y="6530"/>
                  </a:cubicBezTo>
                  <a:cubicBezTo>
                    <a:pt x="5720" y="6331"/>
                    <a:pt x="5863" y="6211"/>
                    <a:pt x="6447" y="5921"/>
                  </a:cubicBezTo>
                  <a:close/>
                  <a:moveTo>
                    <a:pt x="3863" y="6917"/>
                  </a:moveTo>
                  <a:cubicBezTo>
                    <a:pt x="3928" y="6917"/>
                    <a:pt x="3979" y="6945"/>
                    <a:pt x="3988" y="7070"/>
                  </a:cubicBezTo>
                  <a:cubicBezTo>
                    <a:pt x="3950" y="7080"/>
                    <a:pt x="3916" y="7085"/>
                    <a:pt x="3886" y="7085"/>
                  </a:cubicBezTo>
                  <a:cubicBezTo>
                    <a:pt x="3789" y="7085"/>
                    <a:pt x="3732" y="7034"/>
                    <a:pt x="3715" y="6933"/>
                  </a:cubicBezTo>
                  <a:cubicBezTo>
                    <a:pt x="3765" y="6931"/>
                    <a:pt x="3818" y="6917"/>
                    <a:pt x="3863" y="6917"/>
                  </a:cubicBezTo>
                  <a:close/>
                  <a:moveTo>
                    <a:pt x="3471" y="6935"/>
                  </a:moveTo>
                  <a:cubicBezTo>
                    <a:pt x="3536" y="6935"/>
                    <a:pt x="3583" y="6967"/>
                    <a:pt x="3600" y="7090"/>
                  </a:cubicBezTo>
                  <a:cubicBezTo>
                    <a:pt x="3550" y="7112"/>
                    <a:pt x="3503" y="7130"/>
                    <a:pt x="3459" y="7130"/>
                  </a:cubicBezTo>
                  <a:cubicBezTo>
                    <a:pt x="3393" y="7130"/>
                    <a:pt x="3335" y="7090"/>
                    <a:pt x="3285" y="6967"/>
                  </a:cubicBezTo>
                  <a:cubicBezTo>
                    <a:pt x="3353" y="6957"/>
                    <a:pt x="3418" y="6935"/>
                    <a:pt x="3471" y="6935"/>
                  </a:cubicBezTo>
                  <a:close/>
                  <a:moveTo>
                    <a:pt x="3119" y="6954"/>
                  </a:moveTo>
                  <a:cubicBezTo>
                    <a:pt x="3157" y="6954"/>
                    <a:pt x="3189" y="6972"/>
                    <a:pt x="3207" y="7037"/>
                  </a:cubicBezTo>
                  <a:cubicBezTo>
                    <a:pt x="3216" y="7065"/>
                    <a:pt x="3176" y="7127"/>
                    <a:pt x="3143" y="7144"/>
                  </a:cubicBezTo>
                  <a:cubicBezTo>
                    <a:pt x="3119" y="7156"/>
                    <a:pt x="3098" y="7163"/>
                    <a:pt x="3079" y="7163"/>
                  </a:cubicBezTo>
                  <a:cubicBezTo>
                    <a:pt x="3030" y="7163"/>
                    <a:pt x="2994" y="7120"/>
                    <a:pt x="2944" y="7023"/>
                  </a:cubicBezTo>
                  <a:cubicBezTo>
                    <a:pt x="2959" y="7010"/>
                    <a:pt x="2970" y="6988"/>
                    <a:pt x="2987" y="6985"/>
                  </a:cubicBezTo>
                  <a:cubicBezTo>
                    <a:pt x="3030" y="6976"/>
                    <a:pt x="3078" y="6954"/>
                    <a:pt x="3119" y="6954"/>
                  </a:cubicBezTo>
                  <a:close/>
                  <a:moveTo>
                    <a:pt x="1091" y="7031"/>
                  </a:moveTo>
                  <a:cubicBezTo>
                    <a:pt x="1202" y="7031"/>
                    <a:pt x="1265" y="7090"/>
                    <a:pt x="1279" y="7207"/>
                  </a:cubicBezTo>
                  <a:cubicBezTo>
                    <a:pt x="1263" y="7209"/>
                    <a:pt x="1247" y="7210"/>
                    <a:pt x="1233" y="7210"/>
                  </a:cubicBezTo>
                  <a:cubicBezTo>
                    <a:pt x="1120" y="7210"/>
                    <a:pt x="1055" y="7152"/>
                    <a:pt x="1041" y="7035"/>
                  </a:cubicBezTo>
                  <a:cubicBezTo>
                    <a:pt x="1058" y="7032"/>
                    <a:pt x="1075" y="7031"/>
                    <a:pt x="1091" y="7031"/>
                  </a:cubicBezTo>
                  <a:close/>
                  <a:moveTo>
                    <a:pt x="6470" y="6663"/>
                  </a:moveTo>
                  <a:lnTo>
                    <a:pt x="6470" y="6663"/>
                  </a:lnTo>
                  <a:cubicBezTo>
                    <a:pt x="6461" y="6849"/>
                    <a:pt x="6285" y="6991"/>
                    <a:pt x="5778" y="7212"/>
                  </a:cubicBezTo>
                  <a:cubicBezTo>
                    <a:pt x="5816" y="7027"/>
                    <a:pt x="6063" y="6842"/>
                    <a:pt x="6470" y="6663"/>
                  </a:cubicBezTo>
                  <a:close/>
                  <a:moveTo>
                    <a:pt x="1419" y="7023"/>
                  </a:moveTo>
                  <a:cubicBezTo>
                    <a:pt x="1560" y="7023"/>
                    <a:pt x="1646" y="7085"/>
                    <a:pt x="1677" y="7209"/>
                  </a:cubicBezTo>
                  <a:cubicBezTo>
                    <a:pt x="1650" y="7215"/>
                    <a:pt x="1625" y="7217"/>
                    <a:pt x="1602" y="7217"/>
                  </a:cubicBezTo>
                  <a:cubicBezTo>
                    <a:pt x="1485" y="7217"/>
                    <a:pt x="1412" y="7153"/>
                    <a:pt x="1384" y="7024"/>
                  </a:cubicBezTo>
                  <a:cubicBezTo>
                    <a:pt x="1396" y="7023"/>
                    <a:pt x="1408" y="7023"/>
                    <a:pt x="1419" y="7023"/>
                  </a:cubicBezTo>
                  <a:close/>
                  <a:moveTo>
                    <a:pt x="808" y="7006"/>
                  </a:moveTo>
                  <a:cubicBezTo>
                    <a:pt x="912" y="7006"/>
                    <a:pt x="942" y="7083"/>
                    <a:pt x="922" y="7213"/>
                  </a:cubicBezTo>
                  <a:cubicBezTo>
                    <a:pt x="879" y="7223"/>
                    <a:pt x="838" y="7231"/>
                    <a:pt x="804" y="7231"/>
                  </a:cubicBezTo>
                  <a:cubicBezTo>
                    <a:pt x="740" y="7231"/>
                    <a:pt x="695" y="7203"/>
                    <a:pt x="691" y="7105"/>
                  </a:cubicBezTo>
                  <a:cubicBezTo>
                    <a:pt x="690" y="7074"/>
                    <a:pt x="737" y="7014"/>
                    <a:pt x="769" y="7010"/>
                  </a:cubicBezTo>
                  <a:cubicBezTo>
                    <a:pt x="783" y="7007"/>
                    <a:pt x="796" y="7006"/>
                    <a:pt x="808" y="7006"/>
                  </a:cubicBezTo>
                  <a:close/>
                  <a:moveTo>
                    <a:pt x="3525" y="7226"/>
                  </a:moveTo>
                  <a:cubicBezTo>
                    <a:pt x="3585" y="7226"/>
                    <a:pt x="3632" y="7260"/>
                    <a:pt x="3649" y="7390"/>
                  </a:cubicBezTo>
                  <a:cubicBezTo>
                    <a:pt x="3634" y="7391"/>
                    <a:pt x="3620" y="7392"/>
                    <a:pt x="3607" y="7392"/>
                  </a:cubicBezTo>
                  <a:cubicBezTo>
                    <a:pt x="3485" y="7392"/>
                    <a:pt x="3405" y="7348"/>
                    <a:pt x="3368" y="7258"/>
                  </a:cubicBezTo>
                  <a:cubicBezTo>
                    <a:pt x="3421" y="7248"/>
                    <a:pt x="3477" y="7226"/>
                    <a:pt x="3525" y="7226"/>
                  </a:cubicBezTo>
                  <a:close/>
                  <a:moveTo>
                    <a:pt x="8280" y="6560"/>
                  </a:moveTo>
                  <a:cubicBezTo>
                    <a:pt x="8378" y="6686"/>
                    <a:pt x="8399" y="6813"/>
                    <a:pt x="8284" y="6911"/>
                  </a:cubicBezTo>
                  <a:cubicBezTo>
                    <a:pt x="8081" y="7083"/>
                    <a:pt x="7858" y="7236"/>
                    <a:pt x="7626" y="7411"/>
                  </a:cubicBezTo>
                  <a:cubicBezTo>
                    <a:pt x="7549" y="7183"/>
                    <a:pt x="7569" y="7045"/>
                    <a:pt x="7752" y="6936"/>
                  </a:cubicBezTo>
                  <a:cubicBezTo>
                    <a:pt x="7933" y="6829"/>
                    <a:pt x="8097" y="6693"/>
                    <a:pt x="8280" y="6560"/>
                  </a:cubicBezTo>
                  <a:close/>
                  <a:moveTo>
                    <a:pt x="4227" y="7183"/>
                  </a:moveTo>
                  <a:lnTo>
                    <a:pt x="4227" y="7184"/>
                  </a:lnTo>
                  <a:cubicBezTo>
                    <a:pt x="4235" y="7256"/>
                    <a:pt x="4245" y="7327"/>
                    <a:pt x="4253" y="7400"/>
                  </a:cubicBezTo>
                  <a:cubicBezTo>
                    <a:pt x="4226" y="7403"/>
                    <a:pt x="4200" y="7408"/>
                    <a:pt x="4172" y="7413"/>
                  </a:cubicBezTo>
                  <a:cubicBezTo>
                    <a:pt x="4158" y="7340"/>
                    <a:pt x="4142" y="7269"/>
                    <a:pt x="4128" y="7196"/>
                  </a:cubicBezTo>
                  <a:cubicBezTo>
                    <a:pt x="4160" y="7192"/>
                    <a:pt x="4194" y="7188"/>
                    <a:pt x="4227" y="7183"/>
                  </a:cubicBezTo>
                  <a:close/>
                  <a:moveTo>
                    <a:pt x="3929" y="7188"/>
                  </a:moveTo>
                  <a:cubicBezTo>
                    <a:pt x="4033" y="7188"/>
                    <a:pt x="4027" y="7289"/>
                    <a:pt x="4028" y="7399"/>
                  </a:cubicBezTo>
                  <a:cubicBezTo>
                    <a:pt x="3970" y="7406"/>
                    <a:pt x="3915" y="7421"/>
                    <a:pt x="3869" y="7421"/>
                  </a:cubicBezTo>
                  <a:cubicBezTo>
                    <a:pt x="3815" y="7421"/>
                    <a:pt x="3775" y="7400"/>
                    <a:pt x="3759" y="7321"/>
                  </a:cubicBezTo>
                  <a:cubicBezTo>
                    <a:pt x="3752" y="7286"/>
                    <a:pt x="3831" y="7205"/>
                    <a:pt x="3881" y="7194"/>
                  </a:cubicBezTo>
                  <a:cubicBezTo>
                    <a:pt x="3899" y="7190"/>
                    <a:pt x="3915" y="7188"/>
                    <a:pt x="3929" y="7188"/>
                  </a:cubicBezTo>
                  <a:close/>
                  <a:moveTo>
                    <a:pt x="3080" y="7284"/>
                  </a:moveTo>
                  <a:cubicBezTo>
                    <a:pt x="3162" y="7284"/>
                    <a:pt x="3227" y="7318"/>
                    <a:pt x="3273" y="7384"/>
                  </a:cubicBezTo>
                  <a:cubicBezTo>
                    <a:pt x="3218" y="7408"/>
                    <a:pt x="3168" y="7427"/>
                    <a:pt x="3123" y="7427"/>
                  </a:cubicBezTo>
                  <a:cubicBezTo>
                    <a:pt x="3065" y="7427"/>
                    <a:pt x="3016" y="7395"/>
                    <a:pt x="2979" y="7299"/>
                  </a:cubicBezTo>
                  <a:cubicBezTo>
                    <a:pt x="3015" y="7289"/>
                    <a:pt x="3049" y="7284"/>
                    <a:pt x="3080" y="7284"/>
                  </a:cubicBezTo>
                  <a:close/>
                  <a:moveTo>
                    <a:pt x="6465" y="6943"/>
                  </a:moveTo>
                  <a:lnTo>
                    <a:pt x="6465" y="6943"/>
                  </a:lnTo>
                  <a:cubicBezTo>
                    <a:pt x="6484" y="7162"/>
                    <a:pt x="6353" y="7273"/>
                    <a:pt x="5841" y="7472"/>
                  </a:cubicBezTo>
                  <a:cubicBezTo>
                    <a:pt x="5808" y="7295"/>
                    <a:pt x="5953" y="7171"/>
                    <a:pt x="6465" y="6943"/>
                  </a:cubicBezTo>
                  <a:close/>
                  <a:moveTo>
                    <a:pt x="864" y="7352"/>
                  </a:moveTo>
                  <a:cubicBezTo>
                    <a:pt x="951" y="7352"/>
                    <a:pt x="1003" y="7389"/>
                    <a:pt x="993" y="7532"/>
                  </a:cubicBezTo>
                  <a:cubicBezTo>
                    <a:pt x="951" y="7541"/>
                    <a:pt x="910" y="7550"/>
                    <a:pt x="875" y="7550"/>
                  </a:cubicBezTo>
                  <a:cubicBezTo>
                    <a:pt x="803" y="7550"/>
                    <a:pt x="752" y="7512"/>
                    <a:pt x="754" y="7364"/>
                  </a:cubicBezTo>
                  <a:cubicBezTo>
                    <a:pt x="794" y="7357"/>
                    <a:pt x="832" y="7352"/>
                    <a:pt x="864" y="7352"/>
                  </a:cubicBezTo>
                  <a:close/>
                  <a:moveTo>
                    <a:pt x="1191" y="7388"/>
                  </a:moveTo>
                  <a:cubicBezTo>
                    <a:pt x="1284" y="7388"/>
                    <a:pt x="1336" y="7445"/>
                    <a:pt x="1348" y="7558"/>
                  </a:cubicBezTo>
                  <a:cubicBezTo>
                    <a:pt x="1314" y="7559"/>
                    <a:pt x="1281" y="7563"/>
                    <a:pt x="1250" y="7563"/>
                  </a:cubicBezTo>
                  <a:cubicBezTo>
                    <a:pt x="1168" y="7563"/>
                    <a:pt x="1104" y="7540"/>
                    <a:pt x="1105" y="7401"/>
                  </a:cubicBezTo>
                  <a:cubicBezTo>
                    <a:pt x="1136" y="7393"/>
                    <a:pt x="1165" y="7388"/>
                    <a:pt x="1191" y="7388"/>
                  </a:cubicBezTo>
                  <a:close/>
                  <a:moveTo>
                    <a:pt x="1561" y="7382"/>
                  </a:moveTo>
                  <a:cubicBezTo>
                    <a:pt x="1660" y="7382"/>
                    <a:pt x="1725" y="7442"/>
                    <a:pt x="1757" y="7563"/>
                  </a:cubicBezTo>
                  <a:cubicBezTo>
                    <a:pt x="1738" y="7565"/>
                    <a:pt x="1720" y="7566"/>
                    <a:pt x="1703" y="7566"/>
                  </a:cubicBezTo>
                  <a:cubicBezTo>
                    <a:pt x="1574" y="7566"/>
                    <a:pt x="1495" y="7510"/>
                    <a:pt x="1470" y="7396"/>
                  </a:cubicBezTo>
                  <a:cubicBezTo>
                    <a:pt x="1503" y="7387"/>
                    <a:pt x="1534" y="7382"/>
                    <a:pt x="1561" y="7382"/>
                  </a:cubicBezTo>
                  <a:close/>
                  <a:moveTo>
                    <a:pt x="3582" y="7487"/>
                  </a:moveTo>
                  <a:cubicBezTo>
                    <a:pt x="3652" y="7487"/>
                    <a:pt x="3695" y="7533"/>
                    <a:pt x="3686" y="7637"/>
                  </a:cubicBezTo>
                  <a:lnTo>
                    <a:pt x="3423" y="7637"/>
                  </a:lnTo>
                  <a:cubicBezTo>
                    <a:pt x="3415" y="7615"/>
                    <a:pt x="3408" y="7595"/>
                    <a:pt x="3401" y="7574"/>
                  </a:cubicBezTo>
                  <a:cubicBezTo>
                    <a:pt x="3449" y="7545"/>
                    <a:pt x="3493" y="7500"/>
                    <a:pt x="3544" y="7491"/>
                  </a:cubicBezTo>
                  <a:cubicBezTo>
                    <a:pt x="3557" y="7489"/>
                    <a:pt x="3570" y="7487"/>
                    <a:pt x="3582" y="7487"/>
                  </a:cubicBezTo>
                  <a:close/>
                  <a:moveTo>
                    <a:pt x="3176" y="7506"/>
                  </a:moveTo>
                  <a:cubicBezTo>
                    <a:pt x="3228" y="7506"/>
                    <a:pt x="3281" y="7545"/>
                    <a:pt x="3338" y="7647"/>
                  </a:cubicBezTo>
                  <a:lnTo>
                    <a:pt x="3053" y="7647"/>
                  </a:lnTo>
                  <a:cubicBezTo>
                    <a:pt x="3053" y="7621"/>
                    <a:pt x="3051" y="7595"/>
                    <a:pt x="3050" y="7569"/>
                  </a:cubicBezTo>
                  <a:cubicBezTo>
                    <a:pt x="3093" y="7531"/>
                    <a:pt x="3134" y="7506"/>
                    <a:pt x="3176" y="7506"/>
                  </a:cubicBezTo>
                  <a:close/>
                  <a:moveTo>
                    <a:pt x="3933" y="7484"/>
                  </a:moveTo>
                  <a:cubicBezTo>
                    <a:pt x="3998" y="7484"/>
                    <a:pt x="4052" y="7522"/>
                    <a:pt x="4095" y="7644"/>
                  </a:cubicBezTo>
                  <a:cubicBezTo>
                    <a:pt x="4035" y="7650"/>
                    <a:pt x="3981" y="7659"/>
                    <a:pt x="3936" y="7659"/>
                  </a:cubicBezTo>
                  <a:cubicBezTo>
                    <a:pt x="3861" y="7659"/>
                    <a:pt x="3809" y="7633"/>
                    <a:pt x="3785" y="7522"/>
                  </a:cubicBezTo>
                  <a:cubicBezTo>
                    <a:pt x="3839" y="7502"/>
                    <a:pt x="3888" y="7484"/>
                    <a:pt x="3933" y="7484"/>
                  </a:cubicBezTo>
                  <a:close/>
                  <a:moveTo>
                    <a:pt x="8311" y="7039"/>
                  </a:moveTo>
                  <a:cubicBezTo>
                    <a:pt x="8379" y="7165"/>
                    <a:pt x="8373" y="7253"/>
                    <a:pt x="8279" y="7325"/>
                  </a:cubicBezTo>
                  <a:cubicBezTo>
                    <a:pt x="8082" y="7476"/>
                    <a:pt x="7884" y="7627"/>
                    <a:pt x="7665" y="7794"/>
                  </a:cubicBezTo>
                  <a:cubicBezTo>
                    <a:pt x="7608" y="7671"/>
                    <a:pt x="7593" y="7581"/>
                    <a:pt x="7687" y="7508"/>
                  </a:cubicBezTo>
                  <a:cubicBezTo>
                    <a:pt x="7890" y="7350"/>
                    <a:pt x="8098" y="7198"/>
                    <a:pt x="8311" y="7039"/>
                  </a:cubicBezTo>
                  <a:close/>
                  <a:moveTo>
                    <a:pt x="6461" y="7244"/>
                  </a:moveTo>
                  <a:lnTo>
                    <a:pt x="6461" y="7244"/>
                  </a:lnTo>
                  <a:cubicBezTo>
                    <a:pt x="6529" y="7380"/>
                    <a:pt x="6535" y="7477"/>
                    <a:pt x="6404" y="7556"/>
                  </a:cubicBezTo>
                  <a:cubicBezTo>
                    <a:pt x="6234" y="7657"/>
                    <a:pt x="6066" y="7760"/>
                    <a:pt x="5876" y="7876"/>
                  </a:cubicBezTo>
                  <a:cubicBezTo>
                    <a:pt x="5797" y="7707"/>
                    <a:pt x="5822" y="7610"/>
                    <a:pt x="5956" y="7540"/>
                  </a:cubicBezTo>
                  <a:cubicBezTo>
                    <a:pt x="6121" y="7451"/>
                    <a:pt x="6280" y="7350"/>
                    <a:pt x="6461" y="7244"/>
                  </a:cubicBezTo>
                  <a:close/>
                  <a:moveTo>
                    <a:pt x="832" y="7681"/>
                  </a:moveTo>
                  <a:cubicBezTo>
                    <a:pt x="968" y="7687"/>
                    <a:pt x="1051" y="7752"/>
                    <a:pt x="1083" y="7877"/>
                  </a:cubicBezTo>
                  <a:cubicBezTo>
                    <a:pt x="1059" y="7882"/>
                    <a:pt x="1036" y="7884"/>
                    <a:pt x="1014" y="7884"/>
                  </a:cubicBezTo>
                  <a:cubicBezTo>
                    <a:pt x="904" y="7884"/>
                    <a:pt x="842" y="7816"/>
                    <a:pt x="832" y="7681"/>
                  </a:cubicBezTo>
                  <a:close/>
                  <a:moveTo>
                    <a:pt x="1289" y="7674"/>
                  </a:moveTo>
                  <a:cubicBezTo>
                    <a:pt x="1409" y="7674"/>
                    <a:pt x="1455" y="7748"/>
                    <a:pt x="1450" y="7884"/>
                  </a:cubicBezTo>
                  <a:cubicBezTo>
                    <a:pt x="1427" y="7888"/>
                    <a:pt x="1405" y="7890"/>
                    <a:pt x="1384" y="7890"/>
                  </a:cubicBezTo>
                  <a:cubicBezTo>
                    <a:pt x="1263" y="7890"/>
                    <a:pt x="1199" y="7822"/>
                    <a:pt x="1195" y="7685"/>
                  </a:cubicBezTo>
                  <a:cubicBezTo>
                    <a:pt x="1231" y="7677"/>
                    <a:pt x="1262" y="7674"/>
                    <a:pt x="1289" y="7674"/>
                  </a:cubicBezTo>
                  <a:close/>
                  <a:moveTo>
                    <a:pt x="1621" y="7709"/>
                  </a:moveTo>
                  <a:cubicBezTo>
                    <a:pt x="1742" y="7709"/>
                    <a:pt x="1808" y="7787"/>
                    <a:pt x="1819" y="7941"/>
                  </a:cubicBezTo>
                  <a:cubicBezTo>
                    <a:pt x="1794" y="7943"/>
                    <a:pt x="1771" y="7945"/>
                    <a:pt x="1749" y="7945"/>
                  </a:cubicBezTo>
                  <a:cubicBezTo>
                    <a:pt x="1604" y="7945"/>
                    <a:pt x="1523" y="7891"/>
                    <a:pt x="1547" y="7717"/>
                  </a:cubicBezTo>
                  <a:cubicBezTo>
                    <a:pt x="1574" y="7712"/>
                    <a:pt x="1598" y="7709"/>
                    <a:pt x="1621" y="7709"/>
                  </a:cubicBezTo>
                  <a:close/>
                  <a:moveTo>
                    <a:pt x="4288" y="7752"/>
                  </a:moveTo>
                  <a:cubicBezTo>
                    <a:pt x="4292" y="7813"/>
                    <a:pt x="4297" y="7875"/>
                    <a:pt x="4301" y="7936"/>
                  </a:cubicBezTo>
                  <a:cubicBezTo>
                    <a:pt x="4286" y="7939"/>
                    <a:pt x="4271" y="7942"/>
                    <a:pt x="4257" y="7945"/>
                  </a:cubicBezTo>
                  <a:cubicBezTo>
                    <a:pt x="4241" y="7883"/>
                    <a:pt x="4227" y="7821"/>
                    <a:pt x="4211" y="7759"/>
                  </a:cubicBezTo>
                  <a:cubicBezTo>
                    <a:pt x="4238" y="7757"/>
                    <a:pt x="4263" y="7754"/>
                    <a:pt x="4288" y="7752"/>
                  </a:cubicBezTo>
                  <a:close/>
                  <a:moveTo>
                    <a:pt x="3242" y="7767"/>
                  </a:moveTo>
                  <a:cubicBezTo>
                    <a:pt x="3285" y="7767"/>
                    <a:pt x="3321" y="7786"/>
                    <a:pt x="3349" y="7850"/>
                  </a:cubicBezTo>
                  <a:cubicBezTo>
                    <a:pt x="3358" y="7872"/>
                    <a:pt x="3330" y="7938"/>
                    <a:pt x="3308" y="7944"/>
                  </a:cubicBezTo>
                  <a:cubicBezTo>
                    <a:pt x="3279" y="7951"/>
                    <a:pt x="3250" y="7957"/>
                    <a:pt x="3223" y="7957"/>
                  </a:cubicBezTo>
                  <a:cubicBezTo>
                    <a:pt x="3160" y="7957"/>
                    <a:pt x="3107" y="7925"/>
                    <a:pt x="3089" y="7803"/>
                  </a:cubicBezTo>
                  <a:cubicBezTo>
                    <a:pt x="3145" y="7788"/>
                    <a:pt x="3197" y="7767"/>
                    <a:pt x="3242" y="7767"/>
                  </a:cubicBezTo>
                  <a:close/>
                  <a:moveTo>
                    <a:pt x="3598" y="7770"/>
                  </a:moveTo>
                  <a:cubicBezTo>
                    <a:pt x="3665" y="7770"/>
                    <a:pt x="3723" y="7813"/>
                    <a:pt x="3770" y="7950"/>
                  </a:cubicBezTo>
                  <a:cubicBezTo>
                    <a:pt x="3710" y="7952"/>
                    <a:pt x="3655" y="7961"/>
                    <a:pt x="3608" y="7961"/>
                  </a:cubicBezTo>
                  <a:cubicBezTo>
                    <a:pt x="3531" y="7961"/>
                    <a:pt x="3477" y="7935"/>
                    <a:pt x="3459" y="7809"/>
                  </a:cubicBezTo>
                  <a:cubicBezTo>
                    <a:pt x="3509" y="7787"/>
                    <a:pt x="3556" y="7770"/>
                    <a:pt x="3598" y="7770"/>
                  </a:cubicBezTo>
                  <a:close/>
                  <a:moveTo>
                    <a:pt x="4015" y="7737"/>
                  </a:moveTo>
                  <a:cubicBezTo>
                    <a:pt x="4115" y="7737"/>
                    <a:pt x="4124" y="7834"/>
                    <a:pt x="4120" y="7964"/>
                  </a:cubicBezTo>
                  <a:cubicBezTo>
                    <a:pt x="4071" y="7965"/>
                    <a:pt x="4023" y="7974"/>
                    <a:pt x="3980" y="7974"/>
                  </a:cubicBezTo>
                  <a:cubicBezTo>
                    <a:pt x="3918" y="7974"/>
                    <a:pt x="3868" y="7955"/>
                    <a:pt x="3847" y="7864"/>
                  </a:cubicBezTo>
                  <a:cubicBezTo>
                    <a:pt x="3840" y="7832"/>
                    <a:pt x="3919" y="7754"/>
                    <a:pt x="3968" y="7742"/>
                  </a:cubicBezTo>
                  <a:cubicBezTo>
                    <a:pt x="3985" y="7739"/>
                    <a:pt x="4001" y="7737"/>
                    <a:pt x="4015" y="7737"/>
                  </a:cubicBezTo>
                  <a:close/>
                  <a:moveTo>
                    <a:pt x="6479" y="7585"/>
                  </a:moveTo>
                  <a:lnTo>
                    <a:pt x="6479" y="7585"/>
                  </a:lnTo>
                  <a:cubicBezTo>
                    <a:pt x="6581" y="7733"/>
                    <a:pt x="6526" y="7808"/>
                    <a:pt x="6420" y="7870"/>
                  </a:cubicBezTo>
                  <a:cubicBezTo>
                    <a:pt x="6258" y="7965"/>
                    <a:pt x="6096" y="8060"/>
                    <a:pt x="5934" y="8155"/>
                  </a:cubicBezTo>
                  <a:cubicBezTo>
                    <a:pt x="5914" y="8136"/>
                    <a:pt x="5893" y="8117"/>
                    <a:pt x="5871" y="8098"/>
                  </a:cubicBezTo>
                  <a:cubicBezTo>
                    <a:pt x="5953" y="7796"/>
                    <a:pt x="6288" y="7784"/>
                    <a:pt x="6479" y="7585"/>
                  </a:cubicBezTo>
                  <a:close/>
                  <a:moveTo>
                    <a:pt x="8336" y="7418"/>
                  </a:moveTo>
                  <a:cubicBezTo>
                    <a:pt x="8397" y="7593"/>
                    <a:pt x="8388" y="7716"/>
                    <a:pt x="8238" y="7815"/>
                  </a:cubicBezTo>
                  <a:cubicBezTo>
                    <a:pt x="8058" y="7935"/>
                    <a:pt x="7884" y="8064"/>
                    <a:pt x="7681" y="8206"/>
                  </a:cubicBezTo>
                  <a:cubicBezTo>
                    <a:pt x="7625" y="8029"/>
                    <a:pt x="7631" y="7933"/>
                    <a:pt x="7740" y="7856"/>
                  </a:cubicBezTo>
                  <a:cubicBezTo>
                    <a:pt x="7934" y="7719"/>
                    <a:pt x="8123" y="7575"/>
                    <a:pt x="8336" y="7418"/>
                  </a:cubicBezTo>
                  <a:close/>
                  <a:moveTo>
                    <a:pt x="962" y="8062"/>
                  </a:moveTo>
                  <a:cubicBezTo>
                    <a:pt x="1070" y="8062"/>
                    <a:pt x="1134" y="8124"/>
                    <a:pt x="1158" y="8248"/>
                  </a:cubicBezTo>
                  <a:cubicBezTo>
                    <a:pt x="1134" y="8253"/>
                    <a:pt x="1112" y="8255"/>
                    <a:pt x="1091" y="8255"/>
                  </a:cubicBezTo>
                  <a:cubicBezTo>
                    <a:pt x="982" y="8255"/>
                    <a:pt x="917" y="8192"/>
                    <a:pt x="895" y="8068"/>
                  </a:cubicBezTo>
                  <a:cubicBezTo>
                    <a:pt x="919" y="8064"/>
                    <a:pt x="942" y="8062"/>
                    <a:pt x="962" y="8062"/>
                  </a:cubicBezTo>
                  <a:close/>
                  <a:moveTo>
                    <a:pt x="3234" y="8074"/>
                  </a:moveTo>
                  <a:cubicBezTo>
                    <a:pt x="3327" y="8074"/>
                    <a:pt x="3387" y="8131"/>
                    <a:pt x="3414" y="8245"/>
                  </a:cubicBezTo>
                  <a:cubicBezTo>
                    <a:pt x="3365" y="8255"/>
                    <a:pt x="3319" y="8263"/>
                    <a:pt x="3280" y="8263"/>
                  </a:cubicBezTo>
                  <a:cubicBezTo>
                    <a:pt x="3193" y="8263"/>
                    <a:pt x="3140" y="8224"/>
                    <a:pt x="3145" y="8088"/>
                  </a:cubicBezTo>
                  <a:cubicBezTo>
                    <a:pt x="3178" y="8078"/>
                    <a:pt x="3207" y="8074"/>
                    <a:pt x="3234" y="8074"/>
                  </a:cubicBezTo>
                  <a:close/>
                  <a:moveTo>
                    <a:pt x="3675" y="8042"/>
                  </a:moveTo>
                  <a:cubicBezTo>
                    <a:pt x="3786" y="8042"/>
                    <a:pt x="3797" y="8128"/>
                    <a:pt x="3770" y="8245"/>
                  </a:cubicBezTo>
                  <a:cubicBezTo>
                    <a:pt x="3726" y="8253"/>
                    <a:pt x="3680" y="8265"/>
                    <a:pt x="3640" y="8265"/>
                  </a:cubicBezTo>
                  <a:cubicBezTo>
                    <a:pt x="3584" y="8265"/>
                    <a:pt x="3540" y="8240"/>
                    <a:pt x="3527" y="8141"/>
                  </a:cubicBezTo>
                  <a:cubicBezTo>
                    <a:pt x="3524" y="8113"/>
                    <a:pt x="3595" y="8051"/>
                    <a:pt x="3638" y="8045"/>
                  </a:cubicBezTo>
                  <a:cubicBezTo>
                    <a:pt x="3651" y="8043"/>
                    <a:pt x="3664" y="8042"/>
                    <a:pt x="3675" y="8042"/>
                  </a:cubicBezTo>
                  <a:close/>
                  <a:moveTo>
                    <a:pt x="1272" y="8053"/>
                  </a:moveTo>
                  <a:cubicBezTo>
                    <a:pt x="1426" y="8053"/>
                    <a:pt x="1513" y="8125"/>
                    <a:pt x="1532" y="8272"/>
                  </a:cubicBezTo>
                  <a:cubicBezTo>
                    <a:pt x="1510" y="8276"/>
                    <a:pt x="1488" y="8278"/>
                    <a:pt x="1469" y="8278"/>
                  </a:cubicBezTo>
                  <a:cubicBezTo>
                    <a:pt x="1351" y="8278"/>
                    <a:pt x="1279" y="8203"/>
                    <a:pt x="1254" y="8053"/>
                  </a:cubicBezTo>
                  <a:cubicBezTo>
                    <a:pt x="1260" y="8053"/>
                    <a:pt x="1266" y="8053"/>
                    <a:pt x="1272" y="8053"/>
                  </a:cubicBezTo>
                  <a:close/>
                  <a:moveTo>
                    <a:pt x="4017" y="8026"/>
                  </a:moveTo>
                  <a:cubicBezTo>
                    <a:pt x="4165" y="8026"/>
                    <a:pt x="4167" y="8132"/>
                    <a:pt x="4170" y="8260"/>
                  </a:cubicBezTo>
                  <a:cubicBezTo>
                    <a:pt x="4120" y="8265"/>
                    <a:pt x="4069" y="8279"/>
                    <a:pt x="4025" y="8279"/>
                  </a:cubicBezTo>
                  <a:cubicBezTo>
                    <a:pt x="3968" y="8279"/>
                    <a:pt x="3921" y="8257"/>
                    <a:pt x="3896" y="8170"/>
                  </a:cubicBezTo>
                  <a:cubicBezTo>
                    <a:pt x="3874" y="8090"/>
                    <a:pt x="3906" y="8033"/>
                    <a:pt x="4000" y="8027"/>
                  </a:cubicBezTo>
                  <a:cubicBezTo>
                    <a:pt x="4006" y="8027"/>
                    <a:pt x="4011" y="8026"/>
                    <a:pt x="4017" y="8026"/>
                  </a:cubicBezTo>
                  <a:close/>
                  <a:moveTo>
                    <a:pt x="1875" y="8024"/>
                  </a:moveTo>
                  <a:cubicBezTo>
                    <a:pt x="1882" y="8134"/>
                    <a:pt x="1888" y="8226"/>
                    <a:pt x="1895" y="8323"/>
                  </a:cubicBezTo>
                  <a:cubicBezTo>
                    <a:pt x="1737" y="8308"/>
                    <a:pt x="1646" y="8214"/>
                    <a:pt x="1624" y="8040"/>
                  </a:cubicBezTo>
                  <a:cubicBezTo>
                    <a:pt x="1700" y="8035"/>
                    <a:pt x="1775" y="8030"/>
                    <a:pt x="1875" y="8024"/>
                  </a:cubicBezTo>
                  <a:close/>
                  <a:moveTo>
                    <a:pt x="8298" y="7902"/>
                  </a:moveTo>
                  <a:cubicBezTo>
                    <a:pt x="8320" y="7909"/>
                    <a:pt x="8341" y="7917"/>
                    <a:pt x="8361" y="7926"/>
                  </a:cubicBezTo>
                  <a:cubicBezTo>
                    <a:pt x="8359" y="7983"/>
                    <a:pt x="8379" y="8068"/>
                    <a:pt x="8349" y="8093"/>
                  </a:cubicBezTo>
                  <a:cubicBezTo>
                    <a:pt x="8153" y="8254"/>
                    <a:pt x="7946" y="8402"/>
                    <a:pt x="7717" y="8522"/>
                  </a:cubicBezTo>
                  <a:cubicBezTo>
                    <a:pt x="7755" y="8151"/>
                    <a:pt x="8131" y="8133"/>
                    <a:pt x="8298" y="7902"/>
                  </a:cubicBezTo>
                  <a:close/>
                  <a:moveTo>
                    <a:pt x="3273" y="8369"/>
                  </a:moveTo>
                  <a:cubicBezTo>
                    <a:pt x="3381" y="8369"/>
                    <a:pt x="3449" y="8432"/>
                    <a:pt x="3477" y="8556"/>
                  </a:cubicBezTo>
                  <a:cubicBezTo>
                    <a:pt x="3462" y="8558"/>
                    <a:pt x="3447" y="8558"/>
                    <a:pt x="3433" y="8558"/>
                  </a:cubicBezTo>
                  <a:cubicBezTo>
                    <a:pt x="3301" y="8558"/>
                    <a:pt x="3227" y="8498"/>
                    <a:pt x="3208" y="8375"/>
                  </a:cubicBezTo>
                  <a:cubicBezTo>
                    <a:pt x="3231" y="8371"/>
                    <a:pt x="3253" y="8369"/>
                    <a:pt x="3273" y="8369"/>
                  </a:cubicBezTo>
                  <a:close/>
                  <a:moveTo>
                    <a:pt x="3714" y="8342"/>
                  </a:moveTo>
                  <a:cubicBezTo>
                    <a:pt x="3848" y="8342"/>
                    <a:pt x="3851" y="8447"/>
                    <a:pt x="3829" y="8575"/>
                  </a:cubicBezTo>
                  <a:cubicBezTo>
                    <a:pt x="3788" y="8584"/>
                    <a:pt x="3749" y="8590"/>
                    <a:pt x="3716" y="8590"/>
                  </a:cubicBezTo>
                  <a:cubicBezTo>
                    <a:pt x="3635" y="8590"/>
                    <a:pt x="3582" y="8556"/>
                    <a:pt x="3582" y="8444"/>
                  </a:cubicBezTo>
                  <a:cubicBezTo>
                    <a:pt x="3582" y="8410"/>
                    <a:pt x="3647" y="8347"/>
                    <a:pt x="3687" y="8343"/>
                  </a:cubicBezTo>
                  <a:cubicBezTo>
                    <a:pt x="3696" y="8342"/>
                    <a:pt x="3705" y="8342"/>
                    <a:pt x="3714" y="8342"/>
                  </a:cubicBezTo>
                  <a:close/>
                  <a:moveTo>
                    <a:pt x="4020" y="8365"/>
                  </a:moveTo>
                  <a:cubicBezTo>
                    <a:pt x="4136" y="8365"/>
                    <a:pt x="4198" y="8449"/>
                    <a:pt x="4207" y="8617"/>
                  </a:cubicBezTo>
                  <a:cubicBezTo>
                    <a:pt x="4046" y="8617"/>
                    <a:pt x="3964" y="8535"/>
                    <a:pt x="3959" y="8372"/>
                  </a:cubicBezTo>
                  <a:cubicBezTo>
                    <a:pt x="3981" y="8367"/>
                    <a:pt x="4001" y="8365"/>
                    <a:pt x="4020" y="8365"/>
                  </a:cubicBezTo>
                  <a:close/>
                  <a:moveTo>
                    <a:pt x="1416" y="8449"/>
                  </a:moveTo>
                  <a:cubicBezTo>
                    <a:pt x="1527" y="8449"/>
                    <a:pt x="1594" y="8513"/>
                    <a:pt x="1619" y="8642"/>
                  </a:cubicBezTo>
                  <a:cubicBezTo>
                    <a:pt x="1586" y="8651"/>
                    <a:pt x="1556" y="8655"/>
                    <a:pt x="1530" y="8655"/>
                  </a:cubicBezTo>
                  <a:cubicBezTo>
                    <a:pt x="1424" y="8655"/>
                    <a:pt x="1366" y="8588"/>
                    <a:pt x="1356" y="8454"/>
                  </a:cubicBezTo>
                  <a:cubicBezTo>
                    <a:pt x="1377" y="8450"/>
                    <a:pt x="1397" y="8449"/>
                    <a:pt x="1416" y="8449"/>
                  </a:cubicBezTo>
                  <a:close/>
                  <a:moveTo>
                    <a:pt x="1037" y="8440"/>
                  </a:moveTo>
                  <a:cubicBezTo>
                    <a:pt x="1153" y="8440"/>
                    <a:pt x="1218" y="8512"/>
                    <a:pt x="1236" y="8656"/>
                  </a:cubicBezTo>
                  <a:cubicBezTo>
                    <a:pt x="1234" y="8656"/>
                    <a:pt x="1233" y="8656"/>
                    <a:pt x="1232" y="8656"/>
                  </a:cubicBezTo>
                  <a:cubicBezTo>
                    <a:pt x="1081" y="8656"/>
                    <a:pt x="996" y="8586"/>
                    <a:pt x="976" y="8446"/>
                  </a:cubicBezTo>
                  <a:cubicBezTo>
                    <a:pt x="998" y="8442"/>
                    <a:pt x="1018" y="8440"/>
                    <a:pt x="1037" y="8440"/>
                  </a:cubicBezTo>
                  <a:close/>
                  <a:moveTo>
                    <a:pt x="1744" y="8447"/>
                  </a:moveTo>
                  <a:cubicBezTo>
                    <a:pt x="1872" y="8447"/>
                    <a:pt x="1935" y="8519"/>
                    <a:pt x="1935" y="8661"/>
                  </a:cubicBezTo>
                  <a:cubicBezTo>
                    <a:pt x="1932" y="8661"/>
                    <a:pt x="1928" y="8661"/>
                    <a:pt x="1924" y="8661"/>
                  </a:cubicBezTo>
                  <a:cubicBezTo>
                    <a:pt x="1813" y="8661"/>
                    <a:pt x="1744" y="8591"/>
                    <a:pt x="1716" y="8448"/>
                  </a:cubicBezTo>
                  <a:cubicBezTo>
                    <a:pt x="1726" y="8447"/>
                    <a:pt x="1735" y="8447"/>
                    <a:pt x="1744" y="8447"/>
                  </a:cubicBezTo>
                  <a:close/>
                  <a:moveTo>
                    <a:pt x="2069" y="4661"/>
                  </a:moveTo>
                  <a:lnTo>
                    <a:pt x="2069" y="4661"/>
                  </a:lnTo>
                  <a:cubicBezTo>
                    <a:pt x="2305" y="4667"/>
                    <a:pt x="2393" y="4807"/>
                    <a:pt x="2421" y="4971"/>
                  </a:cubicBezTo>
                  <a:cubicBezTo>
                    <a:pt x="2524" y="5588"/>
                    <a:pt x="2730" y="6184"/>
                    <a:pt x="2762" y="6816"/>
                  </a:cubicBezTo>
                  <a:cubicBezTo>
                    <a:pt x="2786" y="7289"/>
                    <a:pt x="2857" y="7760"/>
                    <a:pt x="2904" y="8231"/>
                  </a:cubicBezTo>
                  <a:cubicBezTo>
                    <a:pt x="2919" y="8391"/>
                    <a:pt x="2926" y="8552"/>
                    <a:pt x="2938" y="8711"/>
                  </a:cubicBezTo>
                  <a:cubicBezTo>
                    <a:pt x="2917" y="8716"/>
                    <a:pt x="2897" y="8719"/>
                    <a:pt x="2876" y="8723"/>
                  </a:cubicBezTo>
                  <a:lnTo>
                    <a:pt x="2876" y="8723"/>
                  </a:lnTo>
                  <a:cubicBezTo>
                    <a:pt x="2608" y="7372"/>
                    <a:pt x="2339" y="6022"/>
                    <a:pt x="2069" y="4661"/>
                  </a:cubicBezTo>
                  <a:close/>
                  <a:moveTo>
                    <a:pt x="6515" y="7939"/>
                  </a:moveTo>
                  <a:lnTo>
                    <a:pt x="6515" y="7939"/>
                  </a:lnTo>
                  <a:cubicBezTo>
                    <a:pt x="6604" y="8096"/>
                    <a:pt x="6537" y="8197"/>
                    <a:pt x="6470" y="8298"/>
                  </a:cubicBezTo>
                  <a:cubicBezTo>
                    <a:pt x="6612" y="8366"/>
                    <a:pt x="6636" y="8422"/>
                    <a:pt x="6537" y="8481"/>
                  </a:cubicBezTo>
                  <a:cubicBezTo>
                    <a:pt x="6352" y="8592"/>
                    <a:pt x="6157" y="8685"/>
                    <a:pt x="5972" y="8781"/>
                  </a:cubicBezTo>
                  <a:cubicBezTo>
                    <a:pt x="5870" y="8661"/>
                    <a:pt x="5937" y="8618"/>
                    <a:pt x="6008" y="8571"/>
                  </a:cubicBezTo>
                  <a:cubicBezTo>
                    <a:pt x="6146" y="8479"/>
                    <a:pt x="6283" y="8381"/>
                    <a:pt x="6420" y="8287"/>
                  </a:cubicBezTo>
                  <a:lnTo>
                    <a:pt x="6420" y="8287"/>
                  </a:lnTo>
                  <a:cubicBezTo>
                    <a:pt x="6260" y="8367"/>
                    <a:pt x="6102" y="8447"/>
                    <a:pt x="5941" y="8528"/>
                  </a:cubicBezTo>
                  <a:cubicBezTo>
                    <a:pt x="5874" y="8417"/>
                    <a:pt x="5863" y="8328"/>
                    <a:pt x="5954" y="8270"/>
                  </a:cubicBezTo>
                  <a:cubicBezTo>
                    <a:pt x="6138" y="8152"/>
                    <a:pt x="6328" y="8047"/>
                    <a:pt x="6515" y="7939"/>
                  </a:cubicBezTo>
                  <a:close/>
                  <a:moveTo>
                    <a:pt x="3334" y="8712"/>
                  </a:moveTo>
                  <a:cubicBezTo>
                    <a:pt x="3452" y="8712"/>
                    <a:pt x="3515" y="8773"/>
                    <a:pt x="3524" y="8898"/>
                  </a:cubicBezTo>
                  <a:cubicBezTo>
                    <a:pt x="3501" y="8902"/>
                    <a:pt x="3479" y="8904"/>
                    <a:pt x="3459" y="8904"/>
                  </a:cubicBezTo>
                  <a:cubicBezTo>
                    <a:pt x="3351" y="8904"/>
                    <a:pt x="3288" y="8842"/>
                    <a:pt x="3270" y="8717"/>
                  </a:cubicBezTo>
                  <a:cubicBezTo>
                    <a:pt x="3293" y="8714"/>
                    <a:pt x="3314" y="8712"/>
                    <a:pt x="3334" y="8712"/>
                  </a:cubicBezTo>
                  <a:close/>
                  <a:moveTo>
                    <a:pt x="3707" y="8713"/>
                  </a:moveTo>
                  <a:cubicBezTo>
                    <a:pt x="3822" y="8713"/>
                    <a:pt x="3885" y="8779"/>
                    <a:pt x="3897" y="8908"/>
                  </a:cubicBezTo>
                  <a:cubicBezTo>
                    <a:pt x="3878" y="8911"/>
                    <a:pt x="3859" y="8913"/>
                    <a:pt x="3841" y="8913"/>
                  </a:cubicBezTo>
                  <a:cubicBezTo>
                    <a:pt x="3726" y="8913"/>
                    <a:pt x="3661" y="8848"/>
                    <a:pt x="3646" y="8718"/>
                  </a:cubicBezTo>
                  <a:cubicBezTo>
                    <a:pt x="3668" y="8715"/>
                    <a:pt x="3688" y="8713"/>
                    <a:pt x="3707" y="8713"/>
                  </a:cubicBezTo>
                  <a:close/>
                  <a:moveTo>
                    <a:pt x="4039" y="8714"/>
                  </a:moveTo>
                  <a:cubicBezTo>
                    <a:pt x="4170" y="8714"/>
                    <a:pt x="4247" y="8778"/>
                    <a:pt x="4270" y="8907"/>
                  </a:cubicBezTo>
                  <a:cubicBezTo>
                    <a:pt x="4241" y="8915"/>
                    <a:pt x="4214" y="8919"/>
                    <a:pt x="4189" y="8919"/>
                  </a:cubicBezTo>
                  <a:cubicBezTo>
                    <a:pt x="4086" y="8919"/>
                    <a:pt x="4025" y="8851"/>
                    <a:pt x="4004" y="8716"/>
                  </a:cubicBezTo>
                  <a:cubicBezTo>
                    <a:pt x="4016" y="8715"/>
                    <a:pt x="4028" y="8714"/>
                    <a:pt x="4039" y="8714"/>
                  </a:cubicBezTo>
                  <a:close/>
                  <a:moveTo>
                    <a:pt x="1122" y="8797"/>
                  </a:moveTo>
                  <a:cubicBezTo>
                    <a:pt x="1226" y="8797"/>
                    <a:pt x="1289" y="8852"/>
                    <a:pt x="1311" y="8962"/>
                  </a:cubicBezTo>
                  <a:cubicBezTo>
                    <a:pt x="1287" y="8966"/>
                    <a:pt x="1265" y="8968"/>
                    <a:pt x="1245" y="8968"/>
                  </a:cubicBezTo>
                  <a:cubicBezTo>
                    <a:pt x="1135" y="8968"/>
                    <a:pt x="1072" y="8913"/>
                    <a:pt x="1055" y="8804"/>
                  </a:cubicBezTo>
                  <a:cubicBezTo>
                    <a:pt x="1079" y="8799"/>
                    <a:pt x="1101" y="8797"/>
                    <a:pt x="1122" y="8797"/>
                  </a:cubicBezTo>
                  <a:close/>
                  <a:moveTo>
                    <a:pt x="1501" y="8795"/>
                  </a:moveTo>
                  <a:cubicBezTo>
                    <a:pt x="1609" y="8795"/>
                    <a:pt x="1673" y="8856"/>
                    <a:pt x="1694" y="8976"/>
                  </a:cubicBezTo>
                  <a:cubicBezTo>
                    <a:pt x="1668" y="8981"/>
                    <a:pt x="1645" y="8983"/>
                    <a:pt x="1623" y="8983"/>
                  </a:cubicBezTo>
                  <a:cubicBezTo>
                    <a:pt x="1508" y="8983"/>
                    <a:pt x="1444" y="8923"/>
                    <a:pt x="1430" y="8803"/>
                  </a:cubicBezTo>
                  <a:cubicBezTo>
                    <a:pt x="1455" y="8798"/>
                    <a:pt x="1479" y="8795"/>
                    <a:pt x="1501" y="8795"/>
                  </a:cubicBezTo>
                  <a:close/>
                  <a:moveTo>
                    <a:pt x="1902" y="8757"/>
                  </a:moveTo>
                  <a:cubicBezTo>
                    <a:pt x="1985" y="8757"/>
                    <a:pt x="1990" y="8845"/>
                    <a:pt x="1998" y="8910"/>
                  </a:cubicBezTo>
                  <a:cubicBezTo>
                    <a:pt x="2004" y="8944"/>
                    <a:pt x="1967" y="8986"/>
                    <a:pt x="1921" y="9089"/>
                  </a:cubicBezTo>
                  <a:cubicBezTo>
                    <a:pt x="1858" y="8979"/>
                    <a:pt x="1813" y="8923"/>
                    <a:pt x="1796" y="8860"/>
                  </a:cubicBezTo>
                  <a:cubicBezTo>
                    <a:pt x="1789" y="8834"/>
                    <a:pt x="1837" y="8768"/>
                    <a:pt x="1868" y="8761"/>
                  </a:cubicBezTo>
                  <a:cubicBezTo>
                    <a:pt x="1880" y="8758"/>
                    <a:pt x="1892" y="8757"/>
                    <a:pt x="1902" y="8757"/>
                  </a:cubicBezTo>
                  <a:close/>
                  <a:moveTo>
                    <a:pt x="6573" y="8592"/>
                  </a:moveTo>
                  <a:cubicBezTo>
                    <a:pt x="6650" y="8770"/>
                    <a:pt x="6629" y="8875"/>
                    <a:pt x="6473" y="8939"/>
                  </a:cubicBezTo>
                  <a:cubicBezTo>
                    <a:pt x="6309" y="9006"/>
                    <a:pt x="6148" y="9085"/>
                    <a:pt x="5972" y="9164"/>
                  </a:cubicBezTo>
                  <a:cubicBezTo>
                    <a:pt x="5915" y="9026"/>
                    <a:pt x="5906" y="8931"/>
                    <a:pt x="6052" y="8863"/>
                  </a:cubicBezTo>
                  <a:cubicBezTo>
                    <a:pt x="6221" y="8784"/>
                    <a:pt x="6385" y="8691"/>
                    <a:pt x="6573" y="8592"/>
                  </a:cubicBezTo>
                  <a:close/>
                  <a:moveTo>
                    <a:pt x="8338" y="8229"/>
                  </a:moveTo>
                  <a:cubicBezTo>
                    <a:pt x="8363" y="8237"/>
                    <a:pt x="8388" y="8245"/>
                    <a:pt x="8413" y="8253"/>
                  </a:cubicBezTo>
                  <a:cubicBezTo>
                    <a:pt x="8413" y="8418"/>
                    <a:pt x="8418" y="8584"/>
                    <a:pt x="8409" y="8748"/>
                  </a:cubicBezTo>
                  <a:cubicBezTo>
                    <a:pt x="8407" y="8789"/>
                    <a:pt x="8364" y="8837"/>
                    <a:pt x="8327" y="8866"/>
                  </a:cubicBezTo>
                  <a:cubicBezTo>
                    <a:pt x="8160" y="8993"/>
                    <a:pt x="7989" y="9114"/>
                    <a:pt x="7793" y="9257"/>
                  </a:cubicBezTo>
                  <a:cubicBezTo>
                    <a:pt x="7766" y="9051"/>
                    <a:pt x="7744" y="8876"/>
                    <a:pt x="7718" y="8678"/>
                  </a:cubicBezTo>
                  <a:cubicBezTo>
                    <a:pt x="7919" y="8533"/>
                    <a:pt x="8128" y="8380"/>
                    <a:pt x="8338" y="8229"/>
                  </a:cubicBezTo>
                  <a:close/>
                  <a:moveTo>
                    <a:pt x="3375" y="9075"/>
                  </a:moveTo>
                  <a:cubicBezTo>
                    <a:pt x="3507" y="9075"/>
                    <a:pt x="3579" y="9135"/>
                    <a:pt x="3590" y="9254"/>
                  </a:cubicBezTo>
                  <a:cubicBezTo>
                    <a:pt x="3567" y="9259"/>
                    <a:pt x="3544" y="9261"/>
                    <a:pt x="3524" y="9261"/>
                  </a:cubicBezTo>
                  <a:cubicBezTo>
                    <a:pt x="3422" y="9261"/>
                    <a:pt x="3356" y="9200"/>
                    <a:pt x="3327" y="9077"/>
                  </a:cubicBezTo>
                  <a:cubicBezTo>
                    <a:pt x="3344" y="9076"/>
                    <a:pt x="3360" y="9075"/>
                    <a:pt x="3375" y="9075"/>
                  </a:cubicBezTo>
                  <a:close/>
                  <a:moveTo>
                    <a:pt x="3790" y="9083"/>
                  </a:moveTo>
                  <a:cubicBezTo>
                    <a:pt x="3891" y="9083"/>
                    <a:pt x="3941" y="9145"/>
                    <a:pt x="3939" y="9270"/>
                  </a:cubicBezTo>
                  <a:cubicBezTo>
                    <a:pt x="3932" y="9271"/>
                    <a:pt x="3925" y="9271"/>
                    <a:pt x="3918" y="9271"/>
                  </a:cubicBezTo>
                  <a:cubicBezTo>
                    <a:pt x="3801" y="9271"/>
                    <a:pt x="3732" y="9212"/>
                    <a:pt x="3708" y="9094"/>
                  </a:cubicBezTo>
                  <a:cubicBezTo>
                    <a:pt x="3738" y="9087"/>
                    <a:pt x="3766" y="9083"/>
                    <a:pt x="3790" y="9083"/>
                  </a:cubicBezTo>
                  <a:close/>
                  <a:moveTo>
                    <a:pt x="4115" y="9078"/>
                  </a:moveTo>
                  <a:cubicBezTo>
                    <a:pt x="4233" y="9078"/>
                    <a:pt x="4301" y="9150"/>
                    <a:pt x="4320" y="9293"/>
                  </a:cubicBezTo>
                  <a:cubicBezTo>
                    <a:pt x="4167" y="9292"/>
                    <a:pt x="4089" y="9221"/>
                    <a:pt x="4084" y="9080"/>
                  </a:cubicBezTo>
                  <a:cubicBezTo>
                    <a:pt x="4095" y="9079"/>
                    <a:pt x="4105" y="9078"/>
                    <a:pt x="4115" y="9078"/>
                  </a:cubicBezTo>
                  <a:close/>
                  <a:moveTo>
                    <a:pt x="1233" y="9110"/>
                  </a:moveTo>
                  <a:cubicBezTo>
                    <a:pt x="1313" y="9110"/>
                    <a:pt x="1374" y="9130"/>
                    <a:pt x="1390" y="9262"/>
                  </a:cubicBezTo>
                  <a:cubicBezTo>
                    <a:pt x="1338" y="9280"/>
                    <a:pt x="1287" y="9298"/>
                    <a:pt x="1242" y="9298"/>
                  </a:cubicBezTo>
                  <a:cubicBezTo>
                    <a:pt x="1176" y="9298"/>
                    <a:pt x="1123" y="9258"/>
                    <a:pt x="1097" y="9113"/>
                  </a:cubicBezTo>
                  <a:lnTo>
                    <a:pt x="1097" y="9113"/>
                  </a:lnTo>
                  <a:cubicBezTo>
                    <a:pt x="1105" y="9114"/>
                    <a:pt x="1114" y="9114"/>
                    <a:pt x="1123" y="9114"/>
                  </a:cubicBezTo>
                  <a:cubicBezTo>
                    <a:pt x="1162" y="9114"/>
                    <a:pt x="1199" y="9110"/>
                    <a:pt x="1233" y="9110"/>
                  </a:cubicBezTo>
                  <a:close/>
                  <a:moveTo>
                    <a:pt x="1623" y="9116"/>
                  </a:moveTo>
                  <a:cubicBezTo>
                    <a:pt x="1690" y="9116"/>
                    <a:pt x="1747" y="9156"/>
                    <a:pt x="1794" y="9286"/>
                  </a:cubicBezTo>
                  <a:cubicBezTo>
                    <a:pt x="1737" y="9291"/>
                    <a:pt x="1685" y="9301"/>
                    <a:pt x="1640" y="9301"/>
                  </a:cubicBezTo>
                  <a:cubicBezTo>
                    <a:pt x="1563" y="9301"/>
                    <a:pt x="1506" y="9274"/>
                    <a:pt x="1477" y="9155"/>
                  </a:cubicBezTo>
                  <a:cubicBezTo>
                    <a:pt x="1530" y="9134"/>
                    <a:pt x="1579" y="9116"/>
                    <a:pt x="1623" y="9116"/>
                  </a:cubicBezTo>
                  <a:close/>
                  <a:moveTo>
                    <a:pt x="1858" y="9146"/>
                  </a:moveTo>
                  <a:cubicBezTo>
                    <a:pt x="1964" y="9146"/>
                    <a:pt x="1991" y="9204"/>
                    <a:pt x="1940" y="9315"/>
                  </a:cubicBezTo>
                  <a:cubicBezTo>
                    <a:pt x="1914" y="9262"/>
                    <a:pt x="1889" y="9208"/>
                    <a:pt x="1858" y="9146"/>
                  </a:cubicBezTo>
                  <a:close/>
                  <a:moveTo>
                    <a:pt x="6591" y="8981"/>
                  </a:moveTo>
                  <a:cubicBezTo>
                    <a:pt x="6681" y="9087"/>
                    <a:pt x="6680" y="9170"/>
                    <a:pt x="6580" y="9220"/>
                  </a:cubicBezTo>
                  <a:cubicBezTo>
                    <a:pt x="6389" y="9317"/>
                    <a:pt x="6189" y="9399"/>
                    <a:pt x="5991" y="9487"/>
                  </a:cubicBezTo>
                  <a:cubicBezTo>
                    <a:pt x="5938" y="9371"/>
                    <a:pt x="5922" y="9290"/>
                    <a:pt x="6034" y="9238"/>
                  </a:cubicBezTo>
                  <a:cubicBezTo>
                    <a:pt x="6221" y="9152"/>
                    <a:pt x="6408" y="9066"/>
                    <a:pt x="6591" y="8981"/>
                  </a:cubicBezTo>
                  <a:close/>
                  <a:moveTo>
                    <a:pt x="1305" y="9409"/>
                  </a:moveTo>
                  <a:cubicBezTo>
                    <a:pt x="1398" y="9409"/>
                    <a:pt x="1464" y="9451"/>
                    <a:pt x="1469" y="9627"/>
                  </a:cubicBezTo>
                  <a:cubicBezTo>
                    <a:pt x="1428" y="9627"/>
                    <a:pt x="1389" y="9629"/>
                    <a:pt x="1352" y="9629"/>
                  </a:cubicBezTo>
                  <a:cubicBezTo>
                    <a:pt x="1240" y="9629"/>
                    <a:pt x="1159" y="9607"/>
                    <a:pt x="1176" y="9425"/>
                  </a:cubicBezTo>
                  <a:cubicBezTo>
                    <a:pt x="1222" y="9417"/>
                    <a:pt x="1266" y="9409"/>
                    <a:pt x="1305" y="9409"/>
                  </a:cubicBezTo>
                  <a:close/>
                  <a:moveTo>
                    <a:pt x="3906" y="9412"/>
                  </a:moveTo>
                  <a:cubicBezTo>
                    <a:pt x="3961" y="9412"/>
                    <a:pt x="4004" y="9431"/>
                    <a:pt x="4016" y="9520"/>
                  </a:cubicBezTo>
                  <a:cubicBezTo>
                    <a:pt x="4021" y="9557"/>
                    <a:pt x="3968" y="9632"/>
                    <a:pt x="3933" y="9638"/>
                  </a:cubicBezTo>
                  <a:cubicBezTo>
                    <a:pt x="3920" y="9640"/>
                    <a:pt x="3908" y="9641"/>
                    <a:pt x="3896" y="9641"/>
                  </a:cubicBezTo>
                  <a:cubicBezTo>
                    <a:pt x="3796" y="9641"/>
                    <a:pt x="3758" y="9567"/>
                    <a:pt x="3778" y="9424"/>
                  </a:cubicBezTo>
                  <a:cubicBezTo>
                    <a:pt x="3822" y="9422"/>
                    <a:pt x="3867" y="9412"/>
                    <a:pt x="3906" y="9412"/>
                  </a:cubicBezTo>
                  <a:close/>
                  <a:moveTo>
                    <a:pt x="1972" y="9356"/>
                  </a:moveTo>
                  <a:lnTo>
                    <a:pt x="1972" y="9356"/>
                  </a:lnTo>
                  <a:cubicBezTo>
                    <a:pt x="2110" y="9438"/>
                    <a:pt x="2069" y="9546"/>
                    <a:pt x="2035" y="9647"/>
                  </a:cubicBezTo>
                  <a:cubicBezTo>
                    <a:pt x="1946" y="9569"/>
                    <a:pt x="1908" y="9483"/>
                    <a:pt x="1972" y="9356"/>
                  </a:cubicBezTo>
                  <a:close/>
                  <a:moveTo>
                    <a:pt x="3537" y="9407"/>
                  </a:moveTo>
                  <a:cubicBezTo>
                    <a:pt x="3608" y="9407"/>
                    <a:pt x="3659" y="9434"/>
                    <a:pt x="3662" y="9541"/>
                  </a:cubicBezTo>
                  <a:cubicBezTo>
                    <a:pt x="3662" y="9577"/>
                    <a:pt x="3599" y="9639"/>
                    <a:pt x="3558" y="9645"/>
                  </a:cubicBezTo>
                  <a:cubicBezTo>
                    <a:pt x="3541" y="9648"/>
                    <a:pt x="3526" y="9649"/>
                    <a:pt x="3513" y="9649"/>
                  </a:cubicBezTo>
                  <a:cubicBezTo>
                    <a:pt x="3393" y="9649"/>
                    <a:pt x="3394" y="9545"/>
                    <a:pt x="3404" y="9422"/>
                  </a:cubicBezTo>
                  <a:cubicBezTo>
                    <a:pt x="3451" y="9415"/>
                    <a:pt x="3497" y="9407"/>
                    <a:pt x="3537" y="9407"/>
                  </a:cubicBezTo>
                  <a:close/>
                  <a:moveTo>
                    <a:pt x="4257" y="9417"/>
                  </a:moveTo>
                  <a:cubicBezTo>
                    <a:pt x="4323" y="9417"/>
                    <a:pt x="4370" y="9443"/>
                    <a:pt x="4370" y="9543"/>
                  </a:cubicBezTo>
                  <a:cubicBezTo>
                    <a:pt x="4370" y="9580"/>
                    <a:pt x="4308" y="9646"/>
                    <a:pt x="4272" y="9649"/>
                  </a:cubicBezTo>
                  <a:cubicBezTo>
                    <a:pt x="4266" y="9649"/>
                    <a:pt x="4260" y="9649"/>
                    <a:pt x="4254" y="9649"/>
                  </a:cubicBezTo>
                  <a:cubicBezTo>
                    <a:pt x="4130" y="9649"/>
                    <a:pt x="4118" y="9555"/>
                    <a:pt x="4136" y="9432"/>
                  </a:cubicBezTo>
                  <a:cubicBezTo>
                    <a:pt x="4180" y="9424"/>
                    <a:pt x="4221" y="9417"/>
                    <a:pt x="4257" y="9417"/>
                  </a:cubicBezTo>
                  <a:close/>
                  <a:moveTo>
                    <a:pt x="1660" y="9431"/>
                  </a:moveTo>
                  <a:cubicBezTo>
                    <a:pt x="1765" y="9431"/>
                    <a:pt x="1825" y="9499"/>
                    <a:pt x="1840" y="9634"/>
                  </a:cubicBezTo>
                  <a:cubicBezTo>
                    <a:pt x="1790" y="9651"/>
                    <a:pt x="1746" y="9659"/>
                    <a:pt x="1710" y="9659"/>
                  </a:cubicBezTo>
                  <a:cubicBezTo>
                    <a:pt x="1603" y="9659"/>
                    <a:pt x="1554" y="9588"/>
                    <a:pt x="1550" y="9450"/>
                  </a:cubicBezTo>
                  <a:cubicBezTo>
                    <a:pt x="1591" y="9437"/>
                    <a:pt x="1627" y="9431"/>
                    <a:pt x="1660" y="9431"/>
                  </a:cubicBezTo>
                  <a:close/>
                  <a:moveTo>
                    <a:pt x="6629" y="9313"/>
                  </a:moveTo>
                  <a:cubicBezTo>
                    <a:pt x="6508" y="9506"/>
                    <a:pt x="6241" y="9639"/>
                    <a:pt x="5979" y="9676"/>
                  </a:cubicBezTo>
                  <a:cubicBezTo>
                    <a:pt x="5973" y="9657"/>
                    <a:pt x="5966" y="9638"/>
                    <a:pt x="5959" y="9619"/>
                  </a:cubicBezTo>
                  <a:cubicBezTo>
                    <a:pt x="6183" y="9518"/>
                    <a:pt x="6405" y="9415"/>
                    <a:pt x="6629" y="9313"/>
                  </a:cubicBezTo>
                  <a:close/>
                  <a:moveTo>
                    <a:pt x="1368" y="9747"/>
                  </a:moveTo>
                  <a:cubicBezTo>
                    <a:pt x="1450" y="9747"/>
                    <a:pt x="1515" y="9790"/>
                    <a:pt x="1551" y="9930"/>
                  </a:cubicBezTo>
                  <a:cubicBezTo>
                    <a:pt x="1524" y="9934"/>
                    <a:pt x="1499" y="9936"/>
                    <a:pt x="1476" y="9936"/>
                  </a:cubicBezTo>
                  <a:cubicBezTo>
                    <a:pt x="1343" y="9936"/>
                    <a:pt x="1265" y="9880"/>
                    <a:pt x="1242" y="9770"/>
                  </a:cubicBezTo>
                  <a:cubicBezTo>
                    <a:pt x="1287" y="9757"/>
                    <a:pt x="1330" y="9747"/>
                    <a:pt x="1368" y="9747"/>
                  </a:cubicBezTo>
                  <a:close/>
                  <a:moveTo>
                    <a:pt x="1776" y="9774"/>
                  </a:moveTo>
                  <a:cubicBezTo>
                    <a:pt x="1852" y="9774"/>
                    <a:pt x="1907" y="9805"/>
                    <a:pt x="1925" y="9942"/>
                  </a:cubicBezTo>
                  <a:cubicBezTo>
                    <a:pt x="1874" y="9949"/>
                    <a:pt x="1825" y="9960"/>
                    <a:pt x="1782" y="9960"/>
                  </a:cubicBezTo>
                  <a:cubicBezTo>
                    <a:pt x="1711" y="9960"/>
                    <a:pt x="1654" y="9929"/>
                    <a:pt x="1625" y="9791"/>
                  </a:cubicBezTo>
                  <a:cubicBezTo>
                    <a:pt x="1679" y="9785"/>
                    <a:pt x="1731" y="9774"/>
                    <a:pt x="1776" y="9774"/>
                  </a:cubicBezTo>
                  <a:close/>
                  <a:moveTo>
                    <a:pt x="3876" y="9791"/>
                  </a:moveTo>
                  <a:cubicBezTo>
                    <a:pt x="3997" y="9791"/>
                    <a:pt x="4072" y="9865"/>
                    <a:pt x="4102" y="10013"/>
                  </a:cubicBezTo>
                  <a:cubicBezTo>
                    <a:pt x="4090" y="10013"/>
                    <a:pt x="4079" y="10014"/>
                    <a:pt x="4068" y="10014"/>
                  </a:cubicBezTo>
                  <a:cubicBezTo>
                    <a:pt x="3924" y="10014"/>
                    <a:pt x="3851" y="9941"/>
                    <a:pt x="3851" y="9792"/>
                  </a:cubicBezTo>
                  <a:cubicBezTo>
                    <a:pt x="3860" y="9792"/>
                    <a:pt x="3868" y="9791"/>
                    <a:pt x="3876" y="9791"/>
                  </a:cubicBezTo>
                  <a:close/>
                  <a:moveTo>
                    <a:pt x="3578" y="9758"/>
                  </a:moveTo>
                  <a:cubicBezTo>
                    <a:pt x="3582" y="9758"/>
                    <a:pt x="3586" y="9758"/>
                    <a:pt x="3590" y="9758"/>
                  </a:cubicBezTo>
                  <a:cubicBezTo>
                    <a:pt x="3746" y="9767"/>
                    <a:pt x="3740" y="9885"/>
                    <a:pt x="3750" y="10026"/>
                  </a:cubicBezTo>
                  <a:lnTo>
                    <a:pt x="3486" y="10026"/>
                  </a:lnTo>
                  <a:cubicBezTo>
                    <a:pt x="3477" y="9936"/>
                    <a:pt x="3470" y="9861"/>
                    <a:pt x="3463" y="9771"/>
                  </a:cubicBezTo>
                  <a:cubicBezTo>
                    <a:pt x="3511" y="9766"/>
                    <a:pt x="3545" y="9758"/>
                    <a:pt x="3578" y="9758"/>
                  </a:cubicBezTo>
                  <a:close/>
                  <a:moveTo>
                    <a:pt x="6645" y="9511"/>
                  </a:moveTo>
                  <a:lnTo>
                    <a:pt x="6645" y="9511"/>
                  </a:lnTo>
                  <a:cubicBezTo>
                    <a:pt x="6758" y="9639"/>
                    <a:pt x="6719" y="9714"/>
                    <a:pt x="6608" y="9767"/>
                  </a:cubicBezTo>
                  <a:cubicBezTo>
                    <a:pt x="6418" y="9859"/>
                    <a:pt x="6228" y="9947"/>
                    <a:pt x="6031" y="10039"/>
                  </a:cubicBezTo>
                  <a:cubicBezTo>
                    <a:pt x="5968" y="9915"/>
                    <a:pt x="5975" y="9837"/>
                    <a:pt x="6096" y="9781"/>
                  </a:cubicBezTo>
                  <a:cubicBezTo>
                    <a:pt x="6277" y="9696"/>
                    <a:pt x="6454" y="9604"/>
                    <a:pt x="6645" y="9511"/>
                  </a:cubicBezTo>
                  <a:close/>
                  <a:moveTo>
                    <a:pt x="4290" y="9768"/>
                  </a:moveTo>
                  <a:cubicBezTo>
                    <a:pt x="4371" y="9768"/>
                    <a:pt x="4420" y="9802"/>
                    <a:pt x="4424" y="9919"/>
                  </a:cubicBezTo>
                  <a:cubicBezTo>
                    <a:pt x="4426" y="9996"/>
                    <a:pt x="4398" y="10045"/>
                    <a:pt x="4331" y="10045"/>
                  </a:cubicBezTo>
                  <a:cubicBezTo>
                    <a:pt x="4323" y="10045"/>
                    <a:pt x="4314" y="10044"/>
                    <a:pt x="4304" y="10042"/>
                  </a:cubicBezTo>
                  <a:cubicBezTo>
                    <a:pt x="4136" y="10016"/>
                    <a:pt x="4205" y="9889"/>
                    <a:pt x="4185" y="9781"/>
                  </a:cubicBezTo>
                  <a:lnTo>
                    <a:pt x="4184" y="9781"/>
                  </a:lnTo>
                  <a:cubicBezTo>
                    <a:pt x="4224" y="9773"/>
                    <a:pt x="4259" y="9768"/>
                    <a:pt x="4290" y="9768"/>
                  </a:cubicBezTo>
                  <a:close/>
                  <a:moveTo>
                    <a:pt x="3330" y="9773"/>
                  </a:moveTo>
                  <a:cubicBezTo>
                    <a:pt x="3346" y="9853"/>
                    <a:pt x="3362" y="9934"/>
                    <a:pt x="3388" y="10066"/>
                  </a:cubicBezTo>
                  <a:cubicBezTo>
                    <a:pt x="3239" y="9967"/>
                    <a:pt x="3239" y="9879"/>
                    <a:pt x="3258" y="9785"/>
                  </a:cubicBezTo>
                  <a:cubicBezTo>
                    <a:pt x="3282" y="9781"/>
                    <a:pt x="3306" y="9777"/>
                    <a:pt x="3330" y="9773"/>
                  </a:cubicBezTo>
                  <a:close/>
                  <a:moveTo>
                    <a:pt x="1378" y="10078"/>
                  </a:moveTo>
                  <a:cubicBezTo>
                    <a:pt x="1512" y="10078"/>
                    <a:pt x="1586" y="10149"/>
                    <a:pt x="1600" y="10292"/>
                  </a:cubicBezTo>
                  <a:cubicBezTo>
                    <a:pt x="1570" y="10299"/>
                    <a:pt x="1542" y="10302"/>
                    <a:pt x="1516" y="10302"/>
                  </a:cubicBezTo>
                  <a:cubicBezTo>
                    <a:pt x="1398" y="10302"/>
                    <a:pt x="1327" y="10230"/>
                    <a:pt x="1304" y="10084"/>
                  </a:cubicBezTo>
                  <a:cubicBezTo>
                    <a:pt x="1330" y="10080"/>
                    <a:pt x="1355" y="10078"/>
                    <a:pt x="1378" y="10078"/>
                  </a:cubicBezTo>
                  <a:close/>
                  <a:moveTo>
                    <a:pt x="1850" y="10043"/>
                  </a:moveTo>
                  <a:cubicBezTo>
                    <a:pt x="1858" y="10043"/>
                    <a:pt x="1867" y="10043"/>
                    <a:pt x="1875" y="10045"/>
                  </a:cubicBezTo>
                  <a:cubicBezTo>
                    <a:pt x="2022" y="10070"/>
                    <a:pt x="1997" y="10195"/>
                    <a:pt x="2010" y="10320"/>
                  </a:cubicBezTo>
                  <a:lnTo>
                    <a:pt x="1741" y="10320"/>
                  </a:lnTo>
                  <a:cubicBezTo>
                    <a:pt x="1726" y="10237"/>
                    <a:pt x="1712" y="10163"/>
                    <a:pt x="1695" y="10072"/>
                  </a:cubicBezTo>
                  <a:cubicBezTo>
                    <a:pt x="1754" y="10062"/>
                    <a:pt x="1804" y="10043"/>
                    <a:pt x="1850" y="10043"/>
                  </a:cubicBezTo>
                  <a:close/>
                  <a:moveTo>
                    <a:pt x="4339" y="10158"/>
                  </a:moveTo>
                  <a:cubicBezTo>
                    <a:pt x="4470" y="10158"/>
                    <a:pt x="4446" y="10271"/>
                    <a:pt x="4449" y="10365"/>
                  </a:cubicBezTo>
                  <a:cubicBezTo>
                    <a:pt x="4435" y="10367"/>
                    <a:pt x="4422" y="10369"/>
                    <a:pt x="4410" y="10369"/>
                  </a:cubicBezTo>
                  <a:cubicBezTo>
                    <a:pt x="4320" y="10369"/>
                    <a:pt x="4273" y="10301"/>
                    <a:pt x="4269" y="10166"/>
                  </a:cubicBezTo>
                  <a:cubicBezTo>
                    <a:pt x="4296" y="10160"/>
                    <a:pt x="4319" y="10158"/>
                    <a:pt x="4339" y="10158"/>
                  </a:cubicBezTo>
                  <a:close/>
                  <a:moveTo>
                    <a:pt x="3396" y="10168"/>
                  </a:moveTo>
                  <a:cubicBezTo>
                    <a:pt x="3411" y="10237"/>
                    <a:pt x="3426" y="10308"/>
                    <a:pt x="3440" y="10378"/>
                  </a:cubicBezTo>
                  <a:cubicBezTo>
                    <a:pt x="3415" y="10384"/>
                    <a:pt x="3390" y="10391"/>
                    <a:pt x="3365" y="10397"/>
                  </a:cubicBezTo>
                  <a:cubicBezTo>
                    <a:pt x="3344" y="10329"/>
                    <a:pt x="3323" y="10260"/>
                    <a:pt x="3301" y="10192"/>
                  </a:cubicBezTo>
                  <a:cubicBezTo>
                    <a:pt x="3332" y="10184"/>
                    <a:pt x="3364" y="10176"/>
                    <a:pt x="3396" y="10168"/>
                  </a:cubicBezTo>
                  <a:close/>
                  <a:moveTo>
                    <a:pt x="6716" y="9790"/>
                  </a:moveTo>
                  <a:cubicBezTo>
                    <a:pt x="6734" y="9872"/>
                    <a:pt x="6747" y="9938"/>
                    <a:pt x="6766" y="10033"/>
                  </a:cubicBezTo>
                  <a:cubicBezTo>
                    <a:pt x="6528" y="10152"/>
                    <a:pt x="6289" y="10271"/>
                    <a:pt x="6037" y="10397"/>
                  </a:cubicBezTo>
                  <a:cubicBezTo>
                    <a:pt x="5973" y="10272"/>
                    <a:pt x="5964" y="10179"/>
                    <a:pt x="6090" y="10113"/>
                  </a:cubicBezTo>
                  <a:cubicBezTo>
                    <a:pt x="6291" y="10008"/>
                    <a:pt x="6493" y="9904"/>
                    <a:pt x="6716" y="9790"/>
                  </a:cubicBezTo>
                  <a:close/>
                  <a:moveTo>
                    <a:pt x="3673" y="10154"/>
                  </a:moveTo>
                  <a:cubicBezTo>
                    <a:pt x="3761" y="10154"/>
                    <a:pt x="3816" y="10206"/>
                    <a:pt x="3816" y="10349"/>
                  </a:cubicBezTo>
                  <a:cubicBezTo>
                    <a:pt x="3724" y="10380"/>
                    <a:pt x="3665" y="10400"/>
                    <a:pt x="3627" y="10400"/>
                  </a:cubicBezTo>
                  <a:cubicBezTo>
                    <a:pt x="3559" y="10400"/>
                    <a:pt x="3556" y="10340"/>
                    <a:pt x="3551" y="10177"/>
                  </a:cubicBezTo>
                  <a:cubicBezTo>
                    <a:pt x="3596" y="10163"/>
                    <a:pt x="3637" y="10154"/>
                    <a:pt x="3673" y="10154"/>
                  </a:cubicBezTo>
                  <a:close/>
                  <a:moveTo>
                    <a:pt x="4038" y="10157"/>
                  </a:moveTo>
                  <a:cubicBezTo>
                    <a:pt x="4159" y="10157"/>
                    <a:pt x="4160" y="10264"/>
                    <a:pt x="4158" y="10380"/>
                  </a:cubicBezTo>
                  <a:cubicBezTo>
                    <a:pt x="4110" y="10398"/>
                    <a:pt x="4068" y="10408"/>
                    <a:pt x="4032" y="10408"/>
                  </a:cubicBezTo>
                  <a:cubicBezTo>
                    <a:pt x="3960" y="10408"/>
                    <a:pt x="3914" y="10367"/>
                    <a:pt x="3906" y="10268"/>
                  </a:cubicBezTo>
                  <a:cubicBezTo>
                    <a:pt x="3903" y="10234"/>
                    <a:pt x="3960" y="10166"/>
                    <a:pt x="3997" y="10160"/>
                  </a:cubicBezTo>
                  <a:cubicBezTo>
                    <a:pt x="4012" y="10158"/>
                    <a:pt x="4026" y="10157"/>
                    <a:pt x="4038" y="10157"/>
                  </a:cubicBezTo>
                  <a:close/>
                  <a:moveTo>
                    <a:pt x="1470" y="10471"/>
                  </a:moveTo>
                  <a:cubicBezTo>
                    <a:pt x="1592" y="10471"/>
                    <a:pt x="1663" y="10532"/>
                    <a:pt x="1683" y="10655"/>
                  </a:cubicBezTo>
                  <a:cubicBezTo>
                    <a:pt x="1649" y="10663"/>
                    <a:pt x="1618" y="10666"/>
                    <a:pt x="1590" y="10666"/>
                  </a:cubicBezTo>
                  <a:cubicBezTo>
                    <a:pt x="1475" y="10666"/>
                    <a:pt x="1404" y="10604"/>
                    <a:pt x="1379" y="10480"/>
                  </a:cubicBezTo>
                  <a:cubicBezTo>
                    <a:pt x="1412" y="10474"/>
                    <a:pt x="1442" y="10471"/>
                    <a:pt x="1470" y="10471"/>
                  </a:cubicBezTo>
                  <a:close/>
                  <a:moveTo>
                    <a:pt x="1852" y="10459"/>
                  </a:moveTo>
                  <a:cubicBezTo>
                    <a:pt x="1993" y="10459"/>
                    <a:pt x="2065" y="10529"/>
                    <a:pt x="2069" y="10669"/>
                  </a:cubicBezTo>
                  <a:cubicBezTo>
                    <a:pt x="2052" y="10671"/>
                    <a:pt x="2037" y="10672"/>
                    <a:pt x="2022" y="10672"/>
                  </a:cubicBezTo>
                  <a:cubicBezTo>
                    <a:pt x="1893" y="10672"/>
                    <a:pt x="1816" y="10602"/>
                    <a:pt x="1788" y="10464"/>
                  </a:cubicBezTo>
                  <a:cubicBezTo>
                    <a:pt x="1811" y="10461"/>
                    <a:pt x="1832" y="10459"/>
                    <a:pt x="1852" y="10459"/>
                  </a:cubicBezTo>
                  <a:close/>
                  <a:moveTo>
                    <a:pt x="3637" y="10535"/>
                  </a:moveTo>
                  <a:cubicBezTo>
                    <a:pt x="3772" y="10535"/>
                    <a:pt x="3850" y="10593"/>
                    <a:pt x="3871" y="10710"/>
                  </a:cubicBezTo>
                  <a:cubicBezTo>
                    <a:pt x="3839" y="10718"/>
                    <a:pt x="3810" y="10722"/>
                    <a:pt x="3784" y="10722"/>
                  </a:cubicBezTo>
                  <a:cubicBezTo>
                    <a:pt x="3682" y="10722"/>
                    <a:pt x="3618" y="10661"/>
                    <a:pt x="3594" y="10537"/>
                  </a:cubicBezTo>
                  <a:cubicBezTo>
                    <a:pt x="3609" y="10536"/>
                    <a:pt x="3623" y="10535"/>
                    <a:pt x="3637" y="10535"/>
                  </a:cubicBezTo>
                  <a:close/>
                  <a:moveTo>
                    <a:pt x="4052" y="10545"/>
                  </a:moveTo>
                  <a:cubicBezTo>
                    <a:pt x="4144" y="10545"/>
                    <a:pt x="4194" y="10606"/>
                    <a:pt x="4200" y="10728"/>
                  </a:cubicBezTo>
                  <a:cubicBezTo>
                    <a:pt x="4189" y="10729"/>
                    <a:pt x="4179" y="10729"/>
                    <a:pt x="4169" y="10729"/>
                  </a:cubicBezTo>
                  <a:cubicBezTo>
                    <a:pt x="4066" y="10729"/>
                    <a:pt x="3996" y="10673"/>
                    <a:pt x="3964" y="10560"/>
                  </a:cubicBezTo>
                  <a:cubicBezTo>
                    <a:pt x="3997" y="10550"/>
                    <a:pt x="4026" y="10545"/>
                    <a:pt x="4052" y="10545"/>
                  </a:cubicBezTo>
                  <a:close/>
                  <a:moveTo>
                    <a:pt x="4322" y="10517"/>
                  </a:moveTo>
                  <a:lnTo>
                    <a:pt x="4322" y="10517"/>
                  </a:lnTo>
                  <a:cubicBezTo>
                    <a:pt x="4534" y="10522"/>
                    <a:pt x="4489" y="10641"/>
                    <a:pt x="4468" y="10778"/>
                  </a:cubicBezTo>
                  <a:cubicBezTo>
                    <a:pt x="4291" y="10723"/>
                    <a:pt x="4311" y="10629"/>
                    <a:pt x="4322" y="10517"/>
                  </a:cubicBezTo>
                  <a:close/>
                  <a:moveTo>
                    <a:pt x="3457" y="10515"/>
                  </a:moveTo>
                  <a:cubicBezTo>
                    <a:pt x="3475" y="10586"/>
                    <a:pt x="3493" y="10657"/>
                    <a:pt x="3524" y="10779"/>
                  </a:cubicBezTo>
                  <a:cubicBezTo>
                    <a:pt x="3357" y="10705"/>
                    <a:pt x="3336" y="10632"/>
                    <a:pt x="3379" y="10534"/>
                  </a:cubicBezTo>
                  <a:cubicBezTo>
                    <a:pt x="3405" y="10528"/>
                    <a:pt x="3431" y="10521"/>
                    <a:pt x="3457" y="10515"/>
                  </a:cubicBezTo>
                  <a:close/>
                  <a:moveTo>
                    <a:pt x="8378" y="8949"/>
                  </a:moveTo>
                  <a:lnTo>
                    <a:pt x="8378" y="8949"/>
                  </a:lnTo>
                  <a:cubicBezTo>
                    <a:pt x="8526" y="9189"/>
                    <a:pt x="8352" y="9302"/>
                    <a:pt x="8222" y="9431"/>
                  </a:cubicBezTo>
                  <a:cubicBezTo>
                    <a:pt x="8286" y="9412"/>
                    <a:pt x="8351" y="9392"/>
                    <a:pt x="8426" y="9369"/>
                  </a:cubicBezTo>
                  <a:lnTo>
                    <a:pt x="8426" y="9369"/>
                  </a:lnTo>
                  <a:cubicBezTo>
                    <a:pt x="8541" y="9537"/>
                    <a:pt x="8442" y="9664"/>
                    <a:pt x="8354" y="9794"/>
                  </a:cubicBezTo>
                  <a:cubicBezTo>
                    <a:pt x="8509" y="9801"/>
                    <a:pt x="8486" y="9921"/>
                    <a:pt x="8458" y="10002"/>
                  </a:cubicBezTo>
                  <a:cubicBezTo>
                    <a:pt x="8432" y="10078"/>
                    <a:pt x="8354" y="10135"/>
                    <a:pt x="8300" y="10201"/>
                  </a:cubicBezTo>
                  <a:cubicBezTo>
                    <a:pt x="8348" y="10195"/>
                    <a:pt x="8397" y="10189"/>
                    <a:pt x="8470" y="10180"/>
                  </a:cubicBezTo>
                  <a:lnTo>
                    <a:pt x="8470" y="10180"/>
                  </a:lnTo>
                  <a:cubicBezTo>
                    <a:pt x="8461" y="10561"/>
                    <a:pt x="8073" y="10569"/>
                    <a:pt x="7940" y="10811"/>
                  </a:cubicBezTo>
                  <a:cubicBezTo>
                    <a:pt x="7778" y="10682"/>
                    <a:pt x="7906" y="10600"/>
                    <a:pt x="7940" y="10511"/>
                  </a:cubicBezTo>
                  <a:cubicBezTo>
                    <a:pt x="7902" y="10481"/>
                    <a:pt x="7830" y="10448"/>
                    <a:pt x="7832" y="10421"/>
                  </a:cubicBezTo>
                  <a:cubicBezTo>
                    <a:pt x="7835" y="10339"/>
                    <a:pt x="7851" y="10246"/>
                    <a:pt x="7896" y="10180"/>
                  </a:cubicBezTo>
                  <a:cubicBezTo>
                    <a:pt x="7954" y="10097"/>
                    <a:pt x="8046" y="10038"/>
                    <a:pt x="8123" y="9967"/>
                  </a:cubicBezTo>
                  <a:lnTo>
                    <a:pt x="8123" y="9967"/>
                  </a:lnTo>
                  <a:cubicBezTo>
                    <a:pt x="8038" y="10004"/>
                    <a:pt x="7952" y="10041"/>
                    <a:pt x="7853" y="10084"/>
                  </a:cubicBezTo>
                  <a:cubicBezTo>
                    <a:pt x="7780" y="9947"/>
                    <a:pt x="7815" y="9827"/>
                    <a:pt x="7887" y="9708"/>
                  </a:cubicBezTo>
                  <a:cubicBezTo>
                    <a:pt x="7758" y="9515"/>
                    <a:pt x="7755" y="9414"/>
                    <a:pt x="7891" y="9305"/>
                  </a:cubicBezTo>
                  <a:cubicBezTo>
                    <a:pt x="8047" y="9181"/>
                    <a:pt x="8213" y="9069"/>
                    <a:pt x="8378" y="8949"/>
                  </a:cubicBezTo>
                  <a:close/>
                  <a:moveTo>
                    <a:pt x="1606" y="10787"/>
                  </a:moveTo>
                  <a:cubicBezTo>
                    <a:pt x="1665" y="10787"/>
                    <a:pt x="1718" y="10816"/>
                    <a:pt x="1765" y="10895"/>
                  </a:cubicBezTo>
                  <a:cubicBezTo>
                    <a:pt x="1712" y="10920"/>
                    <a:pt x="1663" y="10932"/>
                    <a:pt x="1619" y="10932"/>
                  </a:cubicBezTo>
                  <a:cubicBezTo>
                    <a:pt x="1548" y="10932"/>
                    <a:pt x="1490" y="10900"/>
                    <a:pt x="1444" y="10835"/>
                  </a:cubicBezTo>
                  <a:cubicBezTo>
                    <a:pt x="1502" y="10808"/>
                    <a:pt x="1556" y="10787"/>
                    <a:pt x="1606" y="10787"/>
                  </a:cubicBezTo>
                  <a:close/>
                  <a:moveTo>
                    <a:pt x="1938" y="10801"/>
                  </a:moveTo>
                  <a:cubicBezTo>
                    <a:pt x="2059" y="10801"/>
                    <a:pt x="2124" y="10862"/>
                    <a:pt x="2135" y="10985"/>
                  </a:cubicBezTo>
                  <a:cubicBezTo>
                    <a:pt x="2096" y="10991"/>
                    <a:pt x="2058" y="10996"/>
                    <a:pt x="2023" y="10996"/>
                  </a:cubicBezTo>
                  <a:cubicBezTo>
                    <a:pt x="1930" y="10996"/>
                    <a:pt x="1861" y="10959"/>
                    <a:pt x="1856" y="10809"/>
                  </a:cubicBezTo>
                  <a:cubicBezTo>
                    <a:pt x="1885" y="10803"/>
                    <a:pt x="1913" y="10801"/>
                    <a:pt x="1938" y="10801"/>
                  </a:cubicBezTo>
                  <a:close/>
                  <a:moveTo>
                    <a:pt x="3778" y="10914"/>
                  </a:moveTo>
                  <a:cubicBezTo>
                    <a:pt x="3846" y="10914"/>
                    <a:pt x="3901" y="10949"/>
                    <a:pt x="3941" y="11018"/>
                  </a:cubicBezTo>
                  <a:cubicBezTo>
                    <a:pt x="3890" y="11027"/>
                    <a:pt x="3844" y="11035"/>
                    <a:pt x="3803" y="11035"/>
                  </a:cubicBezTo>
                  <a:cubicBezTo>
                    <a:pt x="3740" y="11035"/>
                    <a:pt x="3690" y="11015"/>
                    <a:pt x="3652" y="10945"/>
                  </a:cubicBezTo>
                  <a:cubicBezTo>
                    <a:pt x="3699" y="10924"/>
                    <a:pt x="3740" y="10914"/>
                    <a:pt x="3778" y="10914"/>
                  </a:cubicBezTo>
                  <a:close/>
                  <a:moveTo>
                    <a:pt x="4457" y="10885"/>
                  </a:moveTo>
                  <a:cubicBezTo>
                    <a:pt x="4458" y="10885"/>
                    <a:pt x="4459" y="10885"/>
                    <a:pt x="4459" y="10885"/>
                  </a:cubicBezTo>
                  <a:cubicBezTo>
                    <a:pt x="4471" y="10936"/>
                    <a:pt x="4479" y="10988"/>
                    <a:pt x="4489" y="11041"/>
                  </a:cubicBezTo>
                  <a:cubicBezTo>
                    <a:pt x="4461" y="11043"/>
                    <a:pt x="4433" y="11045"/>
                    <a:pt x="4405" y="11049"/>
                  </a:cubicBezTo>
                  <a:cubicBezTo>
                    <a:pt x="4405" y="10997"/>
                    <a:pt x="4404" y="10944"/>
                    <a:pt x="4408" y="10892"/>
                  </a:cubicBezTo>
                  <a:cubicBezTo>
                    <a:pt x="4408" y="10889"/>
                    <a:pt x="4449" y="10885"/>
                    <a:pt x="4457" y="10885"/>
                  </a:cubicBezTo>
                  <a:close/>
                  <a:moveTo>
                    <a:pt x="4029" y="10850"/>
                  </a:moveTo>
                  <a:lnTo>
                    <a:pt x="4029" y="10850"/>
                  </a:lnTo>
                  <a:cubicBezTo>
                    <a:pt x="4129" y="10893"/>
                    <a:pt x="4197" y="10923"/>
                    <a:pt x="4265" y="10953"/>
                  </a:cubicBezTo>
                  <a:cubicBezTo>
                    <a:pt x="4249" y="10985"/>
                    <a:pt x="4240" y="11039"/>
                    <a:pt x="4217" y="11047"/>
                  </a:cubicBezTo>
                  <a:cubicBezTo>
                    <a:pt x="4196" y="11052"/>
                    <a:pt x="4176" y="11056"/>
                    <a:pt x="4157" y="11056"/>
                  </a:cubicBezTo>
                  <a:cubicBezTo>
                    <a:pt x="4089" y="11056"/>
                    <a:pt x="4038" y="11010"/>
                    <a:pt x="4029" y="10850"/>
                  </a:cubicBezTo>
                  <a:close/>
                  <a:moveTo>
                    <a:pt x="6760" y="10149"/>
                  </a:moveTo>
                  <a:lnTo>
                    <a:pt x="6760" y="10149"/>
                  </a:lnTo>
                  <a:cubicBezTo>
                    <a:pt x="6791" y="10283"/>
                    <a:pt x="6905" y="10400"/>
                    <a:pt x="6733" y="10512"/>
                  </a:cubicBezTo>
                  <a:cubicBezTo>
                    <a:pt x="6844" y="10513"/>
                    <a:pt x="6872" y="10567"/>
                    <a:pt x="6817" y="10660"/>
                  </a:cubicBezTo>
                  <a:cubicBezTo>
                    <a:pt x="6790" y="10704"/>
                    <a:pt x="6747" y="10740"/>
                    <a:pt x="6710" y="10779"/>
                  </a:cubicBezTo>
                  <a:lnTo>
                    <a:pt x="6710" y="10779"/>
                  </a:lnTo>
                  <a:cubicBezTo>
                    <a:pt x="6589" y="10836"/>
                    <a:pt x="6466" y="10892"/>
                    <a:pt x="6346" y="10954"/>
                  </a:cubicBezTo>
                  <a:cubicBezTo>
                    <a:pt x="6250" y="11004"/>
                    <a:pt x="6158" y="11060"/>
                    <a:pt x="6060" y="11114"/>
                  </a:cubicBezTo>
                  <a:cubicBezTo>
                    <a:pt x="5938" y="10962"/>
                    <a:pt x="6077" y="10903"/>
                    <a:pt x="6139" y="10820"/>
                  </a:cubicBezTo>
                  <a:cubicBezTo>
                    <a:pt x="5964" y="10724"/>
                    <a:pt x="5943" y="10566"/>
                    <a:pt x="6102" y="10478"/>
                  </a:cubicBezTo>
                  <a:cubicBezTo>
                    <a:pt x="6309" y="10362"/>
                    <a:pt x="6526" y="10265"/>
                    <a:pt x="6760" y="10149"/>
                  </a:cubicBezTo>
                  <a:close/>
                  <a:moveTo>
                    <a:pt x="4959" y="4645"/>
                  </a:moveTo>
                  <a:cubicBezTo>
                    <a:pt x="5140" y="4645"/>
                    <a:pt x="5198" y="4761"/>
                    <a:pt x="5223" y="4892"/>
                  </a:cubicBezTo>
                  <a:cubicBezTo>
                    <a:pt x="5287" y="5219"/>
                    <a:pt x="5350" y="5547"/>
                    <a:pt x="5389" y="5878"/>
                  </a:cubicBezTo>
                  <a:cubicBezTo>
                    <a:pt x="5508" y="6883"/>
                    <a:pt x="5636" y="7889"/>
                    <a:pt x="5725" y="8897"/>
                  </a:cubicBezTo>
                  <a:cubicBezTo>
                    <a:pt x="5793" y="9671"/>
                    <a:pt x="5809" y="10450"/>
                    <a:pt x="5849" y="11227"/>
                  </a:cubicBezTo>
                  <a:cubicBezTo>
                    <a:pt x="5824" y="11230"/>
                    <a:pt x="5800" y="11232"/>
                    <a:pt x="5776" y="11235"/>
                  </a:cubicBezTo>
                  <a:cubicBezTo>
                    <a:pt x="5487" y="9042"/>
                    <a:pt x="5198" y="6849"/>
                    <a:pt x="4907" y="4648"/>
                  </a:cubicBezTo>
                  <a:cubicBezTo>
                    <a:pt x="4926" y="4646"/>
                    <a:pt x="4943" y="4645"/>
                    <a:pt x="4959" y="4645"/>
                  </a:cubicBezTo>
                  <a:close/>
                  <a:moveTo>
                    <a:pt x="1672" y="11072"/>
                  </a:moveTo>
                  <a:cubicBezTo>
                    <a:pt x="1747" y="11072"/>
                    <a:pt x="1804" y="11102"/>
                    <a:pt x="1828" y="11235"/>
                  </a:cubicBezTo>
                  <a:cubicBezTo>
                    <a:pt x="1772" y="11245"/>
                    <a:pt x="1717" y="11264"/>
                    <a:pt x="1664" y="11264"/>
                  </a:cubicBezTo>
                  <a:cubicBezTo>
                    <a:pt x="1592" y="11264"/>
                    <a:pt x="1525" y="11229"/>
                    <a:pt x="1473" y="11093"/>
                  </a:cubicBezTo>
                  <a:cubicBezTo>
                    <a:pt x="1545" y="11090"/>
                    <a:pt x="1614" y="11072"/>
                    <a:pt x="1672" y="11072"/>
                  </a:cubicBezTo>
                  <a:close/>
                  <a:moveTo>
                    <a:pt x="2004" y="11105"/>
                  </a:moveTo>
                  <a:cubicBezTo>
                    <a:pt x="2120" y="11105"/>
                    <a:pt x="2179" y="11168"/>
                    <a:pt x="2182" y="11295"/>
                  </a:cubicBezTo>
                  <a:cubicBezTo>
                    <a:pt x="2165" y="11296"/>
                    <a:pt x="2148" y="11296"/>
                    <a:pt x="2132" y="11296"/>
                  </a:cubicBezTo>
                  <a:cubicBezTo>
                    <a:pt x="2019" y="11296"/>
                    <a:pt x="1928" y="11276"/>
                    <a:pt x="1923" y="11113"/>
                  </a:cubicBezTo>
                  <a:cubicBezTo>
                    <a:pt x="1953" y="11108"/>
                    <a:pt x="1979" y="11105"/>
                    <a:pt x="2004" y="11105"/>
                  </a:cubicBezTo>
                  <a:close/>
                  <a:moveTo>
                    <a:pt x="3548" y="11131"/>
                  </a:moveTo>
                  <a:cubicBezTo>
                    <a:pt x="3581" y="11198"/>
                    <a:pt x="3613" y="11264"/>
                    <a:pt x="3656" y="11352"/>
                  </a:cubicBezTo>
                  <a:cubicBezTo>
                    <a:pt x="3622" y="11358"/>
                    <a:pt x="3594" y="11361"/>
                    <a:pt x="3571" y="11361"/>
                  </a:cubicBezTo>
                  <a:cubicBezTo>
                    <a:pt x="3428" y="11361"/>
                    <a:pt x="3463" y="11255"/>
                    <a:pt x="3462" y="11176"/>
                  </a:cubicBezTo>
                  <a:cubicBezTo>
                    <a:pt x="3490" y="11161"/>
                    <a:pt x="3519" y="11146"/>
                    <a:pt x="3548" y="11131"/>
                  </a:cubicBezTo>
                  <a:close/>
                  <a:moveTo>
                    <a:pt x="3793" y="11175"/>
                  </a:moveTo>
                  <a:cubicBezTo>
                    <a:pt x="3906" y="11175"/>
                    <a:pt x="3972" y="11243"/>
                    <a:pt x="3991" y="11376"/>
                  </a:cubicBezTo>
                  <a:cubicBezTo>
                    <a:pt x="3826" y="11374"/>
                    <a:pt x="3737" y="11308"/>
                    <a:pt x="3725" y="11182"/>
                  </a:cubicBezTo>
                  <a:cubicBezTo>
                    <a:pt x="3749" y="11177"/>
                    <a:pt x="3772" y="11175"/>
                    <a:pt x="3793" y="11175"/>
                  </a:cubicBezTo>
                  <a:close/>
                  <a:moveTo>
                    <a:pt x="4129" y="11180"/>
                  </a:moveTo>
                  <a:cubicBezTo>
                    <a:pt x="4248" y="11180"/>
                    <a:pt x="4317" y="11262"/>
                    <a:pt x="4338" y="11425"/>
                  </a:cubicBezTo>
                  <a:cubicBezTo>
                    <a:pt x="4254" y="11415"/>
                    <a:pt x="4173" y="11430"/>
                    <a:pt x="4146" y="11399"/>
                  </a:cubicBezTo>
                  <a:cubicBezTo>
                    <a:pt x="4101" y="11344"/>
                    <a:pt x="4090" y="11262"/>
                    <a:pt x="4063" y="11187"/>
                  </a:cubicBezTo>
                  <a:cubicBezTo>
                    <a:pt x="4086" y="11182"/>
                    <a:pt x="4108" y="11180"/>
                    <a:pt x="4129" y="11180"/>
                  </a:cubicBezTo>
                  <a:close/>
                  <a:moveTo>
                    <a:pt x="4521" y="11141"/>
                  </a:moveTo>
                  <a:lnTo>
                    <a:pt x="4521" y="11470"/>
                  </a:lnTo>
                  <a:cubicBezTo>
                    <a:pt x="4454" y="11325"/>
                    <a:pt x="4454" y="11215"/>
                    <a:pt x="4521" y="11141"/>
                  </a:cubicBezTo>
                  <a:close/>
                  <a:moveTo>
                    <a:pt x="1661" y="11401"/>
                  </a:moveTo>
                  <a:cubicBezTo>
                    <a:pt x="1800" y="11401"/>
                    <a:pt x="1879" y="11474"/>
                    <a:pt x="1898" y="11621"/>
                  </a:cubicBezTo>
                  <a:cubicBezTo>
                    <a:pt x="1889" y="11622"/>
                    <a:pt x="1881" y="11622"/>
                    <a:pt x="1872" y="11622"/>
                  </a:cubicBezTo>
                  <a:cubicBezTo>
                    <a:pt x="1691" y="11622"/>
                    <a:pt x="1589" y="11550"/>
                    <a:pt x="1567" y="11411"/>
                  </a:cubicBezTo>
                  <a:cubicBezTo>
                    <a:pt x="1601" y="11404"/>
                    <a:pt x="1632" y="11401"/>
                    <a:pt x="1661" y="11401"/>
                  </a:cubicBezTo>
                  <a:close/>
                  <a:moveTo>
                    <a:pt x="2157" y="11391"/>
                  </a:moveTo>
                  <a:cubicBezTo>
                    <a:pt x="2260" y="11391"/>
                    <a:pt x="2253" y="11452"/>
                    <a:pt x="2213" y="11656"/>
                  </a:cubicBezTo>
                  <a:cubicBezTo>
                    <a:pt x="2184" y="11662"/>
                    <a:pt x="2159" y="11665"/>
                    <a:pt x="2137" y="11665"/>
                  </a:cubicBezTo>
                  <a:cubicBezTo>
                    <a:pt x="1996" y="11665"/>
                    <a:pt x="2001" y="11534"/>
                    <a:pt x="1988" y="11413"/>
                  </a:cubicBezTo>
                  <a:cubicBezTo>
                    <a:pt x="2063" y="11400"/>
                    <a:pt x="2118" y="11391"/>
                    <a:pt x="2157" y="11391"/>
                  </a:cubicBezTo>
                  <a:close/>
                  <a:moveTo>
                    <a:pt x="3884" y="11519"/>
                  </a:moveTo>
                  <a:cubicBezTo>
                    <a:pt x="3978" y="11519"/>
                    <a:pt x="4056" y="11535"/>
                    <a:pt x="4059" y="11690"/>
                  </a:cubicBezTo>
                  <a:cubicBezTo>
                    <a:pt x="4034" y="11694"/>
                    <a:pt x="4010" y="11696"/>
                    <a:pt x="3988" y="11696"/>
                  </a:cubicBezTo>
                  <a:cubicBezTo>
                    <a:pt x="3872" y="11696"/>
                    <a:pt x="3807" y="11638"/>
                    <a:pt x="3793" y="11520"/>
                  </a:cubicBezTo>
                  <a:lnTo>
                    <a:pt x="3793" y="11520"/>
                  </a:lnTo>
                  <a:cubicBezTo>
                    <a:pt x="3797" y="11520"/>
                    <a:pt x="3802" y="11520"/>
                    <a:pt x="3806" y="11520"/>
                  </a:cubicBezTo>
                  <a:cubicBezTo>
                    <a:pt x="3833" y="11520"/>
                    <a:pt x="3859" y="11519"/>
                    <a:pt x="3884" y="11519"/>
                  </a:cubicBezTo>
                  <a:close/>
                  <a:moveTo>
                    <a:pt x="3558" y="11463"/>
                  </a:moveTo>
                  <a:cubicBezTo>
                    <a:pt x="3615" y="11527"/>
                    <a:pt x="3663" y="11563"/>
                    <a:pt x="3680" y="11610"/>
                  </a:cubicBezTo>
                  <a:cubicBezTo>
                    <a:pt x="3686" y="11630"/>
                    <a:pt x="3621" y="11701"/>
                    <a:pt x="3605" y="11701"/>
                  </a:cubicBezTo>
                  <a:cubicBezTo>
                    <a:pt x="3604" y="11701"/>
                    <a:pt x="3604" y="11701"/>
                    <a:pt x="3603" y="11701"/>
                  </a:cubicBezTo>
                  <a:cubicBezTo>
                    <a:pt x="3557" y="11683"/>
                    <a:pt x="3507" y="11646"/>
                    <a:pt x="3486" y="11603"/>
                  </a:cubicBezTo>
                  <a:cubicBezTo>
                    <a:pt x="3475" y="11581"/>
                    <a:pt x="3521" y="11530"/>
                    <a:pt x="3558" y="11463"/>
                  </a:cubicBezTo>
                  <a:close/>
                  <a:moveTo>
                    <a:pt x="4157" y="11537"/>
                  </a:moveTo>
                  <a:cubicBezTo>
                    <a:pt x="4239" y="11562"/>
                    <a:pt x="4309" y="11583"/>
                    <a:pt x="4379" y="11606"/>
                  </a:cubicBezTo>
                  <a:cubicBezTo>
                    <a:pt x="4360" y="11644"/>
                    <a:pt x="4349" y="11709"/>
                    <a:pt x="4322" y="11718"/>
                  </a:cubicBezTo>
                  <a:cubicBezTo>
                    <a:pt x="4302" y="11723"/>
                    <a:pt x="4284" y="11726"/>
                    <a:pt x="4267" y="11726"/>
                  </a:cubicBezTo>
                  <a:cubicBezTo>
                    <a:pt x="4194" y="11726"/>
                    <a:pt x="4153" y="11671"/>
                    <a:pt x="4157" y="11537"/>
                  </a:cubicBezTo>
                  <a:close/>
                  <a:moveTo>
                    <a:pt x="1760" y="11773"/>
                  </a:moveTo>
                  <a:cubicBezTo>
                    <a:pt x="1876" y="11773"/>
                    <a:pt x="1948" y="11831"/>
                    <a:pt x="1977" y="11945"/>
                  </a:cubicBezTo>
                  <a:cubicBezTo>
                    <a:pt x="1941" y="11951"/>
                    <a:pt x="1907" y="11954"/>
                    <a:pt x="1877" y="11954"/>
                  </a:cubicBezTo>
                  <a:cubicBezTo>
                    <a:pt x="1749" y="11954"/>
                    <a:pt x="1673" y="11898"/>
                    <a:pt x="1652" y="11787"/>
                  </a:cubicBezTo>
                  <a:cubicBezTo>
                    <a:pt x="1692" y="11777"/>
                    <a:pt x="1728" y="11773"/>
                    <a:pt x="1760" y="11773"/>
                  </a:cubicBezTo>
                  <a:close/>
                  <a:moveTo>
                    <a:pt x="2191" y="11760"/>
                  </a:moveTo>
                  <a:cubicBezTo>
                    <a:pt x="2303" y="11760"/>
                    <a:pt x="2309" y="11853"/>
                    <a:pt x="2302" y="11958"/>
                  </a:cubicBezTo>
                  <a:cubicBezTo>
                    <a:pt x="2259" y="11977"/>
                    <a:pt x="2216" y="11993"/>
                    <a:pt x="2180" y="11993"/>
                  </a:cubicBezTo>
                  <a:cubicBezTo>
                    <a:pt x="2133" y="11993"/>
                    <a:pt x="2096" y="11966"/>
                    <a:pt x="2083" y="11883"/>
                  </a:cubicBezTo>
                  <a:cubicBezTo>
                    <a:pt x="2077" y="11846"/>
                    <a:pt x="2128" y="11766"/>
                    <a:pt x="2160" y="11762"/>
                  </a:cubicBezTo>
                  <a:cubicBezTo>
                    <a:pt x="2171" y="11760"/>
                    <a:pt x="2182" y="11760"/>
                    <a:pt x="2191" y="11760"/>
                  </a:cubicBezTo>
                  <a:close/>
                  <a:moveTo>
                    <a:pt x="3907" y="11834"/>
                  </a:moveTo>
                  <a:cubicBezTo>
                    <a:pt x="4019" y="11834"/>
                    <a:pt x="4088" y="11888"/>
                    <a:pt x="4111" y="11995"/>
                  </a:cubicBezTo>
                  <a:cubicBezTo>
                    <a:pt x="4079" y="12002"/>
                    <a:pt x="4049" y="12005"/>
                    <a:pt x="4023" y="12005"/>
                  </a:cubicBezTo>
                  <a:cubicBezTo>
                    <a:pt x="3916" y="12005"/>
                    <a:pt x="3859" y="11949"/>
                    <a:pt x="3852" y="11838"/>
                  </a:cubicBezTo>
                  <a:cubicBezTo>
                    <a:pt x="3871" y="11835"/>
                    <a:pt x="3890" y="11834"/>
                    <a:pt x="3907" y="11834"/>
                  </a:cubicBezTo>
                  <a:close/>
                  <a:moveTo>
                    <a:pt x="4325" y="11809"/>
                  </a:moveTo>
                  <a:cubicBezTo>
                    <a:pt x="4410" y="11809"/>
                    <a:pt x="4449" y="11869"/>
                    <a:pt x="4434" y="12013"/>
                  </a:cubicBezTo>
                  <a:cubicBezTo>
                    <a:pt x="4392" y="12026"/>
                    <a:pt x="4356" y="12033"/>
                    <a:pt x="4325" y="12033"/>
                  </a:cubicBezTo>
                  <a:cubicBezTo>
                    <a:pt x="4239" y="12033"/>
                    <a:pt x="4196" y="11976"/>
                    <a:pt x="4208" y="11834"/>
                  </a:cubicBezTo>
                  <a:cubicBezTo>
                    <a:pt x="4253" y="11818"/>
                    <a:pt x="4293" y="11809"/>
                    <a:pt x="4325" y="11809"/>
                  </a:cubicBezTo>
                  <a:close/>
                  <a:moveTo>
                    <a:pt x="3627" y="11810"/>
                  </a:moveTo>
                  <a:cubicBezTo>
                    <a:pt x="3734" y="11810"/>
                    <a:pt x="3751" y="11892"/>
                    <a:pt x="3737" y="11998"/>
                  </a:cubicBezTo>
                  <a:cubicBezTo>
                    <a:pt x="3693" y="12018"/>
                    <a:pt x="3650" y="12034"/>
                    <a:pt x="3615" y="12034"/>
                  </a:cubicBezTo>
                  <a:cubicBezTo>
                    <a:pt x="3568" y="12034"/>
                    <a:pt x="3533" y="12005"/>
                    <a:pt x="3525" y="11915"/>
                  </a:cubicBezTo>
                  <a:cubicBezTo>
                    <a:pt x="3521" y="11882"/>
                    <a:pt x="3564" y="11816"/>
                    <a:pt x="3592" y="11813"/>
                  </a:cubicBezTo>
                  <a:cubicBezTo>
                    <a:pt x="3604" y="11811"/>
                    <a:pt x="3616" y="11810"/>
                    <a:pt x="3627" y="11810"/>
                  </a:cubicBezTo>
                  <a:close/>
                  <a:moveTo>
                    <a:pt x="6133" y="12097"/>
                  </a:moveTo>
                  <a:lnTo>
                    <a:pt x="6133" y="12097"/>
                  </a:lnTo>
                  <a:cubicBezTo>
                    <a:pt x="6133" y="12097"/>
                    <a:pt x="6133" y="12098"/>
                    <a:pt x="6132" y="12098"/>
                  </a:cubicBezTo>
                  <a:lnTo>
                    <a:pt x="6132" y="12098"/>
                  </a:lnTo>
                  <a:cubicBezTo>
                    <a:pt x="6133" y="12098"/>
                    <a:pt x="6133" y="12098"/>
                    <a:pt x="6133" y="12098"/>
                  </a:cubicBezTo>
                  <a:lnTo>
                    <a:pt x="6133" y="12097"/>
                  </a:lnTo>
                  <a:close/>
                  <a:moveTo>
                    <a:pt x="1772" y="12115"/>
                  </a:moveTo>
                  <a:cubicBezTo>
                    <a:pt x="1949" y="12115"/>
                    <a:pt x="2049" y="12202"/>
                    <a:pt x="2072" y="12376"/>
                  </a:cubicBezTo>
                  <a:lnTo>
                    <a:pt x="1751" y="12376"/>
                  </a:lnTo>
                  <a:cubicBezTo>
                    <a:pt x="1737" y="12323"/>
                    <a:pt x="1720" y="12277"/>
                    <a:pt x="1712" y="12229"/>
                  </a:cubicBezTo>
                  <a:cubicBezTo>
                    <a:pt x="1706" y="12192"/>
                    <a:pt x="1710" y="12154"/>
                    <a:pt x="1710" y="12119"/>
                  </a:cubicBezTo>
                  <a:cubicBezTo>
                    <a:pt x="1732" y="12116"/>
                    <a:pt x="1753" y="12115"/>
                    <a:pt x="1772" y="12115"/>
                  </a:cubicBezTo>
                  <a:close/>
                  <a:moveTo>
                    <a:pt x="3677" y="12136"/>
                  </a:moveTo>
                  <a:cubicBezTo>
                    <a:pt x="3813" y="12136"/>
                    <a:pt x="3814" y="12243"/>
                    <a:pt x="3818" y="12367"/>
                  </a:cubicBezTo>
                  <a:cubicBezTo>
                    <a:pt x="3784" y="12374"/>
                    <a:pt x="3754" y="12378"/>
                    <a:pt x="3727" y="12378"/>
                  </a:cubicBezTo>
                  <a:cubicBezTo>
                    <a:pt x="3630" y="12378"/>
                    <a:pt x="3575" y="12331"/>
                    <a:pt x="3575" y="12216"/>
                  </a:cubicBezTo>
                  <a:cubicBezTo>
                    <a:pt x="3576" y="12189"/>
                    <a:pt x="3637" y="12138"/>
                    <a:pt x="3670" y="12136"/>
                  </a:cubicBezTo>
                  <a:cubicBezTo>
                    <a:pt x="3672" y="12136"/>
                    <a:pt x="3675" y="12136"/>
                    <a:pt x="3677" y="12136"/>
                  </a:cubicBezTo>
                  <a:close/>
                  <a:moveTo>
                    <a:pt x="3931" y="12163"/>
                  </a:moveTo>
                  <a:cubicBezTo>
                    <a:pt x="4081" y="12163"/>
                    <a:pt x="4165" y="12233"/>
                    <a:pt x="4184" y="12372"/>
                  </a:cubicBezTo>
                  <a:cubicBezTo>
                    <a:pt x="4158" y="12376"/>
                    <a:pt x="4134" y="12379"/>
                    <a:pt x="4112" y="12379"/>
                  </a:cubicBezTo>
                  <a:cubicBezTo>
                    <a:pt x="3986" y="12379"/>
                    <a:pt x="3916" y="12307"/>
                    <a:pt x="3902" y="12164"/>
                  </a:cubicBezTo>
                  <a:cubicBezTo>
                    <a:pt x="3912" y="12163"/>
                    <a:pt x="3922" y="12163"/>
                    <a:pt x="3931" y="12163"/>
                  </a:cubicBezTo>
                  <a:close/>
                  <a:moveTo>
                    <a:pt x="8447" y="10505"/>
                  </a:moveTo>
                  <a:cubicBezTo>
                    <a:pt x="8486" y="10705"/>
                    <a:pt x="8484" y="10856"/>
                    <a:pt x="8417" y="11005"/>
                  </a:cubicBezTo>
                  <a:cubicBezTo>
                    <a:pt x="8549" y="11231"/>
                    <a:pt x="8467" y="11406"/>
                    <a:pt x="8289" y="11558"/>
                  </a:cubicBezTo>
                  <a:cubicBezTo>
                    <a:pt x="8344" y="11541"/>
                    <a:pt x="8398" y="11525"/>
                    <a:pt x="8453" y="11508"/>
                  </a:cubicBezTo>
                  <a:lnTo>
                    <a:pt x="8453" y="11508"/>
                  </a:lnTo>
                  <a:cubicBezTo>
                    <a:pt x="8573" y="11671"/>
                    <a:pt x="8402" y="11750"/>
                    <a:pt x="8354" y="11863"/>
                  </a:cubicBezTo>
                  <a:cubicBezTo>
                    <a:pt x="8397" y="11873"/>
                    <a:pt x="8474" y="11878"/>
                    <a:pt x="8477" y="11894"/>
                  </a:cubicBezTo>
                  <a:cubicBezTo>
                    <a:pt x="8486" y="11957"/>
                    <a:pt x="8491" y="12034"/>
                    <a:pt x="8464" y="12088"/>
                  </a:cubicBezTo>
                  <a:cubicBezTo>
                    <a:pt x="8428" y="12158"/>
                    <a:pt x="8364" y="12213"/>
                    <a:pt x="8309" y="12273"/>
                  </a:cubicBezTo>
                  <a:lnTo>
                    <a:pt x="8309" y="12273"/>
                  </a:lnTo>
                  <a:cubicBezTo>
                    <a:pt x="8224" y="12313"/>
                    <a:pt x="8139" y="12353"/>
                    <a:pt x="8052" y="12396"/>
                  </a:cubicBezTo>
                  <a:cubicBezTo>
                    <a:pt x="7901" y="12237"/>
                    <a:pt x="8047" y="12144"/>
                    <a:pt x="8125" y="12035"/>
                  </a:cubicBezTo>
                  <a:cubicBezTo>
                    <a:pt x="7939" y="12016"/>
                    <a:pt x="7916" y="11990"/>
                    <a:pt x="7982" y="11857"/>
                  </a:cubicBezTo>
                  <a:cubicBezTo>
                    <a:pt x="8003" y="11813"/>
                    <a:pt x="8037" y="11775"/>
                    <a:pt x="8064" y="11733"/>
                  </a:cubicBezTo>
                  <a:cubicBezTo>
                    <a:pt x="8020" y="11712"/>
                    <a:pt x="7937" y="11690"/>
                    <a:pt x="7937" y="11666"/>
                  </a:cubicBezTo>
                  <a:cubicBezTo>
                    <a:pt x="7934" y="11572"/>
                    <a:pt x="7935" y="11467"/>
                    <a:pt x="7978" y="11388"/>
                  </a:cubicBezTo>
                  <a:cubicBezTo>
                    <a:pt x="8021" y="11306"/>
                    <a:pt x="8114" y="11251"/>
                    <a:pt x="8185" y="11185"/>
                  </a:cubicBezTo>
                  <a:lnTo>
                    <a:pt x="8185" y="11185"/>
                  </a:lnTo>
                  <a:cubicBezTo>
                    <a:pt x="8097" y="11221"/>
                    <a:pt x="8009" y="11258"/>
                    <a:pt x="7913" y="11299"/>
                  </a:cubicBezTo>
                  <a:cubicBezTo>
                    <a:pt x="7822" y="11075"/>
                    <a:pt x="7862" y="10911"/>
                    <a:pt x="8068" y="10786"/>
                  </a:cubicBezTo>
                  <a:cubicBezTo>
                    <a:pt x="8191" y="10711"/>
                    <a:pt x="8303" y="10613"/>
                    <a:pt x="8447" y="10505"/>
                  </a:cubicBezTo>
                  <a:close/>
                  <a:moveTo>
                    <a:pt x="2201" y="12118"/>
                  </a:moveTo>
                  <a:cubicBezTo>
                    <a:pt x="2379" y="12118"/>
                    <a:pt x="2340" y="12277"/>
                    <a:pt x="2417" y="12396"/>
                  </a:cubicBezTo>
                  <a:cubicBezTo>
                    <a:pt x="2394" y="12398"/>
                    <a:pt x="2373" y="12399"/>
                    <a:pt x="2354" y="12399"/>
                  </a:cubicBezTo>
                  <a:cubicBezTo>
                    <a:pt x="2122" y="12399"/>
                    <a:pt x="2177" y="12240"/>
                    <a:pt x="2117" y="12127"/>
                  </a:cubicBezTo>
                  <a:cubicBezTo>
                    <a:pt x="2150" y="12121"/>
                    <a:pt x="2177" y="12118"/>
                    <a:pt x="2201" y="12118"/>
                  </a:cubicBezTo>
                  <a:close/>
                  <a:moveTo>
                    <a:pt x="4324" y="12182"/>
                  </a:moveTo>
                  <a:cubicBezTo>
                    <a:pt x="4431" y="12182"/>
                    <a:pt x="4496" y="12259"/>
                    <a:pt x="4521" y="12414"/>
                  </a:cubicBezTo>
                  <a:cubicBezTo>
                    <a:pt x="4366" y="12404"/>
                    <a:pt x="4282" y="12329"/>
                    <a:pt x="4267" y="12189"/>
                  </a:cubicBezTo>
                  <a:cubicBezTo>
                    <a:pt x="4287" y="12184"/>
                    <a:pt x="4306" y="12182"/>
                    <a:pt x="4324" y="12182"/>
                  </a:cubicBezTo>
                  <a:close/>
                  <a:moveTo>
                    <a:pt x="8493" y="12204"/>
                  </a:moveTo>
                  <a:lnTo>
                    <a:pt x="8493" y="12204"/>
                  </a:lnTo>
                  <a:cubicBezTo>
                    <a:pt x="8624" y="12407"/>
                    <a:pt x="8406" y="12469"/>
                    <a:pt x="8347" y="12592"/>
                  </a:cubicBezTo>
                  <a:lnTo>
                    <a:pt x="8347" y="12592"/>
                  </a:lnTo>
                  <a:cubicBezTo>
                    <a:pt x="8261" y="12635"/>
                    <a:pt x="8174" y="12677"/>
                    <a:pt x="8085" y="12722"/>
                  </a:cubicBezTo>
                  <a:cubicBezTo>
                    <a:pt x="8016" y="12633"/>
                    <a:pt x="8025" y="12558"/>
                    <a:pt x="8103" y="12484"/>
                  </a:cubicBezTo>
                  <a:cubicBezTo>
                    <a:pt x="8171" y="12418"/>
                    <a:pt x="8234" y="12350"/>
                    <a:pt x="8301" y="12283"/>
                  </a:cubicBezTo>
                  <a:lnTo>
                    <a:pt x="8301" y="12283"/>
                  </a:lnTo>
                  <a:cubicBezTo>
                    <a:pt x="8363" y="12258"/>
                    <a:pt x="8426" y="12232"/>
                    <a:pt x="8493" y="12204"/>
                  </a:cubicBezTo>
                  <a:close/>
                  <a:moveTo>
                    <a:pt x="1805" y="12499"/>
                  </a:moveTo>
                  <a:cubicBezTo>
                    <a:pt x="2014" y="12499"/>
                    <a:pt x="2131" y="12580"/>
                    <a:pt x="2158" y="12741"/>
                  </a:cubicBezTo>
                  <a:cubicBezTo>
                    <a:pt x="2127" y="12745"/>
                    <a:pt x="2098" y="12747"/>
                    <a:pt x="2071" y="12747"/>
                  </a:cubicBezTo>
                  <a:cubicBezTo>
                    <a:pt x="1899" y="12747"/>
                    <a:pt x="1804" y="12665"/>
                    <a:pt x="1787" y="12499"/>
                  </a:cubicBezTo>
                  <a:cubicBezTo>
                    <a:pt x="1793" y="12499"/>
                    <a:pt x="1799" y="12499"/>
                    <a:pt x="1805" y="12499"/>
                  </a:cubicBezTo>
                  <a:close/>
                  <a:moveTo>
                    <a:pt x="4156" y="12514"/>
                  </a:moveTo>
                  <a:cubicBezTo>
                    <a:pt x="4261" y="12514"/>
                    <a:pt x="4365" y="12515"/>
                    <a:pt x="4470" y="12517"/>
                  </a:cubicBezTo>
                  <a:cubicBezTo>
                    <a:pt x="4573" y="12519"/>
                    <a:pt x="4573" y="12534"/>
                    <a:pt x="4558" y="12766"/>
                  </a:cubicBezTo>
                  <a:cubicBezTo>
                    <a:pt x="4284" y="12746"/>
                    <a:pt x="4010" y="12730"/>
                    <a:pt x="3738" y="12702"/>
                  </a:cubicBezTo>
                  <a:cubicBezTo>
                    <a:pt x="3611" y="12687"/>
                    <a:pt x="3619" y="12593"/>
                    <a:pt x="3644" y="12516"/>
                  </a:cubicBezTo>
                  <a:cubicBezTo>
                    <a:pt x="3818" y="12516"/>
                    <a:pt x="3988" y="12514"/>
                    <a:pt x="4156" y="12514"/>
                  </a:cubicBezTo>
                  <a:close/>
                  <a:moveTo>
                    <a:pt x="2374" y="12467"/>
                  </a:moveTo>
                  <a:cubicBezTo>
                    <a:pt x="2386" y="12603"/>
                    <a:pt x="2393" y="12684"/>
                    <a:pt x="2401" y="12763"/>
                  </a:cubicBezTo>
                  <a:cubicBezTo>
                    <a:pt x="2380" y="12768"/>
                    <a:pt x="2361" y="12770"/>
                    <a:pt x="2346" y="12770"/>
                  </a:cubicBezTo>
                  <a:cubicBezTo>
                    <a:pt x="2233" y="12770"/>
                    <a:pt x="2250" y="12666"/>
                    <a:pt x="2242" y="12600"/>
                  </a:cubicBezTo>
                  <a:cubicBezTo>
                    <a:pt x="2239" y="12572"/>
                    <a:pt x="2303" y="12536"/>
                    <a:pt x="2374" y="12467"/>
                  </a:cubicBezTo>
                  <a:close/>
                  <a:moveTo>
                    <a:pt x="3832" y="12816"/>
                  </a:moveTo>
                  <a:cubicBezTo>
                    <a:pt x="3936" y="12816"/>
                    <a:pt x="4038" y="12843"/>
                    <a:pt x="4133" y="12851"/>
                  </a:cubicBezTo>
                  <a:cubicBezTo>
                    <a:pt x="4154" y="12853"/>
                    <a:pt x="4175" y="12854"/>
                    <a:pt x="4197" y="12854"/>
                  </a:cubicBezTo>
                  <a:cubicBezTo>
                    <a:pt x="4234" y="12854"/>
                    <a:pt x="4272" y="12852"/>
                    <a:pt x="4310" y="12852"/>
                  </a:cubicBezTo>
                  <a:cubicBezTo>
                    <a:pt x="4414" y="12852"/>
                    <a:pt x="4520" y="12865"/>
                    <a:pt x="4611" y="12957"/>
                  </a:cubicBezTo>
                  <a:cubicBezTo>
                    <a:pt x="4522" y="12993"/>
                    <a:pt x="4390" y="13010"/>
                    <a:pt x="4247" y="13010"/>
                  </a:cubicBezTo>
                  <a:cubicBezTo>
                    <a:pt x="4012" y="13010"/>
                    <a:pt x="3747" y="12965"/>
                    <a:pt x="3587" y="12886"/>
                  </a:cubicBezTo>
                  <a:cubicBezTo>
                    <a:pt x="3669" y="12832"/>
                    <a:pt x="3751" y="12816"/>
                    <a:pt x="3832" y="12816"/>
                  </a:cubicBezTo>
                  <a:close/>
                  <a:moveTo>
                    <a:pt x="8508" y="12541"/>
                  </a:moveTo>
                  <a:lnTo>
                    <a:pt x="8508" y="12541"/>
                  </a:lnTo>
                  <a:cubicBezTo>
                    <a:pt x="8672" y="12776"/>
                    <a:pt x="8459" y="12878"/>
                    <a:pt x="8350" y="13016"/>
                  </a:cubicBezTo>
                  <a:lnTo>
                    <a:pt x="8350" y="13016"/>
                  </a:lnTo>
                  <a:cubicBezTo>
                    <a:pt x="8280" y="13046"/>
                    <a:pt x="8210" y="13078"/>
                    <a:pt x="8139" y="13110"/>
                  </a:cubicBezTo>
                  <a:cubicBezTo>
                    <a:pt x="8034" y="12973"/>
                    <a:pt x="8045" y="12861"/>
                    <a:pt x="8192" y="12759"/>
                  </a:cubicBezTo>
                  <a:cubicBezTo>
                    <a:pt x="8251" y="12717"/>
                    <a:pt x="8295" y="12653"/>
                    <a:pt x="8345" y="12598"/>
                  </a:cubicBezTo>
                  <a:lnTo>
                    <a:pt x="8345" y="12598"/>
                  </a:lnTo>
                  <a:cubicBezTo>
                    <a:pt x="8344" y="12599"/>
                    <a:pt x="8344" y="12599"/>
                    <a:pt x="8344" y="12600"/>
                  </a:cubicBezTo>
                  <a:cubicBezTo>
                    <a:pt x="8397" y="12581"/>
                    <a:pt x="8452" y="12561"/>
                    <a:pt x="8508" y="12541"/>
                  </a:cubicBezTo>
                  <a:close/>
                  <a:moveTo>
                    <a:pt x="6800" y="10767"/>
                  </a:moveTo>
                  <a:cubicBezTo>
                    <a:pt x="6833" y="10767"/>
                    <a:pt x="6860" y="10783"/>
                    <a:pt x="6866" y="10839"/>
                  </a:cubicBezTo>
                  <a:cubicBezTo>
                    <a:pt x="6882" y="10998"/>
                    <a:pt x="6961" y="11163"/>
                    <a:pt x="6846" y="11318"/>
                  </a:cubicBezTo>
                  <a:cubicBezTo>
                    <a:pt x="6986" y="11399"/>
                    <a:pt x="6960" y="11511"/>
                    <a:pt x="6902" y="11627"/>
                  </a:cubicBezTo>
                  <a:cubicBezTo>
                    <a:pt x="7019" y="11829"/>
                    <a:pt x="7016" y="11873"/>
                    <a:pt x="6873" y="11982"/>
                  </a:cubicBezTo>
                  <a:cubicBezTo>
                    <a:pt x="6822" y="12022"/>
                    <a:pt x="6772" y="12065"/>
                    <a:pt x="6722" y="12107"/>
                  </a:cubicBezTo>
                  <a:cubicBezTo>
                    <a:pt x="6812" y="12077"/>
                    <a:pt x="6903" y="12048"/>
                    <a:pt x="6991" y="12020"/>
                  </a:cubicBezTo>
                  <a:lnTo>
                    <a:pt x="6991" y="12020"/>
                  </a:lnTo>
                  <a:cubicBezTo>
                    <a:pt x="7099" y="12172"/>
                    <a:pt x="6978" y="12254"/>
                    <a:pt x="6904" y="12351"/>
                  </a:cubicBezTo>
                  <a:cubicBezTo>
                    <a:pt x="6924" y="12346"/>
                    <a:pt x="6945" y="12344"/>
                    <a:pt x="6964" y="12344"/>
                  </a:cubicBezTo>
                  <a:cubicBezTo>
                    <a:pt x="7015" y="12344"/>
                    <a:pt x="7057" y="12364"/>
                    <a:pt x="7060" y="12431"/>
                  </a:cubicBezTo>
                  <a:cubicBezTo>
                    <a:pt x="7061" y="12490"/>
                    <a:pt x="7034" y="12574"/>
                    <a:pt x="6990" y="12603"/>
                  </a:cubicBezTo>
                  <a:cubicBezTo>
                    <a:pt x="6703" y="12796"/>
                    <a:pt x="6407" y="12976"/>
                    <a:pt x="6096" y="13173"/>
                  </a:cubicBezTo>
                  <a:cubicBezTo>
                    <a:pt x="6028" y="12999"/>
                    <a:pt x="6028" y="12892"/>
                    <a:pt x="6179" y="12817"/>
                  </a:cubicBezTo>
                  <a:cubicBezTo>
                    <a:pt x="6229" y="12793"/>
                    <a:pt x="6267" y="12743"/>
                    <a:pt x="6311" y="12704"/>
                  </a:cubicBezTo>
                  <a:lnTo>
                    <a:pt x="6311" y="12704"/>
                  </a:lnTo>
                  <a:cubicBezTo>
                    <a:pt x="6236" y="12722"/>
                    <a:pt x="6160" y="12740"/>
                    <a:pt x="6085" y="12757"/>
                  </a:cubicBezTo>
                  <a:cubicBezTo>
                    <a:pt x="5987" y="12598"/>
                    <a:pt x="6094" y="12502"/>
                    <a:pt x="6190" y="12402"/>
                  </a:cubicBezTo>
                  <a:cubicBezTo>
                    <a:pt x="6015" y="12347"/>
                    <a:pt x="6006" y="12296"/>
                    <a:pt x="6132" y="12098"/>
                  </a:cubicBezTo>
                  <a:lnTo>
                    <a:pt x="6132" y="12098"/>
                  </a:lnTo>
                  <a:cubicBezTo>
                    <a:pt x="6006" y="11993"/>
                    <a:pt x="6014" y="11889"/>
                    <a:pt x="6131" y="11783"/>
                  </a:cubicBezTo>
                  <a:cubicBezTo>
                    <a:pt x="6186" y="11732"/>
                    <a:pt x="6244" y="11681"/>
                    <a:pt x="6299" y="11631"/>
                  </a:cubicBezTo>
                  <a:lnTo>
                    <a:pt x="6299" y="11631"/>
                  </a:lnTo>
                  <a:cubicBezTo>
                    <a:pt x="6228" y="11660"/>
                    <a:pt x="6158" y="11691"/>
                    <a:pt x="6064" y="11732"/>
                  </a:cubicBezTo>
                  <a:cubicBezTo>
                    <a:pt x="6047" y="11647"/>
                    <a:pt x="6035" y="11583"/>
                    <a:pt x="6022" y="11520"/>
                  </a:cubicBezTo>
                  <a:cubicBezTo>
                    <a:pt x="5983" y="11328"/>
                    <a:pt x="6044" y="11205"/>
                    <a:pt x="6229" y="11113"/>
                  </a:cubicBezTo>
                  <a:cubicBezTo>
                    <a:pt x="6403" y="11028"/>
                    <a:pt x="6551" y="10893"/>
                    <a:pt x="6710" y="10780"/>
                  </a:cubicBezTo>
                  <a:lnTo>
                    <a:pt x="6710" y="10780"/>
                  </a:lnTo>
                  <a:cubicBezTo>
                    <a:pt x="6708" y="10781"/>
                    <a:pt x="6707" y="10783"/>
                    <a:pt x="6705" y="10785"/>
                  </a:cubicBezTo>
                  <a:cubicBezTo>
                    <a:pt x="6735" y="10779"/>
                    <a:pt x="6770" y="10767"/>
                    <a:pt x="6800" y="10767"/>
                  </a:cubicBezTo>
                  <a:close/>
                  <a:moveTo>
                    <a:pt x="2416" y="12872"/>
                  </a:moveTo>
                  <a:cubicBezTo>
                    <a:pt x="2434" y="13010"/>
                    <a:pt x="2447" y="13104"/>
                    <a:pt x="2460" y="13204"/>
                  </a:cubicBezTo>
                  <a:cubicBezTo>
                    <a:pt x="2363" y="13204"/>
                    <a:pt x="2274" y="13208"/>
                    <a:pt x="2189" y="13208"/>
                  </a:cubicBezTo>
                  <a:cubicBezTo>
                    <a:pt x="2137" y="13208"/>
                    <a:pt x="2086" y="13206"/>
                    <a:pt x="2035" y="13201"/>
                  </a:cubicBezTo>
                  <a:cubicBezTo>
                    <a:pt x="1831" y="13182"/>
                    <a:pt x="1825" y="13166"/>
                    <a:pt x="1858" y="12912"/>
                  </a:cubicBezTo>
                  <a:cubicBezTo>
                    <a:pt x="1928" y="12906"/>
                    <a:pt x="1999" y="12891"/>
                    <a:pt x="2067" y="12891"/>
                  </a:cubicBezTo>
                  <a:cubicBezTo>
                    <a:pt x="2144" y="12891"/>
                    <a:pt x="2217" y="12910"/>
                    <a:pt x="2282" y="12985"/>
                  </a:cubicBezTo>
                  <a:cubicBezTo>
                    <a:pt x="2318" y="12954"/>
                    <a:pt x="2349" y="12928"/>
                    <a:pt x="2416" y="12872"/>
                  </a:cubicBezTo>
                  <a:close/>
                  <a:moveTo>
                    <a:pt x="3699" y="13104"/>
                  </a:moveTo>
                  <a:cubicBezTo>
                    <a:pt x="3823" y="13104"/>
                    <a:pt x="3883" y="13173"/>
                    <a:pt x="3879" y="13312"/>
                  </a:cubicBezTo>
                  <a:cubicBezTo>
                    <a:pt x="3839" y="13324"/>
                    <a:pt x="3803" y="13330"/>
                    <a:pt x="3771" y="13330"/>
                  </a:cubicBezTo>
                  <a:cubicBezTo>
                    <a:pt x="3666" y="13330"/>
                    <a:pt x="3613" y="13261"/>
                    <a:pt x="3617" y="13112"/>
                  </a:cubicBezTo>
                  <a:cubicBezTo>
                    <a:pt x="3646" y="13106"/>
                    <a:pt x="3674" y="13104"/>
                    <a:pt x="3699" y="13104"/>
                  </a:cubicBezTo>
                  <a:close/>
                  <a:moveTo>
                    <a:pt x="3963" y="13094"/>
                  </a:moveTo>
                  <a:lnTo>
                    <a:pt x="3963" y="13094"/>
                  </a:lnTo>
                  <a:cubicBezTo>
                    <a:pt x="4071" y="13108"/>
                    <a:pt x="4154" y="13119"/>
                    <a:pt x="4244" y="13130"/>
                  </a:cubicBezTo>
                  <a:cubicBezTo>
                    <a:pt x="4249" y="13214"/>
                    <a:pt x="4255" y="13281"/>
                    <a:pt x="4263" y="13368"/>
                  </a:cubicBezTo>
                  <a:cubicBezTo>
                    <a:pt x="4219" y="13370"/>
                    <a:pt x="4181" y="13375"/>
                    <a:pt x="4145" y="13375"/>
                  </a:cubicBezTo>
                  <a:cubicBezTo>
                    <a:pt x="4135" y="13375"/>
                    <a:pt x="4126" y="13375"/>
                    <a:pt x="4116" y="13374"/>
                  </a:cubicBezTo>
                  <a:cubicBezTo>
                    <a:pt x="3973" y="13358"/>
                    <a:pt x="3956" y="13257"/>
                    <a:pt x="3963" y="13094"/>
                  </a:cubicBezTo>
                  <a:close/>
                  <a:moveTo>
                    <a:pt x="4593" y="13122"/>
                  </a:moveTo>
                  <a:lnTo>
                    <a:pt x="4593" y="13399"/>
                  </a:lnTo>
                  <a:cubicBezTo>
                    <a:pt x="4586" y="13399"/>
                    <a:pt x="4580" y="13399"/>
                    <a:pt x="4573" y="13399"/>
                  </a:cubicBezTo>
                  <a:cubicBezTo>
                    <a:pt x="4433" y="13399"/>
                    <a:pt x="4348" y="13315"/>
                    <a:pt x="4316" y="13145"/>
                  </a:cubicBezTo>
                  <a:cubicBezTo>
                    <a:pt x="4402" y="13138"/>
                    <a:pt x="4484" y="13131"/>
                    <a:pt x="4593" y="13122"/>
                  </a:cubicBezTo>
                  <a:close/>
                  <a:moveTo>
                    <a:pt x="2130" y="13314"/>
                  </a:moveTo>
                  <a:cubicBezTo>
                    <a:pt x="2250" y="13314"/>
                    <a:pt x="2275" y="13361"/>
                    <a:pt x="2302" y="13483"/>
                  </a:cubicBezTo>
                  <a:cubicBezTo>
                    <a:pt x="2189" y="13503"/>
                    <a:pt x="2112" y="13515"/>
                    <a:pt x="2055" y="13515"/>
                  </a:cubicBezTo>
                  <a:cubicBezTo>
                    <a:pt x="1946" y="13515"/>
                    <a:pt x="1913" y="13470"/>
                    <a:pt x="1854" y="13348"/>
                  </a:cubicBezTo>
                  <a:cubicBezTo>
                    <a:pt x="1981" y="13326"/>
                    <a:pt x="2068" y="13314"/>
                    <a:pt x="2130" y="13314"/>
                  </a:cubicBezTo>
                  <a:close/>
                  <a:moveTo>
                    <a:pt x="2465" y="13344"/>
                  </a:moveTo>
                  <a:lnTo>
                    <a:pt x="2465" y="13344"/>
                  </a:lnTo>
                  <a:cubicBezTo>
                    <a:pt x="2476" y="13403"/>
                    <a:pt x="2486" y="13462"/>
                    <a:pt x="2503" y="13552"/>
                  </a:cubicBezTo>
                  <a:cubicBezTo>
                    <a:pt x="2357" y="13499"/>
                    <a:pt x="2364" y="13430"/>
                    <a:pt x="2465" y="13344"/>
                  </a:cubicBezTo>
                  <a:close/>
                  <a:moveTo>
                    <a:pt x="3722" y="13467"/>
                  </a:moveTo>
                  <a:cubicBezTo>
                    <a:pt x="3852" y="13467"/>
                    <a:pt x="3924" y="13533"/>
                    <a:pt x="3939" y="13665"/>
                  </a:cubicBezTo>
                  <a:cubicBezTo>
                    <a:pt x="3899" y="13672"/>
                    <a:pt x="3863" y="13676"/>
                    <a:pt x="3830" y="13676"/>
                  </a:cubicBezTo>
                  <a:cubicBezTo>
                    <a:pt x="3715" y="13676"/>
                    <a:pt x="3650" y="13627"/>
                    <a:pt x="3666" y="13470"/>
                  </a:cubicBezTo>
                  <a:cubicBezTo>
                    <a:pt x="3686" y="13468"/>
                    <a:pt x="3705" y="13467"/>
                    <a:pt x="3722" y="13467"/>
                  </a:cubicBezTo>
                  <a:close/>
                  <a:moveTo>
                    <a:pt x="4103" y="13519"/>
                  </a:moveTo>
                  <a:cubicBezTo>
                    <a:pt x="4218" y="13519"/>
                    <a:pt x="4283" y="13587"/>
                    <a:pt x="4297" y="13721"/>
                  </a:cubicBezTo>
                  <a:cubicBezTo>
                    <a:pt x="4145" y="13716"/>
                    <a:pt x="4015" y="13718"/>
                    <a:pt x="4026" y="13527"/>
                  </a:cubicBezTo>
                  <a:cubicBezTo>
                    <a:pt x="4054" y="13522"/>
                    <a:pt x="4079" y="13519"/>
                    <a:pt x="4103" y="13519"/>
                  </a:cubicBezTo>
                  <a:close/>
                  <a:moveTo>
                    <a:pt x="4492" y="13515"/>
                  </a:moveTo>
                  <a:cubicBezTo>
                    <a:pt x="4646" y="13517"/>
                    <a:pt x="4628" y="13620"/>
                    <a:pt x="4612" y="13739"/>
                  </a:cubicBezTo>
                  <a:cubicBezTo>
                    <a:pt x="4585" y="13744"/>
                    <a:pt x="4559" y="13746"/>
                    <a:pt x="4536" y="13746"/>
                  </a:cubicBezTo>
                  <a:cubicBezTo>
                    <a:pt x="4433" y="13746"/>
                    <a:pt x="4381" y="13698"/>
                    <a:pt x="4390" y="13589"/>
                  </a:cubicBezTo>
                  <a:cubicBezTo>
                    <a:pt x="4392" y="13561"/>
                    <a:pt x="4457" y="13515"/>
                    <a:pt x="4492" y="13515"/>
                  </a:cubicBezTo>
                  <a:close/>
                  <a:moveTo>
                    <a:pt x="2335" y="13635"/>
                  </a:moveTo>
                  <a:cubicBezTo>
                    <a:pt x="2354" y="13726"/>
                    <a:pt x="2372" y="13809"/>
                    <a:pt x="2396" y="13916"/>
                  </a:cubicBezTo>
                  <a:lnTo>
                    <a:pt x="2395" y="13916"/>
                  </a:lnTo>
                  <a:cubicBezTo>
                    <a:pt x="2387" y="13916"/>
                    <a:pt x="2379" y="13917"/>
                    <a:pt x="2371" y="13917"/>
                  </a:cubicBezTo>
                  <a:cubicBezTo>
                    <a:pt x="2119" y="13917"/>
                    <a:pt x="1972" y="13823"/>
                    <a:pt x="1932" y="13635"/>
                  </a:cubicBezTo>
                  <a:close/>
                  <a:moveTo>
                    <a:pt x="2428" y="13635"/>
                  </a:moveTo>
                  <a:lnTo>
                    <a:pt x="2428" y="13635"/>
                  </a:lnTo>
                  <a:cubicBezTo>
                    <a:pt x="2598" y="13735"/>
                    <a:pt x="2549" y="13846"/>
                    <a:pt x="2564" y="13940"/>
                  </a:cubicBezTo>
                  <a:cubicBezTo>
                    <a:pt x="2536" y="13942"/>
                    <a:pt x="2509" y="13945"/>
                    <a:pt x="2481" y="13946"/>
                  </a:cubicBezTo>
                  <a:cubicBezTo>
                    <a:pt x="2466" y="13857"/>
                    <a:pt x="2451" y="13768"/>
                    <a:pt x="2428" y="13635"/>
                  </a:cubicBezTo>
                  <a:close/>
                  <a:moveTo>
                    <a:pt x="3857" y="13791"/>
                  </a:moveTo>
                  <a:cubicBezTo>
                    <a:pt x="3925" y="13791"/>
                    <a:pt x="3977" y="13825"/>
                    <a:pt x="3991" y="13956"/>
                  </a:cubicBezTo>
                  <a:cubicBezTo>
                    <a:pt x="3941" y="13970"/>
                    <a:pt x="3892" y="13983"/>
                    <a:pt x="3850" y="13983"/>
                  </a:cubicBezTo>
                  <a:cubicBezTo>
                    <a:pt x="3781" y="13983"/>
                    <a:pt x="3729" y="13947"/>
                    <a:pt x="3712" y="13816"/>
                  </a:cubicBezTo>
                  <a:cubicBezTo>
                    <a:pt x="3763" y="13805"/>
                    <a:pt x="3813" y="13791"/>
                    <a:pt x="3857" y="13791"/>
                  </a:cubicBezTo>
                  <a:close/>
                  <a:moveTo>
                    <a:pt x="4167" y="13821"/>
                  </a:moveTo>
                  <a:cubicBezTo>
                    <a:pt x="4269" y="13821"/>
                    <a:pt x="4346" y="13847"/>
                    <a:pt x="4348" y="14000"/>
                  </a:cubicBezTo>
                  <a:cubicBezTo>
                    <a:pt x="4326" y="14003"/>
                    <a:pt x="4306" y="14005"/>
                    <a:pt x="4286" y="14005"/>
                  </a:cubicBezTo>
                  <a:cubicBezTo>
                    <a:pt x="4173" y="14005"/>
                    <a:pt x="4109" y="13945"/>
                    <a:pt x="4094" y="13823"/>
                  </a:cubicBezTo>
                  <a:cubicBezTo>
                    <a:pt x="4119" y="13822"/>
                    <a:pt x="4144" y="13821"/>
                    <a:pt x="4167" y="13821"/>
                  </a:cubicBezTo>
                  <a:close/>
                  <a:moveTo>
                    <a:pt x="4517" y="13860"/>
                  </a:moveTo>
                  <a:cubicBezTo>
                    <a:pt x="4519" y="13860"/>
                    <a:pt x="4521" y="13860"/>
                    <a:pt x="4522" y="13860"/>
                  </a:cubicBezTo>
                  <a:cubicBezTo>
                    <a:pt x="4575" y="13881"/>
                    <a:pt x="4618" y="13928"/>
                    <a:pt x="4665" y="13965"/>
                  </a:cubicBezTo>
                  <a:cubicBezTo>
                    <a:pt x="4637" y="13996"/>
                    <a:pt x="4606" y="14056"/>
                    <a:pt x="4583" y="14056"/>
                  </a:cubicBezTo>
                  <a:cubicBezTo>
                    <a:pt x="4583" y="14056"/>
                    <a:pt x="4582" y="14056"/>
                    <a:pt x="4581" y="14055"/>
                  </a:cubicBezTo>
                  <a:cubicBezTo>
                    <a:pt x="4526" y="14047"/>
                    <a:pt x="4476" y="14009"/>
                    <a:pt x="4385" y="13964"/>
                  </a:cubicBezTo>
                  <a:cubicBezTo>
                    <a:pt x="4453" y="13911"/>
                    <a:pt x="4496" y="13860"/>
                    <a:pt x="4517" y="13860"/>
                  </a:cubicBezTo>
                  <a:close/>
                  <a:moveTo>
                    <a:pt x="7036" y="12709"/>
                  </a:moveTo>
                  <a:lnTo>
                    <a:pt x="7036" y="12709"/>
                  </a:lnTo>
                  <a:cubicBezTo>
                    <a:pt x="7151" y="12837"/>
                    <a:pt x="6981" y="12874"/>
                    <a:pt x="6965" y="12956"/>
                  </a:cubicBezTo>
                  <a:cubicBezTo>
                    <a:pt x="6980" y="12953"/>
                    <a:pt x="6994" y="12952"/>
                    <a:pt x="7007" y="12952"/>
                  </a:cubicBezTo>
                  <a:cubicBezTo>
                    <a:pt x="7077" y="12952"/>
                    <a:pt x="7117" y="12993"/>
                    <a:pt x="7097" y="13076"/>
                  </a:cubicBezTo>
                  <a:cubicBezTo>
                    <a:pt x="7076" y="13155"/>
                    <a:pt x="7024" y="13225"/>
                    <a:pt x="6986" y="13299"/>
                  </a:cubicBezTo>
                  <a:cubicBezTo>
                    <a:pt x="7030" y="13289"/>
                    <a:pt x="7074" y="13280"/>
                    <a:pt x="7113" y="13271"/>
                  </a:cubicBezTo>
                  <a:lnTo>
                    <a:pt x="7113" y="13271"/>
                  </a:lnTo>
                  <a:cubicBezTo>
                    <a:pt x="7190" y="13423"/>
                    <a:pt x="7080" y="13490"/>
                    <a:pt x="7009" y="13571"/>
                  </a:cubicBezTo>
                  <a:lnTo>
                    <a:pt x="7009" y="13571"/>
                  </a:lnTo>
                  <a:cubicBezTo>
                    <a:pt x="6708" y="13744"/>
                    <a:pt x="6408" y="13915"/>
                    <a:pt x="6108" y="14086"/>
                  </a:cubicBezTo>
                  <a:cubicBezTo>
                    <a:pt x="5988" y="13902"/>
                    <a:pt x="6135" y="13818"/>
                    <a:pt x="6209" y="13710"/>
                  </a:cubicBezTo>
                  <a:lnTo>
                    <a:pt x="6209" y="13710"/>
                  </a:lnTo>
                  <a:cubicBezTo>
                    <a:pt x="6164" y="13712"/>
                    <a:pt x="6117" y="13713"/>
                    <a:pt x="6072" y="13714"/>
                  </a:cubicBezTo>
                  <a:cubicBezTo>
                    <a:pt x="6087" y="13643"/>
                    <a:pt x="6079" y="13552"/>
                    <a:pt x="6121" y="13505"/>
                  </a:cubicBezTo>
                  <a:cubicBezTo>
                    <a:pt x="6188" y="13426"/>
                    <a:pt x="6286" y="13375"/>
                    <a:pt x="6371" y="13312"/>
                  </a:cubicBezTo>
                  <a:lnTo>
                    <a:pt x="6371" y="13312"/>
                  </a:lnTo>
                  <a:cubicBezTo>
                    <a:pt x="6277" y="13345"/>
                    <a:pt x="6184" y="13377"/>
                    <a:pt x="6035" y="13428"/>
                  </a:cubicBezTo>
                  <a:cubicBezTo>
                    <a:pt x="6077" y="13342"/>
                    <a:pt x="6088" y="13268"/>
                    <a:pt x="6128" y="13243"/>
                  </a:cubicBezTo>
                  <a:cubicBezTo>
                    <a:pt x="6427" y="13060"/>
                    <a:pt x="6731" y="12886"/>
                    <a:pt x="7036" y="12709"/>
                  </a:cubicBezTo>
                  <a:close/>
                  <a:moveTo>
                    <a:pt x="8615" y="12932"/>
                  </a:moveTo>
                  <a:lnTo>
                    <a:pt x="8615" y="12932"/>
                  </a:lnTo>
                  <a:cubicBezTo>
                    <a:pt x="8583" y="13085"/>
                    <a:pt x="8559" y="13204"/>
                    <a:pt x="8534" y="13324"/>
                  </a:cubicBezTo>
                  <a:cubicBezTo>
                    <a:pt x="8727" y="13683"/>
                    <a:pt x="8665" y="13837"/>
                    <a:pt x="8202" y="14089"/>
                  </a:cubicBezTo>
                  <a:cubicBezTo>
                    <a:pt x="8138" y="13866"/>
                    <a:pt x="8127" y="13669"/>
                    <a:pt x="8304" y="13496"/>
                  </a:cubicBezTo>
                  <a:lnTo>
                    <a:pt x="8304" y="13496"/>
                  </a:lnTo>
                  <a:cubicBezTo>
                    <a:pt x="8257" y="13501"/>
                    <a:pt x="8210" y="13507"/>
                    <a:pt x="8154" y="13513"/>
                  </a:cubicBezTo>
                  <a:cubicBezTo>
                    <a:pt x="8095" y="13354"/>
                    <a:pt x="8098" y="13219"/>
                    <a:pt x="8267" y="13124"/>
                  </a:cubicBezTo>
                  <a:cubicBezTo>
                    <a:pt x="8302" y="13104"/>
                    <a:pt x="8322" y="13060"/>
                    <a:pt x="8347" y="13024"/>
                  </a:cubicBezTo>
                  <a:lnTo>
                    <a:pt x="8347" y="13024"/>
                  </a:lnTo>
                  <a:cubicBezTo>
                    <a:pt x="8419" y="12999"/>
                    <a:pt x="8492" y="12974"/>
                    <a:pt x="8615" y="12932"/>
                  </a:cubicBezTo>
                  <a:close/>
                  <a:moveTo>
                    <a:pt x="2136" y="14066"/>
                  </a:moveTo>
                  <a:cubicBezTo>
                    <a:pt x="2295" y="14066"/>
                    <a:pt x="2392" y="14122"/>
                    <a:pt x="2423" y="14233"/>
                  </a:cubicBezTo>
                  <a:cubicBezTo>
                    <a:pt x="2339" y="14241"/>
                    <a:pt x="2279" y="14247"/>
                    <a:pt x="2234" y="14247"/>
                  </a:cubicBezTo>
                  <a:cubicBezTo>
                    <a:pt x="2120" y="14247"/>
                    <a:pt x="2104" y="14208"/>
                    <a:pt x="2051" y="14071"/>
                  </a:cubicBezTo>
                  <a:cubicBezTo>
                    <a:pt x="2081" y="14068"/>
                    <a:pt x="2109" y="14066"/>
                    <a:pt x="2136" y="14066"/>
                  </a:cubicBezTo>
                  <a:close/>
                  <a:moveTo>
                    <a:pt x="3862" y="14064"/>
                  </a:moveTo>
                  <a:cubicBezTo>
                    <a:pt x="3965" y="14064"/>
                    <a:pt x="4029" y="14110"/>
                    <a:pt x="4017" y="14277"/>
                  </a:cubicBezTo>
                  <a:cubicBezTo>
                    <a:pt x="3981" y="14281"/>
                    <a:pt x="3948" y="14284"/>
                    <a:pt x="3917" y="14284"/>
                  </a:cubicBezTo>
                  <a:cubicBezTo>
                    <a:pt x="3805" y="14284"/>
                    <a:pt x="3740" y="14242"/>
                    <a:pt x="3772" y="14072"/>
                  </a:cubicBezTo>
                  <a:cubicBezTo>
                    <a:pt x="3805" y="14067"/>
                    <a:pt x="3835" y="14064"/>
                    <a:pt x="3862" y="14064"/>
                  </a:cubicBezTo>
                  <a:close/>
                  <a:moveTo>
                    <a:pt x="8599" y="13928"/>
                  </a:moveTo>
                  <a:lnTo>
                    <a:pt x="8664" y="14021"/>
                  </a:lnTo>
                  <a:cubicBezTo>
                    <a:pt x="8522" y="14119"/>
                    <a:pt x="8380" y="14216"/>
                    <a:pt x="8238" y="14315"/>
                  </a:cubicBezTo>
                  <a:cubicBezTo>
                    <a:pt x="8222" y="14293"/>
                    <a:pt x="8207" y="14271"/>
                    <a:pt x="8191" y="14249"/>
                  </a:cubicBezTo>
                  <a:cubicBezTo>
                    <a:pt x="8327" y="14142"/>
                    <a:pt x="8464" y="14035"/>
                    <a:pt x="8599" y="13928"/>
                  </a:cubicBezTo>
                  <a:close/>
                  <a:moveTo>
                    <a:pt x="4169" y="14138"/>
                  </a:moveTo>
                  <a:cubicBezTo>
                    <a:pt x="4294" y="14138"/>
                    <a:pt x="4360" y="14199"/>
                    <a:pt x="4368" y="14322"/>
                  </a:cubicBezTo>
                  <a:cubicBezTo>
                    <a:pt x="4362" y="14322"/>
                    <a:pt x="4356" y="14322"/>
                    <a:pt x="4350" y="14322"/>
                  </a:cubicBezTo>
                  <a:cubicBezTo>
                    <a:pt x="4220" y="14322"/>
                    <a:pt x="4152" y="14262"/>
                    <a:pt x="4145" y="14139"/>
                  </a:cubicBezTo>
                  <a:cubicBezTo>
                    <a:pt x="4153" y="14138"/>
                    <a:pt x="4161" y="14138"/>
                    <a:pt x="4169" y="14138"/>
                  </a:cubicBezTo>
                  <a:close/>
                  <a:moveTo>
                    <a:pt x="4591" y="14161"/>
                  </a:moveTo>
                  <a:cubicBezTo>
                    <a:pt x="4667" y="14161"/>
                    <a:pt x="4712" y="14202"/>
                    <a:pt x="4717" y="14299"/>
                  </a:cubicBezTo>
                  <a:cubicBezTo>
                    <a:pt x="4719" y="14332"/>
                    <a:pt x="4669" y="14395"/>
                    <a:pt x="4639" y="14398"/>
                  </a:cubicBezTo>
                  <a:cubicBezTo>
                    <a:pt x="4629" y="14399"/>
                    <a:pt x="4620" y="14400"/>
                    <a:pt x="4612" y="14400"/>
                  </a:cubicBezTo>
                  <a:cubicBezTo>
                    <a:pt x="4491" y="14400"/>
                    <a:pt x="4484" y="14299"/>
                    <a:pt x="4487" y="14180"/>
                  </a:cubicBezTo>
                  <a:lnTo>
                    <a:pt x="4487" y="14179"/>
                  </a:lnTo>
                  <a:cubicBezTo>
                    <a:pt x="4526" y="14167"/>
                    <a:pt x="4561" y="14161"/>
                    <a:pt x="4591" y="14161"/>
                  </a:cubicBezTo>
                  <a:close/>
                  <a:moveTo>
                    <a:pt x="9095" y="3112"/>
                  </a:moveTo>
                  <a:cubicBezTo>
                    <a:pt x="9250" y="3231"/>
                    <a:pt x="9249" y="3399"/>
                    <a:pt x="9279" y="3556"/>
                  </a:cubicBezTo>
                  <a:cubicBezTo>
                    <a:pt x="9467" y="4569"/>
                    <a:pt x="9417" y="5593"/>
                    <a:pt x="9395" y="6613"/>
                  </a:cubicBezTo>
                  <a:cubicBezTo>
                    <a:pt x="9374" y="7687"/>
                    <a:pt x="9343" y="8760"/>
                    <a:pt x="9319" y="9833"/>
                  </a:cubicBezTo>
                  <a:cubicBezTo>
                    <a:pt x="9297" y="10804"/>
                    <a:pt x="9287" y="11776"/>
                    <a:pt x="9253" y="12747"/>
                  </a:cubicBezTo>
                  <a:cubicBezTo>
                    <a:pt x="9236" y="13211"/>
                    <a:pt x="9180" y="13674"/>
                    <a:pt x="9129" y="14135"/>
                  </a:cubicBezTo>
                  <a:cubicBezTo>
                    <a:pt x="9115" y="14264"/>
                    <a:pt x="9123" y="14435"/>
                    <a:pt x="8894" y="14452"/>
                  </a:cubicBezTo>
                  <a:cubicBezTo>
                    <a:pt x="8874" y="14202"/>
                    <a:pt x="8852" y="13952"/>
                    <a:pt x="8835" y="13702"/>
                  </a:cubicBezTo>
                  <a:cubicBezTo>
                    <a:pt x="8752" y="12420"/>
                    <a:pt x="8674" y="11138"/>
                    <a:pt x="8635" y="9852"/>
                  </a:cubicBezTo>
                  <a:cubicBezTo>
                    <a:pt x="8593" y="8467"/>
                    <a:pt x="8464" y="7085"/>
                    <a:pt x="8394" y="5701"/>
                  </a:cubicBezTo>
                  <a:cubicBezTo>
                    <a:pt x="8363" y="5084"/>
                    <a:pt x="8378" y="4466"/>
                    <a:pt x="8536" y="3863"/>
                  </a:cubicBezTo>
                  <a:cubicBezTo>
                    <a:pt x="8577" y="3708"/>
                    <a:pt x="8640" y="3556"/>
                    <a:pt x="8712" y="3413"/>
                  </a:cubicBezTo>
                  <a:cubicBezTo>
                    <a:pt x="8787" y="3267"/>
                    <a:pt x="8899" y="3150"/>
                    <a:pt x="9095" y="3112"/>
                  </a:cubicBezTo>
                  <a:close/>
                  <a:moveTo>
                    <a:pt x="2133" y="14368"/>
                  </a:moveTo>
                  <a:cubicBezTo>
                    <a:pt x="2336" y="14368"/>
                    <a:pt x="2450" y="14435"/>
                    <a:pt x="2477" y="14568"/>
                  </a:cubicBezTo>
                  <a:cubicBezTo>
                    <a:pt x="2455" y="14570"/>
                    <a:pt x="2435" y="14571"/>
                    <a:pt x="2415" y="14571"/>
                  </a:cubicBezTo>
                  <a:cubicBezTo>
                    <a:pt x="2258" y="14571"/>
                    <a:pt x="2155" y="14504"/>
                    <a:pt x="2107" y="14368"/>
                  </a:cubicBezTo>
                  <a:cubicBezTo>
                    <a:pt x="2116" y="14368"/>
                    <a:pt x="2124" y="14368"/>
                    <a:pt x="2133" y="14368"/>
                  </a:cubicBezTo>
                  <a:close/>
                  <a:moveTo>
                    <a:pt x="3883" y="14449"/>
                  </a:moveTo>
                  <a:cubicBezTo>
                    <a:pt x="3977" y="14449"/>
                    <a:pt x="4041" y="14505"/>
                    <a:pt x="4076" y="14618"/>
                  </a:cubicBezTo>
                  <a:cubicBezTo>
                    <a:pt x="3933" y="14610"/>
                    <a:pt x="3805" y="14642"/>
                    <a:pt x="3796" y="14462"/>
                  </a:cubicBezTo>
                  <a:cubicBezTo>
                    <a:pt x="3828" y="14453"/>
                    <a:pt x="3857" y="14449"/>
                    <a:pt x="3883" y="14449"/>
                  </a:cubicBezTo>
                  <a:close/>
                  <a:moveTo>
                    <a:pt x="2647" y="14411"/>
                  </a:moveTo>
                  <a:cubicBezTo>
                    <a:pt x="2662" y="14480"/>
                    <a:pt x="2679" y="14549"/>
                    <a:pt x="2694" y="14618"/>
                  </a:cubicBezTo>
                  <a:cubicBezTo>
                    <a:pt x="2671" y="14624"/>
                    <a:pt x="2647" y="14631"/>
                    <a:pt x="2624" y="14637"/>
                  </a:cubicBezTo>
                  <a:cubicBezTo>
                    <a:pt x="2604" y="14569"/>
                    <a:pt x="2585" y="14500"/>
                    <a:pt x="2566" y="14433"/>
                  </a:cubicBezTo>
                  <a:cubicBezTo>
                    <a:pt x="2592" y="14426"/>
                    <a:pt x="2619" y="14418"/>
                    <a:pt x="2647" y="14411"/>
                  </a:cubicBezTo>
                  <a:close/>
                  <a:moveTo>
                    <a:pt x="4290" y="14474"/>
                  </a:moveTo>
                  <a:cubicBezTo>
                    <a:pt x="4370" y="14474"/>
                    <a:pt x="4428" y="14506"/>
                    <a:pt x="4433" y="14654"/>
                  </a:cubicBezTo>
                  <a:cubicBezTo>
                    <a:pt x="4389" y="14660"/>
                    <a:pt x="4348" y="14668"/>
                    <a:pt x="4311" y="14668"/>
                  </a:cubicBezTo>
                  <a:cubicBezTo>
                    <a:pt x="4231" y="14668"/>
                    <a:pt x="4174" y="14634"/>
                    <a:pt x="4170" y="14486"/>
                  </a:cubicBezTo>
                  <a:cubicBezTo>
                    <a:pt x="4212" y="14481"/>
                    <a:pt x="4254" y="14474"/>
                    <a:pt x="4290" y="14474"/>
                  </a:cubicBezTo>
                  <a:close/>
                  <a:moveTo>
                    <a:pt x="4638" y="14523"/>
                  </a:moveTo>
                  <a:cubicBezTo>
                    <a:pt x="4769" y="14523"/>
                    <a:pt x="4754" y="14611"/>
                    <a:pt x="4728" y="14704"/>
                  </a:cubicBezTo>
                  <a:cubicBezTo>
                    <a:pt x="4700" y="14710"/>
                    <a:pt x="4674" y="14715"/>
                    <a:pt x="4650" y="14715"/>
                  </a:cubicBezTo>
                  <a:cubicBezTo>
                    <a:pt x="4588" y="14715"/>
                    <a:pt x="4544" y="14686"/>
                    <a:pt x="4541" y="14598"/>
                  </a:cubicBezTo>
                  <a:cubicBezTo>
                    <a:pt x="4541" y="14573"/>
                    <a:pt x="4600" y="14523"/>
                    <a:pt x="4633" y="14523"/>
                  </a:cubicBezTo>
                  <a:cubicBezTo>
                    <a:pt x="4634" y="14523"/>
                    <a:pt x="4636" y="14523"/>
                    <a:pt x="4638" y="14523"/>
                  </a:cubicBezTo>
                  <a:close/>
                  <a:moveTo>
                    <a:pt x="8648" y="14197"/>
                  </a:moveTo>
                  <a:lnTo>
                    <a:pt x="8648" y="14197"/>
                  </a:lnTo>
                  <a:cubicBezTo>
                    <a:pt x="8733" y="14524"/>
                    <a:pt x="8424" y="14546"/>
                    <a:pt x="8257" y="14742"/>
                  </a:cubicBezTo>
                  <a:cubicBezTo>
                    <a:pt x="8220" y="14408"/>
                    <a:pt x="8258" y="14359"/>
                    <a:pt x="8648" y="14197"/>
                  </a:cubicBezTo>
                  <a:close/>
                  <a:moveTo>
                    <a:pt x="7009" y="13571"/>
                  </a:moveTo>
                  <a:cubicBezTo>
                    <a:pt x="7006" y="13574"/>
                    <a:pt x="7004" y="13577"/>
                    <a:pt x="7001" y="13580"/>
                  </a:cubicBezTo>
                  <a:lnTo>
                    <a:pt x="7126" y="13580"/>
                  </a:lnTo>
                  <a:cubicBezTo>
                    <a:pt x="7216" y="13728"/>
                    <a:pt x="7231" y="13879"/>
                    <a:pt x="7111" y="14028"/>
                  </a:cubicBezTo>
                  <a:cubicBezTo>
                    <a:pt x="7248" y="14149"/>
                    <a:pt x="7262" y="14229"/>
                    <a:pt x="7134" y="14311"/>
                  </a:cubicBezTo>
                  <a:cubicBezTo>
                    <a:pt x="6808" y="14518"/>
                    <a:pt x="6474" y="14713"/>
                    <a:pt x="6136" y="14917"/>
                  </a:cubicBezTo>
                  <a:cubicBezTo>
                    <a:pt x="6047" y="14777"/>
                    <a:pt x="6063" y="14690"/>
                    <a:pt x="6181" y="14618"/>
                  </a:cubicBezTo>
                  <a:cubicBezTo>
                    <a:pt x="6367" y="14503"/>
                    <a:pt x="6556" y="14391"/>
                    <a:pt x="6740" y="14268"/>
                  </a:cubicBezTo>
                  <a:cubicBezTo>
                    <a:pt x="6846" y="14197"/>
                    <a:pt x="6941" y="14108"/>
                    <a:pt x="7040" y="14028"/>
                  </a:cubicBezTo>
                  <a:lnTo>
                    <a:pt x="7040" y="14028"/>
                  </a:lnTo>
                  <a:cubicBezTo>
                    <a:pt x="6736" y="14197"/>
                    <a:pt x="6433" y="14366"/>
                    <a:pt x="6127" y="14536"/>
                  </a:cubicBezTo>
                  <a:cubicBezTo>
                    <a:pt x="6040" y="14246"/>
                    <a:pt x="6041" y="14241"/>
                    <a:pt x="6264" y="14100"/>
                  </a:cubicBezTo>
                  <a:cubicBezTo>
                    <a:pt x="6458" y="13976"/>
                    <a:pt x="6655" y="13857"/>
                    <a:pt x="6847" y="13729"/>
                  </a:cubicBezTo>
                  <a:cubicBezTo>
                    <a:pt x="6909" y="13688"/>
                    <a:pt x="6955" y="13625"/>
                    <a:pt x="7009" y="13571"/>
                  </a:cubicBezTo>
                  <a:close/>
                  <a:moveTo>
                    <a:pt x="3936" y="14728"/>
                  </a:moveTo>
                  <a:cubicBezTo>
                    <a:pt x="4040" y="14728"/>
                    <a:pt x="4107" y="14781"/>
                    <a:pt x="4134" y="14938"/>
                  </a:cubicBezTo>
                  <a:cubicBezTo>
                    <a:pt x="4101" y="14941"/>
                    <a:pt x="4070" y="14942"/>
                    <a:pt x="4042" y="14942"/>
                  </a:cubicBezTo>
                  <a:cubicBezTo>
                    <a:pt x="3911" y="14942"/>
                    <a:pt x="3834" y="14907"/>
                    <a:pt x="3845" y="14738"/>
                  </a:cubicBezTo>
                  <a:cubicBezTo>
                    <a:pt x="3878" y="14732"/>
                    <a:pt x="3908" y="14728"/>
                    <a:pt x="3936" y="14728"/>
                  </a:cubicBezTo>
                  <a:close/>
                  <a:moveTo>
                    <a:pt x="4262" y="14811"/>
                  </a:moveTo>
                  <a:cubicBezTo>
                    <a:pt x="4384" y="14811"/>
                    <a:pt x="4454" y="14872"/>
                    <a:pt x="4471" y="14994"/>
                  </a:cubicBezTo>
                  <a:cubicBezTo>
                    <a:pt x="4445" y="14997"/>
                    <a:pt x="4419" y="14998"/>
                    <a:pt x="4396" y="14998"/>
                  </a:cubicBezTo>
                  <a:cubicBezTo>
                    <a:pt x="4290" y="14998"/>
                    <a:pt x="4213" y="14965"/>
                    <a:pt x="4205" y="14815"/>
                  </a:cubicBezTo>
                  <a:cubicBezTo>
                    <a:pt x="4225" y="14812"/>
                    <a:pt x="4244" y="14811"/>
                    <a:pt x="4262" y="14811"/>
                  </a:cubicBezTo>
                  <a:close/>
                  <a:moveTo>
                    <a:pt x="2244" y="14730"/>
                  </a:moveTo>
                  <a:cubicBezTo>
                    <a:pt x="2430" y="14730"/>
                    <a:pt x="2531" y="14820"/>
                    <a:pt x="2547" y="14999"/>
                  </a:cubicBezTo>
                  <a:cubicBezTo>
                    <a:pt x="2329" y="14987"/>
                    <a:pt x="2220" y="14898"/>
                    <a:pt x="2219" y="14730"/>
                  </a:cubicBezTo>
                  <a:cubicBezTo>
                    <a:pt x="2227" y="14730"/>
                    <a:pt x="2235" y="14730"/>
                    <a:pt x="2244" y="14730"/>
                  </a:cubicBezTo>
                  <a:close/>
                  <a:moveTo>
                    <a:pt x="4676" y="14828"/>
                  </a:moveTo>
                  <a:cubicBezTo>
                    <a:pt x="4776" y="14828"/>
                    <a:pt x="4806" y="14899"/>
                    <a:pt x="4787" y="15038"/>
                  </a:cubicBezTo>
                  <a:cubicBezTo>
                    <a:pt x="4769" y="15040"/>
                    <a:pt x="4751" y="15041"/>
                    <a:pt x="4735" y="15041"/>
                  </a:cubicBezTo>
                  <a:cubicBezTo>
                    <a:pt x="4621" y="15041"/>
                    <a:pt x="4563" y="14991"/>
                    <a:pt x="4577" y="14844"/>
                  </a:cubicBezTo>
                  <a:cubicBezTo>
                    <a:pt x="4616" y="14833"/>
                    <a:pt x="4649" y="14828"/>
                    <a:pt x="4676" y="14828"/>
                  </a:cubicBezTo>
                  <a:close/>
                  <a:moveTo>
                    <a:pt x="2719" y="14780"/>
                  </a:moveTo>
                  <a:cubicBezTo>
                    <a:pt x="2734" y="14863"/>
                    <a:pt x="2748" y="14947"/>
                    <a:pt x="2762" y="15029"/>
                  </a:cubicBezTo>
                  <a:cubicBezTo>
                    <a:pt x="2738" y="15036"/>
                    <a:pt x="2715" y="15042"/>
                    <a:pt x="2690" y="15048"/>
                  </a:cubicBezTo>
                  <a:cubicBezTo>
                    <a:pt x="2667" y="14967"/>
                    <a:pt x="2643" y="14886"/>
                    <a:pt x="2619" y="14805"/>
                  </a:cubicBezTo>
                  <a:cubicBezTo>
                    <a:pt x="2653" y="14797"/>
                    <a:pt x="2686" y="14788"/>
                    <a:pt x="2719" y="14780"/>
                  </a:cubicBezTo>
                  <a:close/>
                  <a:moveTo>
                    <a:pt x="8662" y="14542"/>
                  </a:moveTo>
                  <a:lnTo>
                    <a:pt x="8662" y="14542"/>
                  </a:lnTo>
                  <a:cubicBezTo>
                    <a:pt x="8679" y="14846"/>
                    <a:pt x="8438" y="14919"/>
                    <a:pt x="8301" y="15083"/>
                  </a:cubicBezTo>
                  <a:cubicBezTo>
                    <a:pt x="8219" y="14836"/>
                    <a:pt x="8227" y="14824"/>
                    <a:pt x="8662" y="14542"/>
                  </a:cubicBezTo>
                  <a:close/>
                  <a:moveTo>
                    <a:pt x="7175" y="14376"/>
                  </a:moveTo>
                  <a:cubicBezTo>
                    <a:pt x="7330" y="14492"/>
                    <a:pt x="7171" y="14571"/>
                    <a:pt x="7139" y="14666"/>
                  </a:cubicBezTo>
                  <a:lnTo>
                    <a:pt x="7139" y="14666"/>
                  </a:lnTo>
                  <a:cubicBezTo>
                    <a:pt x="6970" y="14757"/>
                    <a:pt x="6797" y="14844"/>
                    <a:pt x="6631" y="14942"/>
                  </a:cubicBezTo>
                  <a:cubicBezTo>
                    <a:pt x="6468" y="15037"/>
                    <a:pt x="6314" y="15142"/>
                    <a:pt x="6153" y="15244"/>
                  </a:cubicBezTo>
                  <a:cubicBezTo>
                    <a:pt x="6071" y="15099"/>
                    <a:pt x="6119" y="15023"/>
                    <a:pt x="6232" y="14955"/>
                  </a:cubicBezTo>
                  <a:cubicBezTo>
                    <a:pt x="6548" y="14766"/>
                    <a:pt x="6860" y="14569"/>
                    <a:pt x="7175" y="14376"/>
                  </a:cubicBezTo>
                  <a:close/>
                  <a:moveTo>
                    <a:pt x="3942" y="15106"/>
                  </a:moveTo>
                  <a:cubicBezTo>
                    <a:pt x="4061" y="15106"/>
                    <a:pt x="4131" y="15172"/>
                    <a:pt x="4152" y="15304"/>
                  </a:cubicBezTo>
                  <a:cubicBezTo>
                    <a:pt x="4014" y="15275"/>
                    <a:pt x="3866" y="15304"/>
                    <a:pt x="3894" y="15110"/>
                  </a:cubicBezTo>
                  <a:cubicBezTo>
                    <a:pt x="3911" y="15107"/>
                    <a:pt x="3927" y="15106"/>
                    <a:pt x="3942" y="15106"/>
                  </a:cubicBezTo>
                  <a:close/>
                  <a:moveTo>
                    <a:pt x="4371" y="15131"/>
                  </a:moveTo>
                  <a:cubicBezTo>
                    <a:pt x="4480" y="15131"/>
                    <a:pt x="4542" y="15178"/>
                    <a:pt x="4533" y="15325"/>
                  </a:cubicBezTo>
                  <a:cubicBezTo>
                    <a:pt x="4511" y="15329"/>
                    <a:pt x="4490" y="15330"/>
                    <a:pt x="4471" y="15330"/>
                  </a:cubicBezTo>
                  <a:cubicBezTo>
                    <a:pt x="4357" y="15330"/>
                    <a:pt x="4286" y="15268"/>
                    <a:pt x="4258" y="15143"/>
                  </a:cubicBezTo>
                  <a:cubicBezTo>
                    <a:pt x="4300" y="15136"/>
                    <a:pt x="4338" y="15131"/>
                    <a:pt x="4371" y="15131"/>
                  </a:cubicBezTo>
                  <a:close/>
                  <a:moveTo>
                    <a:pt x="2305" y="15144"/>
                  </a:moveTo>
                  <a:cubicBezTo>
                    <a:pt x="2499" y="15144"/>
                    <a:pt x="2594" y="15223"/>
                    <a:pt x="2592" y="15379"/>
                  </a:cubicBezTo>
                  <a:cubicBezTo>
                    <a:pt x="2455" y="15355"/>
                    <a:pt x="2310" y="15357"/>
                    <a:pt x="2296" y="15144"/>
                  </a:cubicBezTo>
                  <a:cubicBezTo>
                    <a:pt x="2299" y="15144"/>
                    <a:pt x="2302" y="15144"/>
                    <a:pt x="2305" y="15144"/>
                  </a:cubicBezTo>
                  <a:close/>
                  <a:moveTo>
                    <a:pt x="4723" y="15157"/>
                  </a:moveTo>
                  <a:cubicBezTo>
                    <a:pt x="4724" y="15157"/>
                    <a:pt x="4725" y="15157"/>
                    <a:pt x="4725" y="15157"/>
                  </a:cubicBezTo>
                  <a:cubicBezTo>
                    <a:pt x="4897" y="15168"/>
                    <a:pt x="4831" y="15302"/>
                    <a:pt x="4873" y="15424"/>
                  </a:cubicBezTo>
                  <a:cubicBezTo>
                    <a:pt x="4700" y="15412"/>
                    <a:pt x="4600" y="15380"/>
                    <a:pt x="4625" y="15230"/>
                  </a:cubicBezTo>
                  <a:cubicBezTo>
                    <a:pt x="4630" y="15201"/>
                    <a:pt x="4689" y="15157"/>
                    <a:pt x="4723" y="15157"/>
                  </a:cubicBezTo>
                  <a:close/>
                  <a:moveTo>
                    <a:pt x="2792" y="15198"/>
                  </a:moveTo>
                  <a:cubicBezTo>
                    <a:pt x="2805" y="15274"/>
                    <a:pt x="2818" y="15350"/>
                    <a:pt x="2831" y="15426"/>
                  </a:cubicBezTo>
                  <a:cubicBezTo>
                    <a:pt x="2809" y="15431"/>
                    <a:pt x="2786" y="15437"/>
                    <a:pt x="2763" y="15443"/>
                  </a:cubicBezTo>
                  <a:cubicBezTo>
                    <a:pt x="2742" y="15368"/>
                    <a:pt x="2719" y="15292"/>
                    <a:pt x="2697" y="15217"/>
                  </a:cubicBezTo>
                  <a:cubicBezTo>
                    <a:pt x="2729" y="15210"/>
                    <a:pt x="2760" y="15204"/>
                    <a:pt x="2792" y="15198"/>
                  </a:cubicBezTo>
                  <a:close/>
                  <a:moveTo>
                    <a:pt x="3922" y="15409"/>
                  </a:moveTo>
                  <a:cubicBezTo>
                    <a:pt x="4076" y="15433"/>
                    <a:pt x="4167" y="15496"/>
                    <a:pt x="4197" y="15600"/>
                  </a:cubicBezTo>
                  <a:cubicBezTo>
                    <a:pt x="4161" y="15609"/>
                    <a:pt x="4129" y="15615"/>
                    <a:pt x="4099" y="15615"/>
                  </a:cubicBezTo>
                  <a:cubicBezTo>
                    <a:pt x="4007" y="15615"/>
                    <a:pt x="3946" y="15562"/>
                    <a:pt x="3922" y="15409"/>
                  </a:cubicBezTo>
                  <a:close/>
                  <a:moveTo>
                    <a:pt x="4318" y="15463"/>
                  </a:moveTo>
                  <a:lnTo>
                    <a:pt x="4318" y="15463"/>
                  </a:lnTo>
                  <a:cubicBezTo>
                    <a:pt x="4452" y="15492"/>
                    <a:pt x="4600" y="15468"/>
                    <a:pt x="4570" y="15662"/>
                  </a:cubicBezTo>
                  <a:cubicBezTo>
                    <a:pt x="4552" y="15664"/>
                    <a:pt x="4536" y="15665"/>
                    <a:pt x="4520" y="15665"/>
                  </a:cubicBezTo>
                  <a:cubicBezTo>
                    <a:pt x="4403" y="15665"/>
                    <a:pt x="4336" y="15598"/>
                    <a:pt x="4318" y="15463"/>
                  </a:cubicBezTo>
                  <a:close/>
                  <a:moveTo>
                    <a:pt x="4774" y="15525"/>
                  </a:moveTo>
                  <a:cubicBezTo>
                    <a:pt x="4775" y="15525"/>
                    <a:pt x="4776" y="15525"/>
                    <a:pt x="4777" y="15525"/>
                  </a:cubicBezTo>
                  <a:cubicBezTo>
                    <a:pt x="4830" y="15536"/>
                    <a:pt x="4875" y="15587"/>
                    <a:pt x="4957" y="15644"/>
                  </a:cubicBezTo>
                  <a:cubicBezTo>
                    <a:pt x="4888" y="15696"/>
                    <a:pt x="4837" y="15752"/>
                    <a:pt x="4812" y="15752"/>
                  </a:cubicBezTo>
                  <a:cubicBezTo>
                    <a:pt x="4810" y="15752"/>
                    <a:pt x="4808" y="15752"/>
                    <a:pt x="4806" y="15751"/>
                  </a:cubicBezTo>
                  <a:cubicBezTo>
                    <a:pt x="4755" y="15728"/>
                    <a:pt x="4708" y="15676"/>
                    <a:pt x="4684" y="15624"/>
                  </a:cubicBezTo>
                  <a:cubicBezTo>
                    <a:pt x="4676" y="15608"/>
                    <a:pt x="4747" y="15525"/>
                    <a:pt x="4774" y="15525"/>
                  </a:cubicBezTo>
                  <a:close/>
                  <a:moveTo>
                    <a:pt x="1950" y="4644"/>
                  </a:moveTo>
                  <a:cubicBezTo>
                    <a:pt x="1983" y="4726"/>
                    <a:pt x="2013" y="4775"/>
                    <a:pt x="2023" y="4828"/>
                  </a:cubicBezTo>
                  <a:cubicBezTo>
                    <a:pt x="2417" y="6833"/>
                    <a:pt x="2816" y="8838"/>
                    <a:pt x="3195" y="10847"/>
                  </a:cubicBezTo>
                  <a:cubicBezTo>
                    <a:pt x="3283" y="11312"/>
                    <a:pt x="3313" y="11789"/>
                    <a:pt x="3354" y="12262"/>
                  </a:cubicBezTo>
                  <a:cubicBezTo>
                    <a:pt x="3444" y="13339"/>
                    <a:pt x="3512" y="14418"/>
                    <a:pt x="3693" y="15486"/>
                  </a:cubicBezTo>
                  <a:cubicBezTo>
                    <a:pt x="3706" y="15569"/>
                    <a:pt x="3701" y="15656"/>
                    <a:pt x="3707" y="15769"/>
                  </a:cubicBezTo>
                  <a:cubicBezTo>
                    <a:pt x="3542" y="15694"/>
                    <a:pt x="3559" y="15568"/>
                    <a:pt x="3545" y="15470"/>
                  </a:cubicBezTo>
                  <a:cubicBezTo>
                    <a:pt x="3473" y="14979"/>
                    <a:pt x="3413" y="14487"/>
                    <a:pt x="3343" y="13996"/>
                  </a:cubicBezTo>
                  <a:cubicBezTo>
                    <a:pt x="3305" y="13727"/>
                    <a:pt x="3256" y="13461"/>
                    <a:pt x="3170" y="13198"/>
                  </a:cubicBezTo>
                  <a:lnTo>
                    <a:pt x="3170" y="13198"/>
                  </a:lnTo>
                  <a:cubicBezTo>
                    <a:pt x="3274" y="14017"/>
                    <a:pt x="3377" y="14836"/>
                    <a:pt x="3486" y="15688"/>
                  </a:cubicBezTo>
                  <a:cubicBezTo>
                    <a:pt x="3364" y="15659"/>
                    <a:pt x="3281" y="15640"/>
                    <a:pt x="3182" y="15616"/>
                  </a:cubicBezTo>
                  <a:cubicBezTo>
                    <a:pt x="3070" y="14894"/>
                    <a:pt x="2961" y="14178"/>
                    <a:pt x="2850" y="13463"/>
                  </a:cubicBezTo>
                  <a:cubicBezTo>
                    <a:pt x="2831" y="13465"/>
                    <a:pt x="2811" y="13469"/>
                    <a:pt x="2792" y="13471"/>
                  </a:cubicBezTo>
                  <a:lnTo>
                    <a:pt x="2893" y="14180"/>
                  </a:lnTo>
                  <a:lnTo>
                    <a:pt x="2911" y="14470"/>
                  </a:lnTo>
                  <a:lnTo>
                    <a:pt x="2874" y="14470"/>
                  </a:lnTo>
                  <a:cubicBezTo>
                    <a:pt x="2881" y="14373"/>
                    <a:pt x="2887" y="14277"/>
                    <a:pt x="2893" y="14180"/>
                  </a:cubicBezTo>
                  <a:cubicBezTo>
                    <a:pt x="2865" y="14145"/>
                    <a:pt x="2819" y="14114"/>
                    <a:pt x="2812" y="14076"/>
                  </a:cubicBezTo>
                  <a:cubicBezTo>
                    <a:pt x="2754" y="13757"/>
                    <a:pt x="2662" y="13438"/>
                    <a:pt x="2659" y="13119"/>
                  </a:cubicBezTo>
                  <a:cubicBezTo>
                    <a:pt x="2649" y="12236"/>
                    <a:pt x="2372" y="11389"/>
                    <a:pt x="2345" y="10511"/>
                  </a:cubicBezTo>
                  <a:cubicBezTo>
                    <a:pt x="2341" y="10412"/>
                    <a:pt x="2334" y="10314"/>
                    <a:pt x="2370" y="10208"/>
                  </a:cubicBezTo>
                  <a:cubicBezTo>
                    <a:pt x="2568" y="11050"/>
                    <a:pt x="2767" y="11892"/>
                    <a:pt x="2966" y="12735"/>
                  </a:cubicBezTo>
                  <a:cubicBezTo>
                    <a:pt x="2989" y="12729"/>
                    <a:pt x="3013" y="12724"/>
                    <a:pt x="3038" y="12719"/>
                  </a:cubicBezTo>
                  <a:cubicBezTo>
                    <a:pt x="2481" y="10392"/>
                    <a:pt x="1979" y="8055"/>
                    <a:pt x="1688" y="5681"/>
                  </a:cubicBezTo>
                  <a:lnTo>
                    <a:pt x="1760" y="5665"/>
                  </a:lnTo>
                  <a:cubicBezTo>
                    <a:pt x="2249" y="7950"/>
                    <a:pt x="2738" y="10235"/>
                    <a:pt x="3226" y="12519"/>
                  </a:cubicBezTo>
                  <a:cubicBezTo>
                    <a:pt x="3246" y="12516"/>
                    <a:pt x="3267" y="12512"/>
                    <a:pt x="3287" y="12510"/>
                  </a:cubicBezTo>
                  <a:cubicBezTo>
                    <a:pt x="3276" y="12427"/>
                    <a:pt x="3273" y="12343"/>
                    <a:pt x="3255" y="12264"/>
                  </a:cubicBezTo>
                  <a:cubicBezTo>
                    <a:pt x="2756" y="9919"/>
                    <a:pt x="2259" y="7574"/>
                    <a:pt x="1755" y="5231"/>
                  </a:cubicBezTo>
                  <a:cubicBezTo>
                    <a:pt x="1703" y="4996"/>
                    <a:pt x="1750" y="4822"/>
                    <a:pt x="1950" y="4644"/>
                  </a:cubicBezTo>
                  <a:close/>
                  <a:moveTo>
                    <a:pt x="7192" y="3991"/>
                  </a:moveTo>
                  <a:lnTo>
                    <a:pt x="7287" y="4028"/>
                  </a:lnTo>
                  <a:cubicBezTo>
                    <a:pt x="7292" y="4258"/>
                    <a:pt x="7300" y="4487"/>
                    <a:pt x="7299" y="4717"/>
                  </a:cubicBezTo>
                  <a:cubicBezTo>
                    <a:pt x="7297" y="4895"/>
                    <a:pt x="7244" y="5071"/>
                    <a:pt x="7370" y="5242"/>
                  </a:cubicBezTo>
                  <a:cubicBezTo>
                    <a:pt x="7420" y="5311"/>
                    <a:pt x="7404" y="5437"/>
                    <a:pt x="7404" y="5537"/>
                  </a:cubicBezTo>
                  <a:cubicBezTo>
                    <a:pt x="7405" y="6751"/>
                    <a:pt x="7489" y="7961"/>
                    <a:pt x="7613" y="9169"/>
                  </a:cubicBezTo>
                  <a:cubicBezTo>
                    <a:pt x="7656" y="9582"/>
                    <a:pt x="7683" y="9997"/>
                    <a:pt x="7682" y="10411"/>
                  </a:cubicBezTo>
                  <a:cubicBezTo>
                    <a:pt x="7681" y="11306"/>
                    <a:pt x="7803" y="12186"/>
                    <a:pt x="7908" y="13070"/>
                  </a:cubicBezTo>
                  <a:cubicBezTo>
                    <a:pt x="7983" y="13702"/>
                    <a:pt x="8014" y="14340"/>
                    <a:pt x="8070" y="14974"/>
                  </a:cubicBezTo>
                  <a:cubicBezTo>
                    <a:pt x="8090" y="15204"/>
                    <a:pt x="8041" y="15388"/>
                    <a:pt x="7832" y="15515"/>
                  </a:cubicBezTo>
                  <a:cubicBezTo>
                    <a:pt x="7732" y="15576"/>
                    <a:pt x="7649" y="15664"/>
                    <a:pt x="7518" y="15774"/>
                  </a:cubicBezTo>
                  <a:cubicBezTo>
                    <a:pt x="7498" y="15439"/>
                    <a:pt x="7483" y="15152"/>
                    <a:pt x="7461" y="14866"/>
                  </a:cubicBezTo>
                  <a:cubicBezTo>
                    <a:pt x="7414" y="14302"/>
                    <a:pt x="7371" y="13737"/>
                    <a:pt x="7313" y="13174"/>
                  </a:cubicBezTo>
                  <a:cubicBezTo>
                    <a:pt x="7229" y="12370"/>
                    <a:pt x="7131" y="11566"/>
                    <a:pt x="7038" y="10763"/>
                  </a:cubicBezTo>
                  <a:cubicBezTo>
                    <a:pt x="6969" y="10171"/>
                    <a:pt x="6884" y="9580"/>
                    <a:pt x="6828" y="8986"/>
                  </a:cubicBezTo>
                  <a:cubicBezTo>
                    <a:pt x="6759" y="8231"/>
                    <a:pt x="6711" y="7474"/>
                    <a:pt x="6654" y="6718"/>
                  </a:cubicBezTo>
                  <a:cubicBezTo>
                    <a:pt x="6646" y="6597"/>
                    <a:pt x="6641" y="6475"/>
                    <a:pt x="6625" y="6355"/>
                  </a:cubicBezTo>
                  <a:cubicBezTo>
                    <a:pt x="6549" y="5775"/>
                    <a:pt x="6612" y="5203"/>
                    <a:pt x="6763" y="4643"/>
                  </a:cubicBezTo>
                  <a:cubicBezTo>
                    <a:pt x="6808" y="4481"/>
                    <a:pt x="6894" y="4327"/>
                    <a:pt x="6982" y="4181"/>
                  </a:cubicBezTo>
                  <a:cubicBezTo>
                    <a:pt x="7029" y="4104"/>
                    <a:pt x="7120" y="4054"/>
                    <a:pt x="7192" y="3991"/>
                  </a:cubicBezTo>
                  <a:close/>
                  <a:moveTo>
                    <a:pt x="3944" y="15689"/>
                  </a:moveTo>
                  <a:lnTo>
                    <a:pt x="3944" y="15689"/>
                  </a:lnTo>
                  <a:cubicBezTo>
                    <a:pt x="4098" y="15735"/>
                    <a:pt x="4235" y="15700"/>
                    <a:pt x="4247" y="15894"/>
                  </a:cubicBezTo>
                  <a:cubicBezTo>
                    <a:pt x="4211" y="15905"/>
                    <a:pt x="4178" y="15911"/>
                    <a:pt x="4148" y="15911"/>
                  </a:cubicBezTo>
                  <a:cubicBezTo>
                    <a:pt x="4056" y="15911"/>
                    <a:pt x="3991" y="15852"/>
                    <a:pt x="3944" y="15689"/>
                  </a:cubicBezTo>
                  <a:close/>
                  <a:moveTo>
                    <a:pt x="4367" y="15829"/>
                  </a:moveTo>
                  <a:cubicBezTo>
                    <a:pt x="4514" y="15829"/>
                    <a:pt x="4592" y="15897"/>
                    <a:pt x="4600" y="16032"/>
                  </a:cubicBezTo>
                  <a:cubicBezTo>
                    <a:pt x="4483" y="16002"/>
                    <a:pt x="4341" y="16023"/>
                    <a:pt x="4355" y="15829"/>
                  </a:cubicBezTo>
                  <a:cubicBezTo>
                    <a:pt x="4359" y="15829"/>
                    <a:pt x="4363" y="15829"/>
                    <a:pt x="4367" y="15829"/>
                  </a:cubicBezTo>
                  <a:close/>
                  <a:moveTo>
                    <a:pt x="4822" y="15869"/>
                  </a:moveTo>
                  <a:cubicBezTo>
                    <a:pt x="4928" y="15869"/>
                    <a:pt x="4933" y="15989"/>
                    <a:pt x="4955" y="16113"/>
                  </a:cubicBezTo>
                  <a:cubicBezTo>
                    <a:pt x="4937" y="16115"/>
                    <a:pt x="4920" y="16116"/>
                    <a:pt x="4905" y="16116"/>
                  </a:cubicBezTo>
                  <a:cubicBezTo>
                    <a:pt x="4757" y="16116"/>
                    <a:pt x="4720" y="16030"/>
                    <a:pt x="4730" y="15890"/>
                  </a:cubicBezTo>
                  <a:cubicBezTo>
                    <a:pt x="4767" y="15875"/>
                    <a:pt x="4798" y="15869"/>
                    <a:pt x="4822" y="15869"/>
                  </a:cubicBezTo>
                  <a:close/>
                  <a:moveTo>
                    <a:pt x="4825" y="4718"/>
                  </a:moveTo>
                  <a:cubicBezTo>
                    <a:pt x="4855" y="4917"/>
                    <a:pt x="4887" y="5100"/>
                    <a:pt x="4911" y="5284"/>
                  </a:cubicBezTo>
                  <a:cubicBezTo>
                    <a:pt x="5169" y="7242"/>
                    <a:pt x="5430" y="9199"/>
                    <a:pt x="5680" y="11157"/>
                  </a:cubicBezTo>
                  <a:cubicBezTo>
                    <a:pt x="5752" y="11718"/>
                    <a:pt x="5876" y="12276"/>
                    <a:pt x="5838" y="12848"/>
                  </a:cubicBezTo>
                  <a:cubicBezTo>
                    <a:pt x="5832" y="12945"/>
                    <a:pt x="5826" y="13044"/>
                    <a:pt x="5815" y="13217"/>
                  </a:cubicBezTo>
                  <a:cubicBezTo>
                    <a:pt x="5771" y="13099"/>
                    <a:pt x="5753" y="13050"/>
                    <a:pt x="5736" y="13001"/>
                  </a:cubicBezTo>
                  <a:lnTo>
                    <a:pt x="5712" y="13003"/>
                  </a:lnTo>
                  <a:cubicBezTo>
                    <a:pt x="5771" y="13589"/>
                    <a:pt x="5841" y="14173"/>
                    <a:pt x="5890" y="14760"/>
                  </a:cubicBezTo>
                  <a:cubicBezTo>
                    <a:pt x="5938" y="15339"/>
                    <a:pt x="5965" y="15920"/>
                    <a:pt x="6001" y="16499"/>
                  </a:cubicBezTo>
                  <a:cubicBezTo>
                    <a:pt x="5971" y="16501"/>
                    <a:pt x="5940" y="16503"/>
                    <a:pt x="5909" y="16504"/>
                  </a:cubicBezTo>
                  <a:cubicBezTo>
                    <a:pt x="5736" y="15359"/>
                    <a:pt x="5563" y="14216"/>
                    <a:pt x="5389" y="13072"/>
                  </a:cubicBezTo>
                  <a:lnTo>
                    <a:pt x="5389" y="13072"/>
                  </a:lnTo>
                  <a:cubicBezTo>
                    <a:pt x="5385" y="13640"/>
                    <a:pt x="5486" y="14196"/>
                    <a:pt x="5567" y="14754"/>
                  </a:cubicBezTo>
                  <a:cubicBezTo>
                    <a:pt x="5646" y="15313"/>
                    <a:pt x="5721" y="15875"/>
                    <a:pt x="5799" y="16435"/>
                  </a:cubicBezTo>
                  <a:cubicBezTo>
                    <a:pt x="5731" y="16442"/>
                    <a:pt x="5681" y="16447"/>
                    <a:pt x="5644" y="16447"/>
                  </a:cubicBezTo>
                  <a:cubicBezTo>
                    <a:pt x="5538" y="16447"/>
                    <a:pt x="5527" y="16408"/>
                    <a:pt x="5504" y="16260"/>
                  </a:cubicBezTo>
                  <a:cubicBezTo>
                    <a:pt x="5406" y="15630"/>
                    <a:pt x="5316" y="14999"/>
                    <a:pt x="5222" y="14367"/>
                  </a:cubicBezTo>
                  <a:cubicBezTo>
                    <a:pt x="5157" y="13938"/>
                    <a:pt x="5092" y="13508"/>
                    <a:pt x="5004" y="13081"/>
                  </a:cubicBezTo>
                  <a:lnTo>
                    <a:pt x="5004" y="13081"/>
                  </a:lnTo>
                  <a:cubicBezTo>
                    <a:pt x="5087" y="14173"/>
                    <a:pt x="5293" y="15251"/>
                    <a:pt x="5411" y="16351"/>
                  </a:cubicBezTo>
                  <a:cubicBezTo>
                    <a:pt x="5389" y="16353"/>
                    <a:pt x="5370" y="16354"/>
                    <a:pt x="5351" y="16354"/>
                  </a:cubicBezTo>
                  <a:cubicBezTo>
                    <a:pt x="5221" y="16354"/>
                    <a:pt x="5162" y="16294"/>
                    <a:pt x="5145" y="16161"/>
                  </a:cubicBezTo>
                  <a:cubicBezTo>
                    <a:pt x="5098" y="15790"/>
                    <a:pt x="5031" y="15421"/>
                    <a:pt x="4993" y="15050"/>
                  </a:cubicBezTo>
                  <a:cubicBezTo>
                    <a:pt x="4915" y="14276"/>
                    <a:pt x="4759" y="13507"/>
                    <a:pt x="4796" y="12724"/>
                  </a:cubicBezTo>
                  <a:cubicBezTo>
                    <a:pt x="4800" y="12615"/>
                    <a:pt x="4677" y="12449"/>
                    <a:pt x="4891" y="12391"/>
                  </a:cubicBezTo>
                  <a:cubicBezTo>
                    <a:pt x="4898" y="12389"/>
                    <a:pt x="4888" y="12315"/>
                    <a:pt x="4884" y="12276"/>
                  </a:cubicBezTo>
                  <a:cubicBezTo>
                    <a:pt x="4760" y="11200"/>
                    <a:pt x="4629" y="10126"/>
                    <a:pt x="4516" y="9050"/>
                  </a:cubicBezTo>
                  <a:cubicBezTo>
                    <a:pt x="4471" y="8619"/>
                    <a:pt x="4462" y="8184"/>
                    <a:pt x="4474" y="7746"/>
                  </a:cubicBezTo>
                  <a:lnTo>
                    <a:pt x="4474" y="7746"/>
                  </a:lnTo>
                  <a:cubicBezTo>
                    <a:pt x="4700" y="9268"/>
                    <a:pt x="4926" y="10790"/>
                    <a:pt x="5153" y="12311"/>
                  </a:cubicBezTo>
                  <a:cubicBezTo>
                    <a:pt x="5175" y="12309"/>
                    <a:pt x="5197" y="12305"/>
                    <a:pt x="5219" y="12302"/>
                  </a:cubicBezTo>
                  <a:cubicBezTo>
                    <a:pt x="5174" y="11963"/>
                    <a:pt x="5132" y="11624"/>
                    <a:pt x="5084" y="11284"/>
                  </a:cubicBezTo>
                  <a:cubicBezTo>
                    <a:pt x="4837" y="9581"/>
                    <a:pt x="4591" y="7878"/>
                    <a:pt x="4342" y="6176"/>
                  </a:cubicBezTo>
                  <a:cubicBezTo>
                    <a:pt x="4294" y="5839"/>
                    <a:pt x="4310" y="5513"/>
                    <a:pt x="4468" y="5155"/>
                  </a:cubicBezTo>
                  <a:cubicBezTo>
                    <a:pt x="4506" y="5240"/>
                    <a:pt x="4540" y="5286"/>
                    <a:pt x="4546" y="5334"/>
                  </a:cubicBezTo>
                  <a:cubicBezTo>
                    <a:pt x="4754" y="6920"/>
                    <a:pt x="4957" y="8508"/>
                    <a:pt x="5164" y="10094"/>
                  </a:cubicBezTo>
                  <a:cubicBezTo>
                    <a:pt x="5245" y="10716"/>
                    <a:pt x="5329" y="11338"/>
                    <a:pt x="5414" y="11959"/>
                  </a:cubicBezTo>
                  <a:cubicBezTo>
                    <a:pt x="5427" y="12058"/>
                    <a:pt x="5457" y="12154"/>
                    <a:pt x="5519" y="12246"/>
                  </a:cubicBezTo>
                  <a:cubicBezTo>
                    <a:pt x="5498" y="12029"/>
                    <a:pt x="5480" y="11812"/>
                    <a:pt x="5451" y="11596"/>
                  </a:cubicBezTo>
                  <a:cubicBezTo>
                    <a:pt x="5219" y="9829"/>
                    <a:pt x="4984" y="8064"/>
                    <a:pt x="4750" y="6298"/>
                  </a:cubicBezTo>
                  <a:cubicBezTo>
                    <a:pt x="4698" y="5896"/>
                    <a:pt x="4654" y="5494"/>
                    <a:pt x="4596" y="5093"/>
                  </a:cubicBezTo>
                  <a:cubicBezTo>
                    <a:pt x="4571" y="4914"/>
                    <a:pt x="4635" y="4804"/>
                    <a:pt x="4825" y="4718"/>
                  </a:cubicBezTo>
                  <a:close/>
                  <a:moveTo>
                    <a:pt x="7138" y="14669"/>
                  </a:moveTo>
                  <a:cubicBezTo>
                    <a:pt x="7138" y="14670"/>
                    <a:pt x="7137" y="14671"/>
                    <a:pt x="7137" y="14672"/>
                  </a:cubicBezTo>
                  <a:lnTo>
                    <a:pt x="7136" y="14673"/>
                  </a:lnTo>
                  <a:cubicBezTo>
                    <a:pt x="7295" y="14712"/>
                    <a:pt x="7305" y="14737"/>
                    <a:pt x="7249" y="14980"/>
                  </a:cubicBezTo>
                  <a:cubicBezTo>
                    <a:pt x="7344" y="15157"/>
                    <a:pt x="7182" y="15248"/>
                    <a:pt x="7119" y="15373"/>
                  </a:cubicBezTo>
                  <a:cubicBezTo>
                    <a:pt x="7161" y="15355"/>
                    <a:pt x="7204" y="15337"/>
                    <a:pt x="7252" y="15317"/>
                  </a:cubicBezTo>
                  <a:lnTo>
                    <a:pt x="7252" y="15317"/>
                  </a:lnTo>
                  <a:cubicBezTo>
                    <a:pt x="7313" y="15469"/>
                    <a:pt x="7317" y="15600"/>
                    <a:pt x="7241" y="15728"/>
                  </a:cubicBezTo>
                  <a:cubicBezTo>
                    <a:pt x="7374" y="15782"/>
                    <a:pt x="7352" y="15895"/>
                    <a:pt x="7280" y="15952"/>
                  </a:cubicBezTo>
                  <a:cubicBezTo>
                    <a:pt x="6969" y="16192"/>
                    <a:pt x="6647" y="16418"/>
                    <a:pt x="6319" y="16611"/>
                  </a:cubicBezTo>
                  <a:cubicBezTo>
                    <a:pt x="6184" y="16497"/>
                    <a:pt x="6263" y="16428"/>
                    <a:pt x="6308" y="16355"/>
                  </a:cubicBezTo>
                  <a:cubicBezTo>
                    <a:pt x="6169" y="16239"/>
                    <a:pt x="6150" y="16089"/>
                    <a:pt x="6260" y="15942"/>
                  </a:cubicBezTo>
                  <a:cubicBezTo>
                    <a:pt x="6283" y="15910"/>
                    <a:pt x="6314" y="15884"/>
                    <a:pt x="6340" y="15856"/>
                  </a:cubicBezTo>
                  <a:lnTo>
                    <a:pt x="6178" y="15856"/>
                  </a:lnTo>
                  <a:cubicBezTo>
                    <a:pt x="6167" y="15838"/>
                    <a:pt x="6158" y="15820"/>
                    <a:pt x="6148" y="15803"/>
                  </a:cubicBezTo>
                  <a:cubicBezTo>
                    <a:pt x="6209" y="15750"/>
                    <a:pt x="6265" y="15689"/>
                    <a:pt x="6332" y="15644"/>
                  </a:cubicBezTo>
                  <a:cubicBezTo>
                    <a:pt x="6555" y="15494"/>
                    <a:pt x="6787" y="15355"/>
                    <a:pt x="7010" y="15201"/>
                  </a:cubicBezTo>
                  <a:cubicBezTo>
                    <a:pt x="7098" y="15141"/>
                    <a:pt x="7169" y="15055"/>
                    <a:pt x="7249" y="14981"/>
                  </a:cubicBezTo>
                  <a:lnTo>
                    <a:pt x="7249" y="14981"/>
                  </a:lnTo>
                  <a:cubicBezTo>
                    <a:pt x="6894" y="15193"/>
                    <a:pt x="6536" y="15407"/>
                    <a:pt x="6172" y="15625"/>
                  </a:cubicBezTo>
                  <a:cubicBezTo>
                    <a:pt x="6072" y="15471"/>
                    <a:pt x="6120" y="15380"/>
                    <a:pt x="6248" y="15296"/>
                  </a:cubicBezTo>
                  <a:cubicBezTo>
                    <a:pt x="6492" y="15142"/>
                    <a:pt x="6731" y="14980"/>
                    <a:pt x="6971" y="14816"/>
                  </a:cubicBezTo>
                  <a:cubicBezTo>
                    <a:pt x="7031" y="14775"/>
                    <a:pt x="7083" y="14719"/>
                    <a:pt x="7138" y="14669"/>
                  </a:cubicBezTo>
                  <a:close/>
                  <a:moveTo>
                    <a:pt x="6185" y="1"/>
                  </a:moveTo>
                  <a:cubicBezTo>
                    <a:pt x="6064" y="86"/>
                    <a:pt x="5943" y="172"/>
                    <a:pt x="5822" y="255"/>
                  </a:cubicBezTo>
                  <a:cubicBezTo>
                    <a:pt x="5656" y="169"/>
                    <a:pt x="5501" y="127"/>
                    <a:pt x="5366" y="127"/>
                  </a:cubicBezTo>
                  <a:cubicBezTo>
                    <a:pt x="5007" y="127"/>
                    <a:pt x="4793" y="426"/>
                    <a:pt x="4898" y="970"/>
                  </a:cubicBezTo>
                  <a:cubicBezTo>
                    <a:pt x="4878" y="974"/>
                    <a:pt x="4857" y="975"/>
                    <a:pt x="4835" y="975"/>
                  </a:cubicBezTo>
                  <a:cubicBezTo>
                    <a:pt x="4778" y="975"/>
                    <a:pt x="4716" y="966"/>
                    <a:pt x="4658" y="966"/>
                  </a:cubicBezTo>
                  <a:cubicBezTo>
                    <a:pt x="4566" y="966"/>
                    <a:pt x="4485" y="988"/>
                    <a:pt x="4447" y="1103"/>
                  </a:cubicBezTo>
                  <a:cubicBezTo>
                    <a:pt x="4395" y="1264"/>
                    <a:pt x="4415" y="1449"/>
                    <a:pt x="4402" y="1629"/>
                  </a:cubicBezTo>
                  <a:cubicBezTo>
                    <a:pt x="4253" y="1644"/>
                    <a:pt x="4086" y="1659"/>
                    <a:pt x="3894" y="1677"/>
                  </a:cubicBezTo>
                  <a:cubicBezTo>
                    <a:pt x="3865" y="1581"/>
                    <a:pt x="3839" y="1487"/>
                    <a:pt x="3807" y="1393"/>
                  </a:cubicBezTo>
                  <a:cubicBezTo>
                    <a:pt x="3747" y="1218"/>
                    <a:pt x="3684" y="1050"/>
                    <a:pt x="3461" y="1019"/>
                  </a:cubicBezTo>
                  <a:cubicBezTo>
                    <a:pt x="3404" y="1011"/>
                    <a:pt x="3338" y="949"/>
                    <a:pt x="3306" y="894"/>
                  </a:cubicBezTo>
                  <a:cubicBezTo>
                    <a:pt x="3188" y="689"/>
                    <a:pt x="2988" y="587"/>
                    <a:pt x="2780" y="587"/>
                  </a:cubicBezTo>
                  <a:cubicBezTo>
                    <a:pt x="2601" y="587"/>
                    <a:pt x="2415" y="662"/>
                    <a:pt x="2268" y="811"/>
                  </a:cubicBezTo>
                  <a:cubicBezTo>
                    <a:pt x="2125" y="956"/>
                    <a:pt x="2029" y="1149"/>
                    <a:pt x="1897" y="1341"/>
                  </a:cubicBezTo>
                  <a:cubicBezTo>
                    <a:pt x="1901" y="1341"/>
                    <a:pt x="1875" y="1349"/>
                    <a:pt x="1847" y="1349"/>
                  </a:cubicBezTo>
                  <a:cubicBezTo>
                    <a:pt x="1845" y="1349"/>
                    <a:pt x="1843" y="1349"/>
                    <a:pt x="1841" y="1349"/>
                  </a:cubicBezTo>
                  <a:cubicBezTo>
                    <a:pt x="1822" y="1347"/>
                    <a:pt x="1802" y="1346"/>
                    <a:pt x="1783" y="1346"/>
                  </a:cubicBezTo>
                  <a:cubicBezTo>
                    <a:pt x="1543" y="1346"/>
                    <a:pt x="1359" y="1458"/>
                    <a:pt x="1244" y="1677"/>
                  </a:cubicBezTo>
                  <a:cubicBezTo>
                    <a:pt x="1118" y="1920"/>
                    <a:pt x="1193" y="2149"/>
                    <a:pt x="1333" y="2362"/>
                  </a:cubicBezTo>
                  <a:cubicBezTo>
                    <a:pt x="1387" y="2443"/>
                    <a:pt x="1450" y="2517"/>
                    <a:pt x="1511" y="2597"/>
                  </a:cubicBezTo>
                  <a:cubicBezTo>
                    <a:pt x="870" y="2912"/>
                    <a:pt x="1053" y="3253"/>
                    <a:pt x="1527" y="3663"/>
                  </a:cubicBezTo>
                  <a:cubicBezTo>
                    <a:pt x="1467" y="3738"/>
                    <a:pt x="1405" y="3813"/>
                    <a:pt x="1348" y="3884"/>
                  </a:cubicBezTo>
                  <a:cubicBezTo>
                    <a:pt x="1227" y="3854"/>
                    <a:pt x="1114" y="3838"/>
                    <a:pt x="1010" y="3838"/>
                  </a:cubicBezTo>
                  <a:cubicBezTo>
                    <a:pt x="588" y="3838"/>
                    <a:pt x="327" y="4093"/>
                    <a:pt x="436" y="4640"/>
                  </a:cubicBezTo>
                  <a:cubicBezTo>
                    <a:pt x="41" y="5023"/>
                    <a:pt x="1" y="5218"/>
                    <a:pt x="155" y="5751"/>
                  </a:cubicBezTo>
                  <a:cubicBezTo>
                    <a:pt x="251" y="6080"/>
                    <a:pt x="332" y="6416"/>
                    <a:pt x="392" y="6754"/>
                  </a:cubicBezTo>
                  <a:cubicBezTo>
                    <a:pt x="547" y="7619"/>
                    <a:pt x="688" y="8487"/>
                    <a:pt x="835" y="9355"/>
                  </a:cubicBezTo>
                  <a:cubicBezTo>
                    <a:pt x="1144" y="11199"/>
                    <a:pt x="1484" y="13038"/>
                    <a:pt x="1885" y="14865"/>
                  </a:cubicBezTo>
                  <a:cubicBezTo>
                    <a:pt x="1916" y="15004"/>
                    <a:pt x="1945" y="15142"/>
                    <a:pt x="1985" y="15277"/>
                  </a:cubicBezTo>
                  <a:cubicBezTo>
                    <a:pt x="2039" y="15463"/>
                    <a:pt x="2152" y="15599"/>
                    <a:pt x="2342" y="15658"/>
                  </a:cubicBezTo>
                  <a:cubicBezTo>
                    <a:pt x="2562" y="15728"/>
                    <a:pt x="2782" y="15799"/>
                    <a:pt x="3001" y="15870"/>
                  </a:cubicBezTo>
                  <a:cubicBezTo>
                    <a:pt x="3575" y="16058"/>
                    <a:pt x="4158" y="16220"/>
                    <a:pt x="4718" y="16441"/>
                  </a:cubicBezTo>
                  <a:cubicBezTo>
                    <a:pt x="5180" y="16624"/>
                    <a:pt x="5645" y="16765"/>
                    <a:pt x="6131" y="16863"/>
                  </a:cubicBezTo>
                  <a:cubicBezTo>
                    <a:pt x="6194" y="16876"/>
                    <a:pt x="6254" y="16883"/>
                    <a:pt x="6312" y="16883"/>
                  </a:cubicBezTo>
                  <a:cubicBezTo>
                    <a:pt x="6432" y="16883"/>
                    <a:pt x="6541" y="16853"/>
                    <a:pt x="6645" y="16778"/>
                  </a:cubicBezTo>
                  <a:cubicBezTo>
                    <a:pt x="7117" y="16434"/>
                    <a:pt x="7599" y="16101"/>
                    <a:pt x="8052" y="15733"/>
                  </a:cubicBezTo>
                  <a:cubicBezTo>
                    <a:pt x="8487" y="15379"/>
                    <a:pt x="8896" y="14989"/>
                    <a:pt x="9311" y="14610"/>
                  </a:cubicBezTo>
                  <a:cubicBezTo>
                    <a:pt x="9357" y="14567"/>
                    <a:pt x="9386" y="14489"/>
                    <a:pt x="9398" y="14423"/>
                  </a:cubicBezTo>
                  <a:cubicBezTo>
                    <a:pt x="9454" y="14084"/>
                    <a:pt x="9535" y="13745"/>
                    <a:pt x="9546" y="13405"/>
                  </a:cubicBezTo>
                  <a:cubicBezTo>
                    <a:pt x="9599" y="11907"/>
                    <a:pt x="9638" y="10409"/>
                    <a:pt x="9668" y="8910"/>
                  </a:cubicBezTo>
                  <a:cubicBezTo>
                    <a:pt x="9689" y="7836"/>
                    <a:pt x="9688" y="6762"/>
                    <a:pt x="9694" y="5689"/>
                  </a:cubicBezTo>
                  <a:cubicBezTo>
                    <a:pt x="9699" y="4897"/>
                    <a:pt x="9604" y="4114"/>
                    <a:pt x="9446" y="3339"/>
                  </a:cubicBezTo>
                  <a:cubicBezTo>
                    <a:pt x="9387" y="3049"/>
                    <a:pt x="9286" y="2942"/>
                    <a:pt x="9044" y="2942"/>
                  </a:cubicBezTo>
                  <a:cubicBezTo>
                    <a:pt x="8986" y="2942"/>
                    <a:pt x="8919" y="2948"/>
                    <a:pt x="8843" y="2960"/>
                  </a:cubicBezTo>
                  <a:cubicBezTo>
                    <a:pt x="8765" y="2839"/>
                    <a:pt x="8656" y="2719"/>
                    <a:pt x="8598" y="2578"/>
                  </a:cubicBezTo>
                  <a:cubicBezTo>
                    <a:pt x="8479" y="2288"/>
                    <a:pt x="8330" y="2158"/>
                    <a:pt x="8097" y="2158"/>
                  </a:cubicBezTo>
                  <a:cubicBezTo>
                    <a:pt x="8039" y="2158"/>
                    <a:pt x="7976" y="2166"/>
                    <a:pt x="7907" y="2181"/>
                  </a:cubicBezTo>
                  <a:cubicBezTo>
                    <a:pt x="7730" y="2068"/>
                    <a:pt x="7575" y="1972"/>
                    <a:pt x="7410" y="1867"/>
                  </a:cubicBezTo>
                  <a:cubicBezTo>
                    <a:pt x="7426" y="1814"/>
                    <a:pt x="7446" y="1748"/>
                    <a:pt x="7469" y="1682"/>
                  </a:cubicBezTo>
                  <a:cubicBezTo>
                    <a:pt x="7494" y="1606"/>
                    <a:pt x="7530" y="1532"/>
                    <a:pt x="7548" y="1453"/>
                  </a:cubicBezTo>
                  <a:cubicBezTo>
                    <a:pt x="7595" y="1238"/>
                    <a:pt x="7520" y="1109"/>
                    <a:pt x="7310" y="1034"/>
                  </a:cubicBezTo>
                  <a:cubicBezTo>
                    <a:pt x="7266" y="1019"/>
                    <a:pt x="7217" y="1014"/>
                    <a:pt x="7160" y="1002"/>
                  </a:cubicBezTo>
                  <a:cubicBezTo>
                    <a:pt x="7160" y="904"/>
                    <a:pt x="7156" y="824"/>
                    <a:pt x="7161" y="743"/>
                  </a:cubicBezTo>
                  <a:cubicBezTo>
                    <a:pt x="7179" y="432"/>
                    <a:pt x="7030" y="224"/>
                    <a:pt x="6766" y="86"/>
                  </a:cubicBezTo>
                  <a:cubicBezTo>
                    <a:pt x="6712" y="58"/>
                    <a:pt x="6660" y="29"/>
                    <a:pt x="6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43"/>
            <p:cNvSpPr/>
            <p:nvPr/>
          </p:nvSpPr>
          <p:spPr>
            <a:xfrm>
              <a:off x="3352100" y="2034975"/>
              <a:ext cx="119050" cy="73875"/>
            </a:xfrm>
            <a:custGeom>
              <a:rect b="b" l="l" r="r" t="t"/>
              <a:pathLst>
                <a:path extrusionOk="0" h="2955" w="4762">
                  <a:moveTo>
                    <a:pt x="3533" y="1"/>
                  </a:moveTo>
                  <a:cubicBezTo>
                    <a:pt x="3449" y="1"/>
                    <a:pt x="3361" y="53"/>
                    <a:pt x="3274" y="155"/>
                  </a:cubicBezTo>
                  <a:cubicBezTo>
                    <a:pt x="3206" y="232"/>
                    <a:pt x="3187" y="338"/>
                    <a:pt x="3038" y="356"/>
                  </a:cubicBezTo>
                  <a:cubicBezTo>
                    <a:pt x="2800" y="385"/>
                    <a:pt x="2726" y="539"/>
                    <a:pt x="2792" y="774"/>
                  </a:cubicBezTo>
                  <a:cubicBezTo>
                    <a:pt x="2819" y="871"/>
                    <a:pt x="2868" y="961"/>
                    <a:pt x="2899" y="1058"/>
                  </a:cubicBezTo>
                  <a:cubicBezTo>
                    <a:pt x="2965" y="1262"/>
                    <a:pt x="2913" y="1384"/>
                    <a:pt x="2695" y="1528"/>
                  </a:cubicBezTo>
                  <a:cubicBezTo>
                    <a:pt x="2657" y="1470"/>
                    <a:pt x="2620" y="1411"/>
                    <a:pt x="2580" y="1355"/>
                  </a:cubicBezTo>
                  <a:cubicBezTo>
                    <a:pt x="2484" y="1222"/>
                    <a:pt x="2419" y="1165"/>
                    <a:pt x="2324" y="1165"/>
                  </a:cubicBezTo>
                  <a:cubicBezTo>
                    <a:pt x="2265" y="1165"/>
                    <a:pt x="2194" y="1187"/>
                    <a:pt x="2097" y="1227"/>
                  </a:cubicBezTo>
                  <a:cubicBezTo>
                    <a:pt x="2060" y="1242"/>
                    <a:pt x="2014" y="1269"/>
                    <a:pt x="1979" y="1269"/>
                  </a:cubicBezTo>
                  <a:cubicBezTo>
                    <a:pt x="1972" y="1269"/>
                    <a:pt x="1966" y="1268"/>
                    <a:pt x="1960" y="1266"/>
                  </a:cubicBezTo>
                  <a:cubicBezTo>
                    <a:pt x="1911" y="1248"/>
                    <a:pt x="1865" y="1240"/>
                    <a:pt x="1823" y="1240"/>
                  </a:cubicBezTo>
                  <a:cubicBezTo>
                    <a:pt x="1653" y="1240"/>
                    <a:pt x="1539" y="1372"/>
                    <a:pt x="1421" y="1503"/>
                  </a:cubicBezTo>
                  <a:cubicBezTo>
                    <a:pt x="1313" y="1419"/>
                    <a:pt x="1214" y="1385"/>
                    <a:pt x="1121" y="1385"/>
                  </a:cubicBezTo>
                  <a:cubicBezTo>
                    <a:pt x="967" y="1385"/>
                    <a:pt x="830" y="1479"/>
                    <a:pt x="704" y="1608"/>
                  </a:cubicBezTo>
                  <a:cubicBezTo>
                    <a:pt x="621" y="1593"/>
                    <a:pt x="554" y="1583"/>
                    <a:pt x="500" y="1583"/>
                  </a:cubicBezTo>
                  <a:cubicBezTo>
                    <a:pt x="303" y="1583"/>
                    <a:pt x="276" y="1715"/>
                    <a:pt x="267" y="2180"/>
                  </a:cubicBezTo>
                  <a:cubicBezTo>
                    <a:pt x="52" y="2268"/>
                    <a:pt x="0" y="2450"/>
                    <a:pt x="44" y="2671"/>
                  </a:cubicBezTo>
                  <a:cubicBezTo>
                    <a:pt x="72" y="2809"/>
                    <a:pt x="102" y="2829"/>
                    <a:pt x="273" y="2855"/>
                  </a:cubicBezTo>
                  <a:cubicBezTo>
                    <a:pt x="122" y="2467"/>
                    <a:pt x="131" y="2438"/>
                    <a:pt x="461" y="2268"/>
                  </a:cubicBezTo>
                  <a:cubicBezTo>
                    <a:pt x="436" y="2032"/>
                    <a:pt x="451" y="1855"/>
                    <a:pt x="505" y="1737"/>
                  </a:cubicBezTo>
                  <a:cubicBezTo>
                    <a:pt x="569" y="1796"/>
                    <a:pt x="632" y="1827"/>
                    <a:pt x="691" y="1827"/>
                  </a:cubicBezTo>
                  <a:cubicBezTo>
                    <a:pt x="759" y="1827"/>
                    <a:pt x="824" y="1786"/>
                    <a:pt x="882" y="1702"/>
                  </a:cubicBezTo>
                  <a:cubicBezTo>
                    <a:pt x="894" y="1686"/>
                    <a:pt x="911" y="1673"/>
                    <a:pt x="926" y="1660"/>
                  </a:cubicBezTo>
                  <a:cubicBezTo>
                    <a:pt x="1003" y="1598"/>
                    <a:pt x="1074" y="1567"/>
                    <a:pt x="1135" y="1567"/>
                  </a:cubicBezTo>
                  <a:cubicBezTo>
                    <a:pt x="1233" y="1567"/>
                    <a:pt x="1308" y="1644"/>
                    <a:pt x="1348" y="1798"/>
                  </a:cubicBezTo>
                  <a:cubicBezTo>
                    <a:pt x="1375" y="1893"/>
                    <a:pt x="1385" y="1999"/>
                    <a:pt x="1375" y="2097"/>
                  </a:cubicBezTo>
                  <a:cubicBezTo>
                    <a:pt x="1353" y="2294"/>
                    <a:pt x="1390" y="2453"/>
                    <a:pt x="1585" y="2528"/>
                  </a:cubicBezTo>
                  <a:cubicBezTo>
                    <a:pt x="1575" y="2598"/>
                    <a:pt x="1561" y="2648"/>
                    <a:pt x="1559" y="2698"/>
                  </a:cubicBezTo>
                  <a:cubicBezTo>
                    <a:pt x="1556" y="2784"/>
                    <a:pt x="1559" y="2868"/>
                    <a:pt x="1559" y="2954"/>
                  </a:cubicBezTo>
                  <a:cubicBezTo>
                    <a:pt x="1653" y="2949"/>
                    <a:pt x="1747" y="2949"/>
                    <a:pt x="1839" y="2936"/>
                  </a:cubicBezTo>
                  <a:cubicBezTo>
                    <a:pt x="1887" y="2929"/>
                    <a:pt x="1930" y="2893"/>
                    <a:pt x="1978" y="2878"/>
                  </a:cubicBezTo>
                  <a:cubicBezTo>
                    <a:pt x="2187" y="2811"/>
                    <a:pt x="2323" y="2718"/>
                    <a:pt x="2278" y="2447"/>
                  </a:cubicBezTo>
                  <a:cubicBezTo>
                    <a:pt x="2250" y="2285"/>
                    <a:pt x="2312" y="2206"/>
                    <a:pt x="2434" y="2206"/>
                  </a:cubicBezTo>
                  <a:cubicBezTo>
                    <a:pt x="2475" y="2206"/>
                    <a:pt x="2523" y="2215"/>
                    <a:pt x="2576" y="2233"/>
                  </a:cubicBezTo>
                  <a:cubicBezTo>
                    <a:pt x="2655" y="2260"/>
                    <a:pt x="2704" y="2277"/>
                    <a:pt x="2740" y="2277"/>
                  </a:cubicBezTo>
                  <a:cubicBezTo>
                    <a:pt x="2800" y="2277"/>
                    <a:pt x="2826" y="2231"/>
                    <a:pt x="2894" y="2108"/>
                  </a:cubicBezTo>
                  <a:cubicBezTo>
                    <a:pt x="2961" y="1988"/>
                    <a:pt x="3011" y="1851"/>
                    <a:pt x="3172" y="1795"/>
                  </a:cubicBezTo>
                  <a:cubicBezTo>
                    <a:pt x="3238" y="1876"/>
                    <a:pt x="3300" y="1952"/>
                    <a:pt x="3340" y="2002"/>
                  </a:cubicBezTo>
                  <a:cubicBezTo>
                    <a:pt x="3301" y="2152"/>
                    <a:pt x="3271" y="2270"/>
                    <a:pt x="3241" y="2388"/>
                  </a:cubicBezTo>
                  <a:cubicBezTo>
                    <a:pt x="3258" y="2398"/>
                    <a:pt x="3275" y="2409"/>
                    <a:pt x="3293" y="2420"/>
                  </a:cubicBezTo>
                  <a:cubicBezTo>
                    <a:pt x="3386" y="2245"/>
                    <a:pt x="3457" y="2032"/>
                    <a:pt x="3647" y="2032"/>
                  </a:cubicBezTo>
                  <a:cubicBezTo>
                    <a:pt x="3697" y="2032"/>
                    <a:pt x="3755" y="2046"/>
                    <a:pt x="3824" y="2081"/>
                  </a:cubicBezTo>
                  <a:cubicBezTo>
                    <a:pt x="3855" y="2027"/>
                    <a:pt x="3878" y="1993"/>
                    <a:pt x="3896" y="1957"/>
                  </a:cubicBezTo>
                  <a:cubicBezTo>
                    <a:pt x="3938" y="1875"/>
                    <a:pt x="3989" y="1831"/>
                    <a:pt x="4048" y="1831"/>
                  </a:cubicBezTo>
                  <a:cubicBezTo>
                    <a:pt x="4090" y="1831"/>
                    <a:pt x="4135" y="1852"/>
                    <a:pt x="4184" y="1898"/>
                  </a:cubicBezTo>
                  <a:cubicBezTo>
                    <a:pt x="4264" y="1971"/>
                    <a:pt x="4341" y="1998"/>
                    <a:pt x="4417" y="1998"/>
                  </a:cubicBezTo>
                  <a:cubicBezTo>
                    <a:pt x="4530" y="1998"/>
                    <a:pt x="4643" y="1939"/>
                    <a:pt x="4762" y="1886"/>
                  </a:cubicBezTo>
                  <a:cubicBezTo>
                    <a:pt x="4676" y="1808"/>
                    <a:pt x="4649" y="1786"/>
                    <a:pt x="4608" y="1786"/>
                  </a:cubicBezTo>
                  <a:cubicBezTo>
                    <a:pt x="4589" y="1786"/>
                    <a:pt x="4567" y="1790"/>
                    <a:pt x="4535" y="1796"/>
                  </a:cubicBezTo>
                  <a:cubicBezTo>
                    <a:pt x="4485" y="1806"/>
                    <a:pt x="4429" y="1820"/>
                    <a:pt x="4379" y="1820"/>
                  </a:cubicBezTo>
                  <a:cubicBezTo>
                    <a:pt x="4354" y="1820"/>
                    <a:pt x="4331" y="1816"/>
                    <a:pt x="4311" y="1808"/>
                  </a:cubicBezTo>
                  <a:cubicBezTo>
                    <a:pt x="4165" y="1749"/>
                    <a:pt x="4080" y="1715"/>
                    <a:pt x="4014" y="1715"/>
                  </a:cubicBezTo>
                  <a:cubicBezTo>
                    <a:pt x="3923" y="1715"/>
                    <a:pt x="3869" y="1781"/>
                    <a:pt x="3742" y="1943"/>
                  </a:cubicBezTo>
                  <a:cubicBezTo>
                    <a:pt x="3735" y="1943"/>
                    <a:pt x="3727" y="1943"/>
                    <a:pt x="3720" y="1943"/>
                  </a:cubicBezTo>
                  <a:cubicBezTo>
                    <a:pt x="3572" y="1943"/>
                    <a:pt x="3469" y="1875"/>
                    <a:pt x="3372" y="1749"/>
                  </a:cubicBezTo>
                  <a:cubicBezTo>
                    <a:pt x="3305" y="1662"/>
                    <a:pt x="3236" y="1619"/>
                    <a:pt x="3164" y="1619"/>
                  </a:cubicBezTo>
                  <a:cubicBezTo>
                    <a:pt x="3092" y="1619"/>
                    <a:pt x="3018" y="1662"/>
                    <a:pt x="2943" y="1744"/>
                  </a:cubicBezTo>
                  <a:cubicBezTo>
                    <a:pt x="2849" y="1846"/>
                    <a:pt x="2775" y="1968"/>
                    <a:pt x="2693" y="2077"/>
                  </a:cubicBezTo>
                  <a:cubicBezTo>
                    <a:pt x="2603" y="2059"/>
                    <a:pt x="2525" y="2049"/>
                    <a:pt x="2457" y="2049"/>
                  </a:cubicBezTo>
                  <a:cubicBezTo>
                    <a:pt x="2163" y="2049"/>
                    <a:pt x="2071" y="2233"/>
                    <a:pt x="2100" y="2661"/>
                  </a:cubicBezTo>
                  <a:cubicBezTo>
                    <a:pt x="2011" y="2710"/>
                    <a:pt x="1922" y="2769"/>
                    <a:pt x="1801" y="2769"/>
                  </a:cubicBezTo>
                  <a:cubicBezTo>
                    <a:pt x="1781" y="2769"/>
                    <a:pt x="1760" y="2767"/>
                    <a:pt x="1738" y="2764"/>
                  </a:cubicBezTo>
                  <a:cubicBezTo>
                    <a:pt x="1805" y="2538"/>
                    <a:pt x="1811" y="2343"/>
                    <a:pt x="1575" y="2244"/>
                  </a:cubicBezTo>
                  <a:cubicBezTo>
                    <a:pt x="1566" y="2090"/>
                    <a:pt x="1539" y="1946"/>
                    <a:pt x="1558" y="1808"/>
                  </a:cubicBezTo>
                  <a:cubicBezTo>
                    <a:pt x="1573" y="1695"/>
                    <a:pt x="1627" y="1579"/>
                    <a:pt x="1694" y="1485"/>
                  </a:cubicBezTo>
                  <a:cubicBezTo>
                    <a:pt x="1726" y="1437"/>
                    <a:pt x="1768" y="1421"/>
                    <a:pt x="1814" y="1421"/>
                  </a:cubicBezTo>
                  <a:cubicBezTo>
                    <a:pt x="1862" y="1421"/>
                    <a:pt x="1916" y="1440"/>
                    <a:pt x="1968" y="1457"/>
                  </a:cubicBezTo>
                  <a:cubicBezTo>
                    <a:pt x="1976" y="1460"/>
                    <a:pt x="1985" y="1461"/>
                    <a:pt x="1994" y="1461"/>
                  </a:cubicBezTo>
                  <a:cubicBezTo>
                    <a:pt x="2035" y="1461"/>
                    <a:pt x="2088" y="1435"/>
                    <a:pt x="2129" y="1413"/>
                  </a:cubicBezTo>
                  <a:cubicBezTo>
                    <a:pt x="2188" y="1384"/>
                    <a:pt x="2241" y="1337"/>
                    <a:pt x="2322" y="1280"/>
                  </a:cubicBezTo>
                  <a:cubicBezTo>
                    <a:pt x="2395" y="1393"/>
                    <a:pt x="2457" y="1493"/>
                    <a:pt x="2525" y="1588"/>
                  </a:cubicBezTo>
                  <a:cubicBezTo>
                    <a:pt x="2587" y="1678"/>
                    <a:pt x="2664" y="1723"/>
                    <a:pt x="2742" y="1723"/>
                  </a:cubicBezTo>
                  <a:cubicBezTo>
                    <a:pt x="2814" y="1723"/>
                    <a:pt x="2886" y="1685"/>
                    <a:pt x="2950" y="1607"/>
                  </a:cubicBezTo>
                  <a:cubicBezTo>
                    <a:pt x="3106" y="1417"/>
                    <a:pt x="3103" y="1200"/>
                    <a:pt x="3030" y="977"/>
                  </a:cubicBezTo>
                  <a:cubicBezTo>
                    <a:pt x="2998" y="881"/>
                    <a:pt x="2946" y="786"/>
                    <a:pt x="2944" y="690"/>
                  </a:cubicBezTo>
                  <a:cubicBezTo>
                    <a:pt x="2943" y="628"/>
                    <a:pt x="3017" y="507"/>
                    <a:pt x="3045" y="507"/>
                  </a:cubicBezTo>
                  <a:cubicBezTo>
                    <a:pt x="3045" y="507"/>
                    <a:pt x="3046" y="507"/>
                    <a:pt x="3046" y="507"/>
                  </a:cubicBezTo>
                  <a:cubicBezTo>
                    <a:pt x="3061" y="509"/>
                    <a:pt x="3075" y="510"/>
                    <a:pt x="3088" y="510"/>
                  </a:cubicBezTo>
                  <a:cubicBezTo>
                    <a:pt x="3223" y="510"/>
                    <a:pt x="3242" y="387"/>
                    <a:pt x="3299" y="300"/>
                  </a:cubicBezTo>
                  <a:cubicBezTo>
                    <a:pt x="3371" y="188"/>
                    <a:pt x="3423" y="137"/>
                    <a:pt x="3491" y="137"/>
                  </a:cubicBezTo>
                  <a:cubicBezTo>
                    <a:pt x="3542" y="137"/>
                    <a:pt x="3602" y="165"/>
                    <a:pt x="3686" y="219"/>
                  </a:cubicBezTo>
                  <a:cubicBezTo>
                    <a:pt x="3724" y="243"/>
                    <a:pt x="3773" y="248"/>
                    <a:pt x="3849" y="273"/>
                  </a:cubicBezTo>
                  <a:cubicBezTo>
                    <a:pt x="3750" y="89"/>
                    <a:pt x="3644" y="1"/>
                    <a:pt x="3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43"/>
            <p:cNvSpPr/>
            <p:nvPr/>
          </p:nvSpPr>
          <p:spPr>
            <a:xfrm>
              <a:off x="3337550" y="2040975"/>
              <a:ext cx="34050" cy="26575"/>
            </a:xfrm>
            <a:custGeom>
              <a:rect b="b" l="l" r="r" t="t"/>
              <a:pathLst>
                <a:path extrusionOk="0" h="1063" w="1362">
                  <a:moveTo>
                    <a:pt x="817" y="1"/>
                  </a:moveTo>
                  <a:cubicBezTo>
                    <a:pt x="738" y="1"/>
                    <a:pt x="656" y="42"/>
                    <a:pt x="588" y="125"/>
                  </a:cubicBezTo>
                  <a:cubicBezTo>
                    <a:pt x="507" y="225"/>
                    <a:pt x="459" y="334"/>
                    <a:pt x="297" y="346"/>
                  </a:cubicBezTo>
                  <a:cubicBezTo>
                    <a:pt x="146" y="357"/>
                    <a:pt x="58" y="480"/>
                    <a:pt x="32" y="636"/>
                  </a:cubicBezTo>
                  <a:cubicBezTo>
                    <a:pt x="1" y="819"/>
                    <a:pt x="63" y="964"/>
                    <a:pt x="197" y="1063"/>
                  </a:cubicBezTo>
                  <a:cubicBezTo>
                    <a:pt x="191" y="925"/>
                    <a:pt x="146" y="758"/>
                    <a:pt x="186" y="619"/>
                  </a:cubicBezTo>
                  <a:cubicBezTo>
                    <a:pt x="229" y="476"/>
                    <a:pt x="346" y="444"/>
                    <a:pt x="464" y="444"/>
                  </a:cubicBezTo>
                  <a:cubicBezTo>
                    <a:pt x="509" y="444"/>
                    <a:pt x="553" y="449"/>
                    <a:pt x="594" y="453"/>
                  </a:cubicBezTo>
                  <a:cubicBezTo>
                    <a:pt x="668" y="337"/>
                    <a:pt x="729" y="241"/>
                    <a:pt x="789" y="144"/>
                  </a:cubicBezTo>
                  <a:cubicBezTo>
                    <a:pt x="814" y="147"/>
                    <a:pt x="839" y="149"/>
                    <a:pt x="863" y="151"/>
                  </a:cubicBezTo>
                  <a:cubicBezTo>
                    <a:pt x="904" y="268"/>
                    <a:pt x="980" y="387"/>
                    <a:pt x="975" y="502"/>
                  </a:cubicBezTo>
                  <a:cubicBezTo>
                    <a:pt x="962" y="762"/>
                    <a:pt x="1096" y="864"/>
                    <a:pt x="1362" y="869"/>
                  </a:cubicBezTo>
                  <a:cubicBezTo>
                    <a:pt x="1293" y="772"/>
                    <a:pt x="1205" y="684"/>
                    <a:pt x="1159" y="577"/>
                  </a:cubicBezTo>
                  <a:cubicBezTo>
                    <a:pt x="1105" y="450"/>
                    <a:pt x="1107" y="298"/>
                    <a:pt x="1050" y="171"/>
                  </a:cubicBezTo>
                  <a:cubicBezTo>
                    <a:pt x="998" y="59"/>
                    <a:pt x="910" y="1"/>
                    <a:pt x="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43"/>
            <p:cNvSpPr/>
            <p:nvPr/>
          </p:nvSpPr>
          <p:spPr>
            <a:xfrm>
              <a:off x="3441925" y="2058450"/>
              <a:ext cx="13450" cy="10650"/>
            </a:xfrm>
            <a:custGeom>
              <a:rect b="b" l="l" r="r" t="t"/>
              <a:pathLst>
                <a:path extrusionOk="0" h="426" w="538">
                  <a:moveTo>
                    <a:pt x="304" y="0"/>
                  </a:moveTo>
                  <a:cubicBezTo>
                    <a:pt x="270" y="0"/>
                    <a:pt x="233" y="11"/>
                    <a:pt x="193" y="31"/>
                  </a:cubicBezTo>
                  <a:cubicBezTo>
                    <a:pt x="34" y="111"/>
                    <a:pt x="1" y="240"/>
                    <a:pt x="103" y="426"/>
                  </a:cubicBezTo>
                  <a:cubicBezTo>
                    <a:pt x="164" y="342"/>
                    <a:pt x="220" y="264"/>
                    <a:pt x="280" y="179"/>
                  </a:cubicBezTo>
                  <a:cubicBezTo>
                    <a:pt x="323" y="197"/>
                    <a:pt x="359" y="214"/>
                    <a:pt x="396" y="224"/>
                  </a:cubicBezTo>
                  <a:cubicBezTo>
                    <a:pt x="436" y="238"/>
                    <a:pt x="479" y="245"/>
                    <a:pt x="537" y="258"/>
                  </a:cubicBezTo>
                  <a:cubicBezTo>
                    <a:pt x="476" y="81"/>
                    <a:pt x="40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43"/>
            <p:cNvSpPr/>
            <p:nvPr/>
          </p:nvSpPr>
          <p:spPr>
            <a:xfrm>
              <a:off x="3452850" y="2332350"/>
              <a:ext cx="7725" cy="6275"/>
            </a:xfrm>
            <a:custGeom>
              <a:rect b="b" l="l" r="r" t="t"/>
              <a:pathLst>
                <a:path extrusionOk="0" h="251" w="309">
                  <a:moveTo>
                    <a:pt x="308" y="0"/>
                  </a:moveTo>
                  <a:cubicBezTo>
                    <a:pt x="205" y="84"/>
                    <a:pt x="103" y="167"/>
                    <a:pt x="0" y="250"/>
                  </a:cubicBezTo>
                  <a:cubicBezTo>
                    <a:pt x="103" y="167"/>
                    <a:pt x="206" y="84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43"/>
            <p:cNvSpPr/>
            <p:nvPr/>
          </p:nvSpPr>
          <p:spPr>
            <a:xfrm>
              <a:off x="3452750" y="2308750"/>
              <a:ext cx="7900" cy="4825"/>
            </a:xfrm>
            <a:custGeom>
              <a:rect b="b" l="l" r="r" t="t"/>
              <a:pathLst>
                <a:path extrusionOk="0" h="193" w="316">
                  <a:moveTo>
                    <a:pt x="1" y="192"/>
                  </a:moveTo>
                  <a:cubicBezTo>
                    <a:pt x="105" y="128"/>
                    <a:pt x="210" y="64"/>
                    <a:pt x="316" y="1"/>
                  </a:cubicBezTo>
                  <a:cubicBezTo>
                    <a:pt x="210" y="64"/>
                    <a:pt x="105" y="128"/>
                    <a:pt x="1" y="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43"/>
            <p:cNvSpPr/>
            <p:nvPr/>
          </p:nvSpPr>
          <p:spPr>
            <a:xfrm>
              <a:off x="3445200" y="2313325"/>
              <a:ext cx="7900" cy="4800"/>
            </a:xfrm>
            <a:custGeom>
              <a:rect b="b" l="l" r="r" t="t"/>
              <a:pathLst>
                <a:path extrusionOk="0" h="192" w="316">
                  <a:moveTo>
                    <a:pt x="315" y="0"/>
                  </a:moveTo>
                  <a:lnTo>
                    <a:pt x="315" y="0"/>
                  </a:lnTo>
                  <a:cubicBezTo>
                    <a:pt x="211" y="64"/>
                    <a:pt x="105" y="127"/>
                    <a:pt x="0" y="191"/>
                  </a:cubicBezTo>
                  <a:cubicBezTo>
                    <a:pt x="106" y="127"/>
                    <a:pt x="211" y="64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43"/>
            <p:cNvSpPr/>
            <p:nvPr/>
          </p:nvSpPr>
          <p:spPr>
            <a:xfrm>
              <a:off x="3442200" y="2302650"/>
              <a:ext cx="13900" cy="7900"/>
            </a:xfrm>
            <a:custGeom>
              <a:rect b="b" l="l" r="r" t="t"/>
              <a:pathLst>
                <a:path extrusionOk="0" h="316" w="556">
                  <a:moveTo>
                    <a:pt x="0" y="315"/>
                  </a:moveTo>
                  <a:cubicBezTo>
                    <a:pt x="186" y="210"/>
                    <a:pt x="370" y="106"/>
                    <a:pt x="556" y="1"/>
                  </a:cubicBezTo>
                  <a:cubicBezTo>
                    <a:pt x="370" y="106"/>
                    <a:pt x="186" y="210"/>
                    <a:pt x="0" y="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43"/>
            <p:cNvSpPr/>
            <p:nvPr/>
          </p:nvSpPr>
          <p:spPr>
            <a:xfrm>
              <a:off x="3434650" y="2158250"/>
              <a:ext cx="7875" cy="4825"/>
            </a:xfrm>
            <a:custGeom>
              <a:rect b="b" l="l" r="r" t="t"/>
              <a:pathLst>
                <a:path extrusionOk="0" h="193" w="315">
                  <a:moveTo>
                    <a:pt x="0" y="192"/>
                  </a:moveTo>
                  <a:cubicBezTo>
                    <a:pt x="105" y="129"/>
                    <a:pt x="210" y="65"/>
                    <a:pt x="314" y="0"/>
                  </a:cubicBezTo>
                  <a:cubicBezTo>
                    <a:pt x="210" y="65"/>
                    <a:pt x="105" y="129"/>
                    <a:pt x="0" y="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43"/>
            <p:cNvSpPr/>
            <p:nvPr/>
          </p:nvSpPr>
          <p:spPr>
            <a:xfrm>
              <a:off x="3446725" y="2323925"/>
              <a:ext cx="15425" cy="9400"/>
            </a:xfrm>
            <a:custGeom>
              <a:rect b="b" l="l" r="r" t="t"/>
              <a:pathLst>
                <a:path extrusionOk="0" h="376" w="617">
                  <a:moveTo>
                    <a:pt x="0" y="375"/>
                  </a:moveTo>
                  <a:cubicBezTo>
                    <a:pt x="206" y="250"/>
                    <a:pt x="411" y="126"/>
                    <a:pt x="616" y="1"/>
                  </a:cubicBezTo>
                  <a:cubicBezTo>
                    <a:pt x="411" y="126"/>
                    <a:pt x="206" y="250"/>
                    <a:pt x="0" y="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3"/>
            <p:cNvSpPr/>
            <p:nvPr/>
          </p:nvSpPr>
          <p:spPr>
            <a:xfrm>
              <a:off x="3440700" y="2298100"/>
              <a:ext cx="7875" cy="4825"/>
            </a:xfrm>
            <a:custGeom>
              <a:rect b="b" l="l" r="r" t="t"/>
              <a:pathLst>
                <a:path extrusionOk="0" h="193" w="315">
                  <a:moveTo>
                    <a:pt x="315" y="1"/>
                  </a:moveTo>
                  <a:cubicBezTo>
                    <a:pt x="210" y="64"/>
                    <a:pt x="106" y="128"/>
                    <a:pt x="1" y="192"/>
                  </a:cubicBezTo>
                  <a:cubicBezTo>
                    <a:pt x="106" y="128"/>
                    <a:pt x="210" y="64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43"/>
            <p:cNvSpPr/>
            <p:nvPr/>
          </p:nvSpPr>
          <p:spPr>
            <a:xfrm>
              <a:off x="3448225" y="2293600"/>
              <a:ext cx="7975" cy="4775"/>
            </a:xfrm>
            <a:custGeom>
              <a:rect b="b" l="l" r="r" t="t"/>
              <a:pathLst>
                <a:path extrusionOk="0" h="191" w="319">
                  <a:moveTo>
                    <a:pt x="319" y="0"/>
                  </a:moveTo>
                  <a:cubicBezTo>
                    <a:pt x="213" y="64"/>
                    <a:pt x="107" y="127"/>
                    <a:pt x="1" y="190"/>
                  </a:cubicBezTo>
                  <a:cubicBezTo>
                    <a:pt x="107" y="127"/>
                    <a:pt x="213" y="64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43"/>
            <p:cNvSpPr/>
            <p:nvPr/>
          </p:nvSpPr>
          <p:spPr>
            <a:xfrm>
              <a:off x="3492025" y="2275300"/>
              <a:ext cx="6350" cy="4850"/>
            </a:xfrm>
            <a:custGeom>
              <a:rect b="b" l="l" r="r" t="t"/>
              <a:pathLst>
                <a:path extrusionOk="0" h="194" w="254">
                  <a:moveTo>
                    <a:pt x="254" y="0"/>
                  </a:moveTo>
                  <a:cubicBezTo>
                    <a:pt x="169" y="65"/>
                    <a:pt x="85" y="129"/>
                    <a:pt x="0" y="193"/>
                  </a:cubicBezTo>
                  <a:cubicBezTo>
                    <a:pt x="85" y="129"/>
                    <a:pt x="169" y="65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43"/>
            <p:cNvSpPr/>
            <p:nvPr/>
          </p:nvSpPr>
          <p:spPr>
            <a:xfrm>
              <a:off x="3490500" y="2244900"/>
              <a:ext cx="6350" cy="4850"/>
            </a:xfrm>
            <a:custGeom>
              <a:rect b="b" l="l" r="r" t="t"/>
              <a:pathLst>
                <a:path extrusionOk="0" h="194" w="254">
                  <a:moveTo>
                    <a:pt x="254" y="0"/>
                  </a:moveTo>
                  <a:cubicBezTo>
                    <a:pt x="169" y="65"/>
                    <a:pt x="85" y="129"/>
                    <a:pt x="1" y="193"/>
                  </a:cubicBezTo>
                  <a:cubicBezTo>
                    <a:pt x="85" y="129"/>
                    <a:pt x="169" y="65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3"/>
            <p:cNvSpPr/>
            <p:nvPr/>
          </p:nvSpPr>
          <p:spPr>
            <a:xfrm>
              <a:off x="3485800" y="2236975"/>
              <a:ext cx="6500" cy="5125"/>
            </a:xfrm>
            <a:custGeom>
              <a:rect b="b" l="l" r="r" t="t"/>
              <a:pathLst>
                <a:path extrusionOk="0" h="205" w="260">
                  <a:moveTo>
                    <a:pt x="1" y="204"/>
                  </a:moveTo>
                  <a:cubicBezTo>
                    <a:pt x="86" y="136"/>
                    <a:pt x="173" y="69"/>
                    <a:pt x="260" y="1"/>
                  </a:cubicBezTo>
                  <a:cubicBezTo>
                    <a:pt x="173" y="69"/>
                    <a:pt x="86" y="136"/>
                    <a:pt x="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43"/>
            <p:cNvSpPr/>
            <p:nvPr/>
          </p:nvSpPr>
          <p:spPr>
            <a:xfrm>
              <a:off x="3495025" y="2333050"/>
              <a:ext cx="6350" cy="4850"/>
            </a:xfrm>
            <a:custGeom>
              <a:rect b="b" l="l" r="r" t="t"/>
              <a:pathLst>
                <a:path extrusionOk="0" h="194" w="254">
                  <a:moveTo>
                    <a:pt x="0" y="194"/>
                  </a:moveTo>
                  <a:cubicBezTo>
                    <a:pt x="85" y="129"/>
                    <a:pt x="169" y="65"/>
                    <a:pt x="254" y="1"/>
                  </a:cubicBezTo>
                  <a:cubicBezTo>
                    <a:pt x="169" y="65"/>
                    <a:pt x="85" y="129"/>
                    <a:pt x="0" y="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43"/>
            <p:cNvSpPr/>
            <p:nvPr/>
          </p:nvSpPr>
          <p:spPr>
            <a:xfrm>
              <a:off x="3434650" y="2133950"/>
              <a:ext cx="7900" cy="4775"/>
            </a:xfrm>
            <a:custGeom>
              <a:rect b="b" l="l" r="r" t="t"/>
              <a:pathLst>
                <a:path extrusionOk="0" h="191" w="316">
                  <a:moveTo>
                    <a:pt x="315" y="0"/>
                  </a:moveTo>
                  <a:cubicBezTo>
                    <a:pt x="211" y="65"/>
                    <a:pt x="105" y="128"/>
                    <a:pt x="0" y="191"/>
                  </a:cubicBezTo>
                  <a:cubicBezTo>
                    <a:pt x="105" y="128"/>
                    <a:pt x="211" y="65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3"/>
            <p:cNvSpPr/>
            <p:nvPr/>
          </p:nvSpPr>
          <p:spPr>
            <a:xfrm>
              <a:off x="3487525" y="2257125"/>
              <a:ext cx="6400" cy="4650"/>
            </a:xfrm>
            <a:custGeom>
              <a:rect b="b" l="l" r="r" t="t"/>
              <a:pathLst>
                <a:path extrusionOk="0" h="186" w="256">
                  <a:moveTo>
                    <a:pt x="255" y="0"/>
                  </a:moveTo>
                  <a:cubicBezTo>
                    <a:pt x="171" y="62"/>
                    <a:pt x="86" y="124"/>
                    <a:pt x="1" y="186"/>
                  </a:cubicBezTo>
                  <a:cubicBezTo>
                    <a:pt x="86" y="124"/>
                    <a:pt x="171" y="62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43"/>
            <p:cNvSpPr/>
            <p:nvPr/>
          </p:nvSpPr>
          <p:spPr>
            <a:xfrm>
              <a:off x="3490500" y="2296600"/>
              <a:ext cx="6350" cy="4825"/>
            </a:xfrm>
            <a:custGeom>
              <a:rect b="b" l="l" r="r" t="t"/>
              <a:pathLst>
                <a:path extrusionOk="0" h="193" w="254">
                  <a:moveTo>
                    <a:pt x="254" y="0"/>
                  </a:moveTo>
                  <a:cubicBezTo>
                    <a:pt x="169" y="64"/>
                    <a:pt x="85" y="129"/>
                    <a:pt x="1" y="193"/>
                  </a:cubicBezTo>
                  <a:cubicBezTo>
                    <a:pt x="85" y="129"/>
                    <a:pt x="169" y="64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37" name="Google Shape;2337;p43" title="top10_directors_avg_rat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425" y="1192425"/>
            <a:ext cx="6210076" cy="388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2" name="Google Shape;2342;p44"/>
          <p:cNvGrpSpPr/>
          <p:nvPr/>
        </p:nvGrpSpPr>
        <p:grpSpPr>
          <a:xfrm>
            <a:off x="6462522" y="1557100"/>
            <a:ext cx="2175031" cy="2723291"/>
            <a:chOff x="6462522" y="1557100"/>
            <a:chExt cx="2175031" cy="2723291"/>
          </a:xfrm>
        </p:grpSpPr>
        <p:sp>
          <p:nvSpPr>
            <p:cNvPr id="2343" name="Google Shape;2343;p44"/>
            <p:cNvSpPr/>
            <p:nvPr/>
          </p:nvSpPr>
          <p:spPr>
            <a:xfrm>
              <a:off x="6462522" y="2975600"/>
              <a:ext cx="1198467" cy="1304791"/>
            </a:xfrm>
            <a:custGeom>
              <a:rect b="b" l="l" r="r" t="t"/>
              <a:pathLst>
                <a:path extrusionOk="0" h="22163" w="20357">
                  <a:moveTo>
                    <a:pt x="11673" y="1"/>
                  </a:moveTo>
                  <a:cubicBezTo>
                    <a:pt x="11631" y="1"/>
                    <a:pt x="11588" y="2"/>
                    <a:pt x="11546" y="5"/>
                  </a:cubicBezTo>
                  <a:cubicBezTo>
                    <a:pt x="11322" y="22"/>
                    <a:pt x="6017" y="435"/>
                    <a:pt x="2738" y="4286"/>
                  </a:cubicBezTo>
                  <a:cubicBezTo>
                    <a:pt x="816" y="6542"/>
                    <a:pt x="0" y="9444"/>
                    <a:pt x="313" y="12910"/>
                  </a:cubicBezTo>
                  <a:cubicBezTo>
                    <a:pt x="879" y="19192"/>
                    <a:pt x="5715" y="22083"/>
                    <a:pt x="10256" y="22161"/>
                  </a:cubicBezTo>
                  <a:cubicBezTo>
                    <a:pt x="10319" y="22163"/>
                    <a:pt x="10383" y="22163"/>
                    <a:pt x="10446" y="22163"/>
                  </a:cubicBezTo>
                  <a:cubicBezTo>
                    <a:pt x="14692" y="22163"/>
                    <a:pt x="19229" y="19725"/>
                    <a:pt x="19822" y="14989"/>
                  </a:cubicBezTo>
                  <a:cubicBezTo>
                    <a:pt x="20356" y="10715"/>
                    <a:pt x="18329" y="7046"/>
                    <a:pt x="14657" y="5645"/>
                  </a:cubicBezTo>
                  <a:cubicBezTo>
                    <a:pt x="13748" y="5298"/>
                    <a:pt x="12819" y="5131"/>
                    <a:pt x="11908" y="5131"/>
                  </a:cubicBezTo>
                  <a:cubicBezTo>
                    <a:pt x="9525" y="5131"/>
                    <a:pt x="7270" y="6278"/>
                    <a:pt x="5830" y="8362"/>
                  </a:cubicBezTo>
                  <a:cubicBezTo>
                    <a:pt x="5083" y="9445"/>
                    <a:pt x="4734" y="10676"/>
                    <a:pt x="4823" y="11925"/>
                  </a:cubicBezTo>
                  <a:cubicBezTo>
                    <a:pt x="4893" y="12892"/>
                    <a:pt x="5698" y="13631"/>
                    <a:pt x="6652" y="13631"/>
                  </a:cubicBezTo>
                  <a:cubicBezTo>
                    <a:pt x="6696" y="13631"/>
                    <a:pt x="6741" y="13629"/>
                    <a:pt x="6787" y="13626"/>
                  </a:cubicBezTo>
                  <a:cubicBezTo>
                    <a:pt x="7799" y="13555"/>
                    <a:pt x="8561" y="12675"/>
                    <a:pt x="8489" y="11663"/>
                  </a:cubicBezTo>
                  <a:cubicBezTo>
                    <a:pt x="8459" y="11251"/>
                    <a:pt x="8582" y="10844"/>
                    <a:pt x="8853" y="10450"/>
                  </a:cubicBezTo>
                  <a:cubicBezTo>
                    <a:pt x="9690" y="9240"/>
                    <a:pt x="10845" y="8814"/>
                    <a:pt x="11906" y="8814"/>
                  </a:cubicBezTo>
                  <a:cubicBezTo>
                    <a:pt x="12425" y="8814"/>
                    <a:pt x="12922" y="8916"/>
                    <a:pt x="13347" y="9079"/>
                  </a:cubicBezTo>
                  <a:cubicBezTo>
                    <a:pt x="14968" y="9696"/>
                    <a:pt x="16561" y="11455"/>
                    <a:pt x="16176" y="14534"/>
                  </a:cubicBezTo>
                  <a:cubicBezTo>
                    <a:pt x="15851" y="17140"/>
                    <a:pt x="13091" y="18489"/>
                    <a:pt x="10472" y="18489"/>
                  </a:cubicBezTo>
                  <a:cubicBezTo>
                    <a:pt x="10421" y="18489"/>
                    <a:pt x="10370" y="18488"/>
                    <a:pt x="10319" y="18487"/>
                  </a:cubicBezTo>
                  <a:cubicBezTo>
                    <a:pt x="7504" y="18440"/>
                    <a:pt x="4358" y="16862"/>
                    <a:pt x="3973" y="12580"/>
                  </a:cubicBezTo>
                  <a:cubicBezTo>
                    <a:pt x="3753" y="10143"/>
                    <a:pt x="4274" y="8161"/>
                    <a:pt x="5519" y="6687"/>
                  </a:cubicBezTo>
                  <a:cubicBezTo>
                    <a:pt x="7772" y="4023"/>
                    <a:pt x="11739" y="3676"/>
                    <a:pt x="11810" y="3671"/>
                  </a:cubicBezTo>
                  <a:cubicBezTo>
                    <a:pt x="12819" y="3596"/>
                    <a:pt x="13579" y="2719"/>
                    <a:pt x="13508" y="1709"/>
                  </a:cubicBezTo>
                  <a:cubicBezTo>
                    <a:pt x="13439" y="740"/>
                    <a:pt x="12630" y="1"/>
                    <a:pt x="11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44"/>
            <p:cNvSpPr/>
            <p:nvPr/>
          </p:nvSpPr>
          <p:spPr>
            <a:xfrm>
              <a:off x="8046500" y="1557100"/>
              <a:ext cx="591053" cy="572712"/>
            </a:xfrm>
            <a:custGeom>
              <a:rect b="b" l="l" r="r" t="t"/>
              <a:pathLst>
                <a:path extrusionOk="0" h="14894" w="15371">
                  <a:moveTo>
                    <a:pt x="6474" y="1"/>
                  </a:moveTo>
                  <a:cubicBezTo>
                    <a:pt x="6454" y="1"/>
                    <a:pt x="6435" y="8"/>
                    <a:pt x="6418" y="24"/>
                  </a:cubicBezTo>
                  <a:cubicBezTo>
                    <a:pt x="6092" y="317"/>
                    <a:pt x="6187" y="2921"/>
                    <a:pt x="6296" y="4728"/>
                  </a:cubicBezTo>
                  <a:cubicBezTo>
                    <a:pt x="3732" y="3289"/>
                    <a:pt x="2357" y="2768"/>
                    <a:pt x="1805" y="2768"/>
                  </a:cubicBezTo>
                  <a:cubicBezTo>
                    <a:pt x="1575" y="2768"/>
                    <a:pt x="1488" y="2859"/>
                    <a:pt x="1516" y="3011"/>
                  </a:cubicBezTo>
                  <a:cubicBezTo>
                    <a:pt x="1602" y="3462"/>
                    <a:pt x="4363" y="5763"/>
                    <a:pt x="5567" y="6749"/>
                  </a:cubicBezTo>
                  <a:cubicBezTo>
                    <a:pt x="1095" y="8239"/>
                    <a:pt x="0" y="9106"/>
                    <a:pt x="475" y="9392"/>
                  </a:cubicBezTo>
                  <a:cubicBezTo>
                    <a:pt x="544" y="9433"/>
                    <a:pt x="708" y="9451"/>
                    <a:pt x="942" y="9451"/>
                  </a:cubicBezTo>
                  <a:cubicBezTo>
                    <a:pt x="1845" y="9451"/>
                    <a:pt x="3778" y="9185"/>
                    <a:pt x="5149" y="8978"/>
                  </a:cubicBezTo>
                  <a:lnTo>
                    <a:pt x="5149" y="8978"/>
                  </a:lnTo>
                  <a:cubicBezTo>
                    <a:pt x="4191" y="10772"/>
                    <a:pt x="2938" y="13296"/>
                    <a:pt x="3420" y="13387"/>
                  </a:cubicBezTo>
                  <a:cubicBezTo>
                    <a:pt x="3431" y="13389"/>
                    <a:pt x="3443" y="13390"/>
                    <a:pt x="3456" y="13390"/>
                  </a:cubicBezTo>
                  <a:cubicBezTo>
                    <a:pt x="4004" y="13390"/>
                    <a:pt x="5909" y="11470"/>
                    <a:pt x="7162" y="10141"/>
                  </a:cubicBezTo>
                  <a:cubicBezTo>
                    <a:pt x="7817" y="11958"/>
                    <a:pt x="8950" y="14893"/>
                    <a:pt x="9423" y="14893"/>
                  </a:cubicBezTo>
                  <a:cubicBezTo>
                    <a:pt x="9447" y="14893"/>
                    <a:pt x="9470" y="14886"/>
                    <a:pt x="9490" y="14870"/>
                  </a:cubicBezTo>
                  <a:cubicBezTo>
                    <a:pt x="9908" y="14548"/>
                    <a:pt x="9701" y="11510"/>
                    <a:pt x="9532" y="9660"/>
                  </a:cubicBezTo>
                  <a:lnTo>
                    <a:pt x="9532" y="9660"/>
                  </a:lnTo>
                  <a:cubicBezTo>
                    <a:pt x="10858" y="10454"/>
                    <a:pt x="12878" y="11588"/>
                    <a:pt x="13604" y="11588"/>
                  </a:cubicBezTo>
                  <a:cubicBezTo>
                    <a:pt x="13752" y="11588"/>
                    <a:pt x="13847" y="11540"/>
                    <a:pt x="13870" y="11432"/>
                  </a:cubicBezTo>
                  <a:cubicBezTo>
                    <a:pt x="14003" y="10811"/>
                    <a:pt x="11991" y="8974"/>
                    <a:pt x="10679" y="7854"/>
                  </a:cubicBezTo>
                  <a:cubicBezTo>
                    <a:pt x="12448" y="7303"/>
                    <a:pt x="15370" y="6296"/>
                    <a:pt x="14980" y="5764"/>
                  </a:cubicBezTo>
                  <a:cubicBezTo>
                    <a:pt x="14825" y="5553"/>
                    <a:pt x="14272" y="5477"/>
                    <a:pt x="13556" y="5477"/>
                  </a:cubicBezTo>
                  <a:cubicBezTo>
                    <a:pt x="12583" y="5477"/>
                    <a:pt x="11310" y="5617"/>
                    <a:pt x="10324" y="5750"/>
                  </a:cubicBezTo>
                  <a:cubicBezTo>
                    <a:pt x="11324" y="4087"/>
                    <a:pt x="12939" y="1274"/>
                    <a:pt x="12465" y="1220"/>
                  </a:cubicBezTo>
                  <a:cubicBezTo>
                    <a:pt x="12459" y="1220"/>
                    <a:pt x="12453" y="1220"/>
                    <a:pt x="12447" y="1220"/>
                  </a:cubicBezTo>
                  <a:cubicBezTo>
                    <a:pt x="11919" y="1220"/>
                    <a:pt x="9617" y="3492"/>
                    <a:pt x="8406" y="4727"/>
                  </a:cubicBezTo>
                  <a:cubicBezTo>
                    <a:pt x="7861" y="2974"/>
                    <a:pt x="6878" y="1"/>
                    <a:pt x="6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45" name="Google Shape;2345;p44"/>
            <p:cNvGrpSpPr/>
            <p:nvPr/>
          </p:nvGrpSpPr>
          <p:grpSpPr>
            <a:xfrm>
              <a:off x="6920095" y="2175701"/>
              <a:ext cx="588506" cy="471802"/>
              <a:chOff x="6920095" y="2175701"/>
              <a:chExt cx="588506" cy="471802"/>
            </a:xfrm>
          </p:grpSpPr>
          <p:sp>
            <p:nvSpPr>
              <p:cNvPr id="2346" name="Google Shape;2346;p44"/>
              <p:cNvSpPr/>
              <p:nvPr/>
            </p:nvSpPr>
            <p:spPr>
              <a:xfrm>
                <a:off x="7182100" y="2260353"/>
                <a:ext cx="326501" cy="387150"/>
              </a:xfrm>
              <a:custGeom>
                <a:rect b="b" l="l" r="r" t="t"/>
                <a:pathLst>
                  <a:path extrusionOk="0" h="4640" w="3913">
                    <a:moveTo>
                      <a:pt x="1849" y="1"/>
                    </a:moveTo>
                    <a:cubicBezTo>
                      <a:pt x="1849" y="1"/>
                      <a:pt x="1700" y="2064"/>
                      <a:pt x="0" y="2246"/>
                    </a:cubicBezTo>
                    <a:cubicBezTo>
                      <a:pt x="0" y="2246"/>
                      <a:pt x="1568" y="2427"/>
                      <a:pt x="1851" y="4640"/>
                    </a:cubicBezTo>
                    <a:cubicBezTo>
                      <a:pt x="1851" y="4640"/>
                      <a:pt x="2206" y="2372"/>
                      <a:pt x="3912" y="2213"/>
                    </a:cubicBezTo>
                    <a:cubicBezTo>
                      <a:pt x="3912" y="2213"/>
                      <a:pt x="1964" y="1751"/>
                      <a:pt x="1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44"/>
              <p:cNvSpPr/>
              <p:nvPr/>
            </p:nvSpPr>
            <p:spPr>
              <a:xfrm>
                <a:off x="6920095" y="2175701"/>
                <a:ext cx="216144" cy="256302"/>
              </a:xfrm>
              <a:custGeom>
                <a:rect b="b" l="l" r="r" t="t"/>
                <a:pathLst>
                  <a:path extrusionOk="0" h="4640" w="3913">
                    <a:moveTo>
                      <a:pt x="1849" y="1"/>
                    </a:moveTo>
                    <a:cubicBezTo>
                      <a:pt x="1849" y="1"/>
                      <a:pt x="1700" y="2064"/>
                      <a:pt x="0" y="2246"/>
                    </a:cubicBezTo>
                    <a:cubicBezTo>
                      <a:pt x="0" y="2246"/>
                      <a:pt x="1568" y="2427"/>
                      <a:pt x="1851" y="4640"/>
                    </a:cubicBezTo>
                    <a:cubicBezTo>
                      <a:pt x="1851" y="4640"/>
                      <a:pt x="2206" y="2372"/>
                      <a:pt x="3912" y="2213"/>
                    </a:cubicBezTo>
                    <a:cubicBezTo>
                      <a:pt x="3912" y="2213"/>
                      <a:pt x="1964" y="1751"/>
                      <a:pt x="1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48" name="Google Shape;2348;p44"/>
          <p:cNvSpPr txBox="1"/>
          <p:nvPr>
            <p:ph type="title"/>
          </p:nvPr>
        </p:nvSpPr>
        <p:spPr>
          <a:xfrm>
            <a:off x="720000" y="445025"/>
            <a:ext cx="77040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GENRES BY RATING (A) </a:t>
            </a:r>
            <a:endParaRPr/>
          </a:p>
        </p:txBody>
      </p:sp>
      <p:sp>
        <p:nvSpPr>
          <p:cNvPr id="2349" name="Google Shape;2349;p44"/>
          <p:cNvSpPr txBox="1"/>
          <p:nvPr>
            <p:ph idx="2" type="subTitle"/>
          </p:nvPr>
        </p:nvSpPr>
        <p:spPr>
          <a:xfrm>
            <a:off x="720000" y="1398800"/>
            <a:ext cx="1773000" cy="30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Certain genres, such as Documentary and History, consistently achieve higher IMDb ratings due to their informative and impactful content.</a:t>
            </a:r>
            <a:endParaRPr sz="1600"/>
          </a:p>
        </p:txBody>
      </p:sp>
      <p:grpSp>
        <p:nvGrpSpPr>
          <p:cNvPr id="2350" name="Google Shape;2350;p44"/>
          <p:cNvGrpSpPr/>
          <p:nvPr/>
        </p:nvGrpSpPr>
        <p:grpSpPr>
          <a:xfrm flipH="1" rot="293734">
            <a:off x="7302566" y="2598520"/>
            <a:ext cx="1243633" cy="2164955"/>
            <a:chOff x="3287725" y="2000275"/>
            <a:chExt cx="242475" cy="422100"/>
          </a:xfrm>
        </p:grpSpPr>
        <p:sp>
          <p:nvSpPr>
            <p:cNvPr id="2351" name="Google Shape;2351;p44"/>
            <p:cNvSpPr/>
            <p:nvPr/>
          </p:nvSpPr>
          <p:spPr>
            <a:xfrm>
              <a:off x="3287725" y="2000275"/>
              <a:ext cx="242475" cy="422100"/>
            </a:xfrm>
            <a:custGeom>
              <a:rect b="b" l="l" r="r" t="t"/>
              <a:pathLst>
                <a:path extrusionOk="0" h="16884" w="9699">
                  <a:moveTo>
                    <a:pt x="6185" y="1"/>
                  </a:moveTo>
                  <a:cubicBezTo>
                    <a:pt x="6064" y="86"/>
                    <a:pt x="5943" y="172"/>
                    <a:pt x="5822" y="255"/>
                  </a:cubicBezTo>
                  <a:cubicBezTo>
                    <a:pt x="5656" y="169"/>
                    <a:pt x="5501" y="127"/>
                    <a:pt x="5366" y="127"/>
                  </a:cubicBezTo>
                  <a:cubicBezTo>
                    <a:pt x="5007" y="127"/>
                    <a:pt x="4793" y="426"/>
                    <a:pt x="4898" y="970"/>
                  </a:cubicBezTo>
                  <a:cubicBezTo>
                    <a:pt x="4878" y="974"/>
                    <a:pt x="4857" y="975"/>
                    <a:pt x="4835" y="975"/>
                  </a:cubicBezTo>
                  <a:cubicBezTo>
                    <a:pt x="4778" y="975"/>
                    <a:pt x="4716" y="966"/>
                    <a:pt x="4658" y="966"/>
                  </a:cubicBezTo>
                  <a:cubicBezTo>
                    <a:pt x="4566" y="966"/>
                    <a:pt x="4485" y="988"/>
                    <a:pt x="4447" y="1103"/>
                  </a:cubicBezTo>
                  <a:cubicBezTo>
                    <a:pt x="4395" y="1264"/>
                    <a:pt x="4415" y="1449"/>
                    <a:pt x="4402" y="1629"/>
                  </a:cubicBezTo>
                  <a:cubicBezTo>
                    <a:pt x="4253" y="1644"/>
                    <a:pt x="4086" y="1659"/>
                    <a:pt x="3894" y="1677"/>
                  </a:cubicBezTo>
                  <a:cubicBezTo>
                    <a:pt x="3865" y="1581"/>
                    <a:pt x="3839" y="1487"/>
                    <a:pt x="3807" y="1393"/>
                  </a:cubicBezTo>
                  <a:cubicBezTo>
                    <a:pt x="3747" y="1218"/>
                    <a:pt x="3684" y="1050"/>
                    <a:pt x="3461" y="1019"/>
                  </a:cubicBezTo>
                  <a:cubicBezTo>
                    <a:pt x="3404" y="1011"/>
                    <a:pt x="3338" y="949"/>
                    <a:pt x="3306" y="894"/>
                  </a:cubicBezTo>
                  <a:cubicBezTo>
                    <a:pt x="3188" y="689"/>
                    <a:pt x="2988" y="587"/>
                    <a:pt x="2780" y="587"/>
                  </a:cubicBezTo>
                  <a:cubicBezTo>
                    <a:pt x="2601" y="587"/>
                    <a:pt x="2415" y="662"/>
                    <a:pt x="2268" y="811"/>
                  </a:cubicBezTo>
                  <a:cubicBezTo>
                    <a:pt x="2125" y="956"/>
                    <a:pt x="2029" y="1149"/>
                    <a:pt x="1897" y="1341"/>
                  </a:cubicBezTo>
                  <a:cubicBezTo>
                    <a:pt x="1901" y="1341"/>
                    <a:pt x="1875" y="1349"/>
                    <a:pt x="1847" y="1349"/>
                  </a:cubicBezTo>
                  <a:cubicBezTo>
                    <a:pt x="1845" y="1349"/>
                    <a:pt x="1843" y="1349"/>
                    <a:pt x="1841" y="1349"/>
                  </a:cubicBezTo>
                  <a:cubicBezTo>
                    <a:pt x="1822" y="1347"/>
                    <a:pt x="1802" y="1346"/>
                    <a:pt x="1783" y="1346"/>
                  </a:cubicBezTo>
                  <a:cubicBezTo>
                    <a:pt x="1543" y="1346"/>
                    <a:pt x="1359" y="1458"/>
                    <a:pt x="1244" y="1677"/>
                  </a:cubicBezTo>
                  <a:cubicBezTo>
                    <a:pt x="1118" y="1920"/>
                    <a:pt x="1193" y="2149"/>
                    <a:pt x="1333" y="2362"/>
                  </a:cubicBezTo>
                  <a:cubicBezTo>
                    <a:pt x="1387" y="2443"/>
                    <a:pt x="1450" y="2517"/>
                    <a:pt x="1511" y="2597"/>
                  </a:cubicBezTo>
                  <a:cubicBezTo>
                    <a:pt x="870" y="2912"/>
                    <a:pt x="1053" y="3253"/>
                    <a:pt x="1527" y="3663"/>
                  </a:cubicBezTo>
                  <a:cubicBezTo>
                    <a:pt x="1467" y="3738"/>
                    <a:pt x="1405" y="3813"/>
                    <a:pt x="1348" y="3884"/>
                  </a:cubicBezTo>
                  <a:cubicBezTo>
                    <a:pt x="1227" y="3854"/>
                    <a:pt x="1114" y="3838"/>
                    <a:pt x="1010" y="3838"/>
                  </a:cubicBezTo>
                  <a:cubicBezTo>
                    <a:pt x="588" y="3838"/>
                    <a:pt x="327" y="4093"/>
                    <a:pt x="436" y="4640"/>
                  </a:cubicBezTo>
                  <a:cubicBezTo>
                    <a:pt x="41" y="5023"/>
                    <a:pt x="1" y="5218"/>
                    <a:pt x="155" y="5751"/>
                  </a:cubicBezTo>
                  <a:cubicBezTo>
                    <a:pt x="251" y="6080"/>
                    <a:pt x="332" y="6416"/>
                    <a:pt x="392" y="6754"/>
                  </a:cubicBezTo>
                  <a:cubicBezTo>
                    <a:pt x="547" y="7619"/>
                    <a:pt x="688" y="8487"/>
                    <a:pt x="835" y="9355"/>
                  </a:cubicBezTo>
                  <a:cubicBezTo>
                    <a:pt x="1144" y="11199"/>
                    <a:pt x="1484" y="13038"/>
                    <a:pt x="1885" y="14865"/>
                  </a:cubicBezTo>
                  <a:cubicBezTo>
                    <a:pt x="1916" y="15004"/>
                    <a:pt x="1945" y="15142"/>
                    <a:pt x="1985" y="15277"/>
                  </a:cubicBezTo>
                  <a:cubicBezTo>
                    <a:pt x="2039" y="15463"/>
                    <a:pt x="2152" y="15599"/>
                    <a:pt x="2342" y="15658"/>
                  </a:cubicBezTo>
                  <a:cubicBezTo>
                    <a:pt x="2562" y="15728"/>
                    <a:pt x="2782" y="15799"/>
                    <a:pt x="3001" y="15870"/>
                  </a:cubicBezTo>
                  <a:cubicBezTo>
                    <a:pt x="3575" y="16058"/>
                    <a:pt x="4158" y="16220"/>
                    <a:pt x="4718" y="16441"/>
                  </a:cubicBezTo>
                  <a:cubicBezTo>
                    <a:pt x="5180" y="16624"/>
                    <a:pt x="5645" y="16765"/>
                    <a:pt x="6131" y="16863"/>
                  </a:cubicBezTo>
                  <a:cubicBezTo>
                    <a:pt x="6194" y="16876"/>
                    <a:pt x="6254" y="16883"/>
                    <a:pt x="6312" y="16883"/>
                  </a:cubicBezTo>
                  <a:cubicBezTo>
                    <a:pt x="6432" y="16883"/>
                    <a:pt x="6541" y="16853"/>
                    <a:pt x="6645" y="16778"/>
                  </a:cubicBezTo>
                  <a:cubicBezTo>
                    <a:pt x="7117" y="16434"/>
                    <a:pt x="7599" y="16101"/>
                    <a:pt x="8052" y="15733"/>
                  </a:cubicBezTo>
                  <a:cubicBezTo>
                    <a:pt x="8487" y="15379"/>
                    <a:pt x="8896" y="14989"/>
                    <a:pt x="9311" y="14610"/>
                  </a:cubicBezTo>
                  <a:cubicBezTo>
                    <a:pt x="9357" y="14567"/>
                    <a:pt x="9386" y="14489"/>
                    <a:pt x="9398" y="14423"/>
                  </a:cubicBezTo>
                  <a:cubicBezTo>
                    <a:pt x="9454" y="14084"/>
                    <a:pt x="9535" y="13745"/>
                    <a:pt x="9546" y="13405"/>
                  </a:cubicBezTo>
                  <a:cubicBezTo>
                    <a:pt x="9599" y="11907"/>
                    <a:pt x="9638" y="10409"/>
                    <a:pt x="9668" y="8910"/>
                  </a:cubicBezTo>
                  <a:cubicBezTo>
                    <a:pt x="9689" y="7836"/>
                    <a:pt x="9688" y="6762"/>
                    <a:pt x="9694" y="5689"/>
                  </a:cubicBezTo>
                  <a:cubicBezTo>
                    <a:pt x="9699" y="4897"/>
                    <a:pt x="9604" y="4114"/>
                    <a:pt x="9446" y="3339"/>
                  </a:cubicBezTo>
                  <a:cubicBezTo>
                    <a:pt x="9387" y="3049"/>
                    <a:pt x="9286" y="2942"/>
                    <a:pt x="9044" y="2942"/>
                  </a:cubicBezTo>
                  <a:cubicBezTo>
                    <a:pt x="8986" y="2942"/>
                    <a:pt x="8919" y="2948"/>
                    <a:pt x="8843" y="2960"/>
                  </a:cubicBezTo>
                  <a:cubicBezTo>
                    <a:pt x="8765" y="2839"/>
                    <a:pt x="8656" y="2719"/>
                    <a:pt x="8598" y="2578"/>
                  </a:cubicBezTo>
                  <a:cubicBezTo>
                    <a:pt x="8479" y="2288"/>
                    <a:pt x="8330" y="2158"/>
                    <a:pt x="8097" y="2158"/>
                  </a:cubicBezTo>
                  <a:cubicBezTo>
                    <a:pt x="8039" y="2158"/>
                    <a:pt x="7976" y="2166"/>
                    <a:pt x="7907" y="2181"/>
                  </a:cubicBezTo>
                  <a:cubicBezTo>
                    <a:pt x="7730" y="2068"/>
                    <a:pt x="7575" y="1972"/>
                    <a:pt x="7410" y="1867"/>
                  </a:cubicBezTo>
                  <a:cubicBezTo>
                    <a:pt x="7426" y="1814"/>
                    <a:pt x="7446" y="1748"/>
                    <a:pt x="7469" y="1682"/>
                  </a:cubicBezTo>
                  <a:cubicBezTo>
                    <a:pt x="7494" y="1606"/>
                    <a:pt x="7530" y="1532"/>
                    <a:pt x="7548" y="1453"/>
                  </a:cubicBezTo>
                  <a:cubicBezTo>
                    <a:pt x="7595" y="1238"/>
                    <a:pt x="7520" y="1109"/>
                    <a:pt x="7310" y="1034"/>
                  </a:cubicBezTo>
                  <a:cubicBezTo>
                    <a:pt x="7266" y="1019"/>
                    <a:pt x="7217" y="1014"/>
                    <a:pt x="7160" y="1002"/>
                  </a:cubicBezTo>
                  <a:cubicBezTo>
                    <a:pt x="7160" y="904"/>
                    <a:pt x="7156" y="824"/>
                    <a:pt x="7161" y="743"/>
                  </a:cubicBezTo>
                  <a:cubicBezTo>
                    <a:pt x="7179" y="432"/>
                    <a:pt x="7030" y="224"/>
                    <a:pt x="6766" y="86"/>
                  </a:cubicBezTo>
                  <a:cubicBezTo>
                    <a:pt x="6712" y="58"/>
                    <a:pt x="6660" y="29"/>
                    <a:pt x="6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44"/>
            <p:cNvSpPr/>
            <p:nvPr/>
          </p:nvSpPr>
          <p:spPr>
            <a:xfrm>
              <a:off x="3287725" y="2000275"/>
              <a:ext cx="242475" cy="422100"/>
            </a:xfrm>
            <a:custGeom>
              <a:rect b="b" l="l" r="r" t="t"/>
              <a:pathLst>
                <a:path extrusionOk="0" h="16884" w="9699">
                  <a:moveTo>
                    <a:pt x="8058" y="3654"/>
                  </a:moveTo>
                  <a:lnTo>
                    <a:pt x="8058" y="3654"/>
                  </a:lnTo>
                  <a:cubicBezTo>
                    <a:pt x="8231" y="3891"/>
                    <a:pt x="8197" y="3946"/>
                    <a:pt x="7764" y="4097"/>
                  </a:cubicBezTo>
                  <a:cubicBezTo>
                    <a:pt x="7824" y="3885"/>
                    <a:pt x="7921" y="3738"/>
                    <a:pt x="8058" y="3654"/>
                  </a:cubicBezTo>
                  <a:close/>
                  <a:moveTo>
                    <a:pt x="6302" y="4319"/>
                  </a:moveTo>
                  <a:lnTo>
                    <a:pt x="6302" y="4319"/>
                  </a:lnTo>
                  <a:cubicBezTo>
                    <a:pt x="6393" y="4437"/>
                    <a:pt x="6374" y="4535"/>
                    <a:pt x="6251" y="4612"/>
                  </a:cubicBezTo>
                  <a:cubicBezTo>
                    <a:pt x="6123" y="4692"/>
                    <a:pt x="5991" y="4764"/>
                    <a:pt x="5826" y="4860"/>
                  </a:cubicBezTo>
                  <a:cubicBezTo>
                    <a:pt x="5859" y="4634"/>
                    <a:pt x="6019" y="4454"/>
                    <a:pt x="6302" y="4319"/>
                  </a:cubicBezTo>
                  <a:close/>
                  <a:moveTo>
                    <a:pt x="657" y="4765"/>
                  </a:moveTo>
                  <a:cubicBezTo>
                    <a:pt x="696" y="4765"/>
                    <a:pt x="729" y="4786"/>
                    <a:pt x="761" y="4816"/>
                  </a:cubicBezTo>
                  <a:cubicBezTo>
                    <a:pt x="757" y="4848"/>
                    <a:pt x="754" y="4880"/>
                    <a:pt x="752" y="4912"/>
                  </a:cubicBezTo>
                  <a:cubicBezTo>
                    <a:pt x="674" y="4905"/>
                    <a:pt x="597" y="4898"/>
                    <a:pt x="471" y="4886"/>
                  </a:cubicBezTo>
                  <a:cubicBezTo>
                    <a:pt x="550" y="4798"/>
                    <a:pt x="608" y="4765"/>
                    <a:pt x="657" y="4765"/>
                  </a:cubicBezTo>
                  <a:close/>
                  <a:moveTo>
                    <a:pt x="991" y="4768"/>
                  </a:moveTo>
                  <a:cubicBezTo>
                    <a:pt x="1051" y="4768"/>
                    <a:pt x="1104" y="4809"/>
                    <a:pt x="1154" y="4868"/>
                  </a:cubicBezTo>
                  <a:cubicBezTo>
                    <a:pt x="1098" y="4895"/>
                    <a:pt x="1043" y="4920"/>
                    <a:pt x="990" y="4920"/>
                  </a:cubicBezTo>
                  <a:cubicBezTo>
                    <a:pt x="941" y="4920"/>
                    <a:pt x="893" y="4898"/>
                    <a:pt x="850" y="4836"/>
                  </a:cubicBezTo>
                  <a:cubicBezTo>
                    <a:pt x="902" y="4788"/>
                    <a:pt x="948" y="4768"/>
                    <a:pt x="991" y="4768"/>
                  </a:cubicBezTo>
                  <a:close/>
                  <a:moveTo>
                    <a:pt x="3188" y="4920"/>
                  </a:moveTo>
                  <a:lnTo>
                    <a:pt x="3188" y="4920"/>
                  </a:lnTo>
                  <a:cubicBezTo>
                    <a:pt x="3245" y="5031"/>
                    <a:pt x="3206" y="5088"/>
                    <a:pt x="3070" y="5089"/>
                  </a:cubicBezTo>
                  <a:cubicBezTo>
                    <a:pt x="3113" y="5027"/>
                    <a:pt x="3149" y="4977"/>
                    <a:pt x="3188" y="4920"/>
                  </a:cubicBezTo>
                  <a:close/>
                  <a:moveTo>
                    <a:pt x="3483" y="4936"/>
                  </a:moveTo>
                  <a:cubicBezTo>
                    <a:pt x="3584" y="4936"/>
                    <a:pt x="3653" y="4986"/>
                    <a:pt x="3690" y="5086"/>
                  </a:cubicBezTo>
                  <a:cubicBezTo>
                    <a:pt x="3625" y="5090"/>
                    <a:pt x="3562" y="5105"/>
                    <a:pt x="3507" y="5105"/>
                  </a:cubicBezTo>
                  <a:cubicBezTo>
                    <a:pt x="3431" y="5105"/>
                    <a:pt x="3369" y="5078"/>
                    <a:pt x="3335" y="4964"/>
                  </a:cubicBezTo>
                  <a:cubicBezTo>
                    <a:pt x="3390" y="4946"/>
                    <a:pt x="3439" y="4936"/>
                    <a:pt x="3483" y="4936"/>
                  </a:cubicBezTo>
                  <a:close/>
                  <a:moveTo>
                    <a:pt x="6335" y="4713"/>
                  </a:moveTo>
                  <a:lnTo>
                    <a:pt x="6335" y="4713"/>
                  </a:lnTo>
                  <a:cubicBezTo>
                    <a:pt x="6225" y="4939"/>
                    <a:pt x="5990" y="5000"/>
                    <a:pt x="5790" y="5131"/>
                  </a:cubicBezTo>
                  <a:cubicBezTo>
                    <a:pt x="5814" y="4942"/>
                    <a:pt x="5897" y="4875"/>
                    <a:pt x="6335" y="4713"/>
                  </a:cubicBezTo>
                  <a:close/>
                  <a:moveTo>
                    <a:pt x="1087" y="5033"/>
                  </a:moveTo>
                  <a:cubicBezTo>
                    <a:pt x="1148" y="5033"/>
                    <a:pt x="1201" y="5061"/>
                    <a:pt x="1235" y="5161"/>
                  </a:cubicBezTo>
                  <a:cubicBezTo>
                    <a:pt x="1185" y="5180"/>
                    <a:pt x="1141" y="5190"/>
                    <a:pt x="1102" y="5190"/>
                  </a:cubicBezTo>
                  <a:cubicBezTo>
                    <a:pt x="1021" y="5190"/>
                    <a:pt x="962" y="5148"/>
                    <a:pt x="925" y="5064"/>
                  </a:cubicBezTo>
                  <a:cubicBezTo>
                    <a:pt x="981" y="5051"/>
                    <a:pt x="1037" y="5033"/>
                    <a:pt x="1087" y="5033"/>
                  </a:cubicBezTo>
                  <a:close/>
                  <a:moveTo>
                    <a:pt x="713" y="5029"/>
                  </a:moveTo>
                  <a:cubicBezTo>
                    <a:pt x="763" y="5029"/>
                    <a:pt x="804" y="5049"/>
                    <a:pt x="826" y="5124"/>
                  </a:cubicBezTo>
                  <a:cubicBezTo>
                    <a:pt x="834" y="5146"/>
                    <a:pt x="801" y="5203"/>
                    <a:pt x="776" y="5211"/>
                  </a:cubicBezTo>
                  <a:cubicBezTo>
                    <a:pt x="751" y="5218"/>
                    <a:pt x="727" y="5222"/>
                    <a:pt x="704" y="5222"/>
                  </a:cubicBezTo>
                  <a:cubicBezTo>
                    <a:pt x="634" y="5222"/>
                    <a:pt x="582" y="5178"/>
                    <a:pt x="571" y="5049"/>
                  </a:cubicBezTo>
                  <a:cubicBezTo>
                    <a:pt x="622" y="5042"/>
                    <a:pt x="671" y="5029"/>
                    <a:pt x="713" y="5029"/>
                  </a:cubicBezTo>
                  <a:close/>
                  <a:moveTo>
                    <a:pt x="373" y="5040"/>
                  </a:moveTo>
                  <a:cubicBezTo>
                    <a:pt x="374" y="5040"/>
                    <a:pt x="375" y="5040"/>
                    <a:pt x="377" y="5040"/>
                  </a:cubicBezTo>
                  <a:cubicBezTo>
                    <a:pt x="423" y="5054"/>
                    <a:pt x="460" y="5101"/>
                    <a:pt x="502" y="5134"/>
                  </a:cubicBezTo>
                  <a:cubicBezTo>
                    <a:pt x="473" y="5168"/>
                    <a:pt x="446" y="5200"/>
                    <a:pt x="401" y="5253"/>
                  </a:cubicBezTo>
                  <a:cubicBezTo>
                    <a:pt x="348" y="5196"/>
                    <a:pt x="314" y="5158"/>
                    <a:pt x="278" y="5119"/>
                  </a:cubicBezTo>
                  <a:cubicBezTo>
                    <a:pt x="310" y="5092"/>
                    <a:pt x="348" y="5040"/>
                    <a:pt x="373" y="5040"/>
                  </a:cubicBezTo>
                  <a:close/>
                  <a:moveTo>
                    <a:pt x="3539" y="5174"/>
                  </a:moveTo>
                  <a:cubicBezTo>
                    <a:pt x="3563" y="5174"/>
                    <a:pt x="3586" y="5176"/>
                    <a:pt x="3606" y="5183"/>
                  </a:cubicBezTo>
                  <a:cubicBezTo>
                    <a:pt x="3650" y="5199"/>
                    <a:pt x="3681" y="5252"/>
                    <a:pt x="3718" y="5289"/>
                  </a:cubicBezTo>
                  <a:cubicBezTo>
                    <a:pt x="3676" y="5321"/>
                    <a:pt x="3639" y="5372"/>
                    <a:pt x="3593" y="5383"/>
                  </a:cubicBezTo>
                  <a:cubicBezTo>
                    <a:pt x="3566" y="5390"/>
                    <a:pt x="3542" y="5393"/>
                    <a:pt x="3520" y="5393"/>
                  </a:cubicBezTo>
                  <a:cubicBezTo>
                    <a:pt x="3434" y="5393"/>
                    <a:pt x="3388" y="5336"/>
                    <a:pt x="3421" y="5178"/>
                  </a:cubicBezTo>
                  <a:cubicBezTo>
                    <a:pt x="3464" y="5178"/>
                    <a:pt x="3503" y="5174"/>
                    <a:pt x="3539" y="5174"/>
                  </a:cubicBezTo>
                  <a:close/>
                  <a:moveTo>
                    <a:pt x="3179" y="5205"/>
                  </a:moveTo>
                  <a:cubicBezTo>
                    <a:pt x="3263" y="5205"/>
                    <a:pt x="3321" y="5237"/>
                    <a:pt x="3285" y="5383"/>
                  </a:cubicBezTo>
                  <a:cubicBezTo>
                    <a:pt x="3282" y="5396"/>
                    <a:pt x="3245" y="5406"/>
                    <a:pt x="3218" y="5406"/>
                  </a:cubicBezTo>
                  <a:cubicBezTo>
                    <a:pt x="3210" y="5406"/>
                    <a:pt x="3203" y="5405"/>
                    <a:pt x="3198" y="5403"/>
                  </a:cubicBezTo>
                  <a:cubicBezTo>
                    <a:pt x="3131" y="5386"/>
                    <a:pt x="3030" y="5374"/>
                    <a:pt x="3009" y="5328"/>
                  </a:cubicBezTo>
                  <a:cubicBezTo>
                    <a:pt x="2969" y="5247"/>
                    <a:pt x="3049" y="5215"/>
                    <a:pt x="3124" y="5208"/>
                  </a:cubicBezTo>
                  <a:cubicBezTo>
                    <a:pt x="3143" y="5206"/>
                    <a:pt x="3161" y="5205"/>
                    <a:pt x="3179" y="5205"/>
                  </a:cubicBezTo>
                  <a:close/>
                  <a:moveTo>
                    <a:pt x="6402" y="213"/>
                  </a:moveTo>
                  <a:cubicBezTo>
                    <a:pt x="6619" y="213"/>
                    <a:pt x="6851" y="404"/>
                    <a:pt x="6867" y="643"/>
                  </a:cubicBezTo>
                  <a:cubicBezTo>
                    <a:pt x="6874" y="754"/>
                    <a:pt x="6856" y="866"/>
                    <a:pt x="6849" y="976"/>
                  </a:cubicBezTo>
                  <a:cubicBezTo>
                    <a:pt x="6831" y="1234"/>
                    <a:pt x="6854" y="1261"/>
                    <a:pt x="7124" y="1288"/>
                  </a:cubicBezTo>
                  <a:cubicBezTo>
                    <a:pt x="7154" y="1290"/>
                    <a:pt x="7183" y="1296"/>
                    <a:pt x="7212" y="1302"/>
                  </a:cubicBezTo>
                  <a:cubicBezTo>
                    <a:pt x="7222" y="1305"/>
                    <a:pt x="7230" y="1312"/>
                    <a:pt x="7274" y="1338"/>
                  </a:cubicBezTo>
                  <a:cubicBezTo>
                    <a:pt x="7237" y="1457"/>
                    <a:pt x="7200" y="1588"/>
                    <a:pt x="7154" y="1714"/>
                  </a:cubicBezTo>
                  <a:cubicBezTo>
                    <a:pt x="7040" y="2028"/>
                    <a:pt x="7085" y="2105"/>
                    <a:pt x="7415" y="2159"/>
                  </a:cubicBezTo>
                  <a:cubicBezTo>
                    <a:pt x="7474" y="2168"/>
                    <a:pt x="7532" y="2183"/>
                    <a:pt x="7596" y="2195"/>
                  </a:cubicBezTo>
                  <a:cubicBezTo>
                    <a:pt x="7612" y="2235"/>
                    <a:pt x="7627" y="2272"/>
                    <a:pt x="7640" y="2309"/>
                  </a:cubicBezTo>
                  <a:cubicBezTo>
                    <a:pt x="7688" y="2437"/>
                    <a:pt x="7724" y="2493"/>
                    <a:pt x="7786" y="2493"/>
                  </a:cubicBezTo>
                  <a:cubicBezTo>
                    <a:pt x="7824" y="2493"/>
                    <a:pt x="7872" y="2473"/>
                    <a:pt x="7939" y="2435"/>
                  </a:cubicBezTo>
                  <a:cubicBezTo>
                    <a:pt x="8026" y="2386"/>
                    <a:pt x="8092" y="2361"/>
                    <a:pt x="8147" y="2361"/>
                  </a:cubicBezTo>
                  <a:cubicBezTo>
                    <a:pt x="8232" y="2361"/>
                    <a:pt x="8290" y="2423"/>
                    <a:pt x="8358" y="2561"/>
                  </a:cubicBezTo>
                  <a:cubicBezTo>
                    <a:pt x="8432" y="2708"/>
                    <a:pt x="8427" y="2894"/>
                    <a:pt x="8590" y="3004"/>
                  </a:cubicBezTo>
                  <a:cubicBezTo>
                    <a:pt x="8624" y="3026"/>
                    <a:pt x="8608" y="3163"/>
                    <a:pt x="8580" y="3232"/>
                  </a:cubicBezTo>
                  <a:cubicBezTo>
                    <a:pt x="8514" y="3399"/>
                    <a:pt x="8427" y="3558"/>
                    <a:pt x="8346" y="3726"/>
                  </a:cubicBezTo>
                  <a:cubicBezTo>
                    <a:pt x="8240" y="3594"/>
                    <a:pt x="8134" y="3528"/>
                    <a:pt x="8034" y="3528"/>
                  </a:cubicBezTo>
                  <a:cubicBezTo>
                    <a:pt x="7925" y="3528"/>
                    <a:pt x="7823" y="3606"/>
                    <a:pt x="7733" y="3761"/>
                  </a:cubicBezTo>
                  <a:cubicBezTo>
                    <a:pt x="7658" y="3890"/>
                    <a:pt x="7608" y="4034"/>
                    <a:pt x="7538" y="4189"/>
                  </a:cubicBezTo>
                  <a:cubicBezTo>
                    <a:pt x="7508" y="4146"/>
                    <a:pt x="7481" y="4117"/>
                    <a:pt x="7467" y="4083"/>
                  </a:cubicBezTo>
                  <a:cubicBezTo>
                    <a:pt x="7396" y="3915"/>
                    <a:pt x="7317" y="3830"/>
                    <a:pt x="7220" y="3830"/>
                  </a:cubicBezTo>
                  <a:cubicBezTo>
                    <a:pt x="7149" y="3830"/>
                    <a:pt x="7069" y="3874"/>
                    <a:pt x="6974" y="3965"/>
                  </a:cubicBezTo>
                  <a:cubicBezTo>
                    <a:pt x="6854" y="4079"/>
                    <a:pt x="6771" y="4236"/>
                    <a:pt x="6679" y="4379"/>
                  </a:cubicBezTo>
                  <a:cubicBezTo>
                    <a:pt x="6634" y="4450"/>
                    <a:pt x="6606" y="4532"/>
                    <a:pt x="6526" y="4604"/>
                  </a:cubicBezTo>
                  <a:cubicBezTo>
                    <a:pt x="6515" y="4529"/>
                    <a:pt x="6503" y="4454"/>
                    <a:pt x="6495" y="4379"/>
                  </a:cubicBezTo>
                  <a:cubicBezTo>
                    <a:pt x="6480" y="4256"/>
                    <a:pt x="6472" y="4128"/>
                    <a:pt x="6332" y="4082"/>
                  </a:cubicBezTo>
                  <a:cubicBezTo>
                    <a:pt x="6303" y="4072"/>
                    <a:pt x="6276" y="4067"/>
                    <a:pt x="6249" y="4067"/>
                  </a:cubicBezTo>
                  <a:cubicBezTo>
                    <a:pt x="6153" y="4067"/>
                    <a:pt x="6071" y="4127"/>
                    <a:pt x="6012" y="4202"/>
                  </a:cubicBezTo>
                  <a:cubicBezTo>
                    <a:pt x="5900" y="4341"/>
                    <a:pt x="5801" y="4494"/>
                    <a:pt x="5712" y="4650"/>
                  </a:cubicBezTo>
                  <a:cubicBezTo>
                    <a:pt x="5646" y="4763"/>
                    <a:pt x="5606" y="4889"/>
                    <a:pt x="5536" y="5055"/>
                  </a:cubicBezTo>
                  <a:cubicBezTo>
                    <a:pt x="5484" y="4956"/>
                    <a:pt x="5444" y="4885"/>
                    <a:pt x="5408" y="4811"/>
                  </a:cubicBezTo>
                  <a:cubicBezTo>
                    <a:pt x="5309" y="4608"/>
                    <a:pt x="5166" y="4498"/>
                    <a:pt x="5009" y="4498"/>
                  </a:cubicBezTo>
                  <a:cubicBezTo>
                    <a:pt x="4903" y="4498"/>
                    <a:pt x="4790" y="4549"/>
                    <a:pt x="4680" y="4655"/>
                  </a:cubicBezTo>
                  <a:cubicBezTo>
                    <a:pt x="4511" y="4819"/>
                    <a:pt x="4401" y="5045"/>
                    <a:pt x="4270" y="5246"/>
                  </a:cubicBezTo>
                  <a:cubicBezTo>
                    <a:pt x="4227" y="5312"/>
                    <a:pt x="4202" y="5388"/>
                    <a:pt x="4152" y="5495"/>
                  </a:cubicBezTo>
                  <a:cubicBezTo>
                    <a:pt x="4084" y="5308"/>
                    <a:pt x="4035" y="5155"/>
                    <a:pt x="3971" y="5008"/>
                  </a:cubicBezTo>
                  <a:cubicBezTo>
                    <a:pt x="3895" y="4835"/>
                    <a:pt x="3828" y="4637"/>
                    <a:pt x="3599" y="4615"/>
                  </a:cubicBezTo>
                  <a:cubicBezTo>
                    <a:pt x="3572" y="4612"/>
                    <a:pt x="3546" y="4611"/>
                    <a:pt x="3520" y="4611"/>
                  </a:cubicBezTo>
                  <a:cubicBezTo>
                    <a:pt x="3294" y="4611"/>
                    <a:pt x="3109" y="4713"/>
                    <a:pt x="2974" y="4906"/>
                  </a:cubicBezTo>
                  <a:cubicBezTo>
                    <a:pt x="2900" y="5012"/>
                    <a:pt x="2848" y="5132"/>
                    <a:pt x="2767" y="5282"/>
                  </a:cubicBezTo>
                  <a:cubicBezTo>
                    <a:pt x="2724" y="5145"/>
                    <a:pt x="2709" y="5035"/>
                    <a:pt x="2658" y="4945"/>
                  </a:cubicBezTo>
                  <a:cubicBezTo>
                    <a:pt x="2580" y="4807"/>
                    <a:pt x="2502" y="4653"/>
                    <a:pt x="2380" y="4562"/>
                  </a:cubicBezTo>
                  <a:cubicBezTo>
                    <a:pt x="2272" y="4481"/>
                    <a:pt x="2161" y="4442"/>
                    <a:pt x="2055" y="4442"/>
                  </a:cubicBezTo>
                  <a:cubicBezTo>
                    <a:pt x="1885" y="4442"/>
                    <a:pt x="1727" y="4542"/>
                    <a:pt x="1611" y="4729"/>
                  </a:cubicBezTo>
                  <a:cubicBezTo>
                    <a:pt x="1578" y="4780"/>
                    <a:pt x="1552" y="4835"/>
                    <a:pt x="1503" y="4925"/>
                  </a:cubicBezTo>
                  <a:cubicBezTo>
                    <a:pt x="1357" y="4640"/>
                    <a:pt x="1147" y="4530"/>
                    <a:pt x="903" y="4530"/>
                  </a:cubicBezTo>
                  <a:cubicBezTo>
                    <a:pt x="818" y="4530"/>
                    <a:pt x="730" y="4543"/>
                    <a:pt x="638" y="4567"/>
                  </a:cubicBezTo>
                  <a:cubicBezTo>
                    <a:pt x="522" y="4192"/>
                    <a:pt x="640" y="4013"/>
                    <a:pt x="989" y="4001"/>
                  </a:cubicBezTo>
                  <a:cubicBezTo>
                    <a:pt x="998" y="4000"/>
                    <a:pt x="1006" y="4000"/>
                    <a:pt x="1014" y="4000"/>
                  </a:cubicBezTo>
                  <a:cubicBezTo>
                    <a:pt x="1056" y="4000"/>
                    <a:pt x="1099" y="4003"/>
                    <a:pt x="1139" y="4009"/>
                  </a:cubicBezTo>
                  <a:cubicBezTo>
                    <a:pt x="1222" y="4020"/>
                    <a:pt x="1322" y="4062"/>
                    <a:pt x="1396" y="4062"/>
                  </a:cubicBezTo>
                  <a:cubicBezTo>
                    <a:pt x="1419" y="4062"/>
                    <a:pt x="1439" y="4058"/>
                    <a:pt x="1456" y="4047"/>
                  </a:cubicBezTo>
                  <a:cubicBezTo>
                    <a:pt x="1603" y="3953"/>
                    <a:pt x="1724" y="3808"/>
                    <a:pt x="1840" y="3671"/>
                  </a:cubicBezTo>
                  <a:cubicBezTo>
                    <a:pt x="1918" y="3579"/>
                    <a:pt x="1856" y="3509"/>
                    <a:pt x="1770" y="3451"/>
                  </a:cubicBezTo>
                  <a:cubicBezTo>
                    <a:pt x="1663" y="3378"/>
                    <a:pt x="1545" y="3312"/>
                    <a:pt x="1465" y="3215"/>
                  </a:cubicBezTo>
                  <a:cubicBezTo>
                    <a:pt x="1343" y="3068"/>
                    <a:pt x="1377" y="2967"/>
                    <a:pt x="1545" y="2879"/>
                  </a:cubicBezTo>
                  <a:cubicBezTo>
                    <a:pt x="1571" y="2864"/>
                    <a:pt x="1601" y="2857"/>
                    <a:pt x="1628" y="2844"/>
                  </a:cubicBezTo>
                  <a:cubicBezTo>
                    <a:pt x="1915" y="2706"/>
                    <a:pt x="1920" y="2670"/>
                    <a:pt x="1701" y="2447"/>
                  </a:cubicBezTo>
                  <a:cubicBezTo>
                    <a:pt x="1624" y="2367"/>
                    <a:pt x="1547" y="2284"/>
                    <a:pt x="1489" y="2191"/>
                  </a:cubicBezTo>
                  <a:cubicBezTo>
                    <a:pt x="1287" y="1866"/>
                    <a:pt x="1440" y="1556"/>
                    <a:pt x="1821" y="1514"/>
                  </a:cubicBezTo>
                  <a:cubicBezTo>
                    <a:pt x="1860" y="1510"/>
                    <a:pt x="1899" y="1508"/>
                    <a:pt x="1938" y="1508"/>
                  </a:cubicBezTo>
                  <a:cubicBezTo>
                    <a:pt x="2000" y="1508"/>
                    <a:pt x="2064" y="1512"/>
                    <a:pt x="2133" y="1512"/>
                  </a:cubicBezTo>
                  <a:lnTo>
                    <a:pt x="2133" y="1513"/>
                  </a:lnTo>
                  <a:cubicBezTo>
                    <a:pt x="2155" y="1413"/>
                    <a:pt x="2170" y="1335"/>
                    <a:pt x="2190" y="1258"/>
                  </a:cubicBezTo>
                  <a:cubicBezTo>
                    <a:pt x="2263" y="985"/>
                    <a:pt x="2522" y="775"/>
                    <a:pt x="2778" y="775"/>
                  </a:cubicBezTo>
                  <a:cubicBezTo>
                    <a:pt x="2788" y="775"/>
                    <a:pt x="2798" y="776"/>
                    <a:pt x="2809" y="776"/>
                  </a:cubicBezTo>
                  <a:cubicBezTo>
                    <a:pt x="2982" y="788"/>
                    <a:pt x="3085" y="881"/>
                    <a:pt x="3112" y="1055"/>
                  </a:cubicBezTo>
                  <a:cubicBezTo>
                    <a:pt x="3143" y="1250"/>
                    <a:pt x="3256" y="1353"/>
                    <a:pt x="3451" y="1364"/>
                  </a:cubicBezTo>
                  <a:cubicBezTo>
                    <a:pt x="3503" y="1482"/>
                    <a:pt x="3549" y="1607"/>
                    <a:pt x="3614" y="1719"/>
                  </a:cubicBezTo>
                  <a:cubicBezTo>
                    <a:pt x="3666" y="1809"/>
                    <a:pt x="3742" y="1890"/>
                    <a:pt x="3837" y="1890"/>
                  </a:cubicBezTo>
                  <a:cubicBezTo>
                    <a:pt x="3868" y="1890"/>
                    <a:pt x="3901" y="1882"/>
                    <a:pt x="3935" y="1863"/>
                  </a:cubicBezTo>
                  <a:cubicBezTo>
                    <a:pt x="4059" y="1794"/>
                    <a:pt x="4182" y="1770"/>
                    <a:pt x="4307" y="1770"/>
                  </a:cubicBezTo>
                  <a:cubicBezTo>
                    <a:pt x="4387" y="1770"/>
                    <a:pt x="4467" y="1780"/>
                    <a:pt x="4549" y="1794"/>
                  </a:cubicBezTo>
                  <a:cubicBezTo>
                    <a:pt x="4552" y="1794"/>
                    <a:pt x="4555" y="1794"/>
                    <a:pt x="4558" y="1794"/>
                  </a:cubicBezTo>
                  <a:cubicBezTo>
                    <a:pt x="4583" y="1794"/>
                    <a:pt x="4614" y="1778"/>
                    <a:pt x="4674" y="1763"/>
                  </a:cubicBezTo>
                  <a:cubicBezTo>
                    <a:pt x="4649" y="1575"/>
                    <a:pt x="4623" y="1385"/>
                    <a:pt x="4593" y="1163"/>
                  </a:cubicBezTo>
                  <a:cubicBezTo>
                    <a:pt x="4705" y="1156"/>
                    <a:pt x="4791" y="1150"/>
                    <a:pt x="4876" y="1144"/>
                  </a:cubicBezTo>
                  <a:cubicBezTo>
                    <a:pt x="5078" y="1128"/>
                    <a:pt x="5099" y="1098"/>
                    <a:pt x="5056" y="902"/>
                  </a:cubicBezTo>
                  <a:cubicBezTo>
                    <a:pt x="5035" y="805"/>
                    <a:pt x="5006" y="703"/>
                    <a:pt x="5016" y="606"/>
                  </a:cubicBezTo>
                  <a:cubicBezTo>
                    <a:pt x="5037" y="386"/>
                    <a:pt x="5182" y="255"/>
                    <a:pt x="5371" y="255"/>
                  </a:cubicBezTo>
                  <a:cubicBezTo>
                    <a:pt x="5424" y="255"/>
                    <a:pt x="5481" y="266"/>
                    <a:pt x="5539" y="287"/>
                  </a:cubicBezTo>
                  <a:cubicBezTo>
                    <a:pt x="5567" y="298"/>
                    <a:pt x="5600" y="305"/>
                    <a:pt x="5621" y="324"/>
                  </a:cubicBezTo>
                  <a:cubicBezTo>
                    <a:pt x="5716" y="407"/>
                    <a:pt x="5800" y="450"/>
                    <a:pt x="5886" y="450"/>
                  </a:cubicBezTo>
                  <a:cubicBezTo>
                    <a:pt x="5977" y="450"/>
                    <a:pt x="6070" y="401"/>
                    <a:pt x="6181" y="299"/>
                  </a:cubicBezTo>
                  <a:cubicBezTo>
                    <a:pt x="6244" y="240"/>
                    <a:pt x="6322" y="213"/>
                    <a:pt x="6402" y="213"/>
                  </a:cubicBezTo>
                  <a:close/>
                  <a:moveTo>
                    <a:pt x="762" y="5303"/>
                  </a:moveTo>
                  <a:cubicBezTo>
                    <a:pt x="872" y="5303"/>
                    <a:pt x="906" y="5387"/>
                    <a:pt x="915" y="5508"/>
                  </a:cubicBezTo>
                  <a:cubicBezTo>
                    <a:pt x="894" y="5511"/>
                    <a:pt x="875" y="5513"/>
                    <a:pt x="857" y="5513"/>
                  </a:cubicBezTo>
                  <a:cubicBezTo>
                    <a:pt x="743" y="5513"/>
                    <a:pt x="673" y="5450"/>
                    <a:pt x="648" y="5325"/>
                  </a:cubicBezTo>
                  <a:cubicBezTo>
                    <a:pt x="693" y="5310"/>
                    <a:pt x="731" y="5303"/>
                    <a:pt x="762" y="5303"/>
                  </a:cubicBezTo>
                  <a:close/>
                  <a:moveTo>
                    <a:pt x="443" y="5306"/>
                  </a:moveTo>
                  <a:cubicBezTo>
                    <a:pt x="566" y="5306"/>
                    <a:pt x="560" y="5409"/>
                    <a:pt x="568" y="5514"/>
                  </a:cubicBezTo>
                  <a:cubicBezTo>
                    <a:pt x="526" y="5527"/>
                    <a:pt x="489" y="5534"/>
                    <a:pt x="458" y="5534"/>
                  </a:cubicBezTo>
                  <a:cubicBezTo>
                    <a:pt x="379" y="5534"/>
                    <a:pt x="338" y="5490"/>
                    <a:pt x="337" y="5396"/>
                  </a:cubicBezTo>
                  <a:cubicBezTo>
                    <a:pt x="336" y="5365"/>
                    <a:pt x="390" y="5309"/>
                    <a:pt x="422" y="5307"/>
                  </a:cubicBezTo>
                  <a:cubicBezTo>
                    <a:pt x="429" y="5306"/>
                    <a:pt x="436" y="5306"/>
                    <a:pt x="443" y="5306"/>
                  </a:cubicBezTo>
                  <a:close/>
                  <a:moveTo>
                    <a:pt x="1056" y="5327"/>
                  </a:moveTo>
                  <a:cubicBezTo>
                    <a:pt x="1190" y="5327"/>
                    <a:pt x="1268" y="5397"/>
                    <a:pt x="1293" y="5539"/>
                  </a:cubicBezTo>
                  <a:cubicBezTo>
                    <a:pt x="1110" y="5539"/>
                    <a:pt x="1014" y="5470"/>
                    <a:pt x="1009" y="5330"/>
                  </a:cubicBezTo>
                  <a:cubicBezTo>
                    <a:pt x="1025" y="5328"/>
                    <a:pt x="1041" y="5327"/>
                    <a:pt x="1056" y="5327"/>
                  </a:cubicBezTo>
                  <a:close/>
                  <a:moveTo>
                    <a:pt x="8148" y="4049"/>
                  </a:moveTo>
                  <a:lnTo>
                    <a:pt x="8148" y="4049"/>
                  </a:lnTo>
                  <a:cubicBezTo>
                    <a:pt x="8197" y="4266"/>
                    <a:pt x="8195" y="4435"/>
                    <a:pt x="7996" y="4553"/>
                  </a:cubicBezTo>
                  <a:cubicBezTo>
                    <a:pt x="7957" y="4575"/>
                    <a:pt x="7934" y="4628"/>
                    <a:pt x="7905" y="4666"/>
                  </a:cubicBezTo>
                  <a:cubicBezTo>
                    <a:pt x="7965" y="4636"/>
                    <a:pt x="8025" y="4606"/>
                    <a:pt x="8094" y="4573"/>
                  </a:cubicBezTo>
                  <a:lnTo>
                    <a:pt x="8094" y="4573"/>
                  </a:lnTo>
                  <a:cubicBezTo>
                    <a:pt x="8163" y="4725"/>
                    <a:pt x="8126" y="4823"/>
                    <a:pt x="7995" y="4907"/>
                  </a:cubicBezTo>
                  <a:cubicBezTo>
                    <a:pt x="7900" y="4969"/>
                    <a:pt x="7821" y="5057"/>
                    <a:pt x="7734" y="5134"/>
                  </a:cubicBezTo>
                  <a:cubicBezTo>
                    <a:pt x="7839" y="5080"/>
                    <a:pt x="7943" y="5020"/>
                    <a:pt x="8052" y="4971"/>
                  </a:cubicBezTo>
                  <a:cubicBezTo>
                    <a:pt x="8116" y="4943"/>
                    <a:pt x="8190" y="4933"/>
                    <a:pt x="8276" y="4911"/>
                  </a:cubicBezTo>
                  <a:lnTo>
                    <a:pt x="8276" y="4911"/>
                  </a:lnTo>
                  <a:cubicBezTo>
                    <a:pt x="8238" y="5146"/>
                    <a:pt x="7921" y="5412"/>
                    <a:pt x="7542" y="5565"/>
                  </a:cubicBezTo>
                  <a:cubicBezTo>
                    <a:pt x="7425" y="5337"/>
                    <a:pt x="7612" y="5246"/>
                    <a:pt x="7739" y="5129"/>
                  </a:cubicBezTo>
                  <a:cubicBezTo>
                    <a:pt x="7693" y="5124"/>
                    <a:pt x="7646" y="5119"/>
                    <a:pt x="7596" y="5114"/>
                  </a:cubicBezTo>
                  <a:cubicBezTo>
                    <a:pt x="7494" y="4918"/>
                    <a:pt x="7689" y="4845"/>
                    <a:pt x="7768" y="4722"/>
                  </a:cubicBezTo>
                  <a:cubicBezTo>
                    <a:pt x="7727" y="4707"/>
                    <a:pt x="7652" y="4691"/>
                    <a:pt x="7653" y="4680"/>
                  </a:cubicBezTo>
                  <a:cubicBezTo>
                    <a:pt x="7672" y="4474"/>
                    <a:pt x="7668" y="4253"/>
                    <a:pt x="7920" y="4167"/>
                  </a:cubicBezTo>
                  <a:cubicBezTo>
                    <a:pt x="7993" y="4142"/>
                    <a:pt x="8058" y="4097"/>
                    <a:pt x="8148" y="4049"/>
                  </a:cubicBezTo>
                  <a:close/>
                  <a:moveTo>
                    <a:pt x="3187" y="5487"/>
                  </a:moveTo>
                  <a:cubicBezTo>
                    <a:pt x="3206" y="5487"/>
                    <a:pt x="3224" y="5489"/>
                    <a:pt x="3242" y="5491"/>
                  </a:cubicBezTo>
                  <a:cubicBezTo>
                    <a:pt x="3288" y="5497"/>
                    <a:pt x="3327" y="5562"/>
                    <a:pt x="3415" y="5640"/>
                  </a:cubicBezTo>
                  <a:lnTo>
                    <a:pt x="3045" y="5640"/>
                  </a:lnTo>
                  <a:cubicBezTo>
                    <a:pt x="3055" y="5513"/>
                    <a:pt x="3121" y="5487"/>
                    <a:pt x="3187" y="5487"/>
                  </a:cubicBezTo>
                  <a:close/>
                  <a:moveTo>
                    <a:pt x="3547" y="5477"/>
                  </a:moveTo>
                  <a:cubicBezTo>
                    <a:pt x="3549" y="5477"/>
                    <a:pt x="3551" y="5477"/>
                    <a:pt x="3552" y="5477"/>
                  </a:cubicBezTo>
                  <a:cubicBezTo>
                    <a:pt x="3622" y="5491"/>
                    <a:pt x="3690" y="5515"/>
                    <a:pt x="3758" y="5535"/>
                  </a:cubicBezTo>
                  <a:cubicBezTo>
                    <a:pt x="3739" y="5574"/>
                    <a:pt x="3725" y="5638"/>
                    <a:pt x="3697" y="5645"/>
                  </a:cubicBezTo>
                  <a:cubicBezTo>
                    <a:pt x="3662" y="5653"/>
                    <a:pt x="3623" y="5662"/>
                    <a:pt x="3588" y="5662"/>
                  </a:cubicBezTo>
                  <a:cubicBezTo>
                    <a:pt x="3525" y="5662"/>
                    <a:pt x="3469" y="5633"/>
                    <a:pt x="3445" y="5516"/>
                  </a:cubicBezTo>
                  <a:cubicBezTo>
                    <a:pt x="3495" y="5498"/>
                    <a:pt x="3524" y="5477"/>
                    <a:pt x="3547" y="5477"/>
                  </a:cubicBezTo>
                  <a:close/>
                  <a:moveTo>
                    <a:pt x="3662" y="5725"/>
                  </a:moveTo>
                  <a:cubicBezTo>
                    <a:pt x="3716" y="5725"/>
                    <a:pt x="3762" y="5781"/>
                    <a:pt x="3820" y="5890"/>
                  </a:cubicBezTo>
                  <a:lnTo>
                    <a:pt x="3458" y="5890"/>
                  </a:lnTo>
                  <a:cubicBezTo>
                    <a:pt x="3547" y="5779"/>
                    <a:pt x="3608" y="5725"/>
                    <a:pt x="3662" y="5725"/>
                  </a:cubicBezTo>
                  <a:close/>
                  <a:moveTo>
                    <a:pt x="8236" y="5233"/>
                  </a:moveTo>
                  <a:lnTo>
                    <a:pt x="8236" y="5233"/>
                  </a:lnTo>
                  <a:cubicBezTo>
                    <a:pt x="8250" y="5507"/>
                    <a:pt x="8103" y="5644"/>
                    <a:pt x="7546" y="5894"/>
                  </a:cubicBezTo>
                  <a:cubicBezTo>
                    <a:pt x="7505" y="5792"/>
                    <a:pt x="7492" y="5703"/>
                    <a:pt x="7599" y="5635"/>
                  </a:cubicBezTo>
                  <a:cubicBezTo>
                    <a:pt x="7808" y="5502"/>
                    <a:pt x="8018" y="5371"/>
                    <a:pt x="8236" y="5233"/>
                  </a:cubicBezTo>
                  <a:close/>
                  <a:moveTo>
                    <a:pt x="1178" y="5677"/>
                  </a:moveTo>
                  <a:cubicBezTo>
                    <a:pt x="1286" y="5677"/>
                    <a:pt x="1352" y="5749"/>
                    <a:pt x="1379" y="5895"/>
                  </a:cubicBezTo>
                  <a:cubicBezTo>
                    <a:pt x="1364" y="5896"/>
                    <a:pt x="1350" y="5896"/>
                    <a:pt x="1337" y="5896"/>
                  </a:cubicBezTo>
                  <a:cubicBezTo>
                    <a:pt x="1190" y="5896"/>
                    <a:pt x="1099" y="5830"/>
                    <a:pt x="1063" y="5698"/>
                  </a:cubicBezTo>
                  <a:cubicBezTo>
                    <a:pt x="1106" y="5684"/>
                    <a:pt x="1144" y="5677"/>
                    <a:pt x="1178" y="5677"/>
                  </a:cubicBezTo>
                  <a:close/>
                  <a:moveTo>
                    <a:pt x="3254" y="5764"/>
                  </a:moveTo>
                  <a:cubicBezTo>
                    <a:pt x="3311" y="5764"/>
                    <a:pt x="3361" y="5781"/>
                    <a:pt x="3406" y="5840"/>
                  </a:cubicBezTo>
                  <a:cubicBezTo>
                    <a:pt x="3346" y="5878"/>
                    <a:pt x="3293" y="5896"/>
                    <a:pt x="3246" y="5896"/>
                  </a:cubicBezTo>
                  <a:cubicBezTo>
                    <a:pt x="3181" y="5896"/>
                    <a:pt x="3128" y="5861"/>
                    <a:pt x="3087" y="5790"/>
                  </a:cubicBezTo>
                  <a:cubicBezTo>
                    <a:pt x="3149" y="5778"/>
                    <a:pt x="3204" y="5764"/>
                    <a:pt x="3254" y="5764"/>
                  </a:cubicBezTo>
                  <a:close/>
                  <a:moveTo>
                    <a:pt x="444" y="5678"/>
                  </a:moveTo>
                  <a:cubicBezTo>
                    <a:pt x="553" y="5678"/>
                    <a:pt x="619" y="5748"/>
                    <a:pt x="638" y="5890"/>
                  </a:cubicBezTo>
                  <a:cubicBezTo>
                    <a:pt x="599" y="5901"/>
                    <a:pt x="567" y="5906"/>
                    <a:pt x="540" y="5906"/>
                  </a:cubicBezTo>
                  <a:cubicBezTo>
                    <a:pt x="413" y="5906"/>
                    <a:pt x="407" y="5795"/>
                    <a:pt x="398" y="5682"/>
                  </a:cubicBezTo>
                  <a:cubicBezTo>
                    <a:pt x="414" y="5679"/>
                    <a:pt x="430" y="5678"/>
                    <a:pt x="444" y="5678"/>
                  </a:cubicBezTo>
                  <a:close/>
                  <a:moveTo>
                    <a:pt x="788" y="5678"/>
                  </a:moveTo>
                  <a:cubicBezTo>
                    <a:pt x="898" y="5678"/>
                    <a:pt x="965" y="5747"/>
                    <a:pt x="986" y="5885"/>
                  </a:cubicBezTo>
                  <a:cubicBezTo>
                    <a:pt x="938" y="5901"/>
                    <a:pt x="899" y="5909"/>
                    <a:pt x="867" y="5909"/>
                  </a:cubicBezTo>
                  <a:cubicBezTo>
                    <a:pt x="750" y="5909"/>
                    <a:pt x="723" y="5811"/>
                    <a:pt x="721" y="5685"/>
                  </a:cubicBezTo>
                  <a:cubicBezTo>
                    <a:pt x="745" y="5680"/>
                    <a:pt x="767" y="5678"/>
                    <a:pt x="788" y="5678"/>
                  </a:cubicBezTo>
                  <a:close/>
                  <a:moveTo>
                    <a:pt x="597" y="6022"/>
                  </a:moveTo>
                  <a:cubicBezTo>
                    <a:pt x="671" y="6022"/>
                    <a:pt x="714" y="6072"/>
                    <a:pt x="716" y="6205"/>
                  </a:cubicBezTo>
                  <a:cubicBezTo>
                    <a:pt x="671" y="6224"/>
                    <a:pt x="633" y="6233"/>
                    <a:pt x="601" y="6233"/>
                  </a:cubicBezTo>
                  <a:cubicBezTo>
                    <a:pt x="524" y="6233"/>
                    <a:pt x="482" y="6178"/>
                    <a:pt x="475" y="6051"/>
                  </a:cubicBezTo>
                  <a:cubicBezTo>
                    <a:pt x="522" y="6033"/>
                    <a:pt x="562" y="6022"/>
                    <a:pt x="597" y="6022"/>
                  </a:cubicBezTo>
                  <a:close/>
                  <a:moveTo>
                    <a:pt x="3988" y="6001"/>
                  </a:moveTo>
                  <a:cubicBezTo>
                    <a:pt x="4021" y="6065"/>
                    <a:pt x="4054" y="6129"/>
                    <a:pt x="4088" y="6193"/>
                  </a:cubicBezTo>
                  <a:cubicBezTo>
                    <a:pt x="4057" y="6208"/>
                    <a:pt x="4027" y="6221"/>
                    <a:pt x="3997" y="6235"/>
                  </a:cubicBezTo>
                  <a:lnTo>
                    <a:pt x="3932" y="6026"/>
                  </a:lnTo>
                  <a:cubicBezTo>
                    <a:pt x="3951" y="6017"/>
                    <a:pt x="3969" y="6009"/>
                    <a:pt x="3988" y="6001"/>
                  </a:cubicBezTo>
                  <a:close/>
                  <a:moveTo>
                    <a:pt x="945" y="6022"/>
                  </a:moveTo>
                  <a:cubicBezTo>
                    <a:pt x="996" y="6022"/>
                    <a:pt x="1037" y="6048"/>
                    <a:pt x="1056" y="6139"/>
                  </a:cubicBezTo>
                  <a:cubicBezTo>
                    <a:pt x="1061" y="6166"/>
                    <a:pt x="1012" y="6231"/>
                    <a:pt x="982" y="6235"/>
                  </a:cubicBezTo>
                  <a:cubicBezTo>
                    <a:pt x="968" y="6237"/>
                    <a:pt x="955" y="6238"/>
                    <a:pt x="942" y="6238"/>
                  </a:cubicBezTo>
                  <a:cubicBezTo>
                    <a:pt x="849" y="6238"/>
                    <a:pt x="798" y="6182"/>
                    <a:pt x="816" y="6052"/>
                  </a:cubicBezTo>
                  <a:cubicBezTo>
                    <a:pt x="861" y="6038"/>
                    <a:pt x="906" y="6022"/>
                    <a:pt x="945" y="6022"/>
                  </a:cubicBezTo>
                  <a:close/>
                  <a:moveTo>
                    <a:pt x="1258" y="6061"/>
                  </a:moveTo>
                  <a:cubicBezTo>
                    <a:pt x="1363" y="6061"/>
                    <a:pt x="1425" y="6118"/>
                    <a:pt x="1444" y="6233"/>
                  </a:cubicBezTo>
                  <a:cubicBezTo>
                    <a:pt x="1395" y="6241"/>
                    <a:pt x="1346" y="6252"/>
                    <a:pt x="1303" y="6252"/>
                  </a:cubicBezTo>
                  <a:cubicBezTo>
                    <a:pt x="1224" y="6252"/>
                    <a:pt x="1165" y="6217"/>
                    <a:pt x="1162" y="6073"/>
                  </a:cubicBezTo>
                  <a:cubicBezTo>
                    <a:pt x="1197" y="6065"/>
                    <a:pt x="1229" y="6061"/>
                    <a:pt x="1258" y="6061"/>
                  </a:cubicBezTo>
                  <a:close/>
                  <a:moveTo>
                    <a:pt x="3796" y="5939"/>
                  </a:moveTo>
                  <a:cubicBezTo>
                    <a:pt x="3824" y="6016"/>
                    <a:pt x="3840" y="6051"/>
                    <a:pt x="3849" y="6087"/>
                  </a:cubicBezTo>
                  <a:cubicBezTo>
                    <a:pt x="3856" y="6126"/>
                    <a:pt x="3853" y="6165"/>
                    <a:pt x="3857" y="6223"/>
                  </a:cubicBezTo>
                  <a:cubicBezTo>
                    <a:pt x="3801" y="6231"/>
                    <a:pt x="3742" y="6256"/>
                    <a:pt x="3697" y="6256"/>
                  </a:cubicBezTo>
                  <a:cubicBezTo>
                    <a:pt x="3683" y="6256"/>
                    <a:pt x="3670" y="6254"/>
                    <a:pt x="3659" y="6248"/>
                  </a:cubicBezTo>
                  <a:cubicBezTo>
                    <a:pt x="3596" y="6216"/>
                    <a:pt x="3557" y="6137"/>
                    <a:pt x="3483" y="6049"/>
                  </a:cubicBezTo>
                  <a:cubicBezTo>
                    <a:pt x="3612" y="6004"/>
                    <a:pt x="3690" y="5977"/>
                    <a:pt x="3796" y="5939"/>
                  </a:cubicBezTo>
                  <a:close/>
                  <a:moveTo>
                    <a:pt x="6295" y="4912"/>
                  </a:moveTo>
                  <a:cubicBezTo>
                    <a:pt x="6464" y="5145"/>
                    <a:pt x="6251" y="5228"/>
                    <a:pt x="6181" y="5359"/>
                  </a:cubicBezTo>
                  <a:cubicBezTo>
                    <a:pt x="6234" y="5347"/>
                    <a:pt x="6288" y="5336"/>
                    <a:pt x="6367" y="5318"/>
                  </a:cubicBezTo>
                  <a:lnTo>
                    <a:pt x="6367" y="5318"/>
                  </a:lnTo>
                  <a:cubicBezTo>
                    <a:pt x="6335" y="5419"/>
                    <a:pt x="6310" y="5497"/>
                    <a:pt x="6285" y="5576"/>
                  </a:cubicBezTo>
                  <a:cubicBezTo>
                    <a:pt x="6320" y="5589"/>
                    <a:pt x="6363" y="5594"/>
                    <a:pt x="6389" y="5616"/>
                  </a:cubicBezTo>
                  <a:cubicBezTo>
                    <a:pt x="6423" y="5647"/>
                    <a:pt x="6446" y="5692"/>
                    <a:pt x="6490" y="5754"/>
                  </a:cubicBezTo>
                  <a:cubicBezTo>
                    <a:pt x="6219" y="5927"/>
                    <a:pt x="5963" y="6089"/>
                    <a:pt x="5699" y="6256"/>
                  </a:cubicBezTo>
                  <a:cubicBezTo>
                    <a:pt x="5624" y="6102"/>
                    <a:pt x="5643" y="6013"/>
                    <a:pt x="5755" y="5939"/>
                  </a:cubicBezTo>
                  <a:cubicBezTo>
                    <a:pt x="5827" y="5890"/>
                    <a:pt x="5891" y="5827"/>
                    <a:pt x="5959" y="5771"/>
                  </a:cubicBezTo>
                  <a:lnTo>
                    <a:pt x="5959" y="5771"/>
                  </a:lnTo>
                  <a:cubicBezTo>
                    <a:pt x="5862" y="5808"/>
                    <a:pt x="5765" y="5845"/>
                    <a:pt x="5661" y="5885"/>
                  </a:cubicBezTo>
                  <a:cubicBezTo>
                    <a:pt x="5586" y="5665"/>
                    <a:pt x="5860" y="5673"/>
                    <a:pt x="5888" y="5527"/>
                  </a:cubicBezTo>
                  <a:lnTo>
                    <a:pt x="5888" y="5527"/>
                  </a:lnTo>
                  <a:cubicBezTo>
                    <a:pt x="5832" y="5534"/>
                    <a:pt x="5776" y="5541"/>
                    <a:pt x="5697" y="5552"/>
                  </a:cubicBezTo>
                  <a:cubicBezTo>
                    <a:pt x="5681" y="5104"/>
                    <a:pt x="6106" y="5131"/>
                    <a:pt x="6295" y="4912"/>
                  </a:cubicBezTo>
                  <a:close/>
                  <a:moveTo>
                    <a:pt x="3250" y="6044"/>
                  </a:moveTo>
                  <a:cubicBezTo>
                    <a:pt x="3368" y="6044"/>
                    <a:pt x="3432" y="6110"/>
                    <a:pt x="3439" y="6243"/>
                  </a:cubicBezTo>
                  <a:cubicBezTo>
                    <a:pt x="3357" y="6249"/>
                    <a:pt x="3274" y="6255"/>
                    <a:pt x="3177" y="6262"/>
                  </a:cubicBezTo>
                  <a:cubicBezTo>
                    <a:pt x="3166" y="6183"/>
                    <a:pt x="3155" y="6120"/>
                    <a:pt x="3145" y="6058"/>
                  </a:cubicBezTo>
                  <a:cubicBezTo>
                    <a:pt x="3184" y="6049"/>
                    <a:pt x="3219" y="6044"/>
                    <a:pt x="3250" y="6044"/>
                  </a:cubicBezTo>
                  <a:close/>
                  <a:moveTo>
                    <a:pt x="2943" y="6028"/>
                  </a:moveTo>
                  <a:cubicBezTo>
                    <a:pt x="2963" y="6032"/>
                    <a:pt x="2985" y="6035"/>
                    <a:pt x="3005" y="6039"/>
                  </a:cubicBezTo>
                  <a:cubicBezTo>
                    <a:pt x="3025" y="6105"/>
                    <a:pt x="3044" y="6172"/>
                    <a:pt x="3081" y="6296"/>
                  </a:cubicBezTo>
                  <a:cubicBezTo>
                    <a:pt x="2965" y="6265"/>
                    <a:pt x="2898" y="6247"/>
                    <a:pt x="2830" y="6229"/>
                  </a:cubicBezTo>
                  <a:cubicBezTo>
                    <a:pt x="2868" y="6162"/>
                    <a:pt x="2905" y="6095"/>
                    <a:pt x="2943" y="6028"/>
                  </a:cubicBezTo>
                  <a:close/>
                  <a:moveTo>
                    <a:pt x="8203" y="5615"/>
                  </a:moveTo>
                  <a:cubicBezTo>
                    <a:pt x="8342" y="5879"/>
                    <a:pt x="8332" y="5947"/>
                    <a:pt x="8120" y="6089"/>
                  </a:cubicBezTo>
                  <a:cubicBezTo>
                    <a:pt x="7940" y="6210"/>
                    <a:pt x="7755" y="6322"/>
                    <a:pt x="7562" y="6444"/>
                  </a:cubicBezTo>
                  <a:cubicBezTo>
                    <a:pt x="7468" y="6176"/>
                    <a:pt x="7531" y="6020"/>
                    <a:pt x="7750" y="5910"/>
                  </a:cubicBezTo>
                  <a:cubicBezTo>
                    <a:pt x="7910" y="5830"/>
                    <a:pt x="8052" y="5715"/>
                    <a:pt x="8203" y="5615"/>
                  </a:cubicBezTo>
                  <a:close/>
                  <a:moveTo>
                    <a:pt x="662" y="6335"/>
                  </a:moveTo>
                  <a:cubicBezTo>
                    <a:pt x="746" y="6335"/>
                    <a:pt x="787" y="6398"/>
                    <a:pt x="796" y="6512"/>
                  </a:cubicBezTo>
                  <a:cubicBezTo>
                    <a:pt x="765" y="6521"/>
                    <a:pt x="738" y="6525"/>
                    <a:pt x="714" y="6525"/>
                  </a:cubicBezTo>
                  <a:cubicBezTo>
                    <a:pt x="624" y="6525"/>
                    <a:pt x="576" y="6468"/>
                    <a:pt x="567" y="6355"/>
                  </a:cubicBezTo>
                  <a:cubicBezTo>
                    <a:pt x="604" y="6342"/>
                    <a:pt x="635" y="6335"/>
                    <a:pt x="662" y="6335"/>
                  </a:cubicBezTo>
                  <a:close/>
                  <a:moveTo>
                    <a:pt x="3328" y="6387"/>
                  </a:moveTo>
                  <a:cubicBezTo>
                    <a:pt x="3417" y="6387"/>
                    <a:pt x="3479" y="6435"/>
                    <a:pt x="3512" y="6531"/>
                  </a:cubicBezTo>
                  <a:cubicBezTo>
                    <a:pt x="3473" y="6540"/>
                    <a:pt x="3438" y="6544"/>
                    <a:pt x="3407" y="6544"/>
                  </a:cubicBezTo>
                  <a:cubicBezTo>
                    <a:pt x="3303" y="6544"/>
                    <a:pt x="3240" y="6498"/>
                    <a:pt x="3219" y="6406"/>
                  </a:cubicBezTo>
                  <a:cubicBezTo>
                    <a:pt x="3259" y="6394"/>
                    <a:pt x="3295" y="6387"/>
                    <a:pt x="3328" y="6387"/>
                  </a:cubicBezTo>
                  <a:close/>
                  <a:moveTo>
                    <a:pt x="1280" y="6356"/>
                  </a:moveTo>
                  <a:cubicBezTo>
                    <a:pt x="1424" y="6356"/>
                    <a:pt x="1502" y="6422"/>
                    <a:pt x="1515" y="6553"/>
                  </a:cubicBezTo>
                  <a:cubicBezTo>
                    <a:pt x="1495" y="6555"/>
                    <a:pt x="1476" y="6557"/>
                    <a:pt x="1458" y="6557"/>
                  </a:cubicBezTo>
                  <a:cubicBezTo>
                    <a:pt x="1331" y="6557"/>
                    <a:pt x="1257" y="6490"/>
                    <a:pt x="1236" y="6358"/>
                  </a:cubicBezTo>
                  <a:cubicBezTo>
                    <a:pt x="1251" y="6356"/>
                    <a:pt x="1266" y="6356"/>
                    <a:pt x="1280" y="6356"/>
                  </a:cubicBezTo>
                  <a:close/>
                  <a:moveTo>
                    <a:pt x="3860" y="6322"/>
                  </a:moveTo>
                  <a:cubicBezTo>
                    <a:pt x="3875" y="6386"/>
                    <a:pt x="3908" y="6449"/>
                    <a:pt x="3891" y="6492"/>
                  </a:cubicBezTo>
                  <a:cubicBezTo>
                    <a:pt x="3876" y="6531"/>
                    <a:pt x="3808" y="6569"/>
                    <a:pt x="3760" y="6572"/>
                  </a:cubicBezTo>
                  <a:cubicBezTo>
                    <a:pt x="3754" y="6572"/>
                    <a:pt x="3747" y="6572"/>
                    <a:pt x="3741" y="6572"/>
                  </a:cubicBezTo>
                  <a:cubicBezTo>
                    <a:pt x="3633" y="6572"/>
                    <a:pt x="3580" y="6505"/>
                    <a:pt x="3608" y="6348"/>
                  </a:cubicBezTo>
                  <a:cubicBezTo>
                    <a:pt x="3691" y="6340"/>
                    <a:pt x="3768" y="6331"/>
                    <a:pt x="3860" y="6322"/>
                  </a:cubicBezTo>
                  <a:close/>
                  <a:moveTo>
                    <a:pt x="1009" y="6334"/>
                  </a:moveTo>
                  <a:cubicBezTo>
                    <a:pt x="1119" y="6334"/>
                    <a:pt x="1141" y="6433"/>
                    <a:pt x="1155" y="6565"/>
                  </a:cubicBezTo>
                  <a:cubicBezTo>
                    <a:pt x="1108" y="6567"/>
                    <a:pt x="1063" y="6573"/>
                    <a:pt x="1023" y="6573"/>
                  </a:cubicBezTo>
                  <a:cubicBezTo>
                    <a:pt x="947" y="6573"/>
                    <a:pt x="891" y="6551"/>
                    <a:pt x="881" y="6440"/>
                  </a:cubicBezTo>
                  <a:cubicBezTo>
                    <a:pt x="878" y="6408"/>
                    <a:pt x="925" y="6347"/>
                    <a:pt x="957" y="6340"/>
                  </a:cubicBezTo>
                  <a:cubicBezTo>
                    <a:pt x="977" y="6336"/>
                    <a:pt x="994" y="6334"/>
                    <a:pt x="1009" y="6334"/>
                  </a:cubicBezTo>
                  <a:close/>
                  <a:moveTo>
                    <a:pt x="3019" y="6386"/>
                  </a:moveTo>
                  <a:cubicBezTo>
                    <a:pt x="3053" y="6386"/>
                    <a:pt x="3092" y="6450"/>
                    <a:pt x="3161" y="6517"/>
                  </a:cubicBezTo>
                  <a:cubicBezTo>
                    <a:pt x="3072" y="6549"/>
                    <a:pt x="3015" y="6585"/>
                    <a:pt x="2966" y="6585"/>
                  </a:cubicBezTo>
                  <a:cubicBezTo>
                    <a:pt x="2962" y="6585"/>
                    <a:pt x="2959" y="6585"/>
                    <a:pt x="2955" y="6585"/>
                  </a:cubicBezTo>
                  <a:cubicBezTo>
                    <a:pt x="2920" y="6580"/>
                    <a:pt x="2892" y="6511"/>
                    <a:pt x="2861" y="6471"/>
                  </a:cubicBezTo>
                  <a:cubicBezTo>
                    <a:pt x="2913" y="6440"/>
                    <a:pt x="2963" y="6390"/>
                    <a:pt x="3017" y="6386"/>
                  </a:cubicBezTo>
                  <a:cubicBezTo>
                    <a:pt x="3017" y="6386"/>
                    <a:pt x="3018" y="6386"/>
                    <a:pt x="3019" y="6386"/>
                  </a:cubicBezTo>
                  <a:close/>
                  <a:moveTo>
                    <a:pt x="3338" y="6657"/>
                  </a:moveTo>
                  <a:cubicBezTo>
                    <a:pt x="3459" y="6657"/>
                    <a:pt x="3524" y="6716"/>
                    <a:pt x="3534" y="6835"/>
                  </a:cubicBezTo>
                  <a:cubicBezTo>
                    <a:pt x="3512" y="6838"/>
                    <a:pt x="3490" y="6839"/>
                    <a:pt x="3471" y="6839"/>
                  </a:cubicBezTo>
                  <a:cubicBezTo>
                    <a:pt x="3351" y="6839"/>
                    <a:pt x="3285" y="6781"/>
                    <a:pt x="3274" y="6662"/>
                  </a:cubicBezTo>
                  <a:cubicBezTo>
                    <a:pt x="3297" y="6659"/>
                    <a:pt x="3318" y="6657"/>
                    <a:pt x="3338" y="6657"/>
                  </a:cubicBezTo>
                  <a:close/>
                  <a:moveTo>
                    <a:pt x="4016" y="6283"/>
                  </a:moveTo>
                  <a:cubicBezTo>
                    <a:pt x="4078" y="6325"/>
                    <a:pt x="4132" y="6344"/>
                    <a:pt x="4132" y="6365"/>
                  </a:cubicBezTo>
                  <a:cubicBezTo>
                    <a:pt x="4132" y="6522"/>
                    <a:pt x="4222" y="6680"/>
                    <a:pt x="4141" y="6854"/>
                  </a:cubicBezTo>
                  <a:cubicBezTo>
                    <a:pt x="4025" y="6695"/>
                    <a:pt x="4014" y="6650"/>
                    <a:pt x="4016" y="6283"/>
                  </a:cubicBezTo>
                  <a:close/>
                  <a:moveTo>
                    <a:pt x="3819" y="6612"/>
                  </a:moveTo>
                  <a:cubicBezTo>
                    <a:pt x="3878" y="6612"/>
                    <a:pt x="3924" y="6635"/>
                    <a:pt x="3945" y="6726"/>
                  </a:cubicBezTo>
                  <a:cubicBezTo>
                    <a:pt x="3963" y="6805"/>
                    <a:pt x="3935" y="6863"/>
                    <a:pt x="3843" y="6875"/>
                  </a:cubicBezTo>
                  <a:cubicBezTo>
                    <a:pt x="3826" y="6877"/>
                    <a:pt x="3810" y="6879"/>
                    <a:pt x="3797" y="6879"/>
                  </a:cubicBezTo>
                  <a:cubicBezTo>
                    <a:pt x="3704" y="6879"/>
                    <a:pt x="3676" y="6824"/>
                    <a:pt x="3659" y="6635"/>
                  </a:cubicBezTo>
                  <a:cubicBezTo>
                    <a:pt x="3717" y="6627"/>
                    <a:pt x="3772" y="6612"/>
                    <a:pt x="3819" y="6612"/>
                  </a:cubicBezTo>
                  <a:close/>
                  <a:moveTo>
                    <a:pt x="3050" y="6674"/>
                  </a:moveTo>
                  <a:cubicBezTo>
                    <a:pt x="3102" y="6674"/>
                    <a:pt x="3146" y="6693"/>
                    <a:pt x="3157" y="6775"/>
                  </a:cubicBezTo>
                  <a:cubicBezTo>
                    <a:pt x="3162" y="6804"/>
                    <a:pt x="3108" y="6861"/>
                    <a:pt x="3073" y="6870"/>
                  </a:cubicBezTo>
                  <a:cubicBezTo>
                    <a:pt x="3049" y="6876"/>
                    <a:pt x="3028" y="6879"/>
                    <a:pt x="3009" y="6879"/>
                  </a:cubicBezTo>
                  <a:cubicBezTo>
                    <a:pt x="2926" y="6879"/>
                    <a:pt x="2884" y="6825"/>
                    <a:pt x="2896" y="6715"/>
                  </a:cubicBezTo>
                  <a:lnTo>
                    <a:pt x="2896" y="6715"/>
                  </a:lnTo>
                  <a:lnTo>
                    <a:pt x="2896" y="6716"/>
                  </a:lnTo>
                  <a:cubicBezTo>
                    <a:pt x="2915" y="6704"/>
                    <a:pt x="2930" y="6687"/>
                    <a:pt x="2948" y="6685"/>
                  </a:cubicBezTo>
                  <a:cubicBezTo>
                    <a:pt x="2981" y="6681"/>
                    <a:pt x="3017" y="6674"/>
                    <a:pt x="3050" y="6674"/>
                  </a:cubicBezTo>
                  <a:close/>
                  <a:moveTo>
                    <a:pt x="1024" y="6706"/>
                  </a:moveTo>
                  <a:cubicBezTo>
                    <a:pt x="1135" y="6706"/>
                    <a:pt x="1195" y="6768"/>
                    <a:pt x="1206" y="6893"/>
                  </a:cubicBezTo>
                  <a:cubicBezTo>
                    <a:pt x="1193" y="6894"/>
                    <a:pt x="1180" y="6895"/>
                    <a:pt x="1168" y="6895"/>
                  </a:cubicBezTo>
                  <a:cubicBezTo>
                    <a:pt x="1053" y="6895"/>
                    <a:pt x="980" y="6835"/>
                    <a:pt x="951" y="6713"/>
                  </a:cubicBezTo>
                  <a:cubicBezTo>
                    <a:pt x="978" y="6708"/>
                    <a:pt x="1002" y="6706"/>
                    <a:pt x="1024" y="6706"/>
                  </a:cubicBezTo>
                  <a:close/>
                  <a:moveTo>
                    <a:pt x="660" y="6687"/>
                  </a:moveTo>
                  <a:cubicBezTo>
                    <a:pt x="774" y="6687"/>
                    <a:pt x="841" y="6758"/>
                    <a:pt x="862" y="6900"/>
                  </a:cubicBezTo>
                  <a:cubicBezTo>
                    <a:pt x="858" y="6900"/>
                    <a:pt x="853" y="6900"/>
                    <a:pt x="848" y="6900"/>
                  </a:cubicBezTo>
                  <a:cubicBezTo>
                    <a:pt x="711" y="6900"/>
                    <a:pt x="637" y="6830"/>
                    <a:pt x="625" y="6690"/>
                  </a:cubicBezTo>
                  <a:cubicBezTo>
                    <a:pt x="638" y="6688"/>
                    <a:pt x="649" y="6687"/>
                    <a:pt x="660" y="6687"/>
                  </a:cubicBezTo>
                  <a:close/>
                  <a:moveTo>
                    <a:pt x="1346" y="6700"/>
                  </a:moveTo>
                  <a:cubicBezTo>
                    <a:pt x="1497" y="6700"/>
                    <a:pt x="1578" y="6766"/>
                    <a:pt x="1589" y="6897"/>
                  </a:cubicBezTo>
                  <a:cubicBezTo>
                    <a:pt x="1569" y="6900"/>
                    <a:pt x="1549" y="6901"/>
                    <a:pt x="1531" y="6901"/>
                  </a:cubicBezTo>
                  <a:cubicBezTo>
                    <a:pt x="1411" y="6901"/>
                    <a:pt x="1336" y="6834"/>
                    <a:pt x="1304" y="6701"/>
                  </a:cubicBezTo>
                  <a:cubicBezTo>
                    <a:pt x="1318" y="6700"/>
                    <a:pt x="1333" y="6700"/>
                    <a:pt x="1346" y="6700"/>
                  </a:cubicBezTo>
                  <a:close/>
                  <a:moveTo>
                    <a:pt x="8266" y="6120"/>
                  </a:moveTo>
                  <a:cubicBezTo>
                    <a:pt x="8332" y="6283"/>
                    <a:pt x="8338" y="6403"/>
                    <a:pt x="8211" y="6497"/>
                  </a:cubicBezTo>
                  <a:cubicBezTo>
                    <a:pt x="8020" y="6638"/>
                    <a:pt x="7825" y="6778"/>
                    <a:pt x="7626" y="6922"/>
                  </a:cubicBezTo>
                  <a:cubicBezTo>
                    <a:pt x="7519" y="6605"/>
                    <a:pt x="7524" y="6584"/>
                    <a:pt x="7750" y="6440"/>
                  </a:cubicBezTo>
                  <a:cubicBezTo>
                    <a:pt x="7918" y="6334"/>
                    <a:pt x="8085" y="6231"/>
                    <a:pt x="8266" y="6120"/>
                  </a:cubicBezTo>
                  <a:close/>
                  <a:moveTo>
                    <a:pt x="6447" y="5921"/>
                  </a:moveTo>
                  <a:cubicBezTo>
                    <a:pt x="6505" y="6026"/>
                    <a:pt x="6482" y="6102"/>
                    <a:pt x="6382" y="6167"/>
                  </a:cubicBezTo>
                  <a:cubicBezTo>
                    <a:pt x="6310" y="6215"/>
                    <a:pt x="6246" y="6277"/>
                    <a:pt x="6178" y="6331"/>
                  </a:cubicBezTo>
                  <a:cubicBezTo>
                    <a:pt x="6271" y="6302"/>
                    <a:pt x="6364" y="6272"/>
                    <a:pt x="6458" y="6242"/>
                  </a:cubicBezTo>
                  <a:lnTo>
                    <a:pt x="6458" y="6242"/>
                  </a:lnTo>
                  <a:cubicBezTo>
                    <a:pt x="6507" y="6511"/>
                    <a:pt x="6508" y="6513"/>
                    <a:pt x="6310" y="6637"/>
                  </a:cubicBezTo>
                  <a:cubicBezTo>
                    <a:pt x="6141" y="6743"/>
                    <a:pt x="5970" y="6843"/>
                    <a:pt x="5799" y="6945"/>
                  </a:cubicBezTo>
                  <a:cubicBezTo>
                    <a:pt x="5715" y="6801"/>
                    <a:pt x="5746" y="6654"/>
                    <a:pt x="5889" y="6502"/>
                  </a:cubicBezTo>
                  <a:lnTo>
                    <a:pt x="5889" y="6502"/>
                  </a:lnTo>
                  <a:cubicBezTo>
                    <a:pt x="5832" y="6511"/>
                    <a:pt x="5776" y="6521"/>
                    <a:pt x="5719" y="6530"/>
                  </a:cubicBezTo>
                  <a:cubicBezTo>
                    <a:pt x="5720" y="6331"/>
                    <a:pt x="5863" y="6211"/>
                    <a:pt x="6447" y="5921"/>
                  </a:cubicBezTo>
                  <a:close/>
                  <a:moveTo>
                    <a:pt x="3863" y="6917"/>
                  </a:moveTo>
                  <a:cubicBezTo>
                    <a:pt x="3928" y="6917"/>
                    <a:pt x="3979" y="6945"/>
                    <a:pt x="3988" y="7070"/>
                  </a:cubicBezTo>
                  <a:cubicBezTo>
                    <a:pt x="3950" y="7080"/>
                    <a:pt x="3916" y="7085"/>
                    <a:pt x="3886" y="7085"/>
                  </a:cubicBezTo>
                  <a:cubicBezTo>
                    <a:pt x="3789" y="7085"/>
                    <a:pt x="3732" y="7034"/>
                    <a:pt x="3715" y="6933"/>
                  </a:cubicBezTo>
                  <a:cubicBezTo>
                    <a:pt x="3765" y="6931"/>
                    <a:pt x="3818" y="6917"/>
                    <a:pt x="3863" y="6917"/>
                  </a:cubicBezTo>
                  <a:close/>
                  <a:moveTo>
                    <a:pt x="3471" y="6935"/>
                  </a:moveTo>
                  <a:cubicBezTo>
                    <a:pt x="3536" y="6935"/>
                    <a:pt x="3583" y="6967"/>
                    <a:pt x="3600" y="7090"/>
                  </a:cubicBezTo>
                  <a:cubicBezTo>
                    <a:pt x="3550" y="7112"/>
                    <a:pt x="3503" y="7130"/>
                    <a:pt x="3459" y="7130"/>
                  </a:cubicBezTo>
                  <a:cubicBezTo>
                    <a:pt x="3393" y="7130"/>
                    <a:pt x="3335" y="7090"/>
                    <a:pt x="3285" y="6967"/>
                  </a:cubicBezTo>
                  <a:cubicBezTo>
                    <a:pt x="3353" y="6957"/>
                    <a:pt x="3418" y="6935"/>
                    <a:pt x="3471" y="6935"/>
                  </a:cubicBezTo>
                  <a:close/>
                  <a:moveTo>
                    <a:pt x="3119" y="6954"/>
                  </a:moveTo>
                  <a:cubicBezTo>
                    <a:pt x="3157" y="6954"/>
                    <a:pt x="3189" y="6972"/>
                    <a:pt x="3207" y="7037"/>
                  </a:cubicBezTo>
                  <a:cubicBezTo>
                    <a:pt x="3216" y="7065"/>
                    <a:pt x="3176" y="7127"/>
                    <a:pt x="3143" y="7144"/>
                  </a:cubicBezTo>
                  <a:cubicBezTo>
                    <a:pt x="3119" y="7156"/>
                    <a:pt x="3098" y="7163"/>
                    <a:pt x="3079" y="7163"/>
                  </a:cubicBezTo>
                  <a:cubicBezTo>
                    <a:pt x="3030" y="7163"/>
                    <a:pt x="2994" y="7120"/>
                    <a:pt x="2944" y="7023"/>
                  </a:cubicBezTo>
                  <a:cubicBezTo>
                    <a:pt x="2959" y="7010"/>
                    <a:pt x="2970" y="6988"/>
                    <a:pt x="2987" y="6985"/>
                  </a:cubicBezTo>
                  <a:cubicBezTo>
                    <a:pt x="3030" y="6976"/>
                    <a:pt x="3078" y="6954"/>
                    <a:pt x="3119" y="6954"/>
                  </a:cubicBezTo>
                  <a:close/>
                  <a:moveTo>
                    <a:pt x="1091" y="7031"/>
                  </a:moveTo>
                  <a:cubicBezTo>
                    <a:pt x="1202" y="7031"/>
                    <a:pt x="1265" y="7090"/>
                    <a:pt x="1279" y="7207"/>
                  </a:cubicBezTo>
                  <a:cubicBezTo>
                    <a:pt x="1263" y="7209"/>
                    <a:pt x="1247" y="7210"/>
                    <a:pt x="1233" y="7210"/>
                  </a:cubicBezTo>
                  <a:cubicBezTo>
                    <a:pt x="1120" y="7210"/>
                    <a:pt x="1055" y="7152"/>
                    <a:pt x="1041" y="7035"/>
                  </a:cubicBezTo>
                  <a:cubicBezTo>
                    <a:pt x="1058" y="7032"/>
                    <a:pt x="1075" y="7031"/>
                    <a:pt x="1091" y="7031"/>
                  </a:cubicBezTo>
                  <a:close/>
                  <a:moveTo>
                    <a:pt x="6470" y="6663"/>
                  </a:moveTo>
                  <a:lnTo>
                    <a:pt x="6470" y="6663"/>
                  </a:lnTo>
                  <a:cubicBezTo>
                    <a:pt x="6461" y="6849"/>
                    <a:pt x="6285" y="6991"/>
                    <a:pt x="5778" y="7212"/>
                  </a:cubicBezTo>
                  <a:cubicBezTo>
                    <a:pt x="5816" y="7027"/>
                    <a:pt x="6063" y="6842"/>
                    <a:pt x="6470" y="6663"/>
                  </a:cubicBezTo>
                  <a:close/>
                  <a:moveTo>
                    <a:pt x="1419" y="7023"/>
                  </a:moveTo>
                  <a:cubicBezTo>
                    <a:pt x="1560" y="7023"/>
                    <a:pt x="1646" y="7085"/>
                    <a:pt x="1677" y="7209"/>
                  </a:cubicBezTo>
                  <a:cubicBezTo>
                    <a:pt x="1650" y="7215"/>
                    <a:pt x="1625" y="7217"/>
                    <a:pt x="1602" y="7217"/>
                  </a:cubicBezTo>
                  <a:cubicBezTo>
                    <a:pt x="1485" y="7217"/>
                    <a:pt x="1412" y="7153"/>
                    <a:pt x="1384" y="7024"/>
                  </a:cubicBezTo>
                  <a:cubicBezTo>
                    <a:pt x="1396" y="7023"/>
                    <a:pt x="1408" y="7023"/>
                    <a:pt x="1419" y="7023"/>
                  </a:cubicBezTo>
                  <a:close/>
                  <a:moveTo>
                    <a:pt x="808" y="7006"/>
                  </a:moveTo>
                  <a:cubicBezTo>
                    <a:pt x="912" y="7006"/>
                    <a:pt x="942" y="7083"/>
                    <a:pt x="922" y="7213"/>
                  </a:cubicBezTo>
                  <a:cubicBezTo>
                    <a:pt x="879" y="7223"/>
                    <a:pt x="838" y="7231"/>
                    <a:pt x="804" y="7231"/>
                  </a:cubicBezTo>
                  <a:cubicBezTo>
                    <a:pt x="740" y="7231"/>
                    <a:pt x="695" y="7203"/>
                    <a:pt x="691" y="7105"/>
                  </a:cubicBezTo>
                  <a:cubicBezTo>
                    <a:pt x="690" y="7074"/>
                    <a:pt x="737" y="7014"/>
                    <a:pt x="769" y="7010"/>
                  </a:cubicBezTo>
                  <a:cubicBezTo>
                    <a:pt x="783" y="7007"/>
                    <a:pt x="796" y="7006"/>
                    <a:pt x="808" y="7006"/>
                  </a:cubicBezTo>
                  <a:close/>
                  <a:moveTo>
                    <a:pt x="3525" y="7226"/>
                  </a:moveTo>
                  <a:cubicBezTo>
                    <a:pt x="3585" y="7226"/>
                    <a:pt x="3632" y="7260"/>
                    <a:pt x="3649" y="7390"/>
                  </a:cubicBezTo>
                  <a:cubicBezTo>
                    <a:pt x="3634" y="7391"/>
                    <a:pt x="3620" y="7392"/>
                    <a:pt x="3607" y="7392"/>
                  </a:cubicBezTo>
                  <a:cubicBezTo>
                    <a:pt x="3485" y="7392"/>
                    <a:pt x="3405" y="7348"/>
                    <a:pt x="3368" y="7258"/>
                  </a:cubicBezTo>
                  <a:cubicBezTo>
                    <a:pt x="3421" y="7248"/>
                    <a:pt x="3477" y="7226"/>
                    <a:pt x="3525" y="7226"/>
                  </a:cubicBezTo>
                  <a:close/>
                  <a:moveTo>
                    <a:pt x="8280" y="6560"/>
                  </a:moveTo>
                  <a:cubicBezTo>
                    <a:pt x="8378" y="6686"/>
                    <a:pt x="8399" y="6813"/>
                    <a:pt x="8284" y="6911"/>
                  </a:cubicBezTo>
                  <a:cubicBezTo>
                    <a:pt x="8081" y="7083"/>
                    <a:pt x="7858" y="7236"/>
                    <a:pt x="7626" y="7411"/>
                  </a:cubicBezTo>
                  <a:cubicBezTo>
                    <a:pt x="7549" y="7183"/>
                    <a:pt x="7569" y="7045"/>
                    <a:pt x="7752" y="6936"/>
                  </a:cubicBezTo>
                  <a:cubicBezTo>
                    <a:pt x="7933" y="6829"/>
                    <a:pt x="8097" y="6693"/>
                    <a:pt x="8280" y="6560"/>
                  </a:cubicBezTo>
                  <a:close/>
                  <a:moveTo>
                    <a:pt x="4227" y="7183"/>
                  </a:moveTo>
                  <a:lnTo>
                    <a:pt x="4227" y="7184"/>
                  </a:lnTo>
                  <a:cubicBezTo>
                    <a:pt x="4235" y="7256"/>
                    <a:pt x="4245" y="7327"/>
                    <a:pt x="4253" y="7400"/>
                  </a:cubicBezTo>
                  <a:cubicBezTo>
                    <a:pt x="4226" y="7403"/>
                    <a:pt x="4200" y="7408"/>
                    <a:pt x="4172" y="7413"/>
                  </a:cubicBezTo>
                  <a:cubicBezTo>
                    <a:pt x="4158" y="7340"/>
                    <a:pt x="4142" y="7269"/>
                    <a:pt x="4128" y="7196"/>
                  </a:cubicBezTo>
                  <a:cubicBezTo>
                    <a:pt x="4160" y="7192"/>
                    <a:pt x="4194" y="7188"/>
                    <a:pt x="4227" y="7183"/>
                  </a:cubicBezTo>
                  <a:close/>
                  <a:moveTo>
                    <a:pt x="3929" y="7188"/>
                  </a:moveTo>
                  <a:cubicBezTo>
                    <a:pt x="4033" y="7188"/>
                    <a:pt x="4027" y="7289"/>
                    <a:pt x="4028" y="7399"/>
                  </a:cubicBezTo>
                  <a:cubicBezTo>
                    <a:pt x="3970" y="7406"/>
                    <a:pt x="3915" y="7421"/>
                    <a:pt x="3869" y="7421"/>
                  </a:cubicBezTo>
                  <a:cubicBezTo>
                    <a:pt x="3815" y="7421"/>
                    <a:pt x="3775" y="7400"/>
                    <a:pt x="3759" y="7321"/>
                  </a:cubicBezTo>
                  <a:cubicBezTo>
                    <a:pt x="3752" y="7286"/>
                    <a:pt x="3831" y="7205"/>
                    <a:pt x="3881" y="7194"/>
                  </a:cubicBezTo>
                  <a:cubicBezTo>
                    <a:pt x="3899" y="7190"/>
                    <a:pt x="3915" y="7188"/>
                    <a:pt x="3929" y="7188"/>
                  </a:cubicBezTo>
                  <a:close/>
                  <a:moveTo>
                    <a:pt x="3080" y="7284"/>
                  </a:moveTo>
                  <a:cubicBezTo>
                    <a:pt x="3162" y="7284"/>
                    <a:pt x="3227" y="7318"/>
                    <a:pt x="3273" y="7384"/>
                  </a:cubicBezTo>
                  <a:cubicBezTo>
                    <a:pt x="3218" y="7408"/>
                    <a:pt x="3168" y="7427"/>
                    <a:pt x="3123" y="7427"/>
                  </a:cubicBezTo>
                  <a:cubicBezTo>
                    <a:pt x="3065" y="7427"/>
                    <a:pt x="3016" y="7395"/>
                    <a:pt x="2979" y="7299"/>
                  </a:cubicBezTo>
                  <a:cubicBezTo>
                    <a:pt x="3015" y="7289"/>
                    <a:pt x="3049" y="7284"/>
                    <a:pt x="3080" y="7284"/>
                  </a:cubicBezTo>
                  <a:close/>
                  <a:moveTo>
                    <a:pt x="6465" y="6943"/>
                  </a:moveTo>
                  <a:lnTo>
                    <a:pt x="6465" y="6943"/>
                  </a:lnTo>
                  <a:cubicBezTo>
                    <a:pt x="6484" y="7162"/>
                    <a:pt x="6353" y="7273"/>
                    <a:pt x="5841" y="7472"/>
                  </a:cubicBezTo>
                  <a:cubicBezTo>
                    <a:pt x="5808" y="7295"/>
                    <a:pt x="5953" y="7171"/>
                    <a:pt x="6465" y="6943"/>
                  </a:cubicBezTo>
                  <a:close/>
                  <a:moveTo>
                    <a:pt x="864" y="7352"/>
                  </a:moveTo>
                  <a:cubicBezTo>
                    <a:pt x="951" y="7352"/>
                    <a:pt x="1003" y="7389"/>
                    <a:pt x="993" y="7532"/>
                  </a:cubicBezTo>
                  <a:cubicBezTo>
                    <a:pt x="951" y="7541"/>
                    <a:pt x="910" y="7550"/>
                    <a:pt x="875" y="7550"/>
                  </a:cubicBezTo>
                  <a:cubicBezTo>
                    <a:pt x="803" y="7550"/>
                    <a:pt x="752" y="7512"/>
                    <a:pt x="754" y="7364"/>
                  </a:cubicBezTo>
                  <a:cubicBezTo>
                    <a:pt x="794" y="7357"/>
                    <a:pt x="832" y="7352"/>
                    <a:pt x="864" y="7352"/>
                  </a:cubicBezTo>
                  <a:close/>
                  <a:moveTo>
                    <a:pt x="1191" y="7388"/>
                  </a:moveTo>
                  <a:cubicBezTo>
                    <a:pt x="1284" y="7388"/>
                    <a:pt x="1336" y="7445"/>
                    <a:pt x="1348" y="7558"/>
                  </a:cubicBezTo>
                  <a:cubicBezTo>
                    <a:pt x="1314" y="7559"/>
                    <a:pt x="1281" y="7563"/>
                    <a:pt x="1250" y="7563"/>
                  </a:cubicBezTo>
                  <a:cubicBezTo>
                    <a:pt x="1168" y="7563"/>
                    <a:pt x="1104" y="7540"/>
                    <a:pt x="1105" y="7401"/>
                  </a:cubicBezTo>
                  <a:cubicBezTo>
                    <a:pt x="1136" y="7393"/>
                    <a:pt x="1165" y="7388"/>
                    <a:pt x="1191" y="7388"/>
                  </a:cubicBezTo>
                  <a:close/>
                  <a:moveTo>
                    <a:pt x="1561" y="7382"/>
                  </a:moveTo>
                  <a:cubicBezTo>
                    <a:pt x="1660" y="7382"/>
                    <a:pt x="1725" y="7442"/>
                    <a:pt x="1757" y="7563"/>
                  </a:cubicBezTo>
                  <a:cubicBezTo>
                    <a:pt x="1738" y="7565"/>
                    <a:pt x="1720" y="7566"/>
                    <a:pt x="1703" y="7566"/>
                  </a:cubicBezTo>
                  <a:cubicBezTo>
                    <a:pt x="1574" y="7566"/>
                    <a:pt x="1495" y="7510"/>
                    <a:pt x="1470" y="7396"/>
                  </a:cubicBezTo>
                  <a:cubicBezTo>
                    <a:pt x="1503" y="7387"/>
                    <a:pt x="1534" y="7382"/>
                    <a:pt x="1561" y="7382"/>
                  </a:cubicBezTo>
                  <a:close/>
                  <a:moveTo>
                    <a:pt x="3582" y="7487"/>
                  </a:moveTo>
                  <a:cubicBezTo>
                    <a:pt x="3652" y="7487"/>
                    <a:pt x="3695" y="7533"/>
                    <a:pt x="3686" y="7637"/>
                  </a:cubicBezTo>
                  <a:lnTo>
                    <a:pt x="3423" y="7637"/>
                  </a:lnTo>
                  <a:cubicBezTo>
                    <a:pt x="3415" y="7615"/>
                    <a:pt x="3408" y="7595"/>
                    <a:pt x="3401" y="7574"/>
                  </a:cubicBezTo>
                  <a:cubicBezTo>
                    <a:pt x="3449" y="7545"/>
                    <a:pt x="3493" y="7500"/>
                    <a:pt x="3544" y="7491"/>
                  </a:cubicBezTo>
                  <a:cubicBezTo>
                    <a:pt x="3557" y="7489"/>
                    <a:pt x="3570" y="7487"/>
                    <a:pt x="3582" y="7487"/>
                  </a:cubicBezTo>
                  <a:close/>
                  <a:moveTo>
                    <a:pt x="3176" y="7506"/>
                  </a:moveTo>
                  <a:cubicBezTo>
                    <a:pt x="3228" y="7506"/>
                    <a:pt x="3281" y="7545"/>
                    <a:pt x="3338" y="7647"/>
                  </a:cubicBezTo>
                  <a:lnTo>
                    <a:pt x="3053" y="7647"/>
                  </a:lnTo>
                  <a:cubicBezTo>
                    <a:pt x="3053" y="7621"/>
                    <a:pt x="3051" y="7595"/>
                    <a:pt x="3050" y="7569"/>
                  </a:cubicBezTo>
                  <a:cubicBezTo>
                    <a:pt x="3093" y="7531"/>
                    <a:pt x="3134" y="7506"/>
                    <a:pt x="3176" y="7506"/>
                  </a:cubicBezTo>
                  <a:close/>
                  <a:moveTo>
                    <a:pt x="3933" y="7484"/>
                  </a:moveTo>
                  <a:cubicBezTo>
                    <a:pt x="3998" y="7484"/>
                    <a:pt x="4052" y="7522"/>
                    <a:pt x="4095" y="7644"/>
                  </a:cubicBezTo>
                  <a:cubicBezTo>
                    <a:pt x="4035" y="7650"/>
                    <a:pt x="3981" y="7659"/>
                    <a:pt x="3936" y="7659"/>
                  </a:cubicBezTo>
                  <a:cubicBezTo>
                    <a:pt x="3861" y="7659"/>
                    <a:pt x="3809" y="7633"/>
                    <a:pt x="3785" y="7522"/>
                  </a:cubicBezTo>
                  <a:cubicBezTo>
                    <a:pt x="3839" y="7502"/>
                    <a:pt x="3888" y="7484"/>
                    <a:pt x="3933" y="7484"/>
                  </a:cubicBezTo>
                  <a:close/>
                  <a:moveTo>
                    <a:pt x="8311" y="7039"/>
                  </a:moveTo>
                  <a:cubicBezTo>
                    <a:pt x="8379" y="7165"/>
                    <a:pt x="8373" y="7253"/>
                    <a:pt x="8279" y="7325"/>
                  </a:cubicBezTo>
                  <a:cubicBezTo>
                    <a:pt x="8082" y="7476"/>
                    <a:pt x="7884" y="7627"/>
                    <a:pt x="7665" y="7794"/>
                  </a:cubicBezTo>
                  <a:cubicBezTo>
                    <a:pt x="7608" y="7671"/>
                    <a:pt x="7593" y="7581"/>
                    <a:pt x="7687" y="7508"/>
                  </a:cubicBezTo>
                  <a:cubicBezTo>
                    <a:pt x="7890" y="7350"/>
                    <a:pt x="8098" y="7198"/>
                    <a:pt x="8311" y="7039"/>
                  </a:cubicBezTo>
                  <a:close/>
                  <a:moveTo>
                    <a:pt x="6461" y="7244"/>
                  </a:moveTo>
                  <a:lnTo>
                    <a:pt x="6461" y="7244"/>
                  </a:lnTo>
                  <a:cubicBezTo>
                    <a:pt x="6529" y="7380"/>
                    <a:pt x="6535" y="7477"/>
                    <a:pt x="6404" y="7556"/>
                  </a:cubicBezTo>
                  <a:cubicBezTo>
                    <a:pt x="6234" y="7657"/>
                    <a:pt x="6066" y="7760"/>
                    <a:pt x="5876" y="7876"/>
                  </a:cubicBezTo>
                  <a:cubicBezTo>
                    <a:pt x="5797" y="7707"/>
                    <a:pt x="5822" y="7610"/>
                    <a:pt x="5956" y="7540"/>
                  </a:cubicBezTo>
                  <a:cubicBezTo>
                    <a:pt x="6121" y="7451"/>
                    <a:pt x="6280" y="7350"/>
                    <a:pt x="6461" y="7244"/>
                  </a:cubicBezTo>
                  <a:close/>
                  <a:moveTo>
                    <a:pt x="832" y="7681"/>
                  </a:moveTo>
                  <a:cubicBezTo>
                    <a:pt x="968" y="7687"/>
                    <a:pt x="1051" y="7752"/>
                    <a:pt x="1083" y="7877"/>
                  </a:cubicBezTo>
                  <a:cubicBezTo>
                    <a:pt x="1059" y="7882"/>
                    <a:pt x="1036" y="7884"/>
                    <a:pt x="1014" y="7884"/>
                  </a:cubicBezTo>
                  <a:cubicBezTo>
                    <a:pt x="904" y="7884"/>
                    <a:pt x="842" y="7816"/>
                    <a:pt x="832" y="7681"/>
                  </a:cubicBezTo>
                  <a:close/>
                  <a:moveTo>
                    <a:pt x="1289" y="7674"/>
                  </a:moveTo>
                  <a:cubicBezTo>
                    <a:pt x="1409" y="7674"/>
                    <a:pt x="1455" y="7748"/>
                    <a:pt x="1450" y="7884"/>
                  </a:cubicBezTo>
                  <a:cubicBezTo>
                    <a:pt x="1427" y="7888"/>
                    <a:pt x="1405" y="7890"/>
                    <a:pt x="1384" y="7890"/>
                  </a:cubicBezTo>
                  <a:cubicBezTo>
                    <a:pt x="1263" y="7890"/>
                    <a:pt x="1199" y="7822"/>
                    <a:pt x="1195" y="7685"/>
                  </a:cubicBezTo>
                  <a:cubicBezTo>
                    <a:pt x="1231" y="7677"/>
                    <a:pt x="1262" y="7674"/>
                    <a:pt x="1289" y="7674"/>
                  </a:cubicBezTo>
                  <a:close/>
                  <a:moveTo>
                    <a:pt x="1621" y="7709"/>
                  </a:moveTo>
                  <a:cubicBezTo>
                    <a:pt x="1742" y="7709"/>
                    <a:pt x="1808" y="7787"/>
                    <a:pt x="1819" y="7941"/>
                  </a:cubicBezTo>
                  <a:cubicBezTo>
                    <a:pt x="1794" y="7943"/>
                    <a:pt x="1771" y="7945"/>
                    <a:pt x="1749" y="7945"/>
                  </a:cubicBezTo>
                  <a:cubicBezTo>
                    <a:pt x="1604" y="7945"/>
                    <a:pt x="1523" y="7891"/>
                    <a:pt x="1547" y="7717"/>
                  </a:cubicBezTo>
                  <a:cubicBezTo>
                    <a:pt x="1574" y="7712"/>
                    <a:pt x="1598" y="7709"/>
                    <a:pt x="1621" y="7709"/>
                  </a:cubicBezTo>
                  <a:close/>
                  <a:moveTo>
                    <a:pt x="4288" y="7752"/>
                  </a:moveTo>
                  <a:cubicBezTo>
                    <a:pt x="4292" y="7813"/>
                    <a:pt x="4297" y="7875"/>
                    <a:pt x="4301" y="7936"/>
                  </a:cubicBezTo>
                  <a:cubicBezTo>
                    <a:pt x="4286" y="7939"/>
                    <a:pt x="4271" y="7942"/>
                    <a:pt x="4257" y="7945"/>
                  </a:cubicBezTo>
                  <a:cubicBezTo>
                    <a:pt x="4241" y="7883"/>
                    <a:pt x="4227" y="7821"/>
                    <a:pt x="4211" y="7759"/>
                  </a:cubicBezTo>
                  <a:cubicBezTo>
                    <a:pt x="4238" y="7757"/>
                    <a:pt x="4263" y="7754"/>
                    <a:pt x="4288" y="7752"/>
                  </a:cubicBezTo>
                  <a:close/>
                  <a:moveTo>
                    <a:pt x="3242" y="7767"/>
                  </a:moveTo>
                  <a:cubicBezTo>
                    <a:pt x="3285" y="7767"/>
                    <a:pt x="3321" y="7786"/>
                    <a:pt x="3349" y="7850"/>
                  </a:cubicBezTo>
                  <a:cubicBezTo>
                    <a:pt x="3358" y="7872"/>
                    <a:pt x="3330" y="7938"/>
                    <a:pt x="3308" y="7944"/>
                  </a:cubicBezTo>
                  <a:cubicBezTo>
                    <a:pt x="3279" y="7951"/>
                    <a:pt x="3250" y="7957"/>
                    <a:pt x="3223" y="7957"/>
                  </a:cubicBezTo>
                  <a:cubicBezTo>
                    <a:pt x="3160" y="7957"/>
                    <a:pt x="3107" y="7925"/>
                    <a:pt x="3089" y="7803"/>
                  </a:cubicBezTo>
                  <a:cubicBezTo>
                    <a:pt x="3145" y="7788"/>
                    <a:pt x="3197" y="7767"/>
                    <a:pt x="3242" y="7767"/>
                  </a:cubicBezTo>
                  <a:close/>
                  <a:moveTo>
                    <a:pt x="3598" y="7770"/>
                  </a:moveTo>
                  <a:cubicBezTo>
                    <a:pt x="3665" y="7770"/>
                    <a:pt x="3723" y="7813"/>
                    <a:pt x="3770" y="7950"/>
                  </a:cubicBezTo>
                  <a:cubicBezTo>
                    <a:pt x="3710" y="7952"/>
                    <a:pt x="3655" y="7961"/>
                    <a:pt x="3608" y="7961"/>
                  </a:cubicBezTo>
                  <a:cubicBezTo>
                    <a:pt x="3531" y="7961"/>
                    <a:pt x="3477" y="7935"/>
                    <a:pt x="3459" y="7809"/>
                  </a:cubicBezTo>
                  <a:cubicBezTo>
                    <a:pt x="3509" y="7787"/>
                    <a:pt x="3556" y="7770"/>
                    <a:pt x="3598" y="7770"/>
                  </a:cubicBezTo>
                  <a:close/>
                  <a:moveTo>
                    <a:pt x="4015" y="7737"/>
                  </a:moveTo>
                  <a:cubicBezTo>
                    <a:pt x="4115" y="7737"/>
                    <a:pt x="4124" y="7834"/>
                    <a:pt x="4120" y="7964"/>
                  </a:cubicBezTo>
                  <a:cubicBezTo>
                    <a:pt x="4071" y="7965"/>
                    <a:pt x="4023" y="7974"/>
                    <a:pt x="3980" y="7974"/>
                  </a:cubicBezTo>
                  <a:cubicBezTo>
                    <a:pt x="3918" y="7974"/>
                    <a:pt x="3868" y="7955"/>
                    <a:pt x="3847" y="7864"/>
                  </a:cubicBezTo>
                  <a:cubicBezTo>
                    <a:pt x="3840" y="7832"/>
                    <a:pt x="3919" y="7754"/>
                    <a:pt x="3968" y="7742"/>
                  </a:cubicBezTo>
                  <a:cubicBezTo>
                    <a:pt x="3985" y="7739"/>
                    <a:pt x="4001" y="7737"/>
                    <a:pt x="4015" y="7737"/>
                  </a:cubicBezTo>
                  <a:close/>
                  <a:moveTo>
                    <a:pt x="6479" y="7585"/>
                  </a:moveTo>
                  <a:lnTo>
                    <a:pt x="6479" y="7585"/>
                  </a:lnTo>
                  <a:cubicBezTo>
                    <a:pt x="6581" y="7733"/>
                    <a:pt x="6526" y="7808"/>
                    <a:pt x="6420" y="7870"/>
                  </a:cubicBezTo>
                  <a:cubicBezTo>
                    <a:pt x="6258" y="7965"/>
                    <a:pt x="6096" y="8060"/>
                    <a:pt x="5934" y="8155"/>
                  </a:cubicBezTo>
                  <a:cubicBezTo>
                    <a:pt x="5914" y="8136"/>
                    <a:pt x="5893" y="8117"/>
                    <a:pt x="5871" y="8098"/>
                  </a:cubicBezTo>
                  <a:cubicBezTo>
                    <a:pt x="5953" y="7796"/>
                    <a:pt x="6288" y="7784"/>
                    <a:pt x="6479" y="7585"/>
                  </a:cubicBezTo>
                  <a:close/>
                  <a:moveTo>
                    <a:pt x="8336" y="7418"/>
                  </a:moveTo>
                  <a:cubicBezTo>
                    <a:pt x="8397" y="7593"/>
                    <a:pt x="8388" y="7716"/>
                    <a:pt x="8238" y="7815"/>
                  </a:cubicBezTo>
                  <a:cubicBezTo>
                    <a:pt x="8058" y="7935"/>
                    <a:pt x="7884" y="8064"/>
                    <a:pt x="7681" y="8206"/>
                  </a:cubicBezTo>
                  <a:cubicBezTo>
                    <a:pt x="7625" y="8029"/>
                    <a:pt x="7631" y="7933"/>
                    <a:pt x="7740" y="7856"/>
                  </a:cubicBezTo>
                  <a:cubicBezTo>
                    <a:pt x="7934" y="7719"/>
                    <a:pt x="8123" y="7575"/>
                    <a:pt x="8336" y="7418"/>
                  </a:cubicBezTo>
                  <a:close/>
                  <a:moveTo>
                    <a:pt x="962" y="8062"/>
                  </a:moveTo>
                  <a:cubicBezTo>
                    <a:pt x="1070" y="8062"/>
                    <a:pt x="1134" y="8124"/>
                    <a:pt x="1158" y="8248"/>
                  </a:cubicBezTo>
                  <a:cubicBezTo>
                    <a:pt x="1134" y="8253"/>
                    <a:pt x="1112" y="8255"/>
                    <a:pt x="1091" y="8255"/>
                  </a:cubicBezTo>
                  <a:cubicBezTo>
                    <a:pt x="982" y="8255"/>
                    <a:pt x="917" y="8192"/>
                    <a:pt x="895" y="8068"/>
                  </a:cubicBezTo>
                  <a:cubicBezTo>
                    <a:pt x="919" y="8064"/>
                    <a:pt x="942" y="8062"/>
                    <a:pt x="962" y="8062"/>
                  </a:cubicBezTo>
                  <a:close/>
                  <a:moveTo>
                    <a:pt x="3234" y="8074"/>
                  </a:moveTo>
                  <a:cubicBezTo>
                    <a:pt x="3327" y="8074"/>
                    <a:pt x="3387" y="8131"/>
                    <a:pt x="3414" y="8245"/>
                  </a:cubicBezTo>
                  <a:cubicBezTo>
                    <a:pt x="3365" y="8255"/>
                    <a:pt x="3319" y="8263"/>
                    <a:pt x="3280" y="8263"/>
                  </a:cubicBezTo>
                  <a:cubicBezTo>
                    <a:pt x="3193" y="8263"/>
                    <a:pt x="3140" y="8224"/>
                    <a:pt x="3145" y="8088"/>
                  </a:cubicBezTo>
                  <a:cubicBezTo>
                    <a:pt x="3178" y="8078"/>
                    <a:pt x="3207" y="8074"/>
                    <a:pt x="3234" y="8074"/>
                  </a:cubicBezTo>
                  <a:close/>
                  <a:moveTo>
                    <a:pt x="3675" y="8042"/>
                  </a:moveTo>
                  <a:cubicBezTo>
                    <a:pt x="3786" y="8042"/>
                    <a:pt x="3797" y="8128"/>
                    <a:pt x="3770" y="8245"/>
                  </a:cubicBezTo>
                  <a:cubicBezTo>
                    <a:pt x="3726" y="8253"/>
                    <a:pt x="3680" y="8265"/>
                    <a:pt x="3640" y="8265"/>
                  </a:cubicBezTo>
                  <a:cubicBezTo>
                    <a:pt x="3584" y="8265"/>
                    <a:pt x="3540" y="8240"/>
                    <a:pt x="3527" y="8141"/>
                  </a:cubicBezTo>
                  <a:cubicBezTo>
                    <a:pt x="3524" y="8113"/>
                    <a:pt x="3595" y="8051"/>
                    <a:pt x="3638" y="8045"/>
                  </a:cubicBezTo>
                  <a:cubicBezTo>
                    <a:pt x="3651" y="8043"/>
                    <a:pt x="3664" y="8042"/>
                    <a:pt x="3675" y="8042"/>
                  </a:cubicBezTo>
                  <a:close/>
                  <a:moveTo>
                    <a:pt x="1272" y="8053"/>
                  </a:moveTo>
                  <a:cubicBezTo>
                    <a:pt x="1426" y="8053"/>
                    <a:pt x="1513" y="8125"/>
                    <a:pt x="1532" y="8272"/>
                  </a:cubicBezTo>
                  <a:cubicBezTo>
                    <a:pt x="1510" y="8276"/>
                    <a:pt x="1488" y="8278"/>
                    <a:pt x="1469" y="8278"/>
                  </a:cubicBezTo>
                  <a:cubicBezTo>
                    <a:pt x="1351" y="8278"/>
                    <a:pt x="1279" y="8203"/>
                    <a:pt x="1254" y="8053"/>
                  </a:cubicBezTo>
                  <a:cubicBezTo>
                    <a:pt x="1260" y="8053"/>
                    <a:pt x="1266" y="8053"/>
                    <a:pt x="1272" y="8053"/>
                  </a:cubicBezTo>
                  <a:close/>
                  <a:moveTo>
                    <a:pt x="4017" y="8026"/>
                  </a:moveTo>
                  <a:cubicBezTo>
                    <a:pt x="4165" y="8026"/>
                    <a:pt x="4167" y="8132"/>
                    <a:pt x="4170" y="8260"/>
                  </a:cubicBezTo>
                  <a:cubicBezTo>
                    <a:pt x="4120" y="8265"/>
                    <a:pt x="4069" y="8279"/>
                    <a:pt x="4025" y="8279"/>
                  </a:cubicBezTo>
                  <a:cubicBezTo>
                    <a:pt x="3968" y="8279"/>
                    <a:pt x="3921" y="8257"/>
                    <a:pt x="3896" y="8170"/>
                  </a:cubicBezTo>
                  <a:cubicBezTo>
                    <a:pt x="3874" y="8090"/>
                    <a:pt x="3906" y="8033"/>
                    <a:pt x="4000" y="8027"/>
                  </a:cubicBezTo>
                  <a:cubicBezTo>
                    <a:pt x="4006" y="8027"/>
                    <a:pt x="4011" y="8026"/>
                    <a:pt x="4017" y="8026"/>
                  </a:cubicBezTo>
                  <a:close/>
                  <a:moveTo>
                    <a:pt x="1875" y="8024"/>
                  </a:moveTo>
                  <a:cubicBezTo>
                    <a:pt x="1882" y="8134"/>
                    <a:pt x="1888" y="8226"/>
                    <a:pt x="1895" y="8323"/>
                  </a:cubicBezTo>
                  <a:cubicBezTo>
                    <a:pt x="1737" y="8308"/>
                    <a:pt x="1646" y="8214"/>
                    <a:pt x="1624" y="8040"/>
                  </a:cubicBezTo>
                  <a:cubicBezTo>
                    <a:pt x="1700" y="8035"/>
                    <a:pt x="1775" y="8030"/>
                    <a:pt x="1875" y="8024"/>
                  </a:cubicBezTo>
                  <a:close/>
                  <a:moveTo>
                    <a:pt x="8298" y="7902"/>
                  </a:moveTo>
                  <a:cubicBezTo>
                    <a:pt x="8320" y="7909"/>
                    <a:pt x="8341" y="7917"/>
                    <a:pt x="8361" y="7926"/>
                  </a:cubicBezTo>
                  <a:cubicBezTo>
                    <a:pt x="8359" y="7983"/>
                    <a:pt x="8379" y="8068"/>
                    <a:pt x="8349" y="8093"/>
                  </a:cubicBezTo>
                  <a:cubicBezTo>
                    <a:pt x="8153" y="8254"/>
                    <a:pt x="7946" y="8402"/>
                    <a:pt x="7717" y="8522"/>
                  </a:cubicBezTo>
                  <a:cubicBezTo>
                    <a:pt x="7755" y="8151"/>
                    <a:pt x="8131" y="8133"/>
                    <a:pt x="8298" y="7902"/>
                  </a:cubicBezTo>
                  <a:close/>
                  <a:moveTo>
                    <a:pt x="3273" y="8369"/>
                  </a:moveTo>
                  <a:cubicBezTo>
                    <a:pt x="3381" y="8369"/>
                    <a:pt x="3449" y="8432"/>
                    <a:pt x="3477" y="8556"/>
                  </a:cubicBezTo>
                  <a:cubicBezTo>
                    <a:pt x="3462" y="8558"/>
                    <a:pt x="3447" y="8558"/>
                    <a:pt x="3433" y="8558"/>
                  </a:cubicBezTo>
                  <a:cubicBezTo>
                    <a:pt x="3301" y="8558"/>
                    <a:pt x="3227" y="8498"/>
                    <a:pt x="3208" y="8375"/>
                  </a:cubicBezTo>
                  <a:cubicBezTo>
                    <a:pt x="3231" y="8371"/>
                    <a:pt x="3253" y="8369"/>
                    <a:pt x="3273" y="8369"/>
                  </a:cubicBezTo>
                  <a:close/>
                  <a:moveTo>
                    <a:pt x="3714" y="8342"/>
                  </a:moveTo>
                  <a:cubicBezTo>
                    <a:pt x="3848" y="8342"/>
                    <a:pt x="3851" y="8447"/>
                    <a:pt x="3829" y="8575"/>
                  </a:cubicBezTo>
                  <a:cubicBezTo>
                    <a:pt x="3788" y="8584"/>
                    <a:pt x="3749" y="8590"/>
                    <a:pt x="3716" y="8590"/>
                  </a:cubicBezTo>
                  <a:cubicBezTo>
                    <a:pt x="3635" y="8590"/>
                    <a:pt x="3582" y="8556"/>
                    <a:pt x="3582" y="8444"/>
                  </a:cubicBezTo>
                  <a:cubicBezTo>
                    <a:pt x="3582" y="8410"/>
                    <a:pt x="3647" y="8347"/>
                    <a:pt x="3687" y="8343"/>
                  </a:cubicBezTo>
                  <a:cubicBezTo>
                    <a:pt x="3696" y="8342"/>
                    <a:pt x="3705" y="8342"/>
                    <a:pt x="3714" y="8342"/>
                  </a:cubicBezTo>
                  <a:close/>
                  <a:moveTo>
                    <a:pt x="4020" y="8365"/>
                  </a:moveTo>
                  <a:cubicBezTo>
                    <a:pt x="4136" y="8365"/>
                    <a:pt x="4198" y="8449"/>
                    <a:pt x="4207" y="8617"/>
                  </a:cubicBezTo>
                  <a:cubicBezTo>
                    <a:pt x="4046" y="8617"/>
                    <a:pt x="3964" y="8535"/>
                    <a:pt x="3959" y="8372"/>
                  </a:cubicBezTo>
                  <a:cubicBezTo>
                    <a:pt x="3981" y="8367"/>
                    <a:pt x="4001" y="8365"/>
                    <a:pt x="4020" y="8365"/>
                  </a:cubicBezTo>
                  <a:close/>
                  <a:moveTo>
                    <a:pt x="1416" y="8449"/>
                  </a:moveTo>
                  <a:cubicBezTo>
                    <a:pt x="1527" y="8449"/>
                    <a:pt x="1594" y="8513"/>
                    <a:pt x="1619" y="8642"/>
                  </a:cubicBezTo>
                  <a:cubicBezTo>
                    <a:pt x="1586" y="8651"/>
                    <a:pt x="1556" y="8655"/>
                    <a:pt x="1530" y="8655"/>
                  </a:cubicBezTo>
                  <a:cubicBezTo>
                    <a:pt x="1424" y="8655"/>
                    <a:pt x="1366" y="8588"/>
                    <a:pt x="1356" y="8454"/>
                  </a:cubicBezTo>
                  <a:cubicBezTo>
                    <a:pt x="1377" y="8450"/>
                    <a:pt x="1397" y="8449"/>
                    <a:pt x="1416" y="8449"/>
                  </a:cubicBezTo>
                  <a:close/>
                  <a:moveTo>
                    <a:pt x="1037" y="8440"/>
                  </a:moveTo>
                  <a:cubicBezTo>
                    <a:pt x="1153" y="8440"/>
                    <a:pt x="1218" y="8512"/>
                    <a:pt x="1236" y="8656"/>
                  </a:cubicBezTo>
                  <a:cubicBezTo>
                    <a:pt x="1234" y="8656"/>
                    <a:pt x="1233" y="8656"/>
                    <a:pt x="1232" y="8656"/>
                  </a:cubicBezTo>
                  <a:cubicBezTo>
                    <a:pt x="1081" y="8656"/>
                    <a:pt x="996" y="8586"/>
                    <a:pt x="976" y="8446"/>
                  </a:cubicBezTo>
                  <a:cubicBezTo>
                    <a:pt x="998" y="8442"/>
                    <a:pt x="1018" y="8440"/>
                    <a:pt x="1037" y="8440"/>
                  </a:cubicBezTo>
                  <a:close/>
                  <a:moveTo>
                    <a:pt x="1744" y="8447"/>
                  </a:moveTo>
                  <a:cubicBezTo>
                    <a:pt x="1872" y="8447"/>
                    <a:pt x="1935" y="8519"/>
                    <a:pt x="1935" y="8661"/>
                  </a:cubicBezTo>
                  <a:cubicBezTo>
                    <a:pt x="1932" y="8661"/>
                    <a:pt x="1928" y="8661"/>
                    <a:pt x="1924" y="8661"/>
                  </a:cubicBezTo>
                  <a:cubicBezTo>
                    <a:pt x="1813" y="8661"/>
                    <a:pt x="1744" y="8591"/>
                    <a:pt x="1716" y="8448"/>
                  </a:cubicBezTo>
                  <a:cubicBezTo>
                    <a:pt x="1726" y="8447"/>
                    <a:pt x="1735" y="8447"/>
                    <a:pt x="1744" y="8447"/>
                  </a:cubicBezTo>
                  <a:close/>
                  <a:moveTo>
                    <a:pt x="2069" y="4661"/>
                  </a:moveTo>
                  <a:lnTo>
                    <a:pt x="2069" y="4661"/>
                  </a:lnTo>
                  <a:cubicBezTo>
                    <a:pt x="2305" y="4667"/>
                    <a:pt x="2393" y="4807"/>
                    <a:pt x="2421" y="4971"/>
                  </a:cubicBezTo>
                  <a:cubicBezTo>
                    <a:pt x="2524" y="5588"/>
                    <a:pt x="2730" y="6184"/>
                    <a:pt x="2762" y="6816"/>
                  </a:cubicBezTo>
                  <a:cubicBezTo>
                    <a:pt x="2786" y="7289"/>
                    <a:pt x="2857" y="7760"/>
                    <a:pt x="2904" y="8231"/>
                  </a:cubicBezTo>
                  <a:cubicBezTo>
                    <a:pt x="2919" y="8391"/>
                    <a:pt x="2926" y="8552"/>
                    <a:pt x="2938" y="8711"/>
                  </a:cubicBezTo>
                  <a:cubicBezTo>
                    <a:pt x="2917" y="8716"/>
                    <a:pt x="2897" y="8719"/>
                    <a:pt x="2876" y="8723"/>
                  </a:cubicBezTo>
                  <a:lnTo>
                    <a:pt x="2876" y="8723"/>
                  </a:lnTo>
                  <a:cubicBezTo>
                    <a:pt x="2608" y="7372"/>
                    <a:pt x="2339" y="6022"/>
                    <a:pt x="2069" y="4661"/>
                  </a:cubicBezTo>
                  <a:close/>
                  <a:moveTo>
                    <a:pt x="6515" y="7939"/>
                  </a:moveTo>
                  <a:lnTo>
                    <a:pt x="6515" y="7939"/>
                  </a:lnTo>
                  <a:cubicBezTo>
                    <a:pt x="6604" y="8096"/>
                    <a:pt x="6537" y="8197"/>
                    <a:pt x="6470" y="8298"/>
                  </a:cubicBezTo>
                  <a:cubicBezTo>
                    <a:pt x="6612" y="8366"/>
                    <a:pt x="6636" y="8422"/>
                    <a:pt x="6537" y="8481"/>
                  </a:cubicBezTo>
                  <a:cubicBezTo>
                    <a:pt x="6352" y="8592"/>
                    <a:pt x="6157" y="8685"/>
                    <a:pt x="5972" y="8781"/>
                  </a:cubicBezTo>
                  <a:cubicBezTo>
                    <a:pt x="5870" y="8661"/>
                    <a:pt x="5937" y="8618"/>
                    <a:pt x="6008" y="8571"/>
                  </a:cubicBezTo>
                  <a:cubicBezTo>
                    <a:pt x="6146" y="8479"/>
                    <a:pt x="6283" y="8381"/>
                    <a:pt x="6420" y="8287"/>
                  </a:cubicBezTo>
                  <a:lnTo>
                    <a:pt x="6420" y="8287"/>
                  </a:lnTo>
                  <a:cubicBezTo>
                    <a:pt x="6260" y="8367"/>
                    <a:pt x="6102" y="8447"/>
                    <a:pt x="5941" y="8528"/>
                  </a:cubicBezTo>
                  <a:cubicBezTo>
                    <a:pt x="5874" y="8417"/>
                    <a:pt x="5863" y="8328"/>
                    <a:pt x="5954" y="8270"/>
                  </a:cubicBezTo>
                  <a:cubicBezTo>
                    <a:pt x="6138" y="8152"/>
                    <a:pt x="6328" y="8047"/>
                    <a:pt x="6515" y="7939"/>
                  </a:cubicBezTo>
                  <a:close/>
                  <a:moveTo>
                    <a:pt x="3334" y="8712"/>
                  </a:moveTo>
                  <a:cubicBezTo>
                    <a:pt x="3452" y="8712"/>
                    <a:pt x="3515" y="8773"/>
                    <a:pt x="3524" y="8898"/>
                  </a:cubicBezTo>
                  <a:cubicBezTo>
                    <a:pt x="3501" y="8902"/>
                    <a:pt x="3479" y="8904"/>
                    <a:pt x="3459" y="8904"/>
                  </a:cubicBezTo>
                  <a:cubicBezTo>
                    <a:pt x="3351" y="8904"/>
                    <a:pt x="3288" y="8842"/>
                    <a:pt x="3270" y="8717"/>
                  </a:cubicBezTo>
                  <a:cubicBezTo>
                    <a:pt x="3293" y="8714"/>
                    <a:pt x="3314" y="8712"/>
                    <a:pt x="3334" y="8712"/>
                  </a:cubicBezTo>
                  <a:close/>
                  <a:moveTo>
                    <a:pt x="3707" y="8713"/>
                  </a:moveTo>
                  <a:cubicBezTo>
                    <a:pt x="3822" y="8713"/>
                    <a:pt x="3885" y="8779"/>
                    <a:pt x="3897" y="8908"/>
                  </a:cubicBezTo>
                  <a:cubicBezTo>
                    <a:pt x="3878" y="8911"/>
                    <a:pt x="3859" y="8913"/>
                    <a:pt x="3841" y="8913"/>
                  </a:cubicBezTo>
                  <a:cubicBezTo>
                    <a:pt x="3726" y="8913"/>
                    <a:pt x="3661" y="8848"/>
                    <a:pt x="3646" y="8718"/>
                  </a:cubicBezTo>
                  <a:cubicBezTo>
                    <a:pt x="3668" y="8715"/>
                    <a:pt x="3688" y="8713"/>
                    <a:pt x="3707" y="8713"/>
                  </a:cubicBezTo>
                  <a:close/>
                  <a:moveTo>
                    <a:pt x="4039" y="8714"/>
                  </a:moveTo>
                  <a:cubicBezTo>
                    <a:pt x="4170" y="8714"/>
                    <a:pt x="4247" y="8778"/>
                    <a:pt x="4270" y="8907"/>
                  </a:cubicBezTo>
                  <a:cubicBezTo>
                    <a:pt x="4241" y="8915"/>
                    <a:pt x="4214" y="8919"/>
                    <a:pt x="4189" y="8919"/>
                  </a:cubicBezTo>
                  <a:cubicBezTo>
                    <a:pt x="4086" y="8919"/>
                    <a:pt x="4025" y="8851"/>
                    <a:pt x="4004" y="8716"/>
                  </a:cubicBezTo>
                  <a:cubicBezTo>
                    <a:pt x="4016" y="8715"/>
                    <a:pt x="4028" y="8714"/>
                    <a:pt x="4039" y="8714"/>
                  </a:cubicBezTo>
                  <a:close/>
                  <a:moveTo>
                    <a:pt x="1122" y="8797"/>
                  </a:moveTo>
                  <a:cubicBezTo>
                    <a:pt x="1226" y="8797"/>
                    <a:pt x="1289" y="8852"/>
                    <a:pt x="1311" y="8962"/>
                  </a:cubicBezTo>
                  <a:cubicBezTo>
                    <a:pt x="1287" y="8966"/>
                    <a:pt x="1265" y="8968"/>
                    <a:pt x="1245" y="8968"/>
                  </a:cubicBezTo>
                  <a:cubicBezTo>
                    <a:pt x="1135" y="8968"/>
                    <a:pt x="1072" y="8913"/>
                    <a:pt x="1055" y="8804"/>
                  </a:cubicBezTo>
                  <a:cubicBezTo>
                    <a:pt x="1079" y="8799"/>
                    <a:pt x="1101" y="8797"/>
                    <a:pt x="1122" y="8797"/>
                  </a:cubicBezTo>
                  <a:close/>
                  <a:moveTo>
                    <a:pt x="1501" y="8795"/>
                  </a:moveTo>
                  <a:cubicBezTo>
                    <a:pt x="1609" y="8795"/>
                    <a:pt x="1673" y="8856"/>
                    <a:pt x="1694" y="8976"/>
                  </a:cubicBezTo>
                  <a:cubicBezTo>
                    <a:pt x="1668" y="8981"/>
                    <a:pt x="1645" y="8983"/>
                    <a:pt x="1623" y="8983"/>
                  </a:cubicBezTo>
                  <a:cubicBezTo>
                    <a:pt x="1508" y="8983"/>
                    <a:pt x="1444" y="8923"/>
                    <a:pt x="1430" y="8803"/>
                  </a:cubicBezTo>
                  <a:cubicBezTo>
                    <a:pt x="1455" y="8798"/>
                    <a:pt x="1479" y="8795"/>
                    <a:pt x="1501" y="8795"/>
                  </a:cubicBezTo>
                  <a:close/>
                  <a:moveTo>
                    <a:pt x="1902" y="8757"/>
                  </a:moveTo>
                  <a:cubicBezTo>
                    <a:pt x="1985" y="8757"/>
                    <a:pt x="1990" y="8845"/>
                    <a:pt x="1998" y="8910"/>
                  </a:cubicBezTo>
                  <a:cubicBezTo>
                    <a:pt x="2004" y="8944"/>
                    <a:pt x="1967" y="8986"/>
                    <a:pt x="1921" y="9089"/>
                  </a:cubicBezTo>
                  <a:cubicBezTo>
                    <a:pt x="1858" y="8979"/>
                    <a:pt x="1813" y="8923"/>
                    <a:pt x="1796" y="8860"/>
                  </a:cubicBezTo>
                  <a:cubicBezTo>
                    <a:pt x="1789" y="8834"/>
                    <a:pt x="1837" y="8768"/>
                    <a:pt x="1868" y="8761"/>
                  </a:cubicBezTo>
                  <a:cubicBezTo>
                    <a:pt x="1880" y="8758"/>
                    <a:pt x="1892" y="8757"/>
                    <a:pt x="1902" y="8757"/>
                  </a:cubicBezTo>
                  <a:close/>
                  <a:moveTo>
                    <a:pt x="6573" y="8592"/>
                  </a:moveTo>
                  <a:cubicBezTo>
                    <a:pt x="6650" y="8770"/>
                    <a:pt x="6629" y="8875"/>
                    <a:pt x="6473" y="8939"/>
                  </a:cubicBezTo>
                  <a:cubicBezTo>
                    <a:pt x="6309" y="9006"/>
                    <a:pt x="6148" y="9085"/>
                    <a:pt x="5972" y="9164"/>
                  </a:cubicBezTo>
                  <a:cubicBezTo>
                    <a:pt x="5915" y="9026"/>
                    <a:pt x="5906" y="8931"/>
                    <a:pt x="6052" y="8863"/>
                  </a:cubicBezTo>
                  <a:cubicBezTo>
                    <a:pt x="6221" y="8784"/>
                    <a:pt x="6385" y="8691"/>
                    <a:pt x="6573" y="8592"/>
                  </a:cubicBezTo>
                  <a:close/>
                  <a:moveTo>
                    <a:pt x="8338" y="8229"/>
                  </a:moveTo>
                  <a:cubicBezTo>
                    <a:pt x="8363" y="8237"/>
                    <a:pt x="8388" y="8245"/>
                    <a:pt x="8413" y="8253"/>
                  </a:cubicBezTo>
                  <a:cubicBezTo>
                    <a:pt x="8413" y="8418"/>
                    <a:pt x="8418" y="8584"/>
                    <a:pt x="8409" y="8748"/>
                  </a:cubicBezTo>
                  <a:cubicBezTo>
                    <a:pt x="8407" y="8789"/>
                    <a:pt x="8364" y="8837"/>
                    <a:pt x="8327" y="8866"/>
                  </a:cubicBezTo>
                  <a:cubicBezTo>
                    <a:pt x="8160" y="8993"/>
                    <a:pt x="7989" y="9114"/>
                    <a:pt x="7793" y="9257"/>
                  </a:cubicBezTo>
                  <a:cubicBezTo>
                    <a:pt x="7766" y="9051"/>
                    <a:pt x="7744" y="8876"/>
                    <a:pt x="7718" y="8678"/>
                  </a:cubicBezTo>
                  <a:cubicBezTo>
                    <a:pt x="7919" y="8533"/>
                    <a:pt x="8128" y="8380"/>
                    <a:pt x="8338" y="8229"/>
                  </a:cubicBezTo>
                  <a:close/>
                  <a:moveTo>
                    <a:pt x="3375" y="9075"/>
                  </a:moveTo>
                  <a:cubicBezTo>
                    <a:pt x="3507" y="9075"/>
                    <a:pt x="3579" y="9135"/>
                    <a:pt x="3590" y="9254"/>
                  </a:cubicBezTo>
                  <a:cubicBezTo>
                    <a:pt x="3567" y="9259"/>
                    <a:pt x="3544" y="9261"/>
                    <a:pt x="3524" y="9261"/>
                  </a:cubicBezTo>
                  <a:cubicBezTo>
                    <a:pt x="3422" y="9261"/>
                    <a:pt x="3356" y="9200"/>
                    <a:pt x="3327" y="9077"/>
                  </a:cubicBezTo>
                  <a:cubicBezTo>
                    <a:pt x="3344" y="9076"/>
                    <a:pt x="3360" y="9075"/>
                    <a:pt x="3375" y="9075"/>
                  </a:cubicBezTo>
                  <a:close/>
                  <a:moveTo>
                    <a:pt x="3790" y="9083"/>
                  </a:moveTo>
                  <a:cubicBezTo>
                    <a:pt x="3891" y="9083"/>
                    <a:pt x="3941" y="9145"/>
                    <a:pt x="3939" y="9270"/>
                  </a:cubicBezTo>
                  <a:cubicBezTo>
                    <a:pt x="3932" y="9271"/>
                    <a:pt x="3925" y="9271"/>
                    <a:pt x="3918" y="9271"/>
                  </a:cubicBezTo>
                  <a:cubicBezTo>
                    <a:pt x="3801" y="9271"/>
                    <a:pt x="3732" y="9212"/>
                    <a:pt x="3708" y="9094"/>
                  </a:cubicBezTo>
                  <a:cubicBezTo>
                    <a:pt x="3738" y="9087"/>
                    <a:pt x="3766" y="9083"/>
                    <a:pt x="3790" y="9083"/>
                  </a:cubicBezTo>
                  <a:close/>
                  <a:moveTo>
                    <a:pt x="4115" y="9078"/>
                  </a:moveTo>
                  <a:cubicBezTo>
                    <a:pt x="4233" y="9078"/>
                    <a:pt x="4301" y="9150"/>
                    <a:pt x="4320" y="9293"/>
                  </a:cubicBezTo>
                  <a:cubicBezTo>
                    <a:pt x="4167" y="9292"/>
                    <a:pt x="4089" y="9221"/>
                    <a:pt x="4084" y="9080"/>
                  </a:cubicBezTo>
                  <a:cubicBezTo>
                    <a:pt x="4095" y="9079"/>
                    <a:pt x="4105" y="9078"/>
                    <a:pt x="4115" y="9078"/>
                  </a:cubicBezTo>
                  <a:close/>
                  <a:moveTo>
                    <a:pt x="1233" y="9110"/>
                  </a:moveTo>
                  <a:cubicBezTo>
                    <a:pt x="1313" y="9110"/>
                    <a:pt x="1374" y="9130"/>
                    <a:pt x="1390" y="9262"/>
                  </a:cubicBezTo>
                  <a:cubicBezTo>
                    <a:pt x="1338" y="9280"/>
                    <a:pt x="1287" y="9298"/>
                    <a:pt x="1242" y="9298"/>
                  </a:cubicBezTo>
                  <a:cubicBezTo>
                    <a:pt x="1176" y="9298"/>
                    <a:pt x="1123" y="9258"/>
                    <a:pt x="1097" y="9113"/>
                  </a:cubicBezTo>
                  <a:lnTo>
                    <a:pt x="1097" y="9113"/>
                  </a:lnTo>
                  <a:cubicBezTo>
                    <a:pt x="1105" y="9114"/>
                    <a:pt x="1114" y="9114"/>
                    <a:pt x="1123" y="9114"/>
                  </a:cubicBezTo>
                  <a:cubicBezTo>
                    <a:pt x="1162" y="9114"/>
                    <a:pt x="1199" y="9110"/>
                    <a:pt x="1233" y="9110"/>
                  </a:cubicBezTo>
                  <a:close/>
                  <a:moveTo>
                    <a:pt x="1623" y="9116"/>
                  </a:moveTo>
                  <a:cubicBezTo>
                    <a:pt x="1690" y="9116"/>
                    <a:pt x="1747" y="9156"/>
                    <a:pt x="1794" y="9286"/>
                  </a:cubicBezTo>
                  <a:cubicBezTo>
                    <a:pt x="1737" y="9291"/>
                    <a:pt x="1685" y="9301"/>
                    <a:pt x="1640" y="9301"/>
                  </a:cubicBezTo>
                  <a:cubicBezTo>
                    <a:pt x="1563" y="9301"/>
                    <a:pt x="1506" y="9274"/>
                    <a:pt x="1477" y="9155"/>
                  </a:cubicBezTo>
                  <a:cubicBezTo>
                    <a:pt x="1530" y="9134"/>
                    <a:pt x="1579" y="9116"/>
                    <a:pt x="1623" y="9116"/>
                  </a:cubicBezTo>
                  <a:close/>
                  <a:moveTo>
                    <a:pt x="1858" y="9146"/>
                  </a:moveTo>
                  <a:cubicBezTo>
                    <a:pt x="1964" y="9146"/>
                    <a:pt x="1991" y="9204"/>
                    <a:pt x="1940" y="9315"/>
                  </a:cubicBezTo>
                  <a:cubicBezTo>
                    <a:pt x="1914" y="9262"/>
                    <a:pt x="1889" y="9208"/>
                    <a:pt x="1858" y="9146"/>
                  </a:cubicBezTo>
                  <a:close/>
                  <a:moveTo>
                    <a:pt x="6591" y="8981"/>
                  </a:moveTo>
                  <a:cubicBezTo>
                    <a:pt x="6681" y="9087"/>
                    <a:pt x="6680" y="9170"/>
                    <a:pt x="6580" y="9220"/>
                  </a:cubicBezTo>
                  <a:cubicBezTo>
                    <a:pt x="6389" y="9317"/>
                    <a:pt x="6189" y="9399"/>
                    <a:pt x="5991" y="9487"/>
                  </a:cubicBezTo>
                  <a:cubicBezTo>
                    <a:pt x="5938" y="9371"/>
                    <a:pt x="5922" y="9290"/>
                    <a:pt x="6034" y="9238"/>
                  </a:cubicBezTo>
                  <a:cubicBezTo>
                    <a:pt x="6221" y="9152"/>
                    <a:pt x="6408" y="9066"/>
                    <a:pt x="6591" y="8981"/>
                  </a:cubicBezTo>
                  <a:close/>
                  <a:moveTo>
                    <a:pt x="1305" y="9409"/>
                  </a:moveTo>
                  <a:cubicBezTo>
                    <a:pt x="1398" y="9409"/>
                    <a:pt x="1464" y="9451"/>
                    <a:pt x="1469" y="9627"/>
                  </a:cubicBezTo>
                  <a:cubicBezTo>
                    <a:pt x="1428" y="9627"/>
                    <a:pt x="1389" y="9629"/>
                    <a:pt x="1352" y="9629"/>
                  </a:cubicBezTo>
                  <a:cubicBezTo>
                    <a:pt x="1240" y="9629"/>
                    <a:pt x="1159" y="9607"/>
                    <a:pt x="1176" y="9425"/>
                  </a:cubicBezTo>
                  <a:cubicBezTo>
                    <a:pt x="1222" y="9417"/>
                    <a:pt x="1266" y="9409"/>
                    <a:pt x="1305" y="9409"/>
                  </a:cubicBezTo>
                  <a:close/>
                  <a:moveTo>
                    <a:pt x="3906" y="9412"/>
                  </a:moveTo>
                  <a:cubicBezTo>
                    <a:pt x="3961" y="9412"/>
                    <a:pt x="4004" y="9431"/>
                    <a:pt x="4016" y="9520"/>
                  </a:cubicBezTo>
                  <a:cubicBezTo>
                    <a:pt x="4021" y="9557"/>
                    <a:pt x="3968" y="9632"/>
                    <a:pt x="3933" y="9638"/>
                  </a:cubicBezTo>
                  <a:cubicBezTo>
                    <a:pt x="3920" y="9640"/>
                    <a:pt x="3908" y="9641"/>
                    <a:pt x="3896" y="9641"/>
                  </a:cubicBezTo>
                  <a:cubicBezTo>
                    <a:pt x="3796" y="9641"/>
                    <a:pt x="3758" y="9567"/>
                    <a:pt x="3778" y="9424"/>
                  </a:cubicBezTo>
                  <a:cubicBezTo>
                    <a:pt x="3822" y="9422"/>
                    <a:pt x="3867" y="9412"/>
                    <a:pt x="3906" y="9412"/>
                  </a:cubicBezTo>
                  <a:close/>
                  <a:moveTo>
                    <a:pt x="1972" y="9356"/>
                  </a:moveTo>
                  <a:lnTo>
                    <a:pt x="1972" y="9356"/>
                  </a:lnTo>
                  <a:cubicBezTo>
                    <a:pt x="2110" y="9438"/>
                    <a:pt x="2069" y="9546"/>
                    <a:pt x="2035" y="9647"/>
                  </a:cubicBezTo>
                  <a:cubicBezTo>
                    <a:pt x="1946" y="9569"/>
                    <a:pt x="1908" y="9483"/>
                    <a:pt x="1972" y="9356"/>
                  </a:cubicBezTo>
                  <a:close/>
                  <a:moveTo>
                    <a:pt x="3537" y="9407"/>
                  </a:moveTo>
                  <a:cubicBezTo>
                    <a:pt x="3608" y="9407"/>
                    <a:pt x="3659" y="9434"/>
                    <a:pt x="3662" y="9541"/>
                  </a:cubicBezTo>
                  <a:cubicBezTo>
                    <a:pt x="3662" y="9577"/>
                    <a:pt x="3599" y="9639"/>
                    <a:pt x="3558" y="9645"/>
                  </a:cubicBezTo>
                  <a:cubicBezTo>
                    <a:pt x="3541" y="9648"/>
                    <a:pt x="3526" y="9649"/>
                    <a:pt x="3513" y="9649"/>
                  </a:cubicBezTo>
                  <a:cubicBezTo>
                    <a:pt x="3393" y="9649"/>
                    <a:pt x="3394" y="9545"/>
                    <a:pt x="3404" y="9422"/>
                  </a:cubicBezTo>
                  <a:cubicBezTo>
                    <a:pt x="3451" y="9415"/>
                    <a:pt x="3497" y="9407"/>
                    <a:pt x="3537" y="9407"/>
                  </a:cubicBezTo>
                  <a:close/>
                  <a:moveTo>
                    <a:pt x="4257" y="9417"/>
                  </a:moveTo>
                  <a:cubicBezTo>
                    <a:pt x="4323" y="9417"/>
                    <a:pt x="4370" y="9443"/>
                    <a:pt x="4370" y="9543"/>
                  </a:cubicBezTo>
                  <a:cubicBezTo>
                    <a:pt x="4370" y="9580"/>
                    <a:pt x="4308" y="9646"/>
                    <a:pt x="4272" y="9649"/>
                  </a:cubicBezTo>
                  <a:cubicBezTo>
                    <a:pt x="4266" y="9649"/>
                    <a:pt x="4260" y="9649"/>
                    <a:pt x="4254" y="9649"/>
                  </a:cubicBezTo>
                  <a:cubicBezTo>
                    <a:pt x="4130" y="9649"/>
                    <a:pt x="4118" y="9555"/>
                    <a:pt x="4136" y="9432"/>
                  </a:cubicBezTo>
                  <a:cubicBezTo>
                    <a:pt x="4180" y="9424"/>
                    <a:pt x="4221" y="9417"/>
                    <a:pt x="4257" y="9417"/>
                  </a:cubicBezTo>
                  <a:close/>
                  <a:moveTo>
                    <a:pt x="1660" y="9431"/>
                  </a:moveTo>
                  <a:cubicBezTo>
                    <a:pt x="1765" y="9431"/>
                    <a:pt x="1825" y="9499"/>
                    <a:pt x="1840" y="9634"/>
                  </a:cubicBezTo>
                  <a:cubicBezTo>
                    <a:pt x="1790" y="9651"/>
                    <a:pt x="1746" y="9659"/>
                    <a:pt x="1710" y="9659"/>
                  </a:cubicBezTo>
                  <a:cubicBezTo>
                    <a:pt x="1603" y="9659"/>
                    <a:pt x="1554" y="9588"/>
                    <a:pt x="1550" y="9450"/>
                  </a:cubicBezTo>
                  <a:cubicBezTo>
                    <a:pt x="1591" y="9437"/>
                    <a:pt x="1627" y="9431"/>
                    <a:pt x="1660" y="9431"/>
                  </a:cubicBezTo>
                  <a:close/>
                  <a:moveTo>
                    <a:pt x="6629" y="9313"/>
                  </a:moveTo>
                  <a:cubicBezTo>
                    <a:pt x="6508" y="9506"/>
                    <a:pt x="6241" y="9639"/>
                    <a:pt x="5979" y="9676"/>
                  </a:cubicBezTo>
                  <a:cubicBezTo>
                    <a:pt x="5973" y="9657"/>
                    <a:pt x="5966" y="9638"/>
                    <a:pt x="5959" y="9619"/>
                  </a:cubicBezTo>
                  <a:cubicBezTo>
                    <a:pt x="6183" y="9518"/>
                    <a:pt x="6405" y="9415"/>
                    <a:pt x="6629" y="9313"/>
                  </a:cubicBezTo>
                  <a:close/>
                  <a:moveTo>
                    <a:pt x="1368" y="9747"/>
                  </a:moveTo>
                  <a:cubicBezTo>
                    <a:pt x="1450" y="9747"/>
                    <a:pt x="1515" y="9790"/>
                    <a:pt x="1551" y="9930"/>
                  </a:cubicBezTo>
                  <a:cubicBezTo>
                    <a:pt x="1524" y="9934"/>
                    <a:pt x="1499" y="9936"/>
                    <a:pt x="1476" y="9936"/>
                  </a:cubicBezTo>
                  <a:cubicBezTo>
                    <a:pt x="1343" y="9936"/>
                    <a:pt x="1265" y="9880"/>
                    <a:pt x="1242" y="9770"/>
                  </a:cubicBezTo>
                  <a:cubicBezTo>
                    <a:pt x="1287" y="9757"/>
                    <a:pt x="1330" y="9747"/>
                    <a:pt x="1368" y="9747"/>
                  </a:cubicBezTo>
                  <a:close/>
                  <a:moveTo>
                    <a:pt x="1776" y="9774"/>
                  </a:moveTo>
                  <a:cubicBezTo>
                    <a:pt x="1852" y="9774"/>
                    <a:pt x="1907" y="9805"/>
                    <a:pt x="1925" y="9942"/>
                  </a:cubicBezTo>
                  <a:cubicBezTo>
                    <a:pt x="1874" y="9949"/>
                    <a:pt x="1825" y="9960"/>
                    <a:pt x="1782" y="9960"/>
                  </a:cubicBezTo>
                  <a:cubicBezTo>
                    <a:pt x="1711" y="9960"/>
                    <a:pt x="1654" y="9929"/>
                    <a:pt x="1625" y="9791"/>
                  </a:cubicBezTo>
                  <a:cubicBezTo>
                    <a:pt x="1679" y="9785"/>
                    <a:pt x="1731" y="9774"/>
                    <a:pt x="1776" y="9774"/>
                  </a:cubicBezTo>
                  <a:close/>
                  <a:moveTo>
                    <a:pt x="3876" y="9791"/>
                  </a:moveTo>
                  <a:cubicBezTo>
                    <a:pt x="3997" y="9791"/>
                    <a:pt x="4072" y="9865"/>
                    <a:pt x="4102" y="10013"/>
                  </a:cubicBezTo>
                  <a:cubicBezTo>
                    <a:pt x="4090" y="10013"/>
                    <a:pt x="4079" y="10014"/>
                    <a:pt x="4068" y="10014"/>
                  </a:cubicBezTo>
                  <a:cubicBezTo>
                    <a:pt x="3924" y="10014"/>
                    <a:pt x="3851" y="9941"/>
                    <a:pt x="3851" y="9792"/>
                  </a:cubicBezTo>
                  <a:cubicBezTo>
                    <a:pt x="3860" y="9792"/>
                    <a:pt x="3868" y="9791"/>
                    <a:pt x="3876" y="9791"/>
                  </a:cubicBezTo>
                  <a:close/>
                  <a:moveTo>
                    <a:pt x="3578" y="9758"/>
                  </a:moveTo>
                  <a:cubicBezTo>
                    <a:pt x="3582" y="9758"/>
                    <a:pt x="3586" y="9758"/>
                    <a:pt x="3590" y="9758"/>
                  </a:cubicBezTo>
                  <a:cubicBezTo>
                    <a:pt x="3746" y="9767"/>
                    <a:pt x="3740" y="9885"/>
                    <a:pt x="3750" y="10026"/>
                  </a:cubicBezTo>
                  <a:lnTo>
                    <a:pt x="3486" y="10026"/>
                  </a:lnTo>
                  <a:cubicBezTo>
                    <a:pt x="3477" y="9936"/>
                    <a:pt x="3470" y="9861"/>
                    <a:pt x="3463" y="9771"/>
                  </a:cubicBezTo>
                  <a:cubicBezTo>
                    <a:pt x="3511" y="9766"/>
                    <a:pt x="3545" y="9758"/>
                    <a:pt x="3578" y="9758"/>
                  </a:cubicBezTo>
                  <a:close/>
                  <a:moveTo>
                    <a:pt x="6645" y="9511"/>
                  </a:moveTo>
                  <a:lnTo>
                    <a:pt x="6645" y="9511"/>
                  </a:lnTo>
                  <a:cubicBezTo>
                    <a:pt x="6758" y="9639"/>
                    <a:pt x="6719" y="9714"/>
                    <a:pt x="6608" y="9767"/>
                  </a:cubicBezTo>
                  <a:cubicBezTo>
                    <a:pt x="6418" y="9859"/>
                    <a:pt x="6228" y="9947"/>
                    <a:pt x="6031" y="10039"/>
                  </a:cubicBezTo>
                  <a:cubicBezTo>
                    <a:pt x="5968" y="9915"/>
                    <a:pt x="5975" y="9837"/>
                    <a:pt x="6096" y="9781"/>
                  </a:cubicBezTo>
                  <a:cubicBezTo>
                    <a:pt x="6277" y="9696"/>
                    <a:pt x="6454" y="9604"/>
                    <a:pt x="6645" y="9511"/>
                  </a:cubicBezTo>
                  <a:close/>
                  <a:moveTo>
                    <a:pt x="4290" y="9768"/>
                  </a:moveTo>
                  <a:cubicBezTo>
                    <a:pt x="4371" y="9768"/>
                    <a:pt x="4420" y="9802"/>
                    <a:pt x="4424" y="9919"/>
                  </a:cubicBezTo>
                  <a:cubicBezTo>
                    <a:pt x="4426" y="9996"/>
                    <a:pt x="4398" y="10045"/>
                    <a:pt x="4331" y="10045"/>
                  </a:cubicBezTo>
                  <a:cubicBezTo>
                    <a:pt x="4323" y="10045"/>
                    <a:pt x="4314" y="10044"/>
                    <a:pt x="4304" y="10042"/>
                  </a:cubicBezTo>
                  <a:cubicBezTo>
                    <a:pt x="4136" y="10016"/>
                    <a:pt x="4205" y="9889"/>
                    <a:pt x="4185" y="9781"/>
                  </a:cubicBezTo>
                  <a:lnTo>
                    <a:pt x="4184" y="9781"/>
                  </a:lnTo>
                  <a:cubicBezTo>
                    <a:pt x="4224" y="9773"/>
                    <a:pt x="4259" y="9768"/>
                    <a:pt x="4290" y="9768"/>
                  </a:cubicBezTo>
                  <a:close/>
                  <a:moveTo>
                    <a:pt x="3330" y="9773"/>
                  </a:moveTo>
                  <a:cubicBezTo>
                    <a:pt x="3346" y="9853"/>
                    <a:pt x="3362" y="9934"/>
                    <a:pt x="3388" y="10066"/>
                  </a:cubicBezTo>
                  <a:cubicBezTo>
                    <a:pt x="3239" y="9967"/>
                    <a:pt x="3239" y="9879"/>
                    <a:pt x="3258" y="9785"/>
                  </a:cubicBezTo>
                  <a:cubicBezTo>
                    <a:pt x="3282" y="9781"/>
                    <a:pt x="3306" y="9777"/>
                    <a:pt x="3330" y="9773"/>
                  </a:cubicBezTo>
                  <a:close/>
                  <a:moveTo>
                    <a:pt x="1378" y="10078"/>
                  </a:moveTo>
                  <a:cubicBezTo>
                    <a:pt x="1512" y="10078"/>
                    <a:pt x="1586" y="10149"/>
                    <a:pt x="1600" y="10292"/>
                  </a:cubicBezTo>
                  <a:cubicBezTo>
                    <a:pt x="1570" y="10299"/>
                    <a:pt x="1542" y="10302"/>
                    <a:pt x="1516" y="10302"/>
                  </a:cubicBezTo>
                  <a:cubicBezTo>
                    <a:pt x="1398" y="10302"/>
                    <a:pt x="1327" y="10230"/>
                    <a:pt x="1304" y="10084"/>
                  </a:cubicBezTo>
                  <a:cubicBezTo>
                    <a:pt x="1330" y="10080"/>
                    <a:pt x="1355" y="10078"/>
                    <a:pt x="1378" y="10078"/>
                  </a:cubicBezTo>
                  <a:close/>
                  <a:moveTo>
                    <a:pt x="1850" y="10043"/>
                  </a:moveTo>
                  <a:cubicBezTo>
                    <a:pt x="1858" y="10043"/>
                    <a:pt x="1867" y="10043"/>
                    <a:pt x="1875" y="10045"/>
                  </a:cubicBezTo>
                  <a:cubicBezTo>
                    <a:pt x="2022" y="10070"/>
                    <a:pt x="1997" y="10195"/>
                    <a:pt x="2010" y="10320"/>
                  </a:cubicBezTo>
                  <a:lnTo>
                    <a:pt x="1741" y="10320"/>
                  </a:lnTo>
                  <a:cubicBezTo>
                    <a:pt x="1726" y="10237"/>
                    <a:pt x="1712" y="10163"/>
                    <a:pt x="1695" y="10072"/>
                  </a:cubicBezTo>
                  <a:cubicBezTo>
                    <a:pt x="1754" y="10062"/>
                    <a:pt x="1804" y="10043"/>
                    <a:pt x="1850" y="10043"/>
                  </a:cubicBezTo>
                  <a:close/>
                  <a:moveTo>
                    <a:pt x="4339" y="10158"/>
                  </a:moveTo>
                  <a:cubicBezTo>
                    <a:pt x="4470" y="10158"/>
                    <a:pt x="4446" y="10271"/>
                    <a:pt x="4449" y="10365"/>
                  </a:cubicBezTo>
                  <a:cubicBezTo>
                    <a:pt x="4435" y="10367"/>
                    <a:pt x="4422" y="10369"/>
                    <a:pt x="4410" y="10369"/>
                  </a:cubicBezTo>
                  <a:cubicBezTo>
                    <a:pt x="4320" y="10369"/>
                    <a:pt x="4273" y="10301"/>
                    <a:pt x="4269" y="10166"/>
                  </a:cubicBezTo>
                  <a:cubicBezTo>
                    <a:pt x="4296" y="10160"/>
                    <a:pt x="4319" y="10158"/>
                    <a:pt x="4339" y="10158"/>
                  </a:cubicBezTo>
                  <a:close/>
                  <a:moveTo>
                    <a:pt x="3396" y="10168"/>
                  </a:moveTo>
                  <a:cubicBezTo>
                    <a:pt x="3411" y="10237"/>
                    <a:pt x="3426" y="10308"/>
                    <a:pt x="3440" y="10378"/>
                  </a:cubicBezTo>
                  <a:cubicBezTo>
                    <a:pt x="3415" y="10384"/>
                    <a:pt x="3390" y="10391"/>
                    <a:pt x="3365" y="10397"/>
                  </a:cubicBezTo>
                  <a:cubicBezTo>
                    <a:pt x="3344" y="10329"/>
                    <a:pt x="3323" y="10260"/>
                    <a:pt x="3301" y="10192"/>
                  </a:cubicBezTo>
                  <a:cubicBezTo>
                    <a:pt x="3332" y="10184"/>
                    <a:pt x="3364" y="10176"/>
                    <a:pt x="3396" y="10168"/>
                  </a:cubicBezTo>
                  <a:close/>
                  <a:moveTo>
                    <a:pt x="6716" y="9790"/>
                  </a:moveTo>
                  <a:cubicBezTo>
                    <a:pt x="6734" y="9872"/>
                    <a:pt x="6747" y="9938"/>
                    <a:pt x="6766" y="10033"/>
                  </a:cubicBezTo>
                  <a:cubicBezTo>
                    <a:pt x="6528" y="10152"/>
                    <a:pt x="6289" y="10271"/>
                    <a:pt x="6037" y="10397"/>
                  </a:cubicBezTo>
                  <a:cubicBezTo>
                    <a:pt x="5973" y="10272"/>
                    <a:pt x="5964" y="10179"/>
                    <a:pt x="6090" y="10113"/>
                  </a:cubicBezTo>
                  <a:cubicBezTo>
                    <a:pt x="6291" y="10008"/>
                    <a:pt x="6493" y="9904"/>
                    <a:pt x="6716" y="9790"/>
                  </a:cubicBezTo>
                  <a:close/>
                  <a:moveTo>
                    <a:pt x="3673" y="10154"/>
                  </a:moveTo>
                  <a:cubicBezTo>
                    <a:pt x="3761" y="10154"/>
                    <a:pt x="3816" y="10206"/>
                    <a:pt x="3816" y="10349"/>
                  </a:cubicBezTo>
                  <a:cubicBezTo>
                    <a:pt x="3724" y="10380"/>
                    <a:pt x="3665" y="10400"/>
                    <a:pt x="3627" y="10400"/>
                  </a:cubicBezTo>
                  <a:cubicBezTo>
                    <a:pt x="3559" y="10400"/>
                    <a:pt x="3556" y="10340"/>
                    <a:pt x="3551" y="10177"/>
                  </a:cubicBezTo>
                  <a:cubicBezTo>
                    <a:pt x="3596" y="10163"/>
                    <a:pt x="3637" y="10154"/>
                    <a:pt x="3673" y="10154"/>
                  </a:cubicBezTo>
                  <a:close/>
                  <a:moveTo>
                    <a:pt x="4038" y="10157"/>
                  </a:moveTo>
                  <a:cubicBezTo>
                    <a:pt x="4159" y="10157"/>
                    <a:pt x="4160" y="10264"/>
                    <a:pt x="4158" y="10380"/>
                  </a:cubicBezTo>
                  <a:cubicBezTo>
                    <a:pt x="4110" y="10398"/>
                    <a:pt x="4068" y="10408"/>
                    <a:pt x="4032" y="10408"/>
                  </a:cubicBezTo>
                  <a:cubicBezTo>
                    <a:pt x="3960" y="10408"/>
                    <a:pt x="3914" y="10367"/>
                    <a:pt x="3906" y="10268"/>
                  </a:cubicBezTo>
                  <a:cubicBezTo>
                    <a:pt x="3903" y="10234"/>
                    <a:pt x="3960" y="10166"/>
                    <a:pt x="3997" y="10160"/>
                  </a:cubicBezTo>
                  <a:cubicBezTo>
                    <a:pt x="4012" y="10158"/>
                    <a:pt x="4026" y="10157"/>
                    <a:pt x="4038" y="10157"/>
                  </a:cubicBezTo>
                  <a:close/>
                  <a:moveTo>
                    <a:pt x="1470" y="10471"/>
                  </a:moveTo>
                  <a:cubicBezTo>
                    <a:pt x="1592" y="10471"/>
                    <a:pt x="1663" y="10532"/>
                    <a:pt x="1683" y="10655"/>
                  </a:cubicBezTo>
                  <a:cubicBezTo>
                    <a:pt x="1649" y="10663"/>
                    <a:pt x="1618" y="10666"/>
                    <a:pt x="1590" y="10666"/>
                  </a:cubicBezTo>
                  <a:cubicBezTo>
                    <a:pt x="1475" y="10666"/>
                    <a:pt x="1404" y="10604"/>
                    <a:pt x="1379" y="10480"/>
                  </a:cubicBezTo>
                  <a:cubicBezTo>
                    <a:pt x="1412" y="10474"/>
                    <a:pt x="1442" y="10471"/>
                    <a:pt x="1470" y="10471"/>
                  </a:cubicBezTo>
                  <a:close/>
                  <a:moveTo>
                    <a:pt x="1852" y="10459"/>
                  </a:moveTo>
                  <a:cubicBezTo>
                    <a:pt x="1993" y="10459"/>
                    <a:pt x="2065" y="10529"/>
                    <a:pt x="2069" y="10669"/>
                  </a:cubicBezTo>
                  <a:cubicBezTo>
                    <a:pt x="2052" y="10671"/>
                    <a:pt x="2037" y="10672"/>
                    <a:pt x="2022" y="10672"/>
                  </a:cubicBezTo>
                  <a:cubicBezTo>
                    <a:pt x="1893" y="10672"/>
                    <a:pt x="1816" y="10602"/>
                    <a:pt x="1788" y="10464"/>
                  </a:cubicBezTo>
                  <a:cubicBezTo>
                    <a:pt x="1811" y="10461"/>
                    <a:pt x="1832" y="10459"/>
                    <a:pt x="1852" y="10459"/>
                  </a:cubicBezTo>
                  <a:close/>
                  <a:moveTo>
                    <a:pt x="3637" y="10535"/>
                  </a:moveTo>
                  <a:cubicBezTo>
                    <a:pt x="3772" y="10535"/>
                    <a:pt x="3850" y="10593"/>
                    <a:pt x="3871" y="10710"/>
                  </a:cubicBezTo>
                  <a:cubicBezTo>
                    <a:pt x="3839" y="10718"/>
                    <a:pt x="3810" y="10722"/>
                    <a:pt x="3784" y="10722"/>
                  </a:cubicBezTo>
                  <a:cubicBezTo>
                    <a:pt x="3682" y="10722"/>
                    <a:pt x="3618" y="10661"/>
                    <a:pt x="3594" y="10537"/>
                  </a:cubicBezTo>
                  <a:cubicBezTo>
                    <a:pt x="3609" y="10536"/>
                    <a:pt x="3623" y="10535"/>
                    <a:pt x="3637" y="10535"/>
                  </a:cubicBezTo>
                  <a:close/>
                  <a:moveTo>
                    <a:pt x="4052" y="10545"/>
                  </a:moveTo>
                  <a:cubicBezTo>
                    <a:pt x="4144" y="10545"/>
                    <a:pt x="4194" y="10606"/>
                    <a:pt x="4200" y="10728"/>
                  </a:cubicBezTo>
                  <a:cubicBezTo>
                    <a:pt x="4189" y="10729"/>
                    <a:pt x="4179" y="10729"/>
                    <a:pt x="4169" y="10729"/>
                  </a:cubicBezTo>
                  <a:cubicBezTo>
                    <a:pt x="4066" y="10729"/>
                    <a:pt x="3996" y="10673"/>
                    <a:pt x="3964" y="10560"/>
                  </a:cubicBezTo>
                  <a:cubicBezTo>
                    <a:pt x="3997" y="10550"/>
                    <a:pt x="4026" y="10545"/>
                    <a:pt x="4052" y="10545"/>
                  </a:cubicBezTo>
                  <a:close/>
                  <a:moveTo>
                    <a:pt x="4322" y="10517"/>
                  </a:moveTo>
                  <a:lnTo>
                    <a:pt x="4322" y="10517"/>
                  </a:lnTo>
                  <a:cubicBezTo>
                    <a:pt x="4534" y="10522"/>
                    <a:pt x="4489" y="10641"/>
                    <a:pt x="4468" y="10778"/>
                  </a:cubicBezTo>
                  <a:cubicBezTo>
                    <a:pt x="4291" y="10723"/>
                    <a:pt x="4311" y="10629"/>
                    <a:pt x="4322" y="10517"/>
                  </a:cubicBezTo>
                  <a:close/>
                  <a:moveTo>
                    <a:pt x="3457" y="10515"/>
                  </a:moveTo>
                  <a:cubicBezTo>
                    <a:pt x="3475" y="10586"/>
                    <a:pt x="3493" y="10657"/>
                    <a:pt x="3524" y="10779"/>
                  </a:cubicBezTo>
                  <a:cubicBezTo>
                    <a:pt x="3357" y="10705"/>
                    <a:pt x="3336" y="10632"/>
                    <a:pt x="3379" y="10534"/>
                  </a:cubicBezTo>
                  <a:cubicBezTo>
                    <a:pt x="3405" y="10528"/>
                    <a:pt x="3431" y="10521"/>
                    <a:pt x="3457" y="10515"/>
                  </a:cubicBezTo>
                  <a:close/>
                  <a:moveTo>
                    <a:pt x="8378" y="8949"/>
                  </a:moveTo>
                  <a:lnTo>
                    <a:pt x="8378" y="8949"/>
                  </a:lnTo>
                  <a:cubicBezTo>
                    <a:pt x="8526" y="9189"/>
                    <a:pt x="8352" y="9302"/>
                    <a:pt x="8222" y="9431"/>
                  </a:cubicBezTo>
                  <a:cubicBezTo>
                    <a:pt x="8286" y="9412"/>
                    <a:pt x="8351" y="9392"/>
                    <a:pt x="8426" y="9369"/>
                  </a:cubicBezTo>
                  <a:lnTo>
                    <a:pt x="8426" y="9369"/>
                  </a:lnTo>
                  <a:cubicBezTo>
                    <a:pt x="8541" y="9537"/>
                    <a:pt x="8442" y="9664"/>
                    <a:pt x="8354" y="9794"/>
                  </a:cubicBezTo>
                  <a:cubicBezTo>
                    <a:pt x="8509" y="9801"/>
                    <a:pt x="8486" y="9921"/>
                    <a:pt x="8458" y="10002"/>
                  </a:cubicBezTo>
                  <a:cubicBezTo>
                    <a:pt x="8432" y="10078"/>
                    <a:pt x="8354" y="10135"/>
                    <a:pt x="8300" y="10201"/>
                  </a:cubicBezTo>
                  <a:cubicBezTo>
                    <a:pt x="8348" y="10195"/>
                    <a:pt x="8397" y="10189"/>
                    <a:pt x="8470" y="10180"/>
                  </a:cubicBezTo>
                  <a:lnTo>
                    <a:pt x="8470" y="10180"/>
                  </a:lnTo>
                  <a:cubicBezTo>
                    <a:pt x="8461" y="10561"/>
                    <a:pt x="8073" y="10569"/>
                    <a:pt x="7940" y="10811"/>
                  </a:cubicBezTo>
                  <a:cubicBezTo>
                    <a:pt x="7778" y="10682"/>
                    <a:pt x="7906" y="10600"/>
                    <a:pt x="7940" y="10511"/>
                  </a:cubicBezTo>
                  <a:cubicBezTo>
                    <a:pt x="7902" y="10481"/>
                    <a:pt x="7830" y="10448"/>
                    <a:pt x="7832" y="10421"/>
                  </a:cubicBezTo>
                  <a:cubicBezTo>
                    <a:pt x="7835" y="10339"/>
                    <a:pt x="7851" y="10246"/>
                    <a:pt x="7896" y="10180"/>
                  </a:cubicBezTo>
                  <a:cubicBezTo>
                    <a:pt x="7954" y="10097"/>
                    <a:pt x="8046" y="10038"/>
                    <a:pt x="8123" y="9967"/>
                  </a:cubicBezTo>
                  <a:lnTo>
                    <a:pt x="8123" y="9967"/>
                  </a:lnTo>
                  <a:cubicBezTo>
                    <a:pt x="8038" y="10004"/>
                    <a:pt x="7952" y="10041"/>
                    <a:pt x="7853" y="10084"/>
                  </a:cubicBezTo>
                  <a:cubicBezTo>
                    <a:pt x="7780" y="9947"/>
                    <a:pt x="7815" y="9827"/>
                    <a:pt x="7887" y="9708"/>
                  </a:cubicBezTo>
                  <a:cubicBezTo>
                    <a:pt x="7758" y="9515"/>
                    <a:pt x="7755" y="9414"/>
                    <a:pt x="7891" y="9305"/>
                  </a:cubicBezTo>
                  <a:cubicBezTo>
                    <a:pt x="8047" y="9181"/>
                    <a:pt x="8213" y="9069"/>
                    <a:pt x="8378" y="8949"/>
                  </a:cubicBezTo>
                  <a:close/>
                  <a:moveTo>
                    <a:pt x="1606" y="10787"/>
                  </a:moveTo>
                  <a:cubicBezTo>
                    <a:pt x="1665" y="10787"/>
                    <a:pt x="1718" y="10816"/>
                    <a:pt x="1765" y="10895"/>
                  </a:cubicBezTo>
                  <a:cubicBezTo>
                    <a:pt x="1712" y="10920"/>
                    <a:pt x="1663" y="10932"/>
                    <a:pt x="1619" y="10932"/>
                  </a:cubicBezTo>
                  <a:cubicBezTo>
                    <a:pt x="1548" y="10932"/>
                    <a:pt x="1490" y="10900"/>
                    <a:pt x="1444" y="10835"/>
                  </a:cubicBezTo>
                  <a:cubicBezTo>
                    <a:pt x="1502" y="10808"/>
                    <a:pt x="1556" y="10787"/>
                    <a:pt x="1606" y="10787"/>
                  </a:cubicBezTo>
                  <a:close/>
                  <a:moveTo>
                    <a:pt x="1938" y="10801"/>
                  </a:moveTo>
                  <a:cubicBezTo>
                    <a:pt x="2059" y="10801"/>
                    <a:pt x="2124" y="10862"/>
                    <a:pt x="2135" y="10985"/>
                  </a:cubicBezTo>
                  <a:cubicBezTo>
                    <a:pt x="2096" y="10991"/>
                    <a:pt x="2058" y="10996"/>
                    <a:pt x="2023" y="10996"/>
                  </a:cubicBezTo>
                  <a:cubicBezTo>
                    <a:pt x="1930" y="10996"/>
                    <a:pt x="1861" y="10959"/>
                    <a:pt x="1856" y="10809"/>
                  </a:cubicBezTo>
                  <a:cubicBezTo>
                    <a:pt x="1885" y="10803"/>
                    <a:pt x="1913" y="10801"/>
                    <a:pt x="1938" y="10801"/>
                  </a:cubicBezTo>
                  <a:close/>
                  <a:moveTo>
                    <a:pt x="3778" y="10914"/>
                  </a:moveTo>
                  <a:cubicBezTo>
                    <a:pt x="3846" y="10914"/>
                    <a:pt x="3901" y="10949"/>
                    <a:pt x="3941" y="11018"/>
                  </a:cubicBezTo>
                  <a:cubicBezTo>
                    <a:pt x="3890" y="11027"/>
                    <a:pt x="3844" y="11035"/>
                    <a:pt x="3803" y="11035"/>
                  </a:cubicBezTo>
                  <a:cubicBezTo>
                    <a:pt x="3740" y="11035"/>
                    <a:pt x="3690" y="11015"/>
                    <a:pt x="3652" y="10945"/>
                  </a:cubicBezTo>
                  <a:cubicBezTo>
                    <a:pt x="3699" y="10924"/>
                    <a:pt x="3740" y="10914"/>
                    <a:pt x="3778" y="10914"/>
                  </a:cubicBezTo>
                  <a:close/>
                  <a:moveTo>
                    <a:pt x="4457" y="10885"/>
                  </a:moveTo>
                  <a:cubicBezTo>
                    <a:pt x="4458" y="10885"/>
                    <a:pt x="4459" y="10885"/>
                    <a:pt x="4459" y="10885"/>
                  </a:cubicBezTo>
                  <a:cubicBezTo>
                    <a:pt x="4471" y="10936"/>
                    <a:pt x="4479" y="10988"/>
                    <a:pt x="4489" y="11041"/>
                  </a:cubicBezTo>
                  <a:cubicBezTo>
                    <a:pt x="4461" y="11043"/>
                    <a:pt x="4433" y="11045"/>
                    <a:pt x="4405" y="11049"/>
                  </a:cubicBezTo>
                  <a:cubicBezTo>
                    <a:pt x="4405" y="10997"/>
                    <a:pt x="4404" y="10944"/>
                    <a:pt x="4408" y="10892"/>
                  </a:cubicBezTo>
                  <a:cubicBezTo>
                    <a:pt x="4408" y="10889"/>
                    <a:pt x="4449" y="10885"/>
                    <a:pt x="4457" y="10885"/>
                  </a:cubicBezTo>
                  <a:close/>
                  <a:moveTo>
                    <a:pt x="4029" y="10850"/>
                  </a:moveTo>
                  <a:lnTo>
                    <a:pt x="4029" y="10850"/>
                  </a:lnTo>
                  <a:cubicBezTo>
                    <a:pt x="4129" y="10893"/>
                    <a:pt x="4197" y="10923"/>
                    <a:pt x="4265" y="10953"/>
                  </a:cubicBezTo>
                  <a:cubicBezTo>
                    <a:pt x="4249" y="10985"/>
                    <a:pt x="4240" y="11039"/>
                    <a:pt x="4217" y="11047"/>
                  </a:cubicBezTo>
                  <a:cubicBezTo>
                    <a:pt x="4196" y="11052"/>
                    <a:pt x="4176" y="11056"/>
                    <a:pt x="4157" y="11056"/>
                  </a:cubicBezTo>
                  <a:cubicBezTo>
                    <a:pt x="4089" y="11056"/>
                    <a:pt x="4038" y="11010"/>
                    <a:pt x="4029" y="10850"/>
                  </a:cubicBezTo>
                  <a:close/>
                  <a:moveTo>
                    <a:pt x="6760" y="10149"/>
                  </a:moveTo>
                  <a:lnTo>
                    <a:pt x="6760" y="10149"/>
                  </a:lnTo>
                  <a:cubicBezTo>
                    <a:pt x="6791" y="10283"/>
                    <a:pt x="6905" y="10400"/>
                    <a:pt x="6733" y="10512"/>
                  </a:cubicBezTo>
                  <a:cubicBezTo>
                    <a:pt x="6844" y="10513"/>
                    <a:pt x="6872" y="10567"/>
                    <a:pt x="6817" y="10660"/>
                  </a:cubicBezTo>
                  <a:cubicBezTo>
                    <a:pt x="6790" y="10704"/>
                    <a:pt x="6747" y="10740"/>
                    <a:pt x="6710" y="10779"/>
                  </a:cubicBezTo>
                  <a:lnTo>
                    <a:pt x="6710" y="10779"/>
                  </a:lnTo>
                  <a:cubicBezTo>
                    <a:pt x="6589" y="10836"/>
                    <a:pt x="6466" y="10892"/>
                    <a:pt x="6346" y="10954"/>
                  </a:cubicBezTo>
                  <a:cubicBezTo>
                    <a:pt x="6250" y="11004"/>
                    <a:pt x="6158" y="11060"/>
                    <a:pt x="6060" y="11114"/>
                  </a:cubicBezTo>
                  <a:cubicBezTo>
                    <a:pt x="5938" y="10962"/>
                    <a:pt x="6077" y="10903"/>
                    <a:pt x="6139" y="10820"/>
                  </a:cubicBezTo>
                  <a:cubicBezTo>
                    <a:pt x="5964" y="10724"/>
                    <a:pt x="5943" y="10566"/>
                    <a:pt x="6102" y="10478"/>
                  </a:cubicBezTo>
                  <a:cubicBezTo>
                    <a:pt x="6309" y="10362"/>
                    <a:pt x="6526" y="10265"/>
                    <a:pt x="6760" y="10149"/>
                  </a:cubicBezTo>
                  <a:close/>
                  <a:moveTo>
                    <a:pt x="4959" y="4645"/>
                  </a:moveTo>
                  <a:cubicBezTo>
                    <a:pt x="5140" y="4645"/>
                    <a:pt x="5198" y="4761"/>
                    <a:pt x="5223" y="4892"/>
                  </a:cubicBezTo>
                  <a:cubicBezTo>
                    <a:pt x="5287" y="5219"/>
                    <a:pt x="5350" y="5547"/>
                    <a:pt x="5389" y="5878"/>
                  </a:cubicBezTo>
                  <a:cubicBezTo>
                    <a:pt x="5508" y="6883"/>
                    <a:pt x="5636" y="7889"/>
                    <a:pt x="5725" y="8897"/>
                  </a:cubicBezTo>
                  <a:cubicBezTo>
                    <a:pt x="5793" y="9671"/>
                    <a:pt x="5809" y="10450"/>
                    <a:pt x="5849" y="11227"/>
                  </a:cubicBezTo>
                  <a:cubicBezTo>
                    <a:pt x="5824" y="11230"/>
                    <a:pt x="5800" y="11232"/>
                    <a:pt x="5776" y="11235"/>
                  </a:cubicBezTo>
                  <a:cubicBezTo>
                    <a:pt x="5487" y="9042"/>
                    <a:pt x="5198" y="6849"/>
                    <a:pt x="4907" y="4648"/>
                  </a:cubicBezTo>
                  <a:cubicBezTo>
                    <a:pt x="4926" y="4646"/>
                    <a:pt x="4943" y="4645"/>
                    <a:pt x="4959" y="4645"/>
                  </a:cubicBezTo>
                  <a:close/>
                  <a:moveTo>
                    <a:pt x="1672" y="11072"/>
                  </a:moveTo>
                  <a:cubicBezTo>
                    <a:pt x="1747" y="11072"/>
                    <a:pt x="1804" y="11102"/>
                    <a:pt x="1828" y="11235"/>
                  </a:cubicBezTo>
                  <a:cubicBezTo>
                    <a:pt x="1772" y="11245"/>
                    <a:pt x="1717" y="11264"/>
                    <a:pt x="1664" y="11264"/>
                  </a:cubicBezTo>
                  <a:cubicBezTo>
                    <a:pt x="1592" y="11264"/>
                    <a:pt x="1525" y="11229"/>
                    <a:pt x="1473" y="11093"/>
                  </a:cubicBezTo>
                  <a:cubicBezTo>
                    <a:pt x="1545" y="11090"/>
                    <a:pt x="1614" y="11072"/>
                    <a:pt x="1672" y="11072"/>
                  </a:cubicBezTo>
                  <a:close/>
                  <a:moveTo>
                    <a:pt x="2004" y="11105"/>
                  </a:moveTo>
                  <a:cubicBezTo>
                    <a:pt x="2120" y="11105"/>
                    <a:pt x="2179" y="11168"/>
                    <a:pt x="2182" y="11295"/>
                  </a:cubicBezTo>
                  <a:cubicBezTo>
                    <a:pt x="2165" y="11296"/>
                    <a:pt x="2148" y="11296"/>
                    <a:pt x="2132" y="11296"/>
                  </a:cubicBezTo>
                  <a:cubicBezTo>
                    <a:pt x="2019" y="11296"/>
                    <a:pt x="1928" y="11276"/>
                    <a:pt x="1923" y="11113"/>
                  </a:cubicBezTo>
                  <a:cubicBezTo>
                    <a:pt x="1953" y="11108"/>
                    <a:pt x="1979" y="11105"/>
                    <a:pt x="2004" y="11105"/>
                  </a:cubicBezTo>
                  <a:close/>
                  <a:moveTo>
                    <a:pt x="3548" y="11131"/>
                  </a:moveTo>
                  <a:cubicBezTo>
                    <a:pt x="3581" y="11198"/>
                    <a:pt x="3613" y="11264"/>
                    <a:pt x="3656" y="11352"/>
                  </a:cubicBezTo>
                  <a:cubicBezTo>
                    <a:pt x="3622" y="11358"/>
                    <a:pt x="3594" y="11361"/>
                    <a:pt x="3571" y="11361"/>
                  </a:cubicBezTo>
                  <a:cubicBezTo>
                    <a:pt x="3428" y="11361"/>
                    <a:pt x="3463" y="11255"/>
                    <a:pt x="3462" y="11176"/>
                  </a:cubicBezTo>
                  <a:cubicBezTo>
                    <a:pt x="3490" y="11161"/>
                    <a:pt x="3519" y="11146"/>
                    <a:pt x="3548" y="11131"/>
                  </a:cubicBezTo>
                  <a:close/>
                  <a:moveTo>
                    <a:pt x="3793" y="11175"/>
                  </a:moveTo>
                  <a:cubicBezTo>
                    <a:pt x="3906" y="11175"/>
                    <a:pt x="3972" y="11243"/>
                    <a:pt x="3991" y="11376"/>
                  </a:cubicBezTo>
                  <a:cubicBezTo>
                    <a:pt x="3826" y="11374"/>
                    <a:pt x="3737" y="11308"/>
                    <a:pt x="3725" y="11182"/>
                  </a:cubicBezTo>
                  <a:cubicBezTo>
                    <a:pt x="3749" y="11177"/>
                    <a:pt x="3772" y="11175"/>
                    <a:pt x="3793" y="11175"/>
                  </a:cubicBezTo>
                  <a:close/>
                  <a:moveTo>
                    <a:pt x="4129" y="11180"/>
                  </a:moveTo>
                  <a:cubicBezTo>
                    <a:pt x="4248" y="11180"/>
                    <a:pt x="4317" y="11262"/>
                    <a:pt x="4338" y="11425"/>
                  </a:cubicBezTo>
                  <a:cubicBezTo>
                    <a:pt x="4254" y="11415"/>
                    <a:pt x="4173" y="11430"/>
                    <a:pt x="4146" y="11399"/>
                  </a:cubicBezTo>
                  <a:cubicBezTo>
                    <a:pt x="4101" y="11344"/>
                    <a:pt x="4090" y="11262"/>
                    <a:pt x="4063" y="11187"/>
                  </a:cubicBezTo>
                  <a:cubicBezTo>
                    <a:pt x="4086" y="11182"/>
                    <a:pt x="4108" y="11180"/>
                    <a:pt x="4129" y="11180"/>
                  </a:cubicBezTo>
                  <a:close/>
                  <a:moveTo>
                    <a:pt x="4521" y="11141"/>
                  </a:moveTo>
                  <a:lnTo>
                    <a:pt x="4521" y="11470"/>
                  </a:lnTo>
                  <a:cubicBezTo>
                    <a:pt x="4454" y="11325"/>
                    <a:pt x="4454" y="11215"/>
                    <a:pt x="4521" y="11141"/>
                  </a:cubicBezTo>
                  <a:close/>
                  <a:moveTo>
                    <a:pt x="1661" y="11401"/>
                  </a:moveTo>
                  <a:cubicBezTo>
                    <a:pt x="1800" y="11401"/>
                    <a:pt x="1879" y="11474"/>
                    <a:pt x="1898" y="11621"/>
                  </a:cubicBezTo>
                  <a:cubicBezTo>
                    <a:pt x="1889" y="11622"/>
                    <a:pt x="1881" y="11622"/>
                    <a:pt x="1872" y="11622"/>
                  </a:cubicBezTo>
                  <a:cubicBezTo>
                    <a:pt x="1691" y="11622"/>
                    <a:pt x="1589" y="11550"/>
                    <a:pt x="1567" y="11411"/>
                  </a:cubicBezTo>
                  <a:cubicBezTo>
                    <a:pt x="1601" y="11404"/>
                    <a:pt x="1632" y="11401"/>
                    <a:pt x="1661" y="11401"/>
                  </a:cubicBezTo>
                  <a:close/>
                  <a:moveTo>
                    <a:pt x="2157" y="11391"/>
                  </a:moveTo>
                  <a:cubicBezTo>
                    <a:pt x="2260" y="11391"/>
                    <a:pt x="2253" y="11452"/>
                    <a:pt x="2213" y="11656"/>
                  </a:cubicBezTo>
                  <a:cubicBezTo>
                    <a:pt x="2184" y="11662"/>
                    <a:pt x="2159" y="11665"/>
                    <a:pt x="2137" y="11665"/>
                  </a:cubicBezTo>
                  <a:cubicBezTo>
                    <a:pt x="1996" y="11665"/>
                    <a:pt x="2001" y="11534"/>
                    <a:pt x="1988" y="11413"/>
                  </a:cubicBezTo>
                  <a:cubicBezTo>
                    <a:pt x="2063" y="11400"/>
                    <a:pt x="2118" y="11391"/>
                    <a:pt x="2157" y="11391"/>
                  </a:cubicBezTo>
                  <a:close/>
                  <a:moveTo>
                    <a:pt x="3884" y="11519"/>
                  </a:moveTo>
                  <a:cubicBezTo>
                    <a:pt x="3978" y="11519"/>
                    <a:pt x="4056" y="11535"/>
                    <a:pt x="4059" y="11690"/>
                  </a:cubicBezTo>
                  <a:cubicBezTo>
                    <a:pt x="4034" y="11694"/>
                    <a:pt x="4010" y="11696"/>
                    <a:pt x="3988" y="11696"/>
                  </a:cubicBezTo>
                  <a:cubicBezTo>
                    <a:pt x="3872" y="11696"/>
                    <a:pt x="3807" y="11638"/>
                    <a:pt x="3793" y="11520"/>
                  </a:cubicBezTo>
                  <a:lnTo>
                    <a:pt x="3793" y="11520"/>
                  </a:lnTo>
                  <a:cubicBezTo>
                    <a:pt x="3797" y="11520"/>
                    <a:pt x="3802" y="11520"/>
                    <a:pt x="3806" y="11520"/>
                  </a:cubicBezTo>
                  <a:cubicBezTo>
                    <a:pt x="3833" y="11520"/>
                    <a:pt x="3859" y="11519"/>
                    <a:pt x="3884" y="11519"/>
                  </a:cubicBezTo>
                  <a:close/>
                  <a:moveTo>
                    <a:pt x="3558" y="11463"/>
                  </a:moveTo>
                  <a:cubicBezTo>
                    <a:pt x="3615" y="11527"/>
                    <a:pt x="3663" y="11563"/>
                    <a:pt x="3680" y="11610"/>
                  </a:cubicBezTo>
                  <a:cubicBezTo>
                    <a:pt x="3686" y="11630"/>
                    <a:pt x="3621" y="11701"/>
                    <a:pt x="3605" y="11701"/>
                  </a:cubicBezTo>
                  <a:cubicBezTo>
                    <a:pt x="3604" y="11701"/>
                    <a:pt x="3604" y="11701"/>
                    <a:pt x="3603" y="11701"/>
                  </a:cubicBezTo>
                  <a:cubicBezTo>
                    <a:pt x="3557" y="11683"/>
                    <a:pt x="3507" y="11646"/>
                    <a:pt x="3486" y="11603"/>
                  </a:cubicBezTo>
                  <a:cubicBezTo>
                    <a:pt x="3475" y="11581"/>
                    <a:pt x="3521" y="11530"/>
                    <a:pt x="3558" y="11463"/>
                  </a:cubicBezTo>
                  <a:close/>
                  <a:moveTo>
                    <a:pt x="4157" y="11537"/>
                  </a:moveTo>
                  <a:cubicBezTo>
                    <a:pt x="4239" y="11562"/>
                    <a:pt x="4309" y="11583"/>
                    <a:pt x="4379" y="11606"/>
                  </a:cubicBezTo>
                  <a:cubicBezTo>
                    <a:pt x="4360" y="11644"/>
                    <a:pt x="4349" y="11709"/>
                    <a:pt x="4322" y="11718"/>
                  </a:cubicBezTo>
                  <a:cubicBezTo>
                    <a:pt x="4302" y="11723"/>
                    <a:pt x="4284" y="11726"/>
                    <a:pt x="4267" y="11726"/>
                  </a:cubicBezTo>
                  <a:cubicBezTo>
                    <a:pt x="4194" y="11726"/>
                    <a:pt x="4153" y="11671"/>
                    <a:pt x="4157" y="11537"/>
                  </a:cubicBezTo>
                  <a:close/>
                  <a:moveTo>
                    <a:pt x="1760" y="11773"/>
                  </a:moveTo>
                  <a:cubicBezTo>
                    <a:pt x="1876" y="11773"/>
                    <a:pt x="1948" y="11831"/>
                    <a:pt x="1977" y="11945"/>
                  </a:cubicBezTo>
                  <a:cubicBezTo>
                    <a:pt x="1941" y="11951"/>
                    <a:pt x="1907" y="11954"/>
                    <a:pt x="1877" y="11954"/>
                  </a:cubicBezTo>
                  <a:cubicBezTo>
                    <a:pt x="1749" y="11954"/>
                    <a:pt x="1673" y="11898"/>
                    <a:pt x="1652" y="11787"/>
                  </a:cubicBezTo>
                  <a:cubicBezTo>
                    <a:pt x="1692" y="11777"/>
                    <a:pt x="1728" y="11773"/>
                    <a:pt x="1760" y="11773"/>
                  </a:cubicBezTo>
                  <a:close/>
                  <a:moveTo>
                    <a:pt x="2191" y="11760"/>
                  </a:moveTo>
                  <a:cubicBezTo>
                    <a:pt x="2303" y="11760"/>
                    <a:pt x="2309" y="11853"/>
                    <a:pt x="2302" y="11958"/>
                  </a:cubicBezTo>
                  <a:cubicBezTo>
                    <a:pt x="2259" y="11977"/>
                    <a:pt x="2216" y="11993"/>
                    <a:pt x="2180" y="11993"/>
                  </a:cubicBezTo>
                  <a:cubicBezTo>
                    <a:pt x="2133" y="11993"/>
                    <a:pt x="2096" y="11966"/>
                    <a:pt x="2083" y="11883"/>
                  </a:cubicBezTo>
                  <a:cubicBezTo>
                    <a:pt x="2077" y="11846"/>
                    <a:pt x="2128" y="11766"/>
                    <a:pt x="2160" y="11762"/>
                  </a:cubicBezTo>
                  <a:cubicBezTo>
                    <a:pt x="2171" y="11760"/>
                    <a:pt x="2182" y="11760"/>
                    <a:pt x="2191" y="11760"/>
                  </a:cubicBezTo>
                  <a:close/>
                  <a:moveTo>
                    <a:pt x="3907" y="11834"/>
                  </a:moveTo>
                  <a:cubicBezTo>
                    <a:pt x="4019" y="11834"/>
                    <a:pt x="4088" y="11888"/>
                    <a:pt x="4111" y="11995"/>
                  </a:cubicBezTo>
                  <a:cubicBezTo>
                    <a:pt x="4079" y="12002"/>
                    <a:pt x="4049" y="12005"/>
                    <a:pt x="4023" y="12005"/>
                  </a:cubicBezTo>
                  <a:cubicBezTo>
                    <a:pt x="3916" y="12005"/>
                    <a:pt x="3859" y="11949"/>
                    <a:pt x="3852" y="11838"/>
                  </a:cubicBezTo>
                  <a:cubicBezTo>
                    <a:pt x="3871" y="11835"/>
                    <a:pt x="3890" y="11834"/>
                    <a:pt x="3907" y="11834"/>
                  </a:cubicBezTo>
                  <a:close/>
                  <a:moveTo>
                    <a:pt x="4325" y="11809"/>
                  </a:moveTo>
                  <a:cubicBezTo>
                    <a:pt x="4410" y="11809"/>
                    <a:pt x="4449" y="11869"/>
                    <a:pt x="4434" y="12013"/>
                  </a:cubicBezTo>
                  <a:cubicBezTo>
                    <a:pt x="4392" y="12026"/>
                    <a:pt x="4356" y="12033"/>
                    <a:pt x="4325" y="12033"/>
                  </a:cubicBezTo>
                  <a:cubicBezTo>
                    <a:pt x="4239" y="12033"/>
                    <a:pt x="4196" y="11976"/>
                    <a:pt x="4208" y="11834"/>
                  </a:cubicBezTo>
                  <a:cubicBezTo>
                    <a:pt x="4253" y="11818"/>
                    <a:pt x="4293" y="11809"/>
                    <a:pt x="4325" y="11809"/>
                  </a:cubicBezTo>
                  <a:close/>
                  <a:moveTo>
                    <a:pt x="3627" y="11810"/>
                  </a:moveTo>
                  <a:cubicBezTo>
                    <a:pt x="3734" y="11810"/>
                    <a:pt x="3751" y="11892"/>
                    <a:pt x="3737" y="11998"/>
                  </a:cubicBezTo>
                  <a:cubicBezTo>
                    <a:pt x="3693" y="12018"/>
                    <a:pt x="3650" y="12034"/>
                    <a:pt x="3615" y="12034"/>
                  </a:cubicBezTo>
                  <a:cubicBezTo>
                    <a:pt x="3568" y="12034"/>
                    <a:pt x="3533" y="12005"/>
                    <a:pt x="3525" y="11915"/>
                  </a:cubicBezTo>
                  <a:cubicBezTo>
                    <a:pt x="3521" y="11882"/>
                    <a:pt x="3564" y="11816"/>
                    <a:pt x="3592" y="11813"/>
                  </a:cubicBezTo>
                  <a:cubicBezTo>
                    <a:pt x="3604" y="11811"/>
                    <a:pt x="3616" y="11810"/>
                    <a:pt x="3627" y="11810"/>
                  </a:cubicBezTo>
                  <a:close/>
                  <a:moveTo>
                    <a:pt x="6133" y="12097"/>
                  </a:moveTo>
                  <a:lnTo>
                    <a:pt x="6133" y="12097"/>
                  </a:lnTo>
                  <a:cubicBezTo>
                    <a:pt x="6133" y="12097"/>
                    <a:pt x="6133" y="12098"/>
                    <a:pt x="6132" y="12098"/>
                  </a:cubicBezTo>
                  <a:lnTo>
                    <a:pt x="6132" y="12098"/>
                  </a:lnTo>
                  <a:cubicBezTo>
                    <a:pt x="6133" y="12098"/>
                    <a:pt x="6133" y="12098"/>
                    <a:pt x="6133" y="12098"/>
                  </a:cubicBezTo>
                  <a:lnTo>
                    <a:pt x="6133" y="12097"/>
                  </a:lnTo>
                  <a:close/>
                  <a:moveTo>
                    <a:pt x="1772" y="12115"/>
                  </a:moveTo>
                  <a:cubicBezTo>
                    <a:pt x="1949" y="12115"/>
                    <a:pt x="2049" y="12202"/>
                    <a:pt x="2072" y="12376"/>
                  </a:cubicBezTo>
                  <a:lnTo>
                    <a:pt x="1751" y="12376"/>
                  </a:lnTo>
                  <a:cubicBezTo>
                    <a:pt x="1737" y="12323"/>
                    <a:pt x="1720" y="12277"/>
                    <a:pt x="1712" y="12229"/>
                  </a:cubicBezTo>
                  <a:cubicBezTo>
                    <a:pt x="1706" y="12192"/>
                    <a:pt x="1710" y="12154"/>
                    <a:pt x="1710" y="12119"/>
                  </a:cubicBezTo>
                  <a:cubicBezTo>
                    <a:pt x="1732" y="12116"/>
                    <a:pt x="1753" y="12115"/>
                    <a:pt x="1772" y="12115"/>
                  </a:cubicBezTo>
                  <a:close/>
                  <a:moveTo>
                    <a:pt x="3677" y="12136"/>
                  </a:moveTo>
                  <a:cubicBezTo>
                    <a:pt x="3813" y="12136"/>
                    <a:pt x="3814" y="12243"/>
                    <a:pt x="3818" y="12367"/>
                  </a:cubicBezTo>
                  <a:cubicBezTo>
                    <a:pt x="3784" y="12374"/>
                    <a:pt x="3754" y="12378"/>
                    <a:pt x="3727" y="12378"/>
                  </a:cubicBezTo>
                  <a:cubicBezTo>
                    <a:pt x="3630" y="12378"/>
                    <a:pt x="3575" y="12331"/>
                    <a:pt x="3575" y="12216"/>
                  </a:cubicBezTo>
                  <a:cubicBezTo>
                    <a:pt x="3576" y="12189"/>
                    <a:pt x="3637" y="12138"/>
                    <a:pt x="3670" y="12136"/>
                  </a:cubicBezTo>
                  <a:cubicBezTo>
                    <a:pt x="3672" y="12136"/>
                    <a:pt x="3675" y="12136"/>
                    <a:pt x="3677" y="12136"/>
                  </a:cubicBezTo>
                  <a:close/>
                  <a:moveTo>
                    <a:pt x="3931" y="12163"/>
                  </a:moveTo>
                  <a:cubicBezTo>
                    <a:pt x="4081" y="12163"/>
                    <a:pt x="4165" y="12233"/>
                    <a:pt x="4184" y="12372"/>
                  </a:cubicBezTo>
                  <a:cubicBezTo>
                    <a:pt x="4158" y="12376"/>
                    <a:pt x="4134" y="12379"/>
                    <a:pt x="4112" y="12379"/>
                  </a:cubicBezTo>
                  <a:cubicBezTo>
                    <a:pt x="3986" y="12379"/>
                    <a:pt x="3916" y="12307"/>
                    <a:pt x="3902" y="12164"/>
                  </a:cubicBezTo>
                  <a:cubicBezTo>
                    <a:pt x="3912" y="12163"/>
                    <a:pt x="3922" y="12163"/>
                    <a:pt x="3931" y="12163"/>
                  </a:cubicBezTo>
                  <a:close/>
                  <a:moveTo>
                    <a:pt x="8447" y="10505"/>
                  </a:moveTo>
                  <a:cubicBezTo>
                    <a:pt x="8486" y="10705"/>
                    <a:pt x="8484" y="10856"/>
                    <a:pt x="8417" y="11005"/>
                  </a:cubicBezTo>
                  <a:cubicBezTo>
                    <a:pt x="8549" y="11231"/>
                    <a:pt x="8467" y="11406"/>
                    <a:pt x="8289" y="11558"/>
                  </a:cubicBezTo>
                  <a:cubicBezTo>
                    <a:pt x="8344" y="11541"/>
                    <a:pt x="8398" y="11525"/>
                    <a:pt x="8453" y="11508"/>
                  </a:cubicBezTo>
                  <a:lnTo>
                    <a:pt x="8453" y="11508"/>
                  </a:lnTo>
                  <a:cubicBezTo>
                    <a:pt x="8573" y="11671"/>
                    <a:pt x="8402" y="11750"/>
                    <a:pt x="8354" y="11863"/>
                  </a:cubicBezTo>
                  <a:cubicBezTo>
                    <a:pt x="8397" y="11873"/>
                    <a:pt x="8474" y="11878"/>
                    <a:pt x="8477" y="11894"/>
                  </a:cubicBezTo>
                  <a:cubicBezTo>
                    <a:pt x="8486" y="11957"/>
                    <a:pt x="8491" y="12034"/>
                    <a:pt x="8464" y="12088"/>
                  </a:cubicBezTo>
                  <a:cubicBezTo>
                    <a:pt x="8428" y="12158"/>
                    <a:pt x="8364" y="12213"/>
                    <a:pt x="8309" y="12273"/>
                  </a:cubicBezTo>
                  <a:lnTo>
                    <a:pt x="8309" y="12273"/>
                  </a:lnTo>
                  <a:cubicBezTo>
                    <a:pt x="8224" y="12313"/>
                    <a:pt x="8139" y="12353"/>
                    <a:pt x="8052" y="12396"/>
                  </a:cubicBezTo>
                  <a:cubicBezTo>
                    <a:pt x="7901" y="12237"/>
                    <a:pt x="8047" y="12144"/>
                    <a:pt x="8125" y="12035"/>
                  </a:cubicBezTo>
                  <a:cubicBezTo>
                    <a:pt x="7939" y="12016"/>
                    <a:pt x="7916" y="11990"/>
                    <a:pt x="7982" y="11857"/>
                  </a:cubicBezTo>
                  <a:cubicBezTo>
                    <a:pt x="8003" y="11813"/>
                    <a:pt x="8037" y="11775"/>
                    <a:pt x="8064" y="11733"/>
                  </a:cubicBezTo>
                  <a:cubicBezTo>
                    <a:pt x="8020" y="11712"/>
                    <a:pt x="7937" y="11690"/>
                    <a:pt x="7937" y="11666"/>
                  </a:cubicBezTo>
                  <a:cubicBezTo>
                    <a:pt x="7934" y="11572"/>
                    <a:pt x="7935" y="11467"/>
                    <a:pt x="7978" y="11388"/>
                  </a:cubicBezTo>
                  <a:cubicBezTo>
                    <a:pt x="8021" y="11306"/>
                    <a:pt x="8114" y="11251"/>
                    <a:pt x="8185" y="11185"/>
                  </a:cubicBezTo>
                  <a:lnTo>
                    <a:pt x="8185" y="11185"/>
                  </a:lnTo>
                  <a:cubicBezTo>
                    <a:pt x="8097" y="11221"/>
                    <a:pt x="8009" y="11258"/>
                    <a:pt x="7913" y="11299"/>
                  </a:cubicBezTo>
                  <a:cubicBezTo>
                    <a:pt x="7822" y="11075"/>
                    <a:pt x="7862" y="10911"/>
                    <a:pt x="8068" y="10786"/>
                  </a:cubicBezTo>
                  <a:cubicBezTo>
                    <a:pt x="8191" y="10711"/>
                    <a:pt x="8303" y="10613"/>
                    <a:pt x="8447" y="10505"/>
                  </a:cubicBezTo>
                  <a:close/>
                  <a:moveTo>
                    <a:pt x="2201" y="12118"/>
                  </a:moveTo>
                  <a:cubicBezTo>
                    <a:pt x="2379" y="12118"/>
                    <a:pt x="2340" y="12277"/>
                    <a:pt x="2417" y="12396"/>
                  </a:cubicBezTo>
                  <a:cubicBezTo>
                    <a:pt x="2394" y="12398"/>
                    <a:pt x="2373" y="12399"/>
                    <a:pt x="2354" y="12399"/>
                  </a:cubicBezTo>
                  <a:cubicBezTo>
                    <a:pt x="2122" y="12399"/>
                    <a:pt x="2177" y="12240"/>
                    <a:pt x="2117" y="12127"/>
                  </a:cubicBezTo>
                  <a:cubicBezTo>
                    <a:pt x="2150" y="12121"/>
                    <a:pt x="2177" y="12118"/>
                    <a:pt x="2201" y="12118"/>
                  </a:cubicBezTo>
                  <a:close/>
                  <a:moveTo>
                    <a:pt x="4324" y="12182"/>
                  </a:moveTo>
                  <a:cubicBezTo>
                    <a:pt x="4431" y="12182"/>
                    <a:pt x="4496" y="12259"/>
                    <a:pt x="4521" y="12414"/>
                  </a:cubicBezTo>
                  <a:cubicBezTo>
                    <a:pt x="4366" y="12404"/>
                    <a:pt x="4282" y="12329"/>
                    <a:pt x="4267" y="12189"/>
                  </a:cubicBezTo>
                  <a:cubicBezTo>
                    <a:pt x="4287" y="12184"/>
                    <a:pt x="4306" y="12182"/>
                    <a:pt x="4324" y="12182"/>
                  </a:cubicBezTo>
                  <a:close/>
                  <a:moveTo>
                    <a:pt x="8493" y="12204"/>
                  </a:moveTo>
                  <a:lnTo>
                    <a:pt x="8493" y="12204"/>
                  </a:lnTo>
                  <a:cubicBezTo>
                    <a:pt x="8624" y="12407"/>
                    <a:pt x="8406" y="12469"/>
                    <a:pt x="8347" y="12592"/>
                  </a:cubicBezTo>
                  <a:lnTo>
                    <a:pt x="8347" y="12592"/>
                  </a:lnTo>
                  <a:cubicBezTo>
                    <a:pt x="8261" y="12635"/>
                    <a:pt x="8174" y="12677"/>
                    <a:pt x="8085" y="12722"/>
                  </a:cubicBezTo>
                  <a:cubicBezTo>
                    <a:pt x="8016" y="12633"/>
                    <a:pt x="8025" y="12558"/>
                    <a:pt x="8103" y="12484"/>
                  </a:cubicBezTo>
                  <a:cubicBezTo>
                    <a:pt x="8171" y="12418"/>
                    <a:pt x="8234" y="12350"/>
                    <a:pt x="8301" y="12283"/>
                  </a:cubicBezTo>
                  <a:lnTo>
                    <a:pt x="8301" y="12283"/>
                  </a:lnTo>
                  <a:cubicBezTo>
                    <a:pt x="8363" y="12258"/>
                    <a:pt x="8426" y="12232"/>
                    <a:pt x="8493" y="12204"/>
                  </a:cubicBezTo>
                  <a:close/>
                  <a:moveTo>
                    <a:pt x="1805" y="12499"/>
                  </a:moveTo>
                  <a:cubicBezTo>
                    <a:pt x="2014" y="12499"/>
                    <a:pt x="2131" y="12580"/>
                    <a:pt x="2158" y="12741"/>
                  </a:cubicBezTo>
                  <a:cubicBezTo>
                    <a:pt x="2127" y="12745"/>
                    <a:pt x="2098" y="12747"/>
                    <a:pt x="2071" y="12747"/>
                  </a:cubicBezTo>
                  <a:cubicBezTo>
                    <a:pt x="1899" y="12747"/>
                    <a:pt x="1804" y="12665"/>
                    <a:pt x="1787" y="12499"/>
                  </a:cubicBezTo>
                  <a:cubicBezTo>
                    <a:pt x="1793" y="12499"/>
                    <a:pt x="1799" y="12499"/>
                    <a:pt x="1805" y="12499"/>
                  </a:cubicBezTo>
                  <a:close/>
                  <a:moveTo>
                    <a:pt x="4156" y="12514"/>
                  </a:moveTo>
                  <a:cubicBezTo>
                    <a:pt x="4261" y="12514"/>
                    <a:pt x="4365" y="12515"/>
                    <a:pt x="4470" y="12517"/>
                  </a:cubicBezTo>
                  <a:cubicBezTo>
                    <a:pt x="4573" y="12519"/>
                    <a:pt x="4573" y="12534"/>
                    <a:pt x="4558" y="12766"/>
                  </a:cubicBezTo>
                  <a:cubicBezTo>
                    <a:pt x="4284" y="12746"/>
                    <a:pt x="4010" y="12730"/>
                    <a:pt x="3738" y="12702"/>
                  </a:cubicBezTo>
                  <a:cubicBezTo>
                    <a:pt x="3611" y="12687"/>
                    <a:pt x="3619" y="12593"/>
                    <a:pt x="3644" y="12516"/>
                  </a:cubicBezTo>
                  <a:cubicBezTo>
                    <a:pt x="3818" y="12516"/>
                    <a:pt x="3988" y="12514"/>
                    <a:pt x="4156" y="12514"/>
                  </a:cubicBezTo>
                  <a:close/>
                  <a:moveTo>
                    <a:pt x="2374" y="12467"/>
                  </a:moveTo>
                  <a:cubicBezTo>
                    <a:pt x="2386" y="12603"/>
                    <a:pt x="2393" y="12684"/>
                    <a:pt x="2401" y="12763"/>
                  </a:cubicBezTo>
                  <a:cubicBezTo>
                    <a:pt x="2380" y="12768"/>
                    <a:pt x="2361" y="12770"/>
                    <a:pt x="2346" y="12770"/>
                  </a:cubicBezTo>
                  <a:cubicBezTo>
                    <a:pt x="2233" y="12770"/>
                    <a:pt x="2250" y="12666"/>
                    <a:pt x="2242" y="12600"/>
                  </a:cubicBezTo>
                  <a:cubicBezTo>
                    <a:pt x="2239" y="12572"/>
                    <a:pt x="2303" y="12536"/>
                    <a:pt x="2374" y="12467"/>
                  </a:cubicBezTo>
                  <a:close/>
                  <a:moveTo>
                    <a:pt x="3832" y="12816"/>
                  </a:moveTo>
                  <a:cubicBezTo>
                    <a:pt x="3936" y="12816"/>
                    <a:pt x="4038" y="12843"/>
                    <a:pt x="4133" y="12851"/>
                  </a:cubicBezTo>
                  <a:cubicBezTo>
                    <a:pt x="4154" y="12853"/>
                    <a:pt x="4175" y="12854"/>
                    <a:pt x="4197" y="12854"/>
                  </a:cubicBezTo>
                  <a:cubicBezTo>
                    <a:pt x="4234" y="12854"/>
                    <a:pt x="4272" y="12852"/>
                    <a:pt x="4310" y="12852"/>
                  </a:cubicBezTo>
                  <a:cubicBezTo>
                    <a:pt x="4414" y="12852"/>
                    <a:pt x="4520" y="12865"/>
                    <a:pt x="4611" y="12957"/>
                  </a:cubicBezTo>
                  <a:cubicBezTo>
                    <a:pt x="4522" y="12993"/>
                    <a:pt x="4390" y="13010"/>
                    <a:pt x="4247" y="13010"/>
                  </a:cubicBezTo>
                  <a:cubicBezTo>
                    <a:pt x="4012" y="13010"/>
                    <a:pt x="3747" y="12965"/>
                    <a:pt x="3587" y="12886"/>
                  </a:cubicBezTo>
                  <a:cubicBezTo>
                    <a:pt x="3669" y="12832"/>
                    <a:pt x="3751" y="12816"/>
                    <a:pt x="3832" y="12816"/>
                  </a:cubicBezTo>
                  <a:close/>
                  <a:moveTo>
                    <a:pt x="8508" y="12541"/>
                  </a:moveTo>
                  <a:lnTo>
                    <a:pt x="8508" y="12541"/>
                  </a:lnTo>
                  <a:cubicBezTo>
                    <a:pt x="8672" y="12776"/>
                    <a:pt x="8459" y="12878"/>
                    <a:pt x="8350" y="13016"/>
                  </a:cubicBezTo>
                  <a:lnTo>
                    <a:pt x="8350" y="13016"/>
                  </a:lnTo>
                  <a:cubicBezTo>
                    <a:pt x="8280" y="13046"/>
                    <a:pt x="8210" y="13078"/>
                    <a:pt x="8139" y="13110"/>
                  </a:cubicBezTo>
                  <a:cubicBezTo>
                    <a:pt x="8034" y="12973"/>
                    <a:pt x="8045" y="12861"/>
                    <a:pt x="8192" y="12759"/>
                  </a:cubicBezTo>
                  <a:cubicBezTo>
                    <a:pt x="8251" y="12717"/>
                    <a:pt x="8295" y="12653"/>
                    <a:pt x="8345" y="12598"/>
                  </a:cubicBezTo>
                  <a:lnTo>
                    <a:pt x="8345" y="12598"/>
                  </a:lnTo>
                  <a:cubicBezTo>
                    <a:pt x="8344" y="12599"/>
                    <a:pt x="8344" y="12599"/>
                    <a:pt x="8344" y="12600"/>
                  </a:cubicBezTo>
                  <a:cubicBezTo>
                    <a:pt x="8397" y="12581"/>
                    <a:pt x="8452" y="12561"/>
                    <a:pt x="8508" y="12541"/>
                  </a:cubicBezTo>
                  <a:close/>
                  <a:moveTo>
                    <a:pt x="6800" y="10767"/>
                  </a:moveTo>
                  <a:cubicBezTo>
                    <a:pt x="6833" y="10767"/>
                    <a:pt x="6860" y="10783"/>
                    <a:pt x="6866" y="10839"/>
                  </a:cubicBezTo>
                  <a:cubicBezTo>
                    <a:pt x="6882" y="10998"/>
                    <a:pt x="6961" y="11163"/>
                    <a:pt x="6846" y="11318"/>
                  </a:cubicBezTo>
                  <a:cubicBezTo>
                    <a:pt x="6986" y="11399"/>
                    <a:pt x="6960" y="11511"/>
                    <a:pt x="6902" y="11627"/>
                  </a:cubicBezTo>
                  <a:cubicBezTo>
                    <a:pt x="7019" y="11829"/>
                    <a:pt x="7016" y="11873"/>
                    <a:pt x="6873" y="11982"/>
                  </a:cubicBezTo>
                  <a:cubicBezTo>
                    <a:pt x="6822" y="12022"/>
                    <a:pt x="6772" y="12065"/>
                    <a:pt x="6722" y="12107"/>
                  </a:cubicBezTo>
                  <a:cubicBezTo>
                    <a:pt x="6812" y="12077"/>
                    <a:pt x="6903" y="12048"/>
                    <a:pt x="6991" y="12020"/>
                  </a:cubicBezTo>
                  <a:lnTo>
                    <a:pt x="6991" y="12020"/>
                  </a:lnTo>
                  <a:cubicBezTo>
                    <a:pt x="7099" y="12172"/>
                    <a:pt x="6978" y="12254"/>
                    <a:pt x="6904" y="12351"/>
                  </a:cubicBezTo>
                  <a:cubicBezTo>
                    <a:pt x="6924" y="12346"/>
                    <a:pt x="6945" y="12344"/>
                    <a:pt x="6964" y="12344"/>
                  </a:cubicBezTo>
                  <a:cubicBezTo>
                    <a:pt x="7015" y="12344"/>
                    <a:pt x="7057" y="12364"/>
                    <a:pt x="7060" y="12431"/>
                  </a:cubicBezTo>
                  <a:cubicBezTo>
                    <a:pt x="7061" y="12490"/>
                    <a:pt x="7034" y="12574"/>
                    <a:pt x="6990" y="12603"/>
                  </a:cubicBezTo>
                  <a:cubicBezTo>
                    <a:pt x="6703" y="12796"/>
                    <a:pt x="6407" y="12976"/>
                    <a:pt x="6096" y="13173"/>
                  </a:cubicBezTo>
                  <a:cubicBezTo>
                    <a:pt x="6028" y="12999"/>
                    <a:pt x="6028" y="12892"/>
                    <a:pt x="6179" y="12817"/>
                  </a:cubicBezTo>
                  <a:cubicBezTo>
                    <a:pt x="6229" y="12793"/>
                    <a:pt x="6267" y="12743"/>
                    <a:pt x="6311" y="12704"/>
                  </a:cubicBezTo>
                  <a:lnTo>
                    <a:pt x="6311" y="12704"/>
                  </a:lnTo>
                  <a:cubicBezTo>
                    <a:pt x="6236" y="12722"/>
                    <a:pt x="6160" y="12740"/>
                    <a:pt x="6085" y="12757"/>
                  </a:cubicBezTo>
                  <a:cubicBezTo>
                    <a:pt x="5987" y="12598"/>
                    <a:pt x="6094" y="12502"/>
                    <a:pt x="6190" y="12402"/>
                  </a:cubicBezTo>
                  <a:cubicBezTo>
                    <a:pt x="6015" y="12347"/>
                    <a:pt x="6006" y="12296"/>
                    <a:pt x="6132" y="12098"/>
                  </a:cubicBezTo>
                  <a:lnTo>
                    <a:pt x="6132" y="12098"/>
                  </a:lnTo>
                  <a:cubicBezTo>
                    <a:pt x="6006" y="11993"/>
                    <a:pt x="6014" y="11889"/>
                    <a:pt x="6131" y="11783"/>
                  </a:cubicBezTo>
                  <a:cubicBezTo>
                    <a:pt x="6186" y="11732"/>
                    <a:pt x="6244" y="11681"/>
                    <a:pt x="6299" y="11631"/>
                  </a:cubicBezTo>
                  <a:lnTo>
                    <a:pt x="6299" y="11631"/>
                  </a:lnTo>
                  <a:cubicBezTo>
                    <a:pt x="6228" y="11660"/>
                    <a:pt x="6158" y="11691"/>
                    <a:pt x="6064" y="11732"/>
                  </a:cubicBezTo>
                  <a:cubicBezTo>
                    <a:pt x="6047" y="11647"/>
                    <a:pt x="6035" y="11583"/>
                    <a:pt x="6022" y="11520"/>
                  </a:cubicBezTo>
                  <a:cubicBezTo>
                    <a:pt x="5983" y="11328"/>
                    <a:pt x="6044" y="11205"/>
                    <a:pt x="6229" y="11113"/>
                  </a:cubicBezTo>
                  <a:cubicBezTo>
                    <a:pt x="6403" y="11028"/>
                    <a:pt x="6551" y="10893"/>
                    <a:pt x="6710" y="10780"/>
                  </a:cubicBezTo>
                  <a:lnTo>
                    <a:pt x="6710" y="10780"/>
                  </a:lnTo>
                  <a:cubicBezTo>
                    <a:pt x="6708" y="10781"/>
                    <a:pt x="6707" y="10783"/>
                    <a:pt x="6705" y="10785"/>
                  </a:cubicBezTo>
                  <a:cubicBezTo>
                    <a:pt x="6735" y="10779"/>
                    <a:pt x="6770" y="10767"/>
                    <a:pt x="6800" y="10767"/>
                  </a:cubicBezTo>
                  <a:close/>
                  <a:moveTo>
                    <a:pt x="2416" y="12872"/>
                  </a:moveTo>
                  <a:cubicBezTo>
                    <a:pt x="2434" y="13010"/>
                    <a:pt x="2447" y="13104"/>
                    <a:pt x="2460" y="13204"/>
                  </a:cubicBezTo>
                  <a:cubicBezTo>
                    <a:pt x="2363" y="13204"/>
                    <a:pt x="2274" y="13208"/>
                    <a:pt x="2189" y="13208"/>
                  </a:cubicBezTo>
                  <a:cubicBezTo>
                    <a:pt x="2137" y="13208"/>
                    <a:pt x="2086" y="13206"/>
                    <a:pt x="2035" y="13201"/>
                  </a:cubicBezTo>
                  <a:cubicBezTo>
                    <a:pt x="1831" y="13182"/>
                    <a:pt x="1825" y="13166"/>
                    <a:pt x="1858" y="12912"/>
                  </a:cubicBezTo>
                  <a:cubicBezTo>
                    <a:pt x="1928" y="12906"/>
                    <a:pt x="1999" y="12891"/>
                    <a:pt x="2067" y="12891"/>
                  </a:cubicBezTo>
                  <a:cubicBezTo>
                    <a:pt x="2144" y="12891"/>
                    <a:pt x="2217" y="12910"/>
                    <a:pt x="2282" y="12985"/>
                  </a:cubicBezTo>
                  <a:cubicBezTo>
                    <a:pt x="2318" y="12954"/>
                    <a:pt x="2349" y="12928"/>
                    <a:pt x="2416" y="12872"/>
                  </a:cubicBezTo>
                  <a:close/>
                  <a:moveTo>
                    <a:pt x="3699" y="13104"/>
                  </a:moveTo>
                  <a:cubicBezTo>
                    <a:pt x="3823" y="13104"/>
                    <a:pt x="3883" y="13173"/>
                    <a:pt x="3879" y="13312"/>
                  </a:cubicBezTo>
                  <a:cubicBezTo>
                    <a:pt x="3839" y="13324"/>
                    <a:pt x="3803" y="13330"/>
                    <a:pt x="3771" y="13330"/>
                  </a:cubicBezTo>
                  <a:cubicBezTo>
                    <a:pt x="3666" y="13330"/>
                    <a:pt x="3613" y="13261"/>
                    <a:pt x="3617" y="13112"/>
                  </a:cubicBezTo>
                  <a:cubicBezTo>
                    <a:pt x="3646" y="13106"/>
                    <a:pt x="3674" y="13104"/>
                    <a:pt x="3699" y="13104"/>
                  </a:cubicBezTo>
                  <a:close/>
                  <a:moveTo>
                    <a:pt x="3963" y="13094"/>
                  </a:moveTo>
                  <a:lnTo>
                    <a:pt x="3963" y="13094"/>
                  </a:lnTo>
                  <a:cubicBezTo>
                    <a:pt x="4071" y="13108"/>
                    <a:pt x="4154" y="13119"/>
                    <a:pt x="4244" y="13130"/>
                  </a:cubicBezTo>
                  <a:cubicBezTo>
                    <a:pt x="4249" y="13214"/>
                    <a:pt x="4255" y="13281"/>
                    <a:pt x="4263" y="13368"/>
                  </a:cubicBezTo>
                  <a:cubicBezTo>
                    <a:pt x="4219" y="13370"/>
                    <a:pt x="4181" y="13375"/>
                    <a:pt x="4145" y="13375"/>
                  </a:cubicBezTo>
                  <a:cubicBezTo>
                    <a:pt x="4135" y="13375"/>
                    <a:pt x="4126" y="13375"/>
                    <a:pt x="4116" y="13374"/>
                  </a:cubicBezTo>
                  <a:cubicBezTo>
                    <a:pt x="3973" y="13358"/>
                    <a:pt x="3956" y="13257"/>
                    <a:pt x="3963" y="13094"/>
                  </a:cubicBezTo>
                  <a:close/>
                  <a:moveTo>
                    <a:pt x="4593" y="13122"/>
                  </a:moveTo>
                  <a:lnTo>
                    <a:pt x="4593" y="13399"/>
                  </a:lnTo>
                  <a:cubicBezTo>
                    <a:pt x="4586" y="13399"/>
                    <a:pt x="4580" y="13399"/>
                    <a:pt x="4573" y="13399"/>
                  </a:cubicBezTo>
                  <a:cubicBezTo>
                    <a:pt x="4433" y="13399"/>
                    <a:pt x="4348" y="13315"/>
                    <a:pt x="4316" y="13145"/>
                  </a:cubicBezTo>
                  <a:cubicBezTo>
                    <a:pt x="4402" y="13138"/>
                    <a:pt x="4484" y="13131"/>
                    <a:pt x="4593" y="13122"/>
                  </a:cubicBezTo>
                  <a:close/>
                  <a:moveTo>
                    <a:pt x="2130" y="13314"/>
                  </a:moveTo>
                  <a:cubicBezTo>
                    <a:pt x="2250" y="13314"/>
                    <a:pt x="2275" y="13361"/>
                    <a:pt x="2302" y="13483"/>
                  </a:cubicBezTo>
                  <a:cubicBezTo>
                    <a:pt x="2189" y="13503"/>
                    <a:pt x="2112" y="13515"/>
                    <a:pt x="2055" y="13515"/>
                  </a:cubicBezTo>
                  <a:cubicBezTo>
                    <a:pt x="1946" y="13515"/>
                    <a:pt x="1913" y="13470"/>
                    <a:pt x="1854" y="13348"/>
                  </a:cubicBezTo>
                  <a:cubicBezTo>
                    <a:pt x="1981" y="13326"/>
                    <a:pt x="2068" y="13314"/>
                    <a:pt x="2130" y="13314"/>
                  </a:cubicBezTo>
                  <a:close/>
                  <a:moveTo>
                    <a:pt x="2465" y="13344"/>
                  </a:moveTo>
                  <a:lnTo>
                    <a:pt x="2465" y="13344"/>
                  </a:lnTo>
                  <a:cubicBezTo>
                    <a:pt x="2476" y="13403"/>
                    <a:pt x="2486" y="13462"/>
                    <a:pt x="2503" y="13552"/>
                  </a:cubicBezTo>
                  <a:cubicBezTo>
                    <a:pt x="2357" y="13499"/>
                    <a:pt x="2364" y="13430"/>
                    <a:pt x="2465" y="13344"/>
                  </a:cubicBezTo>
                  <a:close/>
                  <a:moveTo>
                    <a:pt x="3722" y="13467"/>
                  </a:moveTo>
                  <a:cubicBezTo>
                    <a:pt x="3852" y="13467"/>
                    <a:pt x="3924" y="13533"/>
                    <a:pt x="3939" y="13665"/>
                  </a:cubicBezTo>
                  <a:cubicBezTo>
                    <a:pt x="3899" y="13672"/>
                    <a:pt x="3863" y="13676"/>
                    <a:pt x="3830" y="13676"/>
                  </a:cubicBezTo>
                  <a:cubicBezTo>
                    <a:pt x="3715" y="13676"/>
                    <a:pt x="3650" y="13627"/>
                    <a:pt x="3666" y="13470"/>
                  </a:cubicBezTo>
                  <a:cubicBezTo>
                    <a:pt x="3686" y="13468"/>
                    <a:pt x="3705" y="13467"/>
                    <a:pt x="3722" y="13467"/>
                  </a:cubicBezTo>
                  <a:close/>
                  <a:moveTo>
                    <a:pt x="4103" y="13519"/>
                  </a:moveTo>
                  <a:cubicBezTo>
                    <a:pt x="4218" y="13519"/>
                    <a:pt x="4283" y="13587"/>
                    <a:pt x="4297" y="13721"/>
                  </a:cubicBezTo>
                  <a:cubicBezTo>
                    <a:pt x="4145" y="13716"/>
                    <a:pt x="4015" y="13718"/>
                    <a:pt x="4026" y="13527"/>
                  </a:cubicBezTo>
                  <a:cubicBezTo>
                    <a:pt x="4054" y="13522"/>
                    <a:pt x="4079" y="13519"/>
                    <a:pt x="4103" y="13519"/>
                  </a:cubicBezTo>
                  <a:close/>
                  <a:moveTo>
                    <a:pt x="4492" y="13515"/>
                  </a:moveTo>
                  <a:cubicBezTo>
                    <a:pt x="4646" y="13517"/>
                    <a:pt x="4628" y="13620"/>
                    <a:pt x="4612" y="13739"/>
                  </a:cubicBezTo>
                  <a:cubicBezTo>
                    <a:pt x="4585" y="13744"/>
                    <a:pt x="4559" y="13746"/>
                    <a:pt x="4536" y="13746"/>
                  </a:cubicBezTo>
                  <a:cubicBezTo>
                    <a:pt x="4433" y="13746"/>
                    <a:pt x="4381" y="13698"/>
                    <a:pt x="4390" y="13589"/>
                  </a:cubicBezTo>
                  <a:cubicBezTo>
                    <a:pt x="4392" y="13561"/>
                    <a:pt x="4457" y="13515"/>
                    <a:pt x="4492" y="13515"/>
                  </a:cubicBezTo>
                  <a:close/>
                  <a:moveTo>
                    <a:pt x="2335" y="13635"/>
                  </a:moveTo>
                  <a:cubicBezTo>
                    <a:pt x="2354" y="13726"/>
                    <a:pt x="2372" y="13809"/>
                    <a:pt x="2396" y="13916"/>
                  </a:cubicBezTo>
                  <a:lnTo>
                    <a:pt x="2395" y="13916"/>
                  </a:lnTo>
                  <a:cubicBezTo>
                    <a:pt x="2387" y="13916"/>
                    <a:pt x="2379" y="13917"/>
                    <a:pt x="2371" y="13917"/>
                  </a:cubicBezTo>
                  <a:cubicBezTo>
                    <a:pt x="2119" y="13917"/>
                    <a:pt x="1972" y="13823"/>
                    <a:pt x="1932" y="13635"/>
                  </a:cubicBezTo>
                  <a:close/>
                  <a:moveTo>
                    <a:pt x="2428" y="13635"/>
                  </a:moveTo>
                  <a:lnTo>
                    <a:pt x="2428" y="13635"/>
                  </a:lnTo>
                  <a:cubicBezTo>
                    <a:pt x="2598" y="13735"/>
                    <a:pt x="2549" y="13846"/>
                    <a:pt x="2564" y="13940"/>
                  </a:cubicBezTo>
                  <a:cubicBezTo>
                    <a:pt x="2536" y="13942"/>
                    <a:pt x="2509" y="13945"/>
                    <a:pt x="2481" y="13946"/>
                  </a:cubicBezTo>
                  <a:cubicBezTo>
                    <a:pt x="2466" y="13857"/>
                    <a:pt x="2451" y="13768"/>
                    <a:pt x="2428" y="13635"/>
                  </a:cubicBezTo>
                  <a:close/>
                  <a:moveTo>
                    <a:pt x="3857" y="13791"/>
                  </a:moveTo>
                  <a:cubicBezTo>
                    <a:pt x="3925" y="13791"/>
                    <a:pt x="3977" y="13825"/>
                    <a:pt x="3991" y="13956"/>
                  </a:cubicBezTo>
                  <a:cubicBezTo>
                    <a:pt x="3941" y="13970"/>
                    <a:pt x="3892" y="13983"/>
                    <a:pt x="3850" y="13983"/>
                  </a:cubicBezTo>
                  <a:cubicBezTo>
                    <a:pt x="3781" y="13983"/>
                    <a:pt x="3729" y="13947"/>
                    <a:pt x="3712" y="13816"/>
                  </a:cubicBezTo>
                  <a:cubicBezTo>
                    <a:pt x="3763" y="13805"/>
                    <a:pt x="3813" y="13791"/>
                    <a:pt x="3857" y="13791"/>
                  </a:cubicBezTo>
                  <a:close/>
                  <a:moveTo>
                    <a:pt x="4167" y="13821"/>
                  </a:moveTo>
                  <a:cubicBezTo>
                    <a:pt x="4269" y="13821"/>
                    <a:pt x="4346" y="13847"/>
                    <a:pt x="4348" y="14000"/>
                  </a:cubicBezTo>
                  <a:cubicBezTo>
                    <a:pt x="4326" y="14003"/>
                    <a:pt x="4306" y="14005"/>
                    <a:pt x="4286" y="14005"/>
                  </a:cubicBezTo>
                  <a:cubicBezTo>
                    <a:pt x="4173" y="14005"/>
                    <a:pt x="4109" y="13945"/>
                    <a:pt x="4094" y="13823"/>
                  </a:cubicBezTo>
                  <a:cubicBezTo>
                    <a:pt x="4119" y="13822"/>
                    <a:pt x="4144" y="13821"/>
                    <a:pt x="4167" y="13821"/>
                  </a:cubicBezTo>
                  <a:close/>
                  <a:moveTo>
                    <a:pt x="4517" y="13860"/>
                  </a:moveTo>
                  <a:cubicBezTo>
                    <a:pt x="4519" y="13860"/>
                    <a:pt x="4521" y="13860"/>
                    <a:pt x="4522" y="13860"/>
                  </a:cubicBezTo>
                  <a:cubicBezTo>
                    <a:pt x="4575" y="13881"/>
                    <a:pt x="4618" y="13928"/>
                    <a:pt x="4665" y="13965"/>
                  </a:cubicBezTo>
                  <a:cubicBezTo>
                    <a:pt x="4637" y="13996"/>
                    <a:pt x="4606" y="14056"/>
                    <a:pt x="4583" y="14056"/>
                  </a:cubicBezTo>
                  <a:cubicBezTo>
                    <a:pt x="4583" y="14056"/>
                    <a:pt x="4582" y="14056"/>
                    <a:pt x="4581" y="14055"/>
                  </a:cubicBezTo>
                  <a:cubicBezTo>
                    <a:pt x="4526" y="14047"/>
                    <a:pt x="4476" y="14009"/>
                    <a:pt x="4385" y="13964"/>
                  </a:cubicBezTo>
                  <a:cubicBezTo>
                    <a:pt x="4453" y="13911"/>
                    <a:pt x="4496" y="13860"/>
                    <a:pt x="4517" y="13860"/>
                  </a:cubicBezTo>
                  <a:close/>
                  <a:moveTo>
                    <a:pt x="7036" y="12709"/>
                  </a:moveTo>
                  <a:lnTo>
                    <a:pt x="7036" y="12709"/>
                  </a:lnTo>
                  <a:cubicBezTo>
                    <a:pt x="7151" y="12837"/>
                    <a:pt x="6981" y="12874"/>
                    <a:pt x="6965" y="12956"/>
                  </a:cubicBezTo>
                  <a:cubicBezTo>
                    <a:pt x="6980" y="12953"/>
                    <a:pt x="6994" y="12952"/>
                    <a:pt x="7007" y="12952"/>
                  </a:cubicBezTo>
                  <a:cubicBezTo>
                    <a:pt x="7077" y="12952"/>
                    <a:pt x="7117" y="12993"/>
                    <a:pt x="7097" y="13076"/>
                  </a:cubicBezTo>
                  <a:cubicBezTo>
                    <a:pt x="7076" y="13155"/>
                    <a:pt x="7024" y="13225"/>
                    <a:pt x="6986" y="13299"/>
                  </a:cubicBezTo>
                  <a:cubicBezTo>
                    <a:pt x="7030" y="13289"/>
                    <a:pt x="7074" y="13280"/>
                    <a:pt x="7113" y="13271"/>
                  </a:cubicBezTo>
                  <a:lnTo>
                    <a:pt x="7113" y="13271"/>
                  </a:lnTo>
                  <a:cubicBezTo>
                    <a:pt x="7190" y="13423"/>
                    <a:pt x="7080" y="13490"/>
                    <a:pt x="7009" y="13571"/>
                  </a:cubicBezTo>
                  <a:lnTo>
                    <a:pt x="7009" y="13571"/>
                  </a:lnTo>
                  <a:cubicBezTo>
                    <a:pt x="6708" y="13744"/>
                    <a:pt x="6408" y="13915"/>
                    <a:pt x="6108" y="14086"/>
                  </a:cubicBezTo>
                  <a:cubicBezTo>
                    <a:pt x="5988" y="13902"/>
                    <a:pt x="6135" y="13818"/>
                    <a:pt x="6209" y="13710"/>
                  </a:cubicBezTo>
                  <a:lnTo>
                    <a:pt x="6209" y="13710"/>
                  </a:lnTo>
                  <a:cubicBezTo>
                    <a:pt x="6164" y="13712"/>
                    <a:pt x="6117" y="13713"/>
                    <a:pt x="6072" y="13714"/>
                  </a:cubicBezTo>
                  <a:cubicBezTo>
                    <a:pt x="6087" y="13643"/>
                    <a:pt x="6079" y="13552"/>
                    <a:pt x="6121" y="13505"/>
                  </a:cubicBezTo>
                  <a:cubicBezTo>
                    <a:pt x="6188" y="13426"/>
                    <a:pt x="6286" y="13375"/>
                    <a:pt x="6371" y="13312"/>
                  </a:cubicBezTo>
                  <a:lnTo>
                    <a:pt x="6371" y="13312"/>
                  </a:lnTo>
                  <a:cubicBezTo>
                    <a:pt x="6277" y="13345"/>
                    <a:pt x="6184" y="13377"/>
                    <a:pt x="6035" y="13428"/>
                  </a:cubicBezTo>
                  <a:cubicBezTo>
                    <a:pt x="6077" y="13342"/>
                    <a:pt x="6088" y="13268"/>
                    <a:pt x="6128" y="13243"/>
                  </a:cubicBezTo>
                  <a:cubicBezTo>
                    <a:pt x="6427" y="13060"/>
                    <a:pt x="6731" y="12886"/>
                    <a:pt x="7036" y="12709"/>
                  </a:cubicBezTo>
                  <a:close/>
                  <a:moveTo>
                    <a:pt x="8615" y="12932"/>
                  </a:moveTo>
                  <a:lnTo>
                    <a:pt x="8615" y="12932"/>
                  </a:lnTo>
                  <a:cubicBezTo>
                    <a:pt x="8583" y="13085"/>
                    <a:pt x="8559" y="13204"/>
                    <a:pt x="8534" y="13324"/>
                  </a:cubicBezTo>
                  <a:cubicBezTo>
                    <a:pt x="8727" y="13683"/>
                    <a:pt x="8665" y="13837"/>
                    <a:pt x="8202" y="14089"/>
                  </a:cubicBezTo>
                  <a:cubicBezTo>
                    <a:pt x="8138" y="13866"/>
                    <a:pt x="8127" y="13669"/>
                    <a:pt x="8304" y="13496"/>
                  </a:cubicBezTo>
                  <a:lnTo>
                    <a:pt x="8304" y="13496"/>
                  </a:lnTo>
                  <a:cubicBezTo>
                    <a:pt x="8257" y="13501"/>
                    <a:pt x="8210" y="13507"/>
                    <a:pt x="8154" y="13513"/>
                  </a:cubicBezTo>
                  <a:cubicBezTo>
                    <a:pt x="8095" y="13354"/>
                    <a:pt x="8098" y="13219"/>
                    <a:pt x="8267" y="13124"/>
                  </a:cubicBezTo>
                  <a:cubicBezTo>
                    <a:pt x="8302" y="13104"/>
                    <a:pt x="8322" y="13060"/>
                    <a:pt x="8347" y="13024"/>
                  </a:cubicBezTo>
                  <a:lnTo>
                    <a:pt x="8347" y="13024"/>
                  </a:lnTo>
                  <a:cubicBezTo>
                    <a:pt x="8419" y="12999"/>
                    <a:pt x="8492" y="12974"/>
                    <a:pt x="8615" y="12932"/>
                  </a:cubicBezTo>
                  <a:close/>
                  <a:moveTo>
                    <a:pt x="2136" y="14066"/>
                  </a:moveTo>
                  <a:cubicBezTo>
                    <a:pt x="2295" y="14066"/>
                    <a:pt x="2392" y="14122"/>
                    <a:pt x="2423" y="14233"/>
                  </a:cubicBezTo>
                  <a:cubicBezTo>
                    <a:pt x="2339" y="14241"/>
                    <a:pt x="2279" y="14247"/>
                    <a:pt x="2234" y="14247"/>
                  </a:cubicBezTo>
                  <a:cubicBezTo>
                    <a:pt x="2120" y="14247"/>
                    <a:pt x="2104" y="14208"/>
                    <a:pt x="2051" y="14071"/>
                  </a:cubicBezTo>
                  <a:cubicBezTo>
                    <a:pt x="2081" y="14068"/>
                    <a:pt x="2109" y="14066"/>
                    <a:pt x="2136" y="14066"/>
                  </a:cubicBezTo>
                  <a:close/>
                  <a:moveTo>
                    <a:pt x="3862" y="14064"/>
                  </a:moveTo>
                  <a:cubicBezTo>
                    <a:pt x="3965" y="14064"/>
                    <a:pt x="4029" y="14110"/>
                    <a:pt x="4017" y="14277"/>
                  </a:cubicBezTo>
                  <a:cubicBezTo>
                    <a:pt x="3981" y="14281"/>
                    <a:pt x="3948" y="14284"/>
                    <a:pt x="3917" y="14284"/>
                  </a:cubicBezTo>
                  <a:cubicBezTo>
                    <a:pt x="3805" y="14284"/>
                    <a:pt x="3740" y="14242"/>
                    <a:pt x="3772" y="14072"/>
                  </a:cubicBezTo>
                  <a:cubicBezTo>
                    <a:pt x="3805" y="14067"/>
                    <a:pt x="3835" y="14064"/>
                    <a:pt x="3862" y="14064"/>
                  </a:cubicBezTo>
                  <a:close/>
                  <a:moveTo>
                    <a:pt x="8599" y="13928"/>
                  </a:moveTo>
                  <a:lnTo>
                    <a:pt x="8664" y="14021"/>
                  </a:lnTo>
                  <a:cubicBezTo>
                    <a:pt x="8522" y="14119"/>
                    <a:pt x="8380" y="14216"/>
                    <a:pt x="8238" y="14315"/>
                  </a:cubicBezTo>
                  <a:cubicBezTo>
                    <a:pt x="8222" y="14293"/>
                    <a:pt x="8207" y="14271"/>
                    <a:pt x="8191" y="14249"/>
                  </a:cubicBezTo>
                  <a:cubicBezTo>
                    <a:pt x="8327" y="14142"/>
                    <a:pt x="8464" y="14035"/>
                    <a:pt x="8599" y="13928"/>
                  </a:cubicBezTo>
                  <a:close/>
                  <a:moveTo>
                    <a:pt x="4169" y="14138"/>
                  </a:moveTo>
                  <a:cubicBezTo>
                    <a:pt x="4294" y="14138"/>
                    <a:pt x="4360" y="14199"/>
                    <a:pt x="4368" y="14322"/>
                  </a:cubicBezTo>
                  <a:cubicBezTo>
                    <a:pt x="4362" y="14322"/>
                    <a:pt x="4356" y="14322"/>
                    <a:pt x="4350" y="14322"/>
                  </a:cubicBezTo>
                  <a:cubicBezTo>
                    <a:pt x="4220" y="14322"/>
                    <a:pt x="4152" y="14262"/>
                    <a:pt x="4145" y="14139"/>
                  </a:cubicBezTo>
                  <a:cubicBezTo>
                    <a:pt x="4153" y="14138"/>
                    <a:pt x="4161" y="14138"/>
                    <a:pt x="4169" y="14138"/>
                  </a:cubicBezTo>
                  <a:close/>
                  <a:moveTo>
                    <a:pt x="4591" y="14161"/>
                  </a:moveTo>
                  <a:cubicBezTo>
                    <a:pt x="4667" y="14161"/>
                    <a:pt x="4712" y="14202"/>
                    <a:pt x="4717" y="14299"/>
                  </a:cubicBezTo>
                  <a:cubicBezTo>
                    <a:pt x="4719" y="14332"/>
                    <a:pt x="4669" y="14395"/>
                    <a:pt x="4639" y="14398"/>
                  </a:cubicBezTo>
                  <a:cubicBezTo>
                    <a:pt x="4629" y="14399"/>
                    <a:pt x="4620" y="14400"/>
                    <a:pt x="4612" y="14400"/>
                  </a:cubicBezTo>
                  <a:cubicBezTo>
                    <a:pt x="4491" y="14400"/>
                    <a:pt x="4484" y="14299"/>
                    <a:pt x="4487" y="14180"/>
                  </a:cubicBezTo>
                  <a:lnTo>
                    <a:pt x="4487" y="14179"/>
                  </a:lnTo>
                  <a:cubicBezTo>
                    <a:pt x="4526" y="14167"/>
                    <a:pt x="4561" y="14161"/>
                    <a:pt x="4591" y="14161"/>
                  </a:cubicBezTo>
                  <a:close/>
                  <a:moveTo>
                    <a:pt x="9095" y="3112"/>
                  </a:moveTo>
                  <a:cubicBezTo>
                    <a:pt x="9250" y="3231"/>
                    <a:pt x="9249" y="3399"/>
                    <a:pt x="9279" y="3556"/>
                  </a:cubicBezTo>
                  <a:cubicBezTo>
                    <a:pt x="9467" y="4569"/>
                    <a:pt x="9417" y="5593"/>
                    <a:pt x="9395" y="6613"/>
                  </a:cubicBezTo>
                  <a:cubicBezTo>
                    <a:pt x="9374" y="7687"/>
                    <a:pt x="9343" y="8760"/>
                    <a:pt x="9319" y="9833"/>
                  </a:cubicBezTo>
                  <a:cubicBezTo>
                    <a:pt x="9297" y="10804"/>
                    <a:pt x="9287" y="11776"/>
                    <a:pt x="9253" y="12747"/>
                  </a:cubicBezTo>
                  <a:cubicBezTo>
                    <a:pt x="9236" y="13211"/>
                    <a:pt x="9180" y="13674"/>
                    <a:pt x="9129" y="14135"/>
                  </a:cubicBezTo>
                  <a:cubicBezTo>
                    <a:pt x="9115" y="14264"/>
                    <a:pt x="9123" y="14435"/>
                    <a:pt x="8894" y="14452"/>
                  </a:cubicBezTo>
                  <a:cubicBezTo>
                    <a:pt x="8874" y="14202"/>
                    <a:pt x="8852" y="13952"/>
                    <a:pt x="8835" y="13702"/>
                  </a:cubicBezTo>
                  <a:cubicBezTo>
                    <a:pt x="8752" y="12420"/>
                    <a:pt x="8674" y="11138"/>
                    <a:pt x="8635" y="9852"/>
                  </a:cubicBezTo>
                  <a:cubicBezTo>
                    <a:pt x="8593" y="8467"/>
                    <a:pt x="8464" y="7085"/>
                    <a:pt x="8394" y="5701"/>
                  </a:cubicBezTo>
                  <a:cubicBezTo>
                    <a:pt x="8363" y="5084"/>
                    <a:pt x="8378" y="4466"/>
                    <a:pt x="8536" y="3863"/>
                  </a:cubicBezTo>
                  <a:cubicBezTo>
                    <a:pt x="8577" y="3708"/>
                    <a:pt x="8640" y="3556"/>
                    <a:pt x="8712" y="3413"/>
                  </a:cubicBezTo>
                  <a:cubicBezTo>
                    <a:pt x="8787" y="3267"/>
                    <a:pt x="8899" y="3150"/>
                    <a:pt x="9095" y="3112"/>
                  </a:cubicBezTo>
                  <a:close/>
                  <a:moveTo>
                    <a:pt x="2133" y="14368"/>
                  </a:moveTo>
                  <a:cubicBezTo>
                    <a:pt x="2336" y="14368"/>
                    <a:pt x="2450" y="14435"/>
                    <a:pt x="2477" y="14568"/>
                  </a:cubicBezTo>
                  <a:cubicBezTo>
                    <a:pt x="2455" y="14570"/>
                    <a:pt x="2435" y="14571"/>
                    <a:pt x="2415" y="14571"/>
                  </a:cubicBezTo>
                  <a:cubicBezTo>
                    <a:pt x="2258" y="14571"/>
                    <a:pt x="2155" y="14504"/>
                    <a:pt x="2107" y="14368"/>
                  </a:cubicBezTo>
                  <a:cubicBezTo>
                    <a:pt x="2116" y="14368"/>
                    <a:pt x="2124" y="14368"/>
                    <a:pt x="2133" y="14368"/>
                  </a:cubicBezTo>
                  <a:close/>
                  <a:moveTo>
                    <a:pt x="3883" y="14449"/>
                  </a:moveTo>
                  <a:cubicBezTo>
                    <a:pt x="3977" y="14449"/>
                    <a:pt x="4041" y="14505"/>
                    <a:pt x="4076" y="14618"/>
                  </a:cubicBezTo>
                  <a:cubicBezTo>
                    <a:pt x="3933" y="14610"/>
                    <a:pt x="3805" y="14642"/>
                    <a:pt x="3796" y="14462"/>
                  </a:cubicBezTo>
                  <a:cubicBezTo>
                    <a:pt x="3828" y="14453"/>
                    <a:pt x="3857" y="14449"/>
                    <a:pt x="3883" y="14449"/>
                  </a:cubicBezTo>
                  <a:close/>
                  <a:moveTo>
                    <a:pt x="2647" y="14411"/>
                  </a:moveTo>
                  <a:cubicBezTo>
                    <a:pt x="2662" y="14480"/>
                    <a:pt x="2679" y="14549"/>
                    <a:pt x="2694" y="14618"/>
                  </a:cubicBezTo>
                  <a:cubicBezTo>
                    <a:pt x="2671" y="14624"/>
                    <a:pt x="2647" y="14631"/>
                    <a:pt x="2624" y="14637"/>
                  </a:cubicBezTo>
                  <a:cubicBezTo>
                    <a:pt x="2604" y="14569"/>
                    <a:pt x="2585" y="14500"/>
                    <a:pt x="2566" y="14433"/>
                  </a:cubicBezTo>
                  <a:cubicBezTo>
                    <a:pt x="2592" y="14426"/>
                    <a:pt x="2619" y="14418"/>
                    <a:pt x="2647" y="14411"/>
                  </a:cubicBezTo>
                  <a:close/>
                  <a:moveTo>
                    <a:pt x="4290" y="14474"/>
                  </a:moveTo>
                  <a:cubicBezTo>
                    <a:pt x="4370" y="14474"/>
                    <a:pt x="4428" y="14506"/>
                    <a:pt x="4433" y="14654"/>
                  </a:cubicBezTo>
                  <a:cubicBezTo>
                    <a:pt x="4389" y="14660"/>
                    <a:pt x="4348" y="14668"/>
                    <a:pt x="4311" y="14668"/>
                  </a:cubicBezTo>
                  <a:cubicBezTo>
                    <a:pt x="4231" y="14668"/>
                    <a:pt x="4174" y="14634"/>
                    <a:pt x="4170" y="14486"/>
                  </a:cubicBezTo>
                  <a:cubicBezTo>
                    <a:pt x="4212" y="14481"/>
                    <a:pt x="4254" y="14474"/>
                    <a:pt x="4290" y="14474"/>
                  </a:cubicBezTo>
                  <a:close/>
                  <a:moveTo>
                    <a:pt x="4638" y="14523"/>
                  </a:moveTo>
                  <a:cubicBezTo>
                    <a:pt x="4769" y="14523"/>
                    <a:pt x="4754" y="14611"/>
                    <a:pt x="4728" y="14704"/>
                  </a:cubicBezTo>
                  <a:cubicBezTo>
                    <a:pt x="4700" y="14710"/>
                    <a:pt x="4674" y="14715"/>
                    <a:pt x="4650" y="14715"/>
                  </a:cubicBezTo>
                  <a:cubicBezTo>
                    <a:pt x="4588" y="14715"/>
                    <a:pt x="4544" y="14686"/>
                    <a:pt x="4541" y="14598"/>
                  </a:cubicBezTo>
                  <a:cubicBezTo>
                    <a:pt x="4541" y="14573"/>
                    <a:pt x="4600" y="14523"/>
                    <a:pt x="4633" y="14523"/>
                  </a:cubicBezTo>
                  <a:cubicBezTo>
                    <a:pt x="4634" y="14523"/>
                    <a:pt x="4636" y="14523"/>
                    <a:pt x="4638" y="14523"/>
                  </a:cubicBezTo>
                  <a:close/>
                  <a:moveTo>
                    <a:pt x="8648" y="14197"/>
                  </a:moveTo>
                  <a:lnTo>
                    <a:pt x="8648" y="14197"/>
                  </a:lnTo>
                  <a:cubicBezTo>
                    <a:pt x="8733" y="14524"/>
                    <a:pt x="8424" y="14546"/>
                    <a:pt x="8257" y="14742"/>
                  </a:cubicBezTo>
                  <a:cubicBezTo>
                    <a:pt x="8220" y="14408"/>
                    <a:pt x="8258" y="14359"/>
                    <a:pt x="8648" y="14197"/>
                  </a:cubicBezTo>
                  <a:close/>
                  <a:moveTo>
                    <a:pt x="7009" y="13571"/>
                  </a:moveTo>
                  <a:cubicBezTo>
                    <a:pt x="7006" y="13574"/>
                    <a:pt x="7004" y="13577"/>
                    <a:pt x="7001" y="13580"/>
                  </a:cubicBezTo>
                  <a:lnTo>
                    <a:pt x="7126" y="13580"/>
                  </a:lnTo>
                  <a:cubicBezTo>
                    <a:pt x="7216" y="13728"/>
                    <a:pt x="7231" y="13879"/>
                    <a:pt x="7111" y="14028"/>
                  </a:cubicBezTo>
                  <a:cubicBezTo>
                    <a:pt x="7248" y="14149"/>
                    <a:pt x="7262" y="14229"/>
                    <a:pt x="7134" y="14311"/>
                  </a:cubicBezTo>
                  <a:cubicBezTo>
                    <a:pt x="6808" y="14518"/>
                    <a:pt x="6474" y="14713"/>
                    <a:pt x="6136" y="14917"/>
                  </a:cubicBezTo>
                  <a:cubicBezTo>
                    <a:pt x="6047" y="14777"/>
                    <a:pt x="6063" y="14690"/>
                    <a:pt x="6181" y="14618"/>
                  </a:cubicBezTo>
                  <a:cubicBezTo>
                    <a:pt x="6367" y="14503"/>
                    <a:pt x="6556" y="14391"/>
                    <a:pt x="6740" y="14268"/>
                  </a:cubicBezTo>
                  <a:cubicBezTo>
                    <a:pt x="6846" y="14197"/>
                    <a:pt x="6941" y="14108"/>
                    <a:pt x="7040" y="14028"/>
                  </a:cubicBezTo>
                  <a:lnTo>
                    <a:pt x="7040" y="14028"/>
                  </a:lnTo>
                  <a:cubicBezTo>
                    <a:pt x="6736" y="14197"/>
                    <a:pt x="6433" y="14366"/>
                    <a:pt x="6127" y="14536"/>
                  </a:cubicBezTo>
                  <a:cubicBezTo>
                    <a:pt x="6040" y="14246"/>
                    <a:pt x="6041" y="14241"/>
                    <a:pt x="6264" y="14100"/>
                  </a:cubicBezTo>
                  <a:cubicBezTo>
                    <a:pt x="6458" y="13976"/>
                    <a:pt x="6655" y="13857"/>
                    <a:pt x="6847" y="13729"/>
                  </a:cubicBezTo>
                  <a:cubicBezTo>
                    <a:pt x="6909" y="13688"/>
                    <a:pt x="6955" y="13625"/>
                    <a:pt x="7009" y="13571"/>
                  </a:cubicBezTo>
                  <a:close/>
                  <a:moveTo>
                    <a:pt x="3936" y="14728"/>
                  </a:moveTo>
                  <a:cubicBezTo>
                    <a:pt x="4040" y="14728"/>
                    <a:pt x="4107" y="14781"/>
                    <a:pt x="4134" y="14938"/>
                  </a:cubicBezTo>
                  <a:cubicBezTo>
                    <a:pt x="4101" y="14941"/>
                    <a:pt x="4070" y="14942"/>
                    <a:pt x="4042" y="14942"/>
                  </a:cubicBezTo>
                  <a:cubicBezTo>
                    <a:pt x="3911" y="14942"/>
                    <a:pt x="3834" y="14907"/>
                    <a:pt x="3845" y="14738"/>
                  </a:cubicBezTo>
                  <a:cubicBezTo>
                    <a:pt x="3878" y="14732"/>
                    <a:pt x="3908" y="14728"/>
                    <a:pt x="3936" y="14728"/>
                  </a:cubicBezTo>
                  <a:close/>
                  <a:moveTo>
                    <a:pt x="4262" y="14811"/>
                  </a:moveTo>
                  <a:cubicBezTo>
                    <a:pt x="4384" y="14811"/>
                    <a:pt x="4454" y="14872"/>
                    <a:pt x="4471" y="14994"/>
                  </a:cubicBezTo>
                  <a:cubicBezTo>
                    <a:pt x="4445" y="14997"/>
                    <a:pt x="4419" y="14998"/>
                    <a:pt x="4396" y="14998"/>
                  </a:cubicBezTo>
                  <a:cubicBezTo>
                    <a:pt x="4290" y="14998"/>
                    <a:pt x="4213" y="14965"/>
                    <a:pt x="4205" y="14815"/>
                  </a:cubicBezTo>
                  <a:cubicBezTo>
                    <a:pt x="4225" y="14812"/>
                    <a:pt x="4244" y="14811"/>
                    <a:pt x="4262" y="14811"/>
                  </a:cubicBezTo>
                  <a:close/>
                  <a:moveTo>
                    <a:pt x="2244" y="14730"/>
                  </a:moveTo>
                  <a:cubicBezTo>
                    <a:pt x="2430" y="14730"/>
                    <a:pt x="2531" y="14820"/>
                    <a:pt x="2547" y="14999"/>
                  </a:cubicBezTo>
                  <a:cubicBezTo>
                    <a:pt x="2329" y="14987"/>
                    <a:pt x="2220" y="14898"/>
                    <a:pt x="2219" y="14730"/>
                  </a:cubicBezTo>
                  <a:cubicBezTo>
                    <a:pt x="2227" y="14730"/>
                    <a:pt x="2235" y="14730"/>
                    <a:pt x="2244" y="14730"/>
                  </a:cubicBezTo>
                  <a:close/>
                  <a:moveTo>
                    <a:pt x="4676" y="14828"/>
                  </a:moveTo>
                  <a:cubicBezTo>
                    <a:pt x="4776" y="14828"/>
                    <a:pt x="4806" y="14899"/>
                    <a:pt x="4787" y="15038"/>
                  </a:cubicBezTo>
                  <a:cubicBezTo>
                    <a:pt x="4769" y="15040"/>
                    <a:pt x="4751" y="15041"/>
                    <a:pt x="4735" y="15041"/>
                  </a:cubicBezTo>
                  <a:cubicBezTo>
                    <a:pt x="4621" y="15041"/>
                    <a:pt x="4563" y="14991"/>
                    <a:pt x="4577" y="14844"/>
                  </a:cubicBezTo>
                  <a:cubicBezTo>
                    <a:pt x="4616" y="14833"/>
                    <a:pt x="4649" y="14828"/>
                    <a:pt x="4676" y="14828"/>
                  </a:cubicBezTo>
                  <a:close/>
                  <a:moveTo>
                    <a:pt x="2719" y="14780"/>
                  </a:moveTo>
                  <a:cubicBezTo>
                    <a:pt x="2734" y="14863"/>
                    <a:pt x="2748" y="14947"/>
                    <a:pt x="2762" y="15029"/>
                  </a:cubicBezTo>
                  <a:cubicBezTo>
                    <a:pt x="2738" y="15036"/>
                    <a:pt x="2715" y="15042"/>
                    <a:pt x="2690" y="15048"/>
                  </a:cubicBezTo>
                  <a:cubicBezTo>
                    <a:pt x="2667" y="14967"/>
                    <a:pt x="2643" y="14886"/>
                    <a:pt x="2619" y="14805"/>
                  </a:cubicBezTo>
                  <a:cubicBezTo>
                    <a:pt x="2653" y="14797"/>
                    <a:pt x="2686" y="14788"/>
                    <a:pt x="2719" y="14780"/>
                  </a:cubicBezTo>
                  <a:close/>
                  <a:moveTo>
                    <a:pt x="8662" y="14542"/>
                  </a:moveTo>
                  <a:lnTo>
                    <a:pt x="8662" y="14542"/>
                  </a:lnTo>
                  <a:cubicBezTo>
                    <a:pt x="8679" y="14846"/>
                    <a:pt x="8438" y="14919"/>
                    <a:pt x="8301" y="15083"/>
                  </a:cubicBezTo>
                  <a:cubicBezTo>
                    <a:pt x="8219" y="14836"/>
                    <a:pt x="8227" y="14824"/>
                    <a:pt x="8662" y="14542"/>
                  </a:cubicBezTo>
                  <a:close/>
                  <a:moveTo>
                    <a:pt x="7175" y="14376"/>
                  </a:moveTo>
                  <a:cubicBezTo>
                    <a:pt x="7330" y="14492"/>
                    <a:pt x="7171" y="14571"/>
                    <a:pt x="7139" y="14666"/>
                  </a:cubicBezTo>
                  <a:lnTo>
                    <a:pt x="7139" y="14666"/>
                  </a:lnTo>
                  <a:cubicBezTo>
                    <a:pt x="6970" y="14757"/>
                    <a:pt x="6797" y="14844"/>
                    <a:pt x="6631" y="14942"/>
                  </a:cubicBezTo>
                  <a:cubicBezTo>
                    <a:pt x="6468" y="15037"/>
                    <a:pt x="6314" y="15142"/>
                    <a:pt x="6153" y="15244"/>
                  </a:cubicBezTo>
                  <a:cubicBezTo>
                    <a:pt x="6071" y="15099"/>
                    <a:pt x="6119" y="15023"/>
                    <a:pt x="6232" y="14955"/>
                  </a:cubicBezTo>
                  <a:cubicBezTo>
                    <a:pt x="6548" y="14766"/>
                    <a:pt x="6860" y="14569"/>
                    <a:pt x="7175" y="14376"/>
                  </a:cubicBezTo>
                  <a:close/>
                  <a:moveTo>
                    <a:pt x="3942" y="15106"/>
                  </a:moveTo>
                  <a:cubicBezTo>
                    <a:pt x="4061" y="15106"/>
                    <a:pt x="4131" y="15172"/>
                    <a:pt x="4152" y="15304"/>
                  </a:cubicBezTo>
                  <a:cubicBezTo>
                    <a:pt x="4014" y="15275"/>
                    <a:pt x="3866" y="15304"/>
                    <a:pt x="3894" y="15110"/>
                  </a:cubicBezTo>
                  <a:cubicBezTo>
                    <a:pt x="3911" y="15107"/>
                    <a:pt x="3927" y="15106"/>
                    <a:pt x="3942" y="15106"/>
                  </a:cubicBezTo>
                  <a:close/>
                  <a:moveTo>
                    <a:pt x="4371" y="15131"/>
                  </a:moveTo>
                  <a:cubicBezTo>
                    <a:pt x="4480" y="15131"/>
                    <a:pt x="4542" y="15178"/>
                    <a:pt x="4533" y="15325"/>
                  </a:cubicBezTo>
                  <a:cubicBezTo>
                    <a:pt x="4511" y="15329"/>
                    <a:pt x="4490" y="15330"/>
                    <a:pt x="4471" y="15330"/>
                  </a:cubicBezTo>
                  <a:cubicBezTo>
                    <a:pt x="4357" y="15330"/>
                    <a:pt x="4286" y="15268"/>
                    <a:pt x="4258" y="15143"/>
                  </a:cubicBezTo>
                  <a:cubicBezTo>
                    <a:pt x="4300" y="15136"/>
                    <a:pt x="4338" y="15131"/>
                    <a:pt x="4371" y="15131"/>
                  </a:cubicBezTo>
                  <a:close/>
                  <a:moveTo>
                    <a:pt x="2305" y="15144"/>
                  </a:moveTo>
                  <a:cubicBezTo>
                    <a:pt x="2499" y="15144"/>
                    <a:pt x="2594" y="15223"/>
                    <a:pt x="2592" y="15379"/>
                  </a:cubicBezTo>
                  <a:cubicBezTo>
                    <a:pt x="2455" y="15355"/>
                    <a:pt x="2310" y="15357"/>
                    <a:pt x="2296" y="15144"/>
                  </a:cubicBezTo>
                  <a:cubicBezTo>
                    <a:pt x="2299" y="15144"/>
                    <a:pt x="2302" y="15144"/>
                    <a:pt x="2305" y="15144"/>
                  </a:cubicBezTo>
                  <a:close/>
                  <a:moveTo>
                    <a:pt x="4723" y="15157"/>
                  </a:moveTo>
                  <a:cubicBezTo>
                    <a:pt x="4724" y="15157"/>
                    <a:pt x="4725" y="15157"/>
                    <a:pt x="4725" y="15157"/>
                  </a:cubicBezTo>
                  <a:cubicBezTo>
                    <a:pt x="4897" y="15168"/>
                    <a:pt x="4831" y="15302"/>
                    <a:pt x="4873" y="15424"/>
                  </a:cubicBezTo>
                  <a:cubicBezTo>
                    <a:pt x="4700" y="15412"/>
                    <a:pt x="4600" y="15380"/>
                    <a:pt x="4625" y="15230"/>
                  </a:cubicBezTo>
                  <a:cubicBezTo>
                    <a:pt x="4630" y="15201"/>
                    <a:pt x="4689" y="15157"/>
                    <a:pt x="4723" y="15157"/>
                  </a:cubicBezTo>
                  <a:close/>
                  <a:moveTo>
                    <a:pt x="2792" y="15198"/>
                  </a:moveTo>
                  <a:cubicBezTo>
                    <a:pt x="2805" y="15274"/>
                    <a:pt x="2818" y="15350"/>
                    <a:pt x="2831" y="15426"/>
                  </a:cubicBezTo>
                  <a:cubicBezTo>
                    <a:pt x="2809" y="15431"/>
                    <a:pt x="2786" y="15437"/>
                    <a:pt x="2763" y="15443"/>
                  </a:cubicBezTo>
                  <a:cubicBezTo>
                    <a:pt x="2742" y="15368"/>
                    <a:pt x="2719" y="15292"/>
                    <a:pt x="2697" y="15217"/>
                  </a:cubicBezTo>
                  <a:cubicBezTo>
                    <a:pt x="2729" y="15210"/>
                    <a:pt x="2760" y="15204"/>
                    <a:pt x="2792" y="15198"/>
                  </a:cubicBezTo>
                  <a:close/>
                  <a:moveTo>
                    <a:pt x="3922" y="15409"/>
                  </a:moveTo>
                  <a:cubicBezTo>
                    <a:pt x="4076" y="15433"/>
                    <a:pt x="4167" y="15496"/>
                    <a:pt x="4197" y="15600"/>
                  </a:cubicBezTo>
                  <a:cubicBezTo>
                    <a:pt x="4161" y="15609"/>
                    <a:pt x="4129" y="15615"/>
                    <a:pt x="4099" y="15615"/>
                  </a:cubicBezTo>
                  <a:cubicBezTo>
                    <a:pt x="4007" y="15615"/>
                    <a:pt x="3946" y="15562"/>
                    <a:pt x="3922" y="15409"/>
                  </a:cubicBezTo>
                  <a:close/>
                  <a:moveTo>
                    <a:pt x="4318" y="15463"/>
                  </a:moveTo>
                  <a:lnTo>
                    <a:pt x="4318" y="15463"/>
                  </a:lnTo>
                  <a:cubicBezTo>
                    <a:pt x="4452" y="15492"/>
                    <a:pt x="4600" y="15468"/>
                    <a:pt x="4570" y="15662"/>
                  </a:cubicBezTo>
                  <a:cubicBezTo>
                    <a:pt x="4552" y="15664"/>
                    <a:pt x="4536" y="15665"/>
                    <a:pt x="4520" y="15665"/>
                  </a:cubicBezTo>
                  <a:cubicBezTo>
                    <a:pt x="4403" y="15665"/>
                    <a:pt x="4336" y="15598"/>
                    <a:pt x="4318" y="15463"/>
                  </a:cubicBezTo>
                  <a:close/>
                  <a:moveTo>
                    <a:pt x="4774" y="15525"/>
                  </a:moveTo>
                  <a:cubicBezTo>
                    <a:pt x="4775" y="15525"/>
                    <a:pt x="4776" y="15525"/>
                    <a:pt x="4777" y="15525"/>
                  </a:cubicBezTo>
                  <a:cubicBezTo>
                    <a:pt x="4830" y="15536"/>
                    <a:pt x="4875" y="15587"/>
                    <a:pt x="4957" y="15644"/>
                  </a:cubicBezTo>
                  <a:cubicBezTo>
                    <a:pt x="4888" y="15696"/>
                    <a:pt x="4837" y="15752"/>
                    <a:pt x="4812" y="15752"/>
                  </a:cubicBezTo>
                  <a:cubicBezTo>
                    <a:pt x="4810" y="15752"/>
                    <a:pt x="4808" y="15752"/>
                    <a:pt x="4806" y="15751"/>
                  </a:cubicBezTo>
                  <a:cubicBezTo>
                    <a:pt x="4755" y="15728"/>
                    <a:pt x="4708" y="15676"/>
                    <a:pt x="4684" y="15624"/>
                  </a:cubicBezTo>
                  <a:cubicBezTo>
                    <a:pt x="4676" y="15608"/>
                    <a:pt x="4747" y="15525"/>
                    <a:pt x="4774" y="15525"/>
                  </a:cubicBezTo>
                  <a:close/>
                  <a:moveTo>
                    <a:pt x="1950" y="4644"/>
                  </a:moveTo>
                  <a:cubicBezTo>
                    <a:pt x="1983" y="4726"/>
                    <a:pt x="2013" y="4775"/>
                    <a:pt x="2023" y="4828"/>
                  </a:cubicBezTo>
                  <a:cubicBezTo>
                    <a:pt x="2417" y="6833"/>
                    <a:pt x="2816" y="8838"/>
                    <a:pt x="3195" y="10847"/>
                  </a:cubicBezTo>
                  <a:cubicBezTo>
                    <a:pt x="3283" y="11312"/>
                    <a:pt x="3313" y="11789"/>
                    <a:pt x="3354" y="12262"/>
                  </a:cubicBezTo>
                  <a:cubicBezTo>
                    <a:pt x="3444" y="13339"/>
                    <a:pt x="3512" y="14418"/>
                    <a:pt x="3693" y="15486"/>
                  </a:cubicBezTo>
                  <a:cubicBezTo>
                    <a:pt x="3706" y="15569"/>
                    <a:pt x="3701" y="15656"/>
                    <a:pt x="3707" y="15769"/>
                  </a:cubicBezTo>
                  <a:cubicBezTo>
                    <a:pt x="3542" y="15694"/>
                    <a:pt x="3559" y="15568"/>
                    <a:pt x="3545" y="15470"/>
                  </a:cubicBezTo>
                  <a:cubicBezTo>
                    <a:pt x="3473" y="14979"/>
                    <a:pt x="3413" y="14487"/>
                    <a:pt x="3343" y="13996"/>
                  </a:cubicBezTo>
                  <a:cubicBezTo>
                    <a:pt x="3305" y="13727"/>
                    <a:pt x="3256" y="13461"/>
                    <a:pt x="3170" y="13198"/>
                  </a:cubicBezTo>
                  <a:lnTo>
                    <a:pt x="3170" y="13198"/>
                  </a:lnTo>
                  <a:cubicBezTo>
                    <a:pt x="3274" y="14017"/>
                    <a:pt x="3377" y="14836"/>
                    <a:pt x="3486" y="15688"/>
                  </a:cubicBezTo>
                  <a:cubicBezTo>
                    <a:pt x="3364" y="15659"/>
                    <a:pt x="3281" y="15640"/>
                    <a:pt x="3182" y="15616"/>
                  </a:cubicBezTo>
                  <a:cubicBezTo>
                    <a:pt x="3070" y="14894"/>
                    <a:pt x="2961" y="14178"/>
                    <a:pt x="2850" y="13463"/>
                  </a:cubicBezTo>
                  <a:cubicBezTo>
                    <a:pt x="2831" y="13465"/>
                    <a:pt x="2811" y="13469"/>
                    <a:pt x="2792" y="13471"/>
                  </a:cubicBezTo>
                  <a:lnTo>
                    <a:pt x="2893" y="14180"/>
                  </a:lnTo>
                  <a:lnTo>
                    <a:pt x="2911" y="14470"/>
                  </a:lnTo>
                  <a:lnTo>
                    <a:pt x="2874" y="14470"/>
                  </a:lnTo>
                  <a:cubicBezTo>
                    <a:pt x="2881" y="14373"/>
                    <a:pt x="2887" y="14277"/>
                    <a:pt x="2893" y="14180"/>
                  </a:cubicBezTo>
                  <a:cubicBezTo>
                    <a:pt x="2865" y="14145"/>
                    <a:pt x="2819" y="14114"/>
                    <a:pt x="2812" y="14076"/>
                  </a:cubicBezTo>
                  <a:cubicBezTo>
                    <a:pt x="2754" y="13757"/>
                    <a:pt x="2662" y="13438"/>
                    <a:pt x="2659" y="13119"/>
                  </a:cubicBezTo>
                  <a:cubicBezTo>
                    <a:pt x="2649" y="12236"/>
                    <a:pt x="2372" y="11389"/>
                    <a:pt x="2345" y="10511"/>
                  </a:cubicBezTo>
                  <a:cubicBezTo>
                    <a:pt x="2341" y="10412"/>
                    <a:pt x="2334" y="10314"/>
                    <a:pt x="2370" y="10208"/>
                  </a:cubicBezTo>
                  <a:cubicBezTo>
                    <a:pt x="2568" y="11050"/>
                    <a:pt x="2767" y="11892"/>
                    <a:pt x="2966" y="12735"/>
                  </a:cubicBezTo>
                  <a:cubicBezTo>
                    <a:pt x="2989" y="12729"/>
                    <a:pt x="3013" y="12724"/>
                    <a:pt x="3038" y="12719"/>
                  </a:cubicBezTo>
                  <a:cubicBezTo>
                    <a:pt x="2481" y="10392"/>
                    <a:pt x="1979" y="8055"/>
                    <a:pt x="1688" y="5681"/>
                  </a:cubicBezTo>
                  <a:lnTo>
                    <a:pt x="1760" y="5665"/>
                  </a:lnTo>
                  <a:cubicBezTo>
                    <a:pt x="2249" y="7950"/>
                    <a:pt x="2738" y="10235"/>
                    <a:pt x="3226" y="12519"/>
                  </a:cubicBezTo>
                  <a:cubicBezTo>
                    <a:pt x="3246" y="12516"/>
                    <a:pt x="3267" y="12512"/>
                    <a:pt x="3287" y="12510"/>
                  </a:cubicBezTo>
                  <a:cubicBezTo>
                    <a:pt x="3276" y="12427"/>
                    <a:pt x="3273" y="12343"/>
                    <a:pt x="3255" y="12264"/>
                  </a:cubicBezTo>
                  <a:cubicBezTo>
                    <a:pt x="2756" y="9919"/>
                    <a:pt x="2259" y="7574"/>
                    <a:pt x="1755" y="5231"/>
                  </a:cubicBezTo>
                  <a:cubicBezTo>
                    <a:pt x="1703" y="4996"/>
                    <a:pt x="1750" y="4822"/>
                    <a:pt x="1950" y="4644"/>
                  </a:cubicBezTo>
                  <a:close/>
                  <a:moveTo>
                    <a:pt x="7192" y="3991"/>
                  </a:moveTo>
                  <a:lnTo>
                    <a:pt x="7287" y="4028"/>
                  </a:lnTo>
                  <a:cubicBezTo>
                    <a:pt x="7292" y="4258"/>
                    <a:pt x="7300" y="4487"/>
                    <a:pt x="7299" y="4717"/>
                  </a:cubicBezTo>
                  <a:cubicBezTo>
                    <a:pt x="7297" y="4895"/>
                    <a:pt x="7244" y="5071"/>
                    <a:pt x="7370" y="5242"/>
                  </a:cubicBezTo>
                  <a:cubicBezTo>
                    <a:pt x="7420" y="5311"/>
                    <a:pt x="7404" y="5437"/>
                    <a:pt x="7404" y="5537"/>
                  </a:cubicBezTo>
                  <a:cubicBezTo>
                    <a:pt x="7405" y="6751"/>
                    <a:pt x="7489" y="7961"/>
                    <a:pt x="7613" y="9169"/>
                  </a:cubicBezTo>
                  <a:cubicBezTo>
                    <a:pt x="7656" y="9582"/>
                    <a:pt x="7683" y="9997"/>
                    <a:pt x="7682" y="10411"/>
                  </a:cubicBezTo>
                  <a:cubicBezTo>
                    <a:pt x="7681" y="11306"/>
                    <a:pt x="7803" y="12186"/>
                    <a:pt x="7908" y="13070"/>
                  </a:cubicBezTo>
                  <a:cubicBezTo>
                    <a:pt x="7983" y="13702"/>
                    <a:pt x="8014" y="14340"/>
                    <a:pt x="8070" y="14974"/>
                  </a:cubicBezTo>
                  <a:cubicBezTo>
                    <a:pt x="8090" y="15204"/>
                    <a:pt x="8041" y="15388"/>
                    <a:pt x="7832" y="15515"/>
                  </a:cubicBezTo>
                  <a:cubicBezTo>
                    <a:pt x="7732" y="15576"/>
                    <a:pt x="7649" y="15664"/>
                    <a:pt x="7518" y="15774"/>
                  </a:cubicBezTo>
                  <a:cubicBezTo>
                    <a:pt x="7498" y="15439"/>
                    <a:pt x="7483" y="15152"/>
                    <a:pt x="7461" y="14866"/>
                  </a:cubicBezTo>
                  <a:cubicBezTo>
                    <a:pt x="7414" y="14302"/>
                    <a:pt x="7371" y="13737"/>
                    <a:pt x="7313" y="13174"/>
                  </a:cubicBezTo>
                  <a:cubicBezTo>
                    <a:pt x="7229" y="12370"/>
                    <a:pt x="7131" y="11566"/>
                    <a:pt x="7038" y="10763"/>
                  </a:cubicBezTo>
                  <a:cubicBezTo>
                    <a:pt x="6969" y="10171"/>
                    <a:pt x="6884" y="9580"/>
                    <a:pt x="6828" y="8986"/>
                  </a:cubicBezTo>
                  <a:cubicBezTo>
                    <a:pt x="6759" y="8231"/>
                    <a:pt x="6711" y="7474"/>
                    <a:pt x="6654" y="6718"/>
                  </a:cubicBezTo>
                  <a:cubicBezTo>
                    <a:pt x="6646" y="6597"/>
                    <a:pt x="6641" y="6475"/>
                    <a:pt x="6625" y="6355"/>
                  </a:cubicBezTo>
                  <a:cubicBezTo>
                    <a:pt x="6549" y="5775"/>
                    <a:pt x="6612" y="5203"/>
                    <a:pt x="6763" y="4643"/>
                  </a:cubicBezTo>
                  <a:cubicBezTo>
                    <a:pt x="6808" y="4481"/>
                    <a:pt x="6894" y="4327"/>
                    <a:pt x="6982" y="4181"/>
                  </a:cubicBezTo>
                  <a:cubicBezTo>
                    <a:pt x="7029" y="4104"/>
                    <a:pt x="7120" y="4054"/>
                    <a:pt x="7192" y="3991"/>
                  </a:cubicBezTo>
                  <a:close/>
                  <a:moveTo>
                    <a:pt x="3944" y="15689"/>
                  </a:moveTo>
                  <a:lnTo>
                    <a:pt x="3944" y="15689"/>
                  </a:lnTo>
                  <a:cubicBezTo>
                    <a:pt x="4098" y="15735"/>
                    <a:pt x="4235" y="15700"/>
                    <a:pt x="4247" y="15894"/>
                  </a:cubicBezTo>
                  <a:cubicBezTo>
                    <a:pt x="4211" y="15905"/>
                    <a:pt x="4178" y="15911"/>
                    <a:pt x="4148" y="15911"/>
                  </a:cubicBezTo>
                  <a:cubicBezTo>
                    <a:pt x="4056" y="15911"/>
                    <a:pt x="3991" y="15852"/>
                    <a:pt x="3944" y="15689"/>
                  </a:cubicBezTo>
                  <a:close/>
                  <a:moveTo>
                    <a:pt x="4367" y="15829"/>
                  </a:moveTo>
                  <a:cubicBezTo>
                    <a:pt x="4514" y="15829"/>
                    <a:pt x="4592" y="15897"/>
                    <a:pt x="4600" y="16032"/>
                  </a:cubicBezTo>
                  <a:cubicBezTo>
                    <a:pt x="4483" y="16002"/>
                    <a:pt x="4341" y="16023"/>
                    <a:pt x="4355" y="15829"/>
                  </a:cubicBezTo>
                  <a:cubicBezTo>
                    <a:pt x="4359" y="15829"/>
                    <a:pt x="4363" y="15829"/>
                    <a:pt x="4367" y="15829"/>
                  </a:cubicBezTo>
                  <a:close/>
                  <a:moveTo>
                    <a:pt x="4822" y="15869"/>
                  </a:moveTo>
                  <a:cubicBezTo>
                    <a:pt x="4928" y="15869"/>
                    <a:pt x="4933" y="15989"/>
                    <a:pt x="4955" y="16113"/>
                  </a:cubicBezTo>
                  <a:cubicBezTo>
                    <a:pt x="4937" y="16115"/>
                    <a:pt x="4920" y="16116"/>
                    <a:pt x="4905" y="16116"/>
                  </a:cubicBezTo>
                  <a:cubicBezTo>
                    <a:pt x="4757" y="16116"/>
                    <a:pt x="4720" y="16030"/>
                    <a:pt x="4730" y="15890"/>
                  </a:cubicBezTo>
                  <a:cubicBezTo>
                    <a:pt x="4767" y="15875"/>
                    <a:pt x="4798" y="15869"/>
                    <a:pt x="4822" y="15869"/>
                  </a:cubicBezTo>
                  <a:close/>
                  <a:moveTo>
                    <a:pt x="4825" y="4718"/>
                  </a:moveTo>
                  <a:cubicBezTo>
                    <a:pt x="4855" y="4917"/>
                    <a:pt x="4887" y="5100"/>
                    <a:pt x="4911" y="5284"/>
                  </a:cubicBezTo>
                  <a:cubicBezTo>
                    <a:pt x="5169" y="7242"/>
                    <a:pt x="5430" y="9199"/>
                    <a:pt x="5680" y="11157"/>
                  </a:cubicBezTo>
                  <a:cubicBezTo>
                    <a:pt x="5752" y="11718"/>
                    <a:pt x="5876" y="12276"/>
                    <a:pt x="5838" y="12848"/>
                  </a:cubicBezTo>
                  <a:cubicBezTo>
                    <a:pt x="5832" y="12945"/>
                    <a:pt x="5826" y="13044"/>
                    <a:pt x="5815" y="13217"/>
                  </a:cubicBezTo>
                  <a:cubicBezTo>
                    <a:pt x="5771" y="13099"/>
                    <a:pt x="5753" y="13050"/>
                    <a:pt x="5736" y="13001"/>
                  </a:cubicBezTo>
                  <a:lnTo>
                    <a:pt x="5712" y="13003"/>
                  </a:lnTo>
                  <a:cubicBezTo>
                    <a:pt x="5771" y="13589"/>
                    <a:pt x="5841" y="14173"/>
                    <a:pt x="5890" y="14760"/>
                  </a:cubicBezTo>
                  <a:cubicBezTo>
                    <a:pt x="5938" y="15339"/>
                    <a:pt x="5965" y="15920"/>
                    <a:pt x="6001" y="16499"/>
                  </a:cubicBezTo>
                  <a:cubicBezTo>
                    <a:pt x="5971" y="16501"/>
                    <a:pt x="5940" y="16503"/>
                    <a:pt x="5909" y="16504"/>
                  </a:cubicBezTo>
                  <a:cubicBezTo>
                    <a:pt x="5736" y="15359"/>
                    <a:pt x="5563" y="14216"/>
                    <a:pt x="5389" y="13072"/>
                  </a:cubicBezTo>
                  <a:lnTo>
                    <a:pt x="5389" y="13072"/>
                  </a:lnTo>
                  <a:cubicBezTo>
                    <a:pt x="5385" y="13640"/>
                    <a:pt x="5486" y="14196"/>
                    <a:pt x="5567" y="14754"/>
                  </a:cubicBezTo>
                  <a:cubicBezTo>
                    <a:pt x="5646" y="15313"/>
                    <a:pt x="5721" y="15875"/>
                    <a:pt x="5799" y="16435"/>
                  </a:cubicBezTo>
                  <a:cubicBezTo>
                    <a:pt x="5731" y="16442"/>
                    <a:pt x="5681" y="16447"/>
                    <a:pt x="5644" y="16447"/>
                  </a:cubicBezTo>
                  <a:cubicBezTo>
                    <a:pt x="5538" y="16447"/>
                    <a:pt x="5527" y="16408"/>
                    <a:pt x="5504" y="16260"/>
                  </a:cubicBezTo>
                  <a:cubicBezTo>
                    <a:pt x="5406" y="15630"/>
                    <a:pt x="5316" y="14999"/>
                    <a:pt x="5222" y="14367"/>
                  </a:cubicBezTo>
                  <a:cubicBezTo>
                    <a:pt x="5157" y="13938"/>
                    <a:pt x="5092" y="13508"/>
                    <a:pt x="5004" y="13081"/>
                  </a:cubicBezTo>
                  <a:lnTo>
                    <a:pt x="5004" y="13081"/>
                  </a:lnTo>
                  <a:cubicBezTo>
                    <a:pt x="5087" y="14173"/>
                    <a:pt x="5293" y="15251"/>
                    <a:pt x="5411" y="16351"/>
                  </a:cubicBezTo>
                  <a:cubicBezTo>
                    <a:pt x="5389" y="16353"/>
                    <a:pt x="5370" y="16354"/>
                    <a:pt x="5351" y="16354"/>
                  </a:cubicBezTo>
                  <a:cubicBezTo>
                    <a:pt x="5221" y="16354"/>
                    <a:pt x="5162" y="16294"/>
                    <a:pt x="5145" y="16161"/>
                  </a:cubicBezTo>
                  <a:cubicBezTo>
                    <a:pt x="5098" y="15790"/>
                    <a:pt x="5031" y="15421"/>
                    <a:pt x="4993" y="15050"/>
                  </a:cubicBezTo>
                  <a:cubicBezTo>
                    <a:pt x="4915" y="14276"/>
                    <a:pt x="4759" y="13507"/>
                    <a:pt x="4796" y="12724"/>
                  </a:cubicBezTo>
                  <a:cubicBezTo>
                    <a:pt x="4800" y="12615"/>
                    <a:pt x="4677" y="12449"/>
                    <a:pt x="4891" y="12391"/>
                  </a:cubicBezTo>
                  <a:cubicBezTo>
                    <a:pt x="4898" y="12389"/>
                    <a:pt x="4888" y="12315"/>
                    <a:pt x="4884" y="12276"/>
                  </a:cubicBezTo>
                  <a:cubicBezTo>
                    <a:pt x="4760" y="11200"/>
                    <a:pt x="4629" y="10126"/>
                    <a:pt x="4516" y="9050"/>
                  </a:cubicBezTo>
                  <a:cubicBezTo>
                    <a:pt x="4471" y="8619"/>
                    <a:pt x="4462" y="8184"/>
                    <a:pt x="4474" y="7746"/>
                  </a:cubicBezTo>
                  <a:lnTo>
                    <a:pt x="4474" y="7746"/>
                  </a:lnTo>
                  <a:cubicBezTo>
                    <a:pt x="4700" y="9268"/>
                    <a:pt x="4926" y="10790"/>
                    <a:pt x="5153" y="12311"/>
                  </a:cubicBezTo>
                  <a:cubicBezTo>
                    <a:pt x="5175" y="12309"/>
                    <a:pt x="5197" y="12305"/>
                    <a:pt x="5219" y="12302"/>
                  </a:cubicBezTo>
                  <a:cubicBezTo>
                    <a:pt x="5174" y="11963"/>
                    <a:pt x="5132" y="11624"/>
                    <a:pt x="5084" y="11284"/>
                  </a:cubicBezTo>
                  <a:cubicBezTo>
                    <a:pt x="4837" y="9581"/>
                    <a:pt x="4591" y="7878"/>
                    <a:pt x="4342" y="6176"/>
                  </a:cubicBezTo>
                  <a:cubicBezTo>
                    <a:pt x="4294" y="5839"/>
                    <a:pt x="4310" y="5513"/>
                    <a:pt x="4468" y="5155"/>
                  </a:cubicBezTo>
                  <a:cubicBezTo>
                    <a:pt x="4506" y="5240"/>
                    <a:pt x="4540" y="5286"/>
                    <a:pt x="4546" y="5334"/>
                  </a:cubicBezTo>
                  <a:cubicBezTo>
                    <a:pt x="4754" y="6920"/>
                    <a:pt x="4957" y="8508"/>
                    <a:pt x="5164" y="10094"/>
                  </a:cubicBezTo>
                  <a:cubicBezTo>
                    <a:pt x="5245" y="10716"/>
                    <a:pt x="5329" y="11338"/>
                    <a:pt x="5414" y="11959"/>
                  </a:cubicBezTo>
                  <a:cubicBezTo>
                    <a:pt x="5427" y="12058"/>
                    <a:pt x="5457" y="12154"/>
                    <a:pt x="5519" y="12246"/>
                  </a:cubicBezTo>
                  <a:cubicBezTo>
                    <a:pt x="5498" y="12029"/>
                    <a:pt x="5480" y="11812"/>
                    <a:pt x="5451" y="11596"/>
                  </a:cubicBezTo>
                  <a:cubicBezTo>
                    <a:pt x="5219" y="9829"/>
                    <a:pt x="4984" y="8064"/>
                    <a:pt x="4750" y="6298"/>
                  </a:cubicBezTo>
                  <a:cubicBezTo>
                    <a:pt x="4698" y="5896"/>
                    <a:pt x="4654" y="5494"/>
                    <a:pt x="4596" y="5093"/>
                  </a:cubicBezTo>
                  <a:cubicBezTo>
                    <a:pt x="4571" y="4914"/>
                    <a:pt x="4635" y="4804"/>
                    <a:pt x="4825" y="4718"/>
                  </a:cubicBezTo>
                  <a:close/>
                  <a:moveTo>
                    <a:pt x="7138" y="14669"/>
                  </a:moveTo>
                  <a:cubicBezTo>
                    <a:pt x="7138" y="14670"/>
                    <a:pt x="7137" y="14671"/>
                    <a:pt x="7137" y="14672"/>
                  </a:cubicBezTo>
                  <a:lnTo>
                    <a:pt x="7136" y="14673"/>
                  </a:lnTo>
                  <a:cubicBezTo>
                    <a:pt x="7295" y="14712"/>
                    <a:pt x="7305" y="14737"/>
                    <a:pt x="7249" y="14980"/>
                  </a:cubicBezTo>
                  <a:cubicBezTo>
                    <a:pt x="7344" y="15157"/>
                    <a:pt x="7182" y="15248"/>
                    <a:pt x="7119" y="15373"/>
                  </a:cubicBezTo>
                  <a:cubicBezTo>
                    <a:pt x="7161" y="15355"/>
                    <a:pt x="7204" y="15337"/>
                    <a:pt x="7252" y="15317"/>
                  </a:cubicBezTo>
                  <a:lnTo>
                    <a:pt x="7252" y="15317"/>
                  </a:lnTo>
                  <a:cubicBezTo>
                    <a:pt x="7313" y="15469"/>
                    <a:pt x="7317" y="15600"/>
                    <a:pt x="7241" y="15728"/>
                  </a:cubicBezTo>
                  <a:cubicBezTo>
                    <a:pt x="7374" y="15782"/>
                    <a:pt x="7352" y="15895"/>
                    <a:pt x="7280" y="15952"/>
                  </a:cubicBezTo>
                  <a:cubicBezTo>
                    <a:pt x="6969" y="16192"/>
                    <a:pt x="6647" y="16418"/>
                    <a:pt x="6319" y="16611"/>
                  </a:cubicBezTo>
                  <a:cubicBezTo>
                    <a:pt x="6184" y="16497"/>
                    <a:pt x="6263" y="16428"/>
                    <a:pt x="6308" y="16355"/>
                  </a:cubicBezTo>
                  <a:cubicBezTo>
                    <a:pt x="6169" y="16239"/>
                    <a:pt x="6150" y="16089"/>
                    <a:pt x="6260" y="15942"/>
                  </a:cubicBezTo>
                  <a:cubicBezTo>
                    <a:pt x="6283" y="15910"/>
                    <a:pt x="6314" y="15884"/>
                    <a:pt x="6340" y="15856"/>
                  </a:cubicBezTo>
                  <a:lnTo>
                    <a:pt x="6178" y="15856"/>
                  </a:lnTo>
                  <a:cubicBezTo>
                    <a:pt x="6167" y="15838"/>
                    <a:pt x="6158" y="15820"/>
                    <a:pt x="6148" y="15803"/>
                  </a:cubicBezTo>
                  <a:cubicBezTo>
                    <a:pt x="6209" y="15750"/>
                    <a:pt x="6265" y="15689"/>
                    <a:pt x="6332" y="15644"/>
                  </a:cubicBezTo>
                  <a:cubicBezTo>
                    <a:pt x="6555" y="15494"/>
                    <a:pt x="6787" y="15355"/>
                    <a:pt x="7010" y="15201"/>
                  </a:cubicBezTo>
                  <a:cubicBezTo>
                    <a:pt x="7098" y="15141"/>
                    <a:pt x="7169" y="15055"/>
                    <a:pt x="7249" y="14981"/>
                  </a:cubicBezTo>
                  <a:lnTo>
                    <a:pt x="7249" y="14981"/>
                  </a:lnTo>
                  <a:cubicBezTo>
                    <a:pt x="6894" y="15193"/>
                    <a:pt x="6536" y="15407"/>
                    <a:pt x="6172" y="15625"/>
                  </a:cubicBezTo>
                  <a:cubicBezTo>
                    <a:pt x="6072" y="15471"/>
                    <a:pt x="6120" y="15380"/>
                    <a:pt x="6248" y="15296"/>
                  </a:cubicBezTo>
                  <a:cubicBezTo>
                    <a:pt x="6492" y="15142"/>
                    <a:pt x="6731" y="14980"/>
                    <a:pt x="6971" y="14816"/>
                  </a:cubicBezTo>
                  <a:cubicBezTo>
                    <a:pt x="7031" y="14775"/>
                    <a:pt x="7083" y="14719"/>
                    <a:pt x="7138" y="14669"/>
                  </a:cubicBezTo>
                  <a:close/>
                  <a:moveTo>
                    <a:pt x="6185" y="1"/>
                  </a:moveTo>
                  <a:cubicBezTo>
                    <a:pt x="6064" y="86"/>
                    <a:pt x="5943" y="172"/>
                    <a:pt x="5822" y="255"/>
                  </a:cubicBezTo>
                  <a:cubicBezTo>
                    <a:pt x="5656" y="169"/>
                    <a:pt x="5501" y="127"/>
                    <a:pt x="5366" y="127"/>
                  </a:cubicBezTo>
                  <a:cubicBezTo>
                    <a:pt x="5007" y="127"/>
                    <a:pt x="4793" y="426"/>
                    <a:pt x="4898" y="970"/>
                  </a:cubicBezTo>
                  <a:cubicBezTo>
                    <a:pt x="4878" y="974"/>
                    <a:pt x="4857" y="975"/>
                    <a:pt x="4835" y="975"/>
                  </a:cubicBezTo>
                  <a:cubicBezTo>
                    <a:pt x="4778" y="975"/>
                    <a:pt x="4716" y="966"/>
                    <a:pt x="4658" y="966"/>
                  </a:cubicBezTo>
                  <a:cubicBezTo>
                    <a:pt x="4566" y="966"/>
                    <a:pt x="4485" y="988"/>
                    <a:pt x="4447" y="1103"/>
                  </a:cubicBezTo>
                  <a:cubicBezTo>
                    <a:pt x="4395" y="1264"/>
                    <a:pt x="4415" y="1449"/>
                    <a:pt x="4402" y="1629"/>
                  </a:cubicBezTo>
                  <a:cubicBezTo>
                    <a:pt x="4253" y="1644"/>
                    <a:pt x="4086" y="1659"/>
                    <a:pt x="3894" y="1677"/>
                  </a:cubicBezTo>
                  <a:cubicBezTo>
                    <a:pt x="3865" y="1581"/>
                    <a:pt x="3839" y="1487"/>
                    <a:pt x="3807" y="1393"/>
                  </a:cubicBezTo>
                  <a:cubicBezTo>
                    <a:pt x="3747" y="1218"/>
                    <a:pt x="3684" y="1050"/>
                    <a:pt x="3461" y="1019"/>
                  </a:cubicBezTo>
                  <a:cubicBezTo>
                    <a:pt x="3404" y="1011"/>
                    <a:pt x="3338" y="949"/>
                    <a:pt x="3306" y="894"/>
                  </a:cubicBezTo>
                  <a:cubicBezTo>
                    <a:pt x="3188" y="689"/>
                    <a:pt x="2988" y="587"/>
                    <a:pt x="2780" y="587"/>
                  </a:cubicBezTo>
                  <a:cubicBezTo>
                    <a:pt x="2601" y="587"/>
                    <a:pt x="2415" y="662"/>
                    <a:pt x="2268" y="811"/>
                  </a:cubicBezTo>
                  <a:cubicBezTo>
                    <a:pt x="2125" y="956"/>
                    <a:pt x="2029" y="1149"/>
                    <a:pt x="1897" y="1341"/>
                  </a:cubicBezTo>
                  <a:cubicBezTo>
                    <a:pt x="1901" y="1341"/>
                    <a:pt x="1875" y="1349"/>
                    <a:pt x="1847" y="1349"/>
                  </a:cubicBezTo>
                  <a:cubicBezTo>
                    <a:pt x="1845" y="1349"/>
                    <a:pt x="1843" y="1349"/>
                    <a:pt x="1841" y="1349"/>
                  </a:cubicBezTo>
                  <a:cubicBezTo>
                    <a:pt x="1822" y="1347"/>
                    <a:pt x="1802" y="1346"/>
                    <a:pt x="1783" y="1346"/>
                  </a:cubicBezTo>
                  <a:cubicBezTo>
                    <a:pt x="1543" y="1346"/>
                    <a:pt x="1359" y="1458"/>
                    <a:pt x="1244" y="1677"/>
                  </a:cubicBezTo>
                  <a:cubicBezTo>
                    <a:pt x="1118" y="1920"/>
                    <a:pt x="1193" y="2149"/>
                    <a:pt x="1333" y="2362"/>
                  </a:cubicBezTo>
                  <a:cubicBezTo>
                    <a:pt x="1387" y="2443"/>
                    <a:pt x="1450" y="2517"/>
                    <a:pt x="1511" y="2597"/>
                  </a:cubicBezTo>
                  <a:cubicBezTo>
                    <a:pt x="870" y="2912"/>
                    <a:pt x="1053" y="3253"/>
                    <a:pt x="1527" y="3663"/>
                  </a:cubicBezTo>
                  <a:cubicBezTo>
                    <a:pt x="1467" y="3738"/>
                    <a:pt x="1405" y="3813"/>
                    <a:pt x="1348" y="3884"/>
                  </a:cubicBezTo>
                  <a:cubicBezTo>
                    <a:pt x="1227" y="3854"/>
                    <a:pt x="1114" y="3838"/>
                    <a:pt x="1010" y="3838"/>
                  </a:cubicBezTo>
                  <a:cubicBezTo>
                    <a:pt x="588" y="3838"/>
                    <a:pt x="327" y="4093"/>
                    <a:pt x="436" y="4640"/>
                  </a:cubicBezTo>
                  <a:cubicBezTo>
                    <a:pt x="41" y="5023"/>
                    <a:pt x="1" y="5218"/>
                    <a:pt x="155" y="5751"/>
                  </a:cubicBezTo>
                  <a:cubicBezTo>
                    <a:pt x="251" y="6080"/>
                    <a:pt x="332" y="6416"/>
                    <a:pt x="392" y="6754"/>
                  </a:cubicBezTo>
                  <a:cubicBezTo>
                    <a:pt x="547" y="7619"/>
                    <a:pt x="688" y="8487"/>
                    <a:pt x="835" y="9355"/>
                  </a:cubicBezTo>
                  <a:cubicBezTo>
                    <a:pt x="1144" y="11199"/>
                    <a:pt x="1484" y="13038"/>
                    <a:pt x="1885" y="14865"/>
                  </a:cubicBezTo>
                  <a:cubicBezTo>
                    <a:pt x="1916" y="15004"/>
                    <a:pt x="1945" y="15142"/>
                    <a:pt x="1985" y="15277"/>
                  </a:cubicBezTo>
                  <a:cubicBezTo>
                    <a:pt x="2039" y="15463"/>
                    <a:pt x="2152" y="15599"/>
                    <a:pt x="2342" y="15658"/>
                  </a:cubicBezTo>
                  <a:cubicBezTo>
                    <a:pt x="2562" y="15728"/>
                    <a:pt x="2782" y="15799"/>
                    <a:pt x="3001" y="15870"/>
                  </a:cubicBezTo>
                  <a:cubicBezTo>
                    <a:pt x="3575" y="16058"/>
                    <a:pt x="4158" y="16220"/>
                    <a:pt x="4718" y="16441"/>
                  </a:cubicBezTo>
                  <a:cubicBezTo>
                    <a:pt x="5180" y="16624"/>
                    <a:pt x="5645" y="16765"/>
                    <a:pt x="6131" y="16863"/>
                  </a:cubicBezTo>
                  <a:cubicBezTo>
                    <a:pt x="6194" y="16876"/>
                    <a:pt x="6254" y="16883"/>
                    <a:pt x="6312" y="16883"/>
                  </a:cubicBezTo>
                  <a:cubicBezTo>
                    <a:pt x="6432" y="16883"/>
                    <a:pt x="6541" y="16853"/>
                    <a:pt x="6645" y="16778"/>
                  </a:cubicBezTo>
                  <a:cubicBezTo>
                    <a:pt x="7117" y="16434"/>
                    <a:pt x="7599" y="16101"/>
                    <a:pt x="8052" y="15733"/>
                  </a:cubicBezTo>
                  <a:cubicBezTo>
                    <a:pt x="8487" y="15379"/>
                    <a:pt x="8896" y="14989"/>
                    <a:pt x="9311" y="14610"/>
                  </a:cubicBezTo>
                  <a:cubicBezTo>
                    <a:pt x="9357" y="14567"/>
                    <a:pt x="9386" y="14489"/>
                    <a:pt x="9398" y="14423"/>
                  </a:cubicBezTo>
                  <a:cubicBezTo>
                    <a:pt x="9454" y="14084"/>
                    <a:pt x="9535" y="13745"/>
                    <a:pt x="9546" y="13405"/>
                  </a:cubicBezTo>
                  <a:cubicBezTo>
                    <a:pt x="9599" y="11907"/>
                    <a:pt x="9638" y="10409"/>
                    <a:pt x="9668" y="8910"/>
                  </a:cubicBezTo>
                  <a:cubicBezTo>
                    <a:pt x="9689" y="7836"/>
                    <a:pt x="9688" y="6762"/>
                    <a:pt x="9694" y="5689"/>
                  </a:cubicBezTo>
                  <a:cubicBezTo>
                    <a:pt x="9699" y="4897"/>
                    <a:pt x="9604" y="4114"/>
                    <a:pt x="9446" y="3339"/>
                  </a:cubicBezTo>
                  <a:cubicBezTo>
                    <a:pt x="9387" y="3049"/>
                    <a:pt x="9286" y="2942"/>
                    <a:pt x="9044" y="2942"/>
                  </a:cubicBezTo>
                  <a:cubicBezTo>
                    <a:pt x="8986" y="2942"/>
                    <a:pt x="8919" y="2948"/>
                    <a:pt x="8843" y="2960"/>
                  </a:cubicBezTo>
                  <a:cubicBezTo>
                    <a:pt x="8765" y="2839"/>
                    <a:pt x="8656" y="2719"/>
                    <a:pt x="8598" y="2578"/>
                  </a:cubicBezTo>
                  <a:cubicBezTo>
                    <a:pt x="8479" y="2288"/>
                    <a:pt x="8330" y="2158"/>
                    <a:pt x="8097" y="2158"/>
                  </a:cubicBezTo>
                  <a:cubicBezTo>
                    <a:pt x="8039" y="2158"/>
                    <a:pt x="7976" y="2166"/>
                    <a:pt x="7907" y="2181"/>
                  </a:cubicBezTo>
                  <a:cubicBezTo>
                    <a:pt x="7730" y="2068"/>
                    <a:pt x="7575" y="1972"/>
                    <a:pt x="7410" y="1867"/>
                  </a:cubicBezTo>
                  <a:cubicBezTo>
                    <a:pt x="7426" y="1814"/>
                    <a:pt x="7446" y="1748"/>
                    <a:pt x="7469" y="1682"/>
                  </a:cubicBezTo>
                  <a:cubicBezTo>
                    <a:pt x="7494" y="1606"/>
                    <a:pt x="7530" y="1532"/>
                    <a:pt x="7548" y="1453"/>
                  </a:cubicBezTo>
                  <a:cubicBezTo>
                    <a:pt x="7595" y="1238"/>
                    <a:pt x="7520" y="1109"/>
                    <a:pt x="7310" y="1034"/>
                  </a:cubicBezTo>
                  <a:cubicBezTo>
                    <a:pt x="7266" y="1019"/>
                    <a:pt x="7217" y="1014"/>
                    <a:pt x="7160" y="1002"/>
                  </a:cubicBezTo>
                  <a:cubicBezTo>
                    <a:pt x="7160" y="904"/>
                    <a:pt x="7156" y="824"/>
                    <a:pt x="7161" y="743"/>
                  </a:cubicBezTo>
                  <a:cubicBezTo>
                    <a:pt x="7179" y="432"/>
                    <a:pt x="7030" y="224"/>
                    <a:pt x="6766" y="86"/>
                  </a:cubicBezTo>
                  <a:cubicBezTo>
                    <a:pt x="6712" y="58"/>
                    <a:pt x="6660" y="29"/>
                    <a:pt x="6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44"/>
            <p:cNvSpPr/>
            <p:nvPr/>
          </p:nvSpPr>
          <p:spPr>
            <a:xfrm>
              <a:off x="3352100" y="2034975"/>
              <a:ext cx="119050" cy="73875"/>
            </a:xfrm>
            <a:custGeom>
              <a:rect b="b" l="l" r="r" t="t"/>
              <a:pathLst>
                <a:path extrusionOk="0" h="2955" w="4762">
                  <a:moveTo>
                    <a:pt x="3533" y="1"/>
                  </a:moveTo>
                  <a:cubicBezTo>
                    <a:pt x="3449" y="1"/>
                    <a:pt x="3361" y="53"/>
                    <a:pt x="3274" y="155"/>
                  </a:cubicBezTo>
                  <a:cubicBezTo>
                    <a:pt x="3206" y="232"/>
                    <a:pt x="3187" y="338"/>
                    <a:pt x="3038" y="356"/>
                  </a:cubicBezTo>
                  <a:cubicBezTo>
                    <a:pt x="2800" y="385"/>
                    <a:pt x="2726" y="539"/>
                    <a:pt x="2792" y="774"/>
                  </a:cubicBezTo>
                  <a:cubicBezTo>
                    <a:pt x="2819" y="871"/>
                    <a:pt x="2868" y="961"/>
                    <a:pt x="2899" y="1058"/>
                  </a:cubicBezTo>
                  <a:cubicBezTo>
                    <a:pt x="2965" y="1262"/>
                    <a:pt x="2913" y="1384"/>
                    <a:pt x="2695" y="1528"/>
                  </a:cubicBezTo>
                  <a:cubicBezTo>
                    <a:pt x="2657" y="1470"/>
                    <a:pt x="2620" y="1411"/>
                    <a:pt x="2580" y="1355"/>
                  </a:cubicBezTo>
                  <a:cubicBezTo>
                    <a:pt x="2484" y="1222"/>
                    <a:pt x="2419" y="1165"/>
                    <a:pt x="2324" y="1165"/>
                  </a:cubicBezTo>
                  <a:cubicBezTo>
                    <a:pt x="2265" y="1165"/>
                    <a:pt x="2194" y="1187"/>
                    <a:pt x="2097" y="1227"/>
                  </a:cubicBezTo>
                  <a:cubicBezTo>
                    <a:pt x="2060" y="1242"/>
                    <a:pt x="2014" y="1269"/>
                    <a:pt x="1979" y="1269"/>
                  </a:cubicBezTo>
                  <a:cubicBezTo>
                    <a:pt x="1972" y="1269"/>
                    <a:pt x="1966" y="1268"/>
                    <a:pt x="1960" y="1266"/>
                  </a:cubicBezTo>
                  <a:cubicBezTo>
                    <a:pt x="1911" y="1248"/>
                    <a:pt x="1865" y="1240"/>
                    <a:pt x="1823" y="1240"/>
                  </a:cubicBezTo>
                  <a:cubicBezTo>
                    <a:pt x="1653" y="1240"/>
                    <a:pt x="1539" y="1372"/>
                    <a:pt x="1421" y="1503"/>
                  </a:cubicBezTo>
                  <a:cubicBezTo>
                    <a:pt x="1313" y="1419"/>
                    <a:pt x="1214" y="1385"/>
                    <a:pt x="1121" y="1385"/>
                  </a:cubicBezTo>
                  <a:cubicBezTo>
                    <a:pt x="967" y="1385"/>
                    <a:pt x="830" y="1479"/>
                    <a:pt x="704" y="1608"/>
                  </a:cubicBezTo>
                  <a:cubicBezTo>
                    <a:pt x="621" y="1593"/>
                    <a:pt x="554" y="1583"/>
                    <a:pt x="500" y="1583"/>
                  </a:cubicBezTo>
                  <a:cubicBezTo>
                    <a:pt x="303" y="1583"/>
                    <a:pt x="276" y="1715"/>
                    <a:pt x="267" y="2180"/>
                  </a:cubicBezTo>
                  <a:cubicBezTo>
                    <a:pt x="52" y="2268"/>
                    <a:pt x="0" y="2450"/>
                    <a:pt x="44" y="2671"/>
                  </a:cubicBezTo>
                  <a:cubicBezTo>
                    <a:pt x="72" y="2809"/>
                    <a:pt x="102" y="2829"/>
                    <a:pt x="273" y="2855"/>
                  </a:cubicBezTo>
                  <a:cubicBezTo>
                    <a:pt x="122" y="2467"/>
                    <a:pt x="131" y="2438"/>
                    <a:pt x="461" y="2268"/>
                  </a:cubicBezTo>
                  <a:cubicBezTo>
                    <a:pt x="436" y="2032"/>
                    <a:pt x="451" y="1855"/>
                    <a:pt x="505" y="1737"/>
                  </a:cubicBezTo>
                  <a:cubicBezTo>
                    <a:pt x="569" y="1796"/>
                    <a:pt x="632" y="1827"/>
                    <a:pt x="691" y="1827"/>
                  </a:cubicBezTo>
                  <a:cubicBezTo>
                    <a:pt x="759" y="1827"/>
                    <a:pt x="824" y="1786"/>
                    <a:pt x="882" y="1702"/>
                  </a:cubicBezTo>
                  <a:cubicBezTo>
                    <a:pt x="894" y="1686"/>
                    <a:pt x="911" y="1673"/>
                    <a:pt x="926" y="1660"/>
                  </a:cubicBezTo>
                  <a:cubicBezTo>
                    <a:pt x="1003" y="1598"/>
                    <a:pt x="1074" y="1567"/>
                    <a:pt x="1135" y="1567"/>
                  </a:cubicBezTo>
                  <a:cubicBezTo>
                    <a:pt x="1233" y="1567"/>
                    <a:pt x="1308" y="1644"/>
                    <a:pt x="1348" y="1798"/>
                  </a:cubicBezTo>
                  <a:cubicBezTo>
                    <a:pt x="1375" y="1893"/>
                    <a:pt x="1385" y="1999"/>
                    <a:pt x="1375" y="2097"/>
                  </a:cubicBezTo>
                  <a:cubicBezTo>
                    <a:pt x="1353" y="2294"/>
                    <a:pt x="1390" y="2453"/>
                    <a:pt x="1585" y="2528"/>
                  </a:cubicBezTo>
                  <a:cubicBezTo>
                    <a:pt x="1575" y="2598"/>
                    <a:pt x="1561" y="2648"/>
                    <a:pt x="1559" y="2698"/>
                  </a:cubicBezTo>
                  <a:cubicBezTo>
                    <a:pt x="1556" y="2784"/>
                    <a:pt x="1559" y="2868"/>
                    <a:pt x="1559" y="2954"/>
                  </a:cubicBezTo>
                  <a:cubicBezTo>
                    <a:pt x="1653" y="2949"/>
                    <a:pt x="1747" y="2949"/>
                    <a:pt x="1839" y="2936"/>
                  </a:cubicBezTo>
                  <a:cubicBezTo>
                    <a:pt x="1887" y="2929"/>
                    <a:pt x="1930" y="2893"/>
                    <a:pt x="1978" y="2878"/>
                  </a:cubicBezTo>
                  <a:cubicBezTo>
                    <a:pt x="2187" y="2811"/>
                    <a:pt x="2323" y="2718"/>
                    <a:pt x="2278" y="2447"/>
                  </a:cubicBezTo>
                  <a:cubicBezTo>
                    <a:pt x="2250" y="2285"/>
                    <a:pt x="2312" y="2206"/>
                    <a:pt x="2434" y="2206"/>
                  </a:cubicBezTo>
                  <a:cubicBezTo>
                    <a:pt x="2475" y="2206"/>
                    <a:pt x="2523" y="2215"/>
                    <a:pt x="2576" y="2233"/>
                  </a:cubicBezTo>
                  <a:cubicBezTo>
                    <a:pt x="2655" y="2260"/>
                    <a:pt x="2704" y="2277"/>
                    <a:pt x="2740" y="2277"/>
                  </a:cubicBezTo>
                  <a:cubicBezTo>
                    <a:pt x="2800" y="2277"/>
                    <a:pt x="2826" y="2231"/>
                    <a:pt x="2894" y="2108"/>
                  </a:cubicBezTo>
                  <a:cubicBezTo>
                    <a:pt x="2961" y="1988"/>
                    <a:pt x="3011" y="1851"/>
                    <a:pt x="3172" y="1795"/>
                  </a:cubicBezTo>
                  <a:cubicBezTo>
                    <a:pt x="3238" y="1876"/>
                    <a:pt x="3300" y="1952"/>
                    <a:pt x="3340" y="2002"/>
                  </a:cubicBezTo>
                  <a:cubicBezTo>
                    <a:pt x="3301" y="2152"/>
                    <a:pt x="3271" y="2270"/>
                    <a:pt x="3241" y="2388"/>
                  </a:cubicBezTo>
                  <a:cubicBezTo>
                    <a:pt x="3258" y="2398"/>
                    <a:pt x="3275" y="2409"/>
                    <a:pt x="3293" y="2420"/>
                  </a:cubicBezTo>
                  <a:cubicBezTo>
                    <a:pt x="3386" y="2245"/>
                    <a:pt x="3457" y="2032"/>
                    <a:pt x="3647" y="2032"/>
                  </a:cubicBezTo>
                  <a:cubicBezTo>
                    <a:pt x="3697" y="2032"/>
                    <a:pt x="3755" y="2046"/>
                    <a:pt x="3824" y="2081"/>
                  </a:cubicBezTo>
                  <a:cubicBezTo>
                    <a:pt x="3855" y="2027"/>
                    <a:pt x="3878" y="1993"/>
                    <a:pt x="3896" y="1957"/>
                  </a:cubicBezTo>
                  <a:cubicBezTo>
                    <a:pt x="3938" y="1875"/>
                    <a:pt x="3989" y="1831"/>
                    <a:pt x="4048" y="1831"/>
                  </a:cubicBezTo>
                  <a:cubicBezTo>
                    <a:pt x="4090" y="1831"/>
                    <a:pt x="4135" y="1852"/>
                    <a:pt x="4184" y="1898"/>
                  </a:cubicBezTo>
                  <a:cubicBezTo>
                    <a:pt x="4264" y="1971"/>
                    <a:pt x="4341" y="1998"/>
                    <a:pt x="4417" y="1998"/>
                  </a:cubicBezTo>
                  <a:cubicBezTo>
                    <a:pt x="4530" y="1998"/>
                    <a:pt x="4643" y="1939"/>
                    <a:pt x="4762" y="1886"/>
                  </a:cubicBezTo>
                  <a:cubicBezTo>
                    <a:pt x="4676" y="1808"/>
                    <a:pt x="4649" y="1786"/>
                    <a:pt x="4608" y="1786"/>
                  </a:cubicBezTo>
                  <a:cubicBezTo>
                    <a:pt x="4589" y="1786"/>
                    <a:pt x="4567" y="1790"/>
                    <a:pt x="4535" y="1796"/>
                  </a:cubicBezTo>
                  <a:cubicBezTo>
                    <a:pt x="4485" y="1806"/>
                    <a:pt x="4429" y="1820"/>
                    <a:pt x="4379" y="1820"/>
                  </a:cubicBezTo>
                  <a:cubicBezTo>
                    <a:pt x="4354" y="1820"/>
                    <a:pt x="4331" y="1816"/>
                    <a:pt x="4311" y="1808"/>
                  </a:cubicBezTo>
                  <a:cubicBezTo>
                    <a:pt x="4165" y="1749"/>
                    <a:pt x="4080" y="1715"/>
                    <a:pt x="4014" y="1715"/>
                  </a:cubicBezTo>
                  <a:cubicBezTo>
                    <a:pt x="3923" y="1715"/>
                    <a:pt x="3869" y="1781"/>
                    <a:pt x="3742" y="1943"/>
                  </a:cubicBezTo>
                  <a:cubicBezTo>
                    <a:pt x="3735" y="1943"/>
                    <a:pt x="3727" y="1943"/>
                    <a:pt x="3720" y="1943"/>
                  </a:cubicBezTo>
                  <a:cubicBezTo>
                    <a:pt x="3572" y="1943"/>
                    <a:pt x="3469" y="1875"/>
                    <a:pt x="3372" y="1749"/>
                  </a:cubicBezTo>
                  <a:cubicBezTo>
                    <a:pt x="3305" y="1662"/>
                    <a:pt x="3236" y="1619"/>
                    <a:pt x="3164" y="1619"/>
                  </a:cubicBezTo>
                  <a:cubicBezTo>
                    <a:pt x="3092" y="1619"/>
                    <a:pt x="3018" y="1662"/>
                    <a:pt x="2943" y="1744"/>
                  </a:cubicBezTo>
                  <a:cubicBezTo>
                    <a:pt x="2849" y="1846"/>
                    <a:pt x="2775" y="1968"/>
                    <a:pt x="2693" y="2077"/>
                  </a:cubicBezTo>
                  <a:cubicBezTo>
                    <a:pt x="2603" y="2059"/>
                    <a:pt x="2525" y="2049"/>
                    <a:pt x="2457" y="2049"/>
                  </a:cubicBezTo>
                  <a:cubicBezTo>
                    <a:pt x="2163" y="2049"/>
                    <a:pt x="2071" y="2233"/>
                    <a:pt x="2100" y="2661"/>
                  </a:cubicBezTo>
                  <a:cubicBezTo>
                    <a:pt x="2011" y="2710"/>
                    <a:pt x="1922" y="2769"/>
                    <a:pt x="1801" y="2769"/>
                  </a:cubicBezTo>
                  <a:cubicBezTo>
                    <a:pt x="1781" y="2769"/>
                    <a:pt x="1760" y="2767"/>
                    <a:pt x="1738" y="2764"/>
                  </a:cubicBezTo>
                  <a:cubicBezTo>
                    <a:pt x="1805" y="2538"/>
                    <a:pt x="1811" y="2343"/>
                    <a:pt x="1575" y="2244"/>
                  </a:cubicBezTo>
                  <a:cubicBezTo>
                    <a:pt x="1566" y="2090"/>
                    <a:pt x="1539" y="1946"/>
                    <a:pt x="1558" y="1808"/>
                  </a:cubicBezTo>
                  <a:cubicBezTo>
                    <a:pt x="1573" y="1695"/>
                    <a:pt x="1627" y="1579"/>
                    <a:pt x="1694" y="1485"/>
                  </a:cubicBezTo>
                  <a:cubicBezTo>
                    <a:pt x="1726" y="1437"/>
                    <a:pt x="1768" y="1421"/>
                    <a:pt x="1814" y="1421"/>
                  </a:cubicBezTo>
                  <a:cubicBezTo>
                    <a:pt x="1862" y="1421"/>
                    <a:pt x="1916" y="1440"/>
                    <a:pt x="1968" y="1457"/>
                  </a:cubicBezTo>
                  <a:cubicBezTo>
                    <a:pt x="1976" y="1460"/>
                    <a:pt x="1985" y="1461"/>
                    <a:pt x="1994" y="1461"/>
                  </a:cubicBezTo>
                  <a:cubicBezTo>
                    <a:pt x="2035" y="1461"/>
                    <a:pt x="2088" y="1435"/>
                    <a:pt x="2129" y="1413"/>
                  </a:cubicBezTo>
                  <a:cubicBezTo>
                    <a:pt x="2188" y="1384"/>
                    <a:pt x="2241" y="1337"/>
                    <a:pt x="2322" y="1280"/>
                  </a:cubicBezTo>
                  <a:cubicBezTo>
                    <a:pt x="2395" y="1393"/>
                    <a:pt x="2457" y="1493"/>
                    <a:pt x="2525" y="1588"/>
                  </a:cubicBezTo>
                  <a:cubicBezTo>
                    <a:pt x="2587" y="1678"/>
                    <a:pt x="2664" y="1723"/>
                    <a:pt x="2742" y="1723"/>
                  </a:cubicBezTo>
                  <a:cubicBezTo>
                    <a:pt x="2814" y="1723"/>
                    <a:pt x="2886" y="1685"/>
                    <a:pt x="2950" y="1607"/>
                  </a:cubicBezTo>
                  <a:cubicBezTo>
                    <a:pt x="3106" y="1417"/>
                    <a:pt x="3103" y="1200"/>
                    <a:pt x="3030" y="977"/>
                  </a:cubicBezTo>
                  <a:cubicBezTo>
                    <a:pt x="2998" y="881"/>
                    <a:pt x="2946" y="786"/>
                    <a:pt x="2944" y="690"/>
                  </a:cubicBezTo>
                  <a:cubicBezTo>
                    <a:pt x="2943" y="628"/>
                    <a:pt x="3017" y="507"/>
                    <a:pt x="3045" y="507"/>
                  </a:cubicBezTo>
                  <a:cubicBezTo>
                    <a:pt x="3045" y="507"/>
                    <a:pt x="3046" y="507"/>
                    <a:pt x="3046" y="507"/>
                  </a:cubicBezTo>
                  <a:cubicBezTo>
                    <a:pt x="3061" y="509"/>
                    <a:pt x="3075" y="510"/>
                    <a:pt x="3088" y="510"/>
                  </a:cubicBezTo>
                  <a:cubicBezTo>
                    <a:pt x="3223" y="510"/>
                    <a:pt x="3242" y="387"/>
                    <a:pt x="3299" y="300"/>
                  </a:cubicBezTo>
                  <a:cubicBezTo>
                    <a:pt x="3371" y="188"/>
                    <a:pt x="3423" y="137"/>
                    <a:pt x="3491" y="137"/>
                  </a:cubicBezTo>
                  <a:cubicBezTo>
                    <a:pt x="3542" y="137"/>
                    <a:pt x="3602" y="165"/>
                    <a:pt x="3686" y="219"/>
                  </a:cubicBezTo>
                  <a:cubicBezTo>
                    <a:pt x="3724" y="243"/>
                    <a:pt x="3773" y="248"/>
                    <a:pt x="3849" y="273"/>
                  </a:cubicBezTo>
                  <a:cubicBezTo>
                    <a:pt x="3750" y="89"/>
                    <a:pt x="3644" y="1"/>
                    <a:pt x="3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44"/>
            <p:cNvSpPr/>
            <p:nvPr/>
          </p:nvSpPr>
          <p:spPr>
            <a:xfrm>
              <a:off x="3337550" y="2040975"/>
              <a:ext cx="34050" cy="26575"/>
            </a:xfrm>
            <a:custGeom>
              <a:rect b="b" l="l" r="r" t="t"/>
              <a:pathLst>
                <a:path extrusionOk="0" h="1063" w="1362">
                  <a:moveTo>
                    <a:pt x="817" y="1"/>
                  </a:moveTo>
                  <a:cubicBezTo>
                    <a:pt x="738" y="1"/>
                    <a:pt x="656" y="42"/>
                    <a:pt x="588" y="125"/>
                  </a:cubicBezTo>
                  <a:cubicBezTo>
                    <a:pt x="507" y="225"/>
                    <a:pt x="459" y="334"/>
                    <a:pt x="297" y="346"/>
                  </a:cubicBezTo>
                  <a:cubicBezTo>
                    <a:pt x="146" y="357"/>
                    <a:pt x="58" y="480"/>
                    <a:pt x="32" y="636"/>
                  </a:cubicBezTo>
                  <a:cubicBezTo>
                    <a:pt x="1" y="819"/>
                    <a:pt x="63" y="964"/>
                    <a:pt x="197" y="1063"/>
                  </a:cubicBezTo>
                  <a:cubicBezTo>
                    <a:pt x="191" y="925"/>
                    <a:pt x="146" y="758"/>
                    <a:pt x="186" y="619"/>
                  </a:cubicBezTo>
                  <a:cubicBezTo>
                    <a:pt x="229" y="476"/>
                    <a:pt x="346" y="444"/>
                    <a:pt x="464" y="444"/>
                  </a:cubicBezTo>
                  <a:cubicBezTo>
                    <a:pt x="509" y="444"/>
                    <a:pt x="553" y="449"/>
                    <a:pt x="594" y="453"/>
                  </a:cubicBezTo>
                  <a:cubicBezTo>
                    <a:pt x="668" y="337"/>
                    <a:pt x="729" y="241"/>
                    <a:pt x="789" y="144"/>
                  </a:cubicBezTo>
                  <a:cubicBezTo>
                    <a:pt x="814" y="147"/>
                    <a:pt x="839" y="149"/>
                    <a:pt x="863" y="151"/>
                  </a:cubicBezTo>
                  <a:cubicBezTo>
                    <a:pt x="904" y="268"/>
                    <a:pt x="980" y="387"/>
                    <a:pt x="975" y="502"/>
                  </a:cubicBezTo>
                  <a:cubicBezTo>
                    <a:pt x="962" y="762"/>
                    <a:pt x="1096" y="864"/>
                    <a:pt x="1362" y="869"/>
                  </a:cubicBezTo>
                  <a:cubicBezTo>
                    <a:pt x="1293" y="772"/>
                    <a:pt x="1205" y="684"/>
                    <a:pt x="1159" y="577"/>
                  </a:cubicBezTo>
                  <a:cubicBezTo>
                    <a:pt x="1105" y="450"/>
                    <a:pt x="1107" y="298"/>
                    <a:pt x="1050" y="171"/>
                  </a:cubicBezTo>
                  <a:cubicBezTo>
                    <a:pt x="998" y="59"/>
                    <a:pt x="910" y="1"/>
                    <a:pt x="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44"/>
            <p:cNvSpPr/>
            <p:nvPr/>
          </p:nvSpPr>
          <p:spPr>
            <a:xfrm>
              <a:off x="3441925" y="2058450"/>
              <a:ext cx="13450" cy="10650"/>
            </a:xfrm>
            <a:custGeom>
              <a:rect b="b" l="l" r="r" t="t"/>
              <a:pathLst>
                <a:path extrusionOk="0" h="426" w="538">
                  <a:moveTo>
                    <a:pt x="304" y="0"/>
                  </a:moveTo>
                  <a:cubicBezTo>
                    <a:pt x="270" y="0"/>
                    <a:pt x="233" y="11"/>
                    <a:pt x="193" y="31"/>
                  </a:cubicBezTo>
                  <a:cubicBezTo>
                    <a:pt x="34" y="111"/>
                    <a:pt x="1" y="240"/>
                    <a:pt x="103" y="426"/>
                  </a:cubicBezTo>
                  <a:cubicBezTo>
                    <a:pt x="164" y="342"/>
                    <a:pt x="220" y="264"/>
                    <a:pt x="280" y="179"/>
                  </a:cubicBezTo>
                  <a:cubicBezTo>
                    <a:pt x="323" y="197"/>
                    <a:pt x="359" y="214"/>
                    <a:pt x="396" y="224"/>
                  </a:cubicBezTo>
                  <a:cubicBezTo>
                    <a:pt x="436" y="238"/>
                    <a:pt x="479" y="245"/>
                    <a:pt x="537" y="258"/>
                  </a:cubicBezTo>
                  <a:cubicBezTo>
                    <a:pt x="476" y="81"/>
                    <a:pt x="40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44"/>
            <p:cNvSpPr/>
            <p:nvPr/>
          </p:nvSpPr>
          <p:spPr>
            <a:xfrm>
              <a:off x="3452850" y="2332350"/>
              <a:ext cx="7725" cy="6275"/>
            </a:xfrm>
            <a:custGeom>
              <a:rect b="b" l="l" r="r" t="t"/>
              <a:pathLst>
                <a:path extrusionOk="0" h="251" w="309">
                  <a:moveTo>
                    <a:pt x="308" y="0"/>
                  </a:moveTo>
                  <a:cubicBezTo>
                    <a:pt x="205" y="84"/>
                    <a:pt x="103" y="167"/>
                    <a:pt x="0" y="250"/>
                  </a:cubicBezTo>
                  <a:cubicBezTo>
                    <a:pt x="103" y="167"/>
                    <a:pt x="206" y="84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4"/>
            <p:cNvSpPr/>
            <p:nvPr/>
          </p:nvSpPr>
          <p:spPr>
            <a:xfrm>
              <a:off x="3452750" y="2308750"/>
              <a:ext cx="7900" cy="4825"/>
            </a:xfrm>
            <a:custGeom>
              <a:rect b="b" l="l" r="r" t="t"/>
              <a:pathLst>
                <a:path extrusionOk="0" h="193" w="316">
                  <a:moveTo>
                    <a:pt x="1" y="192"/>
                  </a:moveTo>
                  <a:cubicBezTo>
                    <a:pt x="105" y="128"/>
                    <a:pt x="210" y="64"/>
                    <a:pt x="316" y="1"/>
                  </a:cubicBezTo>
                  <a:cubicBezTo>
                    <a:pt x="210" y="64"/>
                    <a:pt x="105" y="128"/>
                    <a:pt x="1" y="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44"/>
            <p:cNvSpPr/>
            <p:nvPr/>
          </p:nvSpPr>
          <p:spPr>
            <a:xfrm>
              <a:off x="3445200" y="2313325"/>
              <a:ext cx="7900" cy="4800"/>
            </a:xfrm>
            <a:custGeom>
              <a:rect b="b" l="l" r="r" t="t"/>
              <a:pathLst>
                <a:path extrusionOk="0" h="192" w="316">
                  <a:moveTo>
                    <a:pt x="315" y="0"/>
                  </a:moveTo>
                  <a:lnTo>
                    <a:pt x="315" y="0"/>
                  </a:lnTo>
                  <a:cubicBezTo>
                    <a:pt x="211" y="64"/>
                    <a:pt x="105" y="127"/>
                    <a:pt x="0" y="191"/>
                  </a:cubicBezTo>
                  <a:cubicBezTo>
                    <a:pt x="106" y="127"/>
                    <a:pt x="211" y="64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44"/>
            <p:cNvSpPr/>
            <p:nvPr/>
          </p:nvSpPr>
          <p:spPr>
            <a:xfrm>
              <a:off x="3442200" y="2302650"/>
              <a:ext cx="13900" cy="7900"/>
            </a:xfrm>
            <a:custGeom>
              <a:rect b="b" l="l" r="r" t="t"/>
              <a:pathLst>
                <a:path extrusionOk="0" h="316" w="556">
                  <a:moveTo>
                    <a:pt x="0" y="315"/>
                  </a:moveTo>
                  <a:cubicBezTo>
                    <a:pt x="186" y="210"/>
                    <a:pt x="370" y="106"/>
                    <a:pt x="556" y="1"/>
                  </a:cubicBezTo>
                  <a:cubicBezTo>
                    <a:pt x="370" y="106"/>
                    <a:pt x="186" y="210"/>
                    <a:pt x="0" y="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44"/>
            <p:cNvSpPr/>
            <p:nvPr/>
          </p:nvSpPr>
          <p:spPr>
            <a:xfrm>
              <a:off x="3434650" y="2158250"/>
              <a:ext cx="7875" cy="4825"/>
            </a:xfrm>
            <a:custGeom>
              <a:rect b="b" l="l" r="r" t="t"/>
              <a:pathLst>
                <a:path extrusionOk="0" h="193" w="315">
                  <a:moveTo>
                    <a:pt x="0" y="192"/>
                  </a:moveTo>
                  <a:cubicBezTo>
                    <a:pt x="105" y="129"/>
                    <a:pt x="210" y="65"/>
                    <a:pt x="314" y="0"/>
                  </a:cubicBezTo>
                  <a:cubicBezTo>
                    <a:pt x="210" y="65"/>
                    <a:pt x="105" y="129"/>
                    <a:pt x="0" y="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4"/>
            <p:cNvSpPr/>
            <p:nvPr/>
          </p:nvSpPr>
          <p:spPr>
            <a:xfrm>
              <a:off x="3446725" y="2323925"/>
              <a:ext cx="15425" cy="9400"/>
            </a:xfrm>
            <a:custGeom>
              <a:rect b="b" l="l" r="r" t="t"/>
              <a:pathLst>
                <a:path extrusionOk="0" h="376" w="617">
                  <a:moveTo>
                    <a:pt x="0" y="375"/>
                  </a:moveTo>
                  <a:cubicBezTo>
                    <a:pt x="206" y="250"/>
                    <a:pt x="411" y="126"/>
                    <a:pt x="616" y="1"/>
                  </a:cubicBezTo>
                  <a:cubicBezTo>
                    <a:pt x="411" y="126"/>
                    <a:pt x="206" y="250"/>
                    <a:pt x="0" y="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4"/>
            <p:cNvSpPr/>
            <p:nvPr/>
          </p:nvSpPr>
          <p:spPr>
            <a:xfrm>
              <a:off x="3440700" y="2298100"/>
              <a:ext cx="7875" cy="4825"/>
            </a:xfrm>
            <a:custGeom>
              <a:rect b="b" l="l" r="r" t="t"/>
              <a:pathLst>
                <a:path extrusionOk="0" h="193" w="315">
                  <a:moveTo>
                    <a:pt x="315" y="1"/>
                  </a:moveTo>
                  <a:cubicBezTo>
                    <a:pt x="210" y="64"/>
                    <a:pt x="106" y="128"/>
                    <a:pt x="1" y="192"/>
                  </a:cubicBezTo>
                  <a:cubicBezTo>
                    <a:pt x="106" y="128"/>
                    <a:pt x="210" y="64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44"/>
            <p:cNvSpPr/>
            <p:nvPr/>
          </p:nvSpPr>
          <p:spPr>
            <a:xfrm>
              <a:off x="3448225" y="2293600"/>
              <a:ext cx="7975" cy="4775"/>
            </a:xfrm>
            <a:custGeom>
              <a:rect b="b" l="l" r="r" t="t"/>
              <a:pathLst>
                <a:path extrusionOk="0" h="191" w="319">
                  <a:moveTo>
                    <a:pt x="319" y="0"/>
                  </a:moveTo>
                  <a:cubicBezTo>
                    <a:pt x="213" y="64"/>
                    <a:pt x="107" y="127"/>
                    <a:pt x="1" y="190"/>
                  </a:cubicBezTo>
                  <a:cubicBezTo>
                    <a:pt x="107" y="127"/>
                    <a:pt x="213" y="64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4"/>
            <p:cNvSpPr/>
            <p:nvPr/>
          </p:nvSpPr>
          <p:spPr>
            <a:xfrm>
              <a:off x="3492025" y="2275300"/>
              <a:ext cx="6350" cy="4850"/>
            </a:xfrm>
            <a:custGeom>
              <a:rect b="b" l="l" r="r" t="t"/>
              <a:pathLst>
                <a:path extrusionOk="0" h="194" w="254">
                  <a:moveTo>
                    <a:pt x="254" y="0"/>
                  </a:moveTo>
                  <a:cubicBezTo>
                    <a:pt x="169" y="65"/>
                    <a:pt x="85" y="129"/>
                    <a:pt x="0" y="193"/>
                  </a:cubicBezTo>
                  <a:cubicBezTo>
                    <a:pt x="85" y="129"/>
                    <a:pt x="169" y="65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4"/>
            <p:cNvSpPr/>
            <p:nvPr/>
          </p:nvSpPr>
          <p:spPr>
            <a:xfrm>
              <a:off x="3490500" y="2244900"/>
              <a:ext cx="6350" cy="4850"/>
            </a:xfrm>
            <a:custGeom>
              <a:rect b="b" l="l" r="r" t="t"/>
              <a:pathLst>
                <a:path extrusionOk="0" h="194" w="254">
                  <a:moveTo>
                    <a:pt x="254" y="0"/>
                  </a:moveTo>
                  <a:cubicBezTo>
                    <a:pt x="169" y="65"/>
                    <a:pt x="85" y="129"/>
                    <a:pt x="1" y="193"/>
                  </a:cubicBezTo>
                  <a:cubicBezTo>
                    <a:pt x="85" y="129"/>
                    <a:pt x="169" y="65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4"/>
            <p:cNvSpPr/>
            <p:nvPr/>
          </p:nvSpPr>
          <p:spPr>
            <a:xfrm>
              <a:off x="3485800" y="2236975"/>
              <a:ext cx="6500" cy="5125"/>
            </a:xfrm>
            <a:custGeom>
              <a:rect b="b" l="l" r="r" t="t"/>
              <a:pathLst>
                <a:path extrusionOk="0" h="205" w="260">
                  <a:moveTo>
                    <a:pt x="1" y="204"/>
                  </a:moveTo>
                  <a:cubicBezTo>
                    <a:pt x="86" y="136"/>
                    <a:pt x="173" y="69"/>
                    <a:pt x="260" y="1"/>
                  </a:cubicBezTo>
                  <a:cubicBezTo>
                    <a:pt x="173" y="69"/>
                    <a:pt x="86" y="136"/>
                    <a:pt x="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4"/>
            <p:cNvSpPr/>
            <p:nvPr/>
          </p:nvSpPr>
          <p:spPr>
            <a:xfrm>
              <a:off x="3495025" y="2333050"/>
              <a:ext cx="6350" cy="4850"/>
            </a:xfrm>
            <a:custGeom>
              <a:rect b="b" l="l" r="r" t="t"/>
              <a:pathLst>
                <a:path extrusionOk="0" h="194" w="254">
                  <a:moveTo>
                    <a:pt x="0" y="194"/>
                  </a:moveTo>
                  <a:cubicBezTo>
                    <a:pt x="85" y="129"/>
                    <a:pt x="169" y="65"/>
                    <a:pt x="254" y="1"/>
                  </a:cubicBezTo>
                  <a:cubicBezTo>
                    <a:pt x="169" y="65"/>
                    <a:pt x="85" y="129"/>
                    <a:pt x="0" y="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4"/>
            <p:cNvSpPr/>
            <p:nvPr/>
          </p:nvSpPr>
          <p:spPr>
            <a:xfrm>
              <a:off x="3434650" y="2133950"/>
              <a:ext cx="7900" cy="4775"/>
            </a:xfrm>
            <a:custGeom>
              <a:rect b="b" l="l" r="r" t="t"/>
              <a:pathLst>
                <a:path extrusionOk="0" h="191" w="316">
                  <a:moveTo>
                    <a:pt x="315" y="0"/>
                  </a:moveTo>
                  <a:cubicBezTo>
                    <a:pt x="211" y="65"/>
                    <a:pt x="105" y="128"/>
                    <a:pt x="0" y="191"/>
                  </a:cubicBezTo>
                  <a:cubicBezTo>
                    <a:pt x="105" y="128"/>
                    <a:pt x="211" y="65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4"/>
            <p:cNvSpPr/>
            <p:nvPr/>
          </p:nvSpPr>
          <p:spPr>
            <a:xfrm>
              <a:off x="3487525" y="2257125"/>
              <a:ext cx="6400" cy="4650"/>
            </a:xfrm>
            <a:custGeom>
              <a:rect b="b" l="l" r="r" t="t"/>
              <a:pathLst>
                <a:path extrusionOk="0" h="186" w="256">
                  <a:moveTo>
                    <a:pt x="255" y="0"/>
                  </a:moveTo>
                  <a:cubicBezTo>
                    <a:pt x="171" y="62"/>
                    <a:pt x="86" y="124"/>
                    <a:pt x="1" y="186"/>
                  </a:cubicBezTo>
                  <a:cubicBezTo>
                    <a:pt x="86" y="124"/>
                    <a:pt x="171" y="62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4"/>
            <p:cNvSpPr/>
            <p:nvPr/>
          </p:nvSpPr>
          <p:spPr>
            <a:xfrm>
              <a:off x="3490500" y="2296600"/>
              <a:ext cx="6350" cy="4825"/>
            </a:xfrm>
            <a:custGeom>
              <a:rect b="b" l="l" r="r" t="t"/>
              <a:pathLst>
                <a:path extrusionOk="0" h="193" w="254">
                  <a:moveTo>
                    <a:pt x="254" y="0"/>
                  </a:moveTo>
                  <a:cubicBezTo>
                    <a:pt x="169" y="64"/>
                    <a:pt x="85" y="129"/>
                    <a:pt x="1" y="193"/>
                  </a:cubicBezTo>
                  <a:cubicBezTo>
                    <a:pt x="85" y="129"/>
                    <a:pt x="169" y="64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71" name="Google Shape;2371;p44" title="top10_genres_by_avg_rat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375" y="1240650"/>
            <a:ext cx="5655624" cy="374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6" name="Google Shape;2376;p45"/>
          <p:cNvGrpSpPr/>
          <p:nvPr/>
        </p:nvGrpSpPr>
        <p:grpSpPr>
          <a:xfrm>
            <a:off x="6462522" y="1557100"/>
            <a:ext cx="2175031" cy="2723291"/>
            <a:chOff x="6462522" y="1557100"/>
            <a:chExt cx="2175031" cy="2723291"/>
          </a:xfrm>
        </p:grpSpPr>
        <p:sp>
          <p:nvSpPr>
            <p:cNvPr id="2377" name="Google Shape;2377;p45"/>
            <p:cNvSpPr/>
            <p:nvPr/>
          </p:nvSpPr>
          <p:spPr>
            <a:xfrm>
              <a:off x="6462522" y="2975600"/>
              <a:ext cx="1198467" cy="1304791"/>
            </a:xfrm>
            <a:custGeom>
              <a:rect b="b" l="l" r="r" t="t"/>
              <a:pathLst>
                <a:path extrusionOk="0" h="22163" w="20357">
                  <a:moveTo>
                    <a:pt x="11673" y="1"/>
                  </a:moveTo>
                  <a:cubicBezTo>
                    <a:pt x="11631" y="1"/>
                    <a:pt x="11588" y="2"/>
                    <a:pt x="11546" y="5"/>
                  </a:cubicBezTo>
                  <a:cubicBezTo>
                    <a:pt x="11322" y="22"/>
                    <a:pt x="6017" y="435"/>
                    <a:pt x="2738" y="4286"/>
                  </a:cubicBezTo>
                  <a:cubicBezTo>
                    <a:pt x="816" y="6542"/>
                    <a:pt x="0" y="9444"/>
                    <a:pt x="313" y="12910"/>
                  </a:cubicBezTo>
                  <a:cubicBezTo>
                    <a:pt x="879" y="19192"/>
                    <a:pt x="5715" y="22083"/>
                    <a:pt x="10256" y="22161"/>
                  </a:cubicBezTo>
                  <a:cubicBezTo>
                    <a:pt x="10319" y="22163"/>
                    <a:pt x="10383" y="22163"/>
                    <a:pt x="10446" y="22163"/>
                  </a:cubicBezTo>
                  <a:cubicBezTo>
                    <a:pt x="14692" y="22163"/>
                    <a:pt x="19229" y="19725"/>
                    <a:pt x="19822" y="14989"/>
                  </a:cubicBezTo>
                  <a:cubicBezTo>
                    <a:pt x="20356" y="10715"/>
                    <a:pt x="18329" y="7046"/>
                    <a:pt x="14657" y="5645"/>
                  </a:cubicBezTo>
                  <a:cubicBezTo>
                    <a:pt x="13748" y="5298"/>
                    <a:pt x="12819" y="5131"/>
                    <a:pt x="11908" y="5131"/>
                  </a:cubicBezTo>
                  <a:cubicBezTo>
                    <a:pt x="9525" y="5131"/>
                    <a:pt x="7270" y="6278"/>
                    <a:pt x="5830" y="8362"/>
                  </a:cubicBezTo>
                  <a:cubicBezTo>
                    <a:pt x="5083" y="9445"/>
                    <a:pt x="4734" y="10676"/>
                    <a:pt x="4823" y="11925"/>
                  </a:cubicBezTo>
                  <a:cubicBezTo>
                    <a:pt x="4893" y="12892"/>
                    <a:pt x="5698" y="13631"/>
                    <a:pt x="6652" y="13631"/>
                  </a:cubicBezTo>
                  <a:cubicBezTo>
                    <a:pt x="6696" y="13631"/>
                    <a:pt x="6741" y="13629"/>
                    <a:pt x="6787" y="13626"/>
                  </a:cubicBezTo>
                  <a:cubicBezTo>
                    <a:pt x="7799" y="13555"/>
                    <a:pt x="8561" y="12675"/>
                    <a:pt x="8489" y="11663"/>
                  </a:cubicBezTo>
                  <a:cubicBezTo>
                    <a:pt x="8459" y="11251"/>
                    <a:pt x="8582" y="10844"/>
                    <a:pt x="8853" y="10450"/>
                  </a:cubicBezTo>
                  <a:cubicBezTo>
                    <a:pt x="9690" y="9240"/>
                    <a:pt x="10845" y="8814"/>
                    <a:pt x="11906" y="8814"/>
                  </a:cubicBezTo>
                  <a:cubicBezTo>
                    <a:pt x="12425" y="8814"/>
                    <a:pt x="12922" y="8916"/>
                    <a:pt x="13347" y="9079"/>
                  </a:cubicBezTo>
                  <a:cubicBezTo>
                    <a:pt x="14968" y="9696"/>
                    <a:pt x="16561" y="11455"/>
                    <a:pt x="16176" y="14534"/>
                  </a:cubicBezTo>
                  <a:cubicBezTo>
                    <a:pt x="15851" y="17140"/>
                    <a:pt x="13091" y="18489"/>
                    <a:pt x="10472" y="18489"/>
                  </a:cubicBezTo>
                  <a:cubicBezTo>
                    <a:pt x="10421" y="18489"/>
                    <a:pt x="10370" y="18488"/>
                    <a:pt x="10319" y="18487"/>
                  </a:cubicBezTo>
                  <a:cubicBezTo>
                    <a:pt x="7504" y="18440"/>
                    <a:pt x="4358" y="16862"/>
                    <a:pt x="3973" y="12580"/>
                  </a:cubicBezTo>
                  <a:cubicBezTo>
                    <a:pt x="3753" y="10143"/>
                    <a:pt x="4274" y="8161"/>
                    <a:pt x="5519" y="6687"/>
                  </a:cubicBezTo>
                  <a:cubicBezTo>
                    <a:pt x="7772" y="4023"/>
                    <a:pt x="11739" y="3676"/>
                    <a:pt x="11810" y="3671"/>
                  </a:cubicBezTo>
                  <a:cubicBezTo>
                    <a:pt x="12819" y="3596"/>
                    <a:pt x="13579" y="2719"/>
                    <a:pt x="13508" y="1709"/>
                  </a:cubicBezTo>
                  <a:cubicBezTo>
                    <a:pt x="13439" y="740"/>
                    <a:pt x="12630" y="1"/>
                    <a:pt x="116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5"/>
            <p:cNvSpPr/>
            <p:nvPr/>
          </p:nvSpPr>
          <p:spPr>
            <a:xfrm>
              <a:off x="8046500" y="1557100"/>
              <a:ext cx="591053" cy="572712"/>
            </a:xfrm>
            <a:custGeom>
              <a:rect b="b" l="l" r="r" t="t"/>
              <a:pathLst>
                <a:path extrusionOk="0" h="14894" w="15371">
                  <a:moveTo>
                    <a:pt x="6474" y="1"/>
                  </a:moveTo>
                  <a:cubicBezTo>
                    <a:pt x="6454" y="1"/>
                    <a:pt x="6435" y="8"/>
                    <a:pt x="6418" y="24"/>
                  </a:cubicBezTo>
                  <a:cubicBezTo>
                    <a:pt x="6092" y="317"/>
                    <a:pt x="6187" y="2921"/>
                    <a:pt x="6296" y="4728"/>
                  </a:cubicBezTo>
                  <a:cubicBezTo>
                    <a:pt x="3732" y="3289"/>
                    <a:pt x="2357" y="2768"/>
                    <a:pt x="1805" y="2768"/>
                  </a:cubicBezTo>
                  <a:cubicBezTo>
                    <a:pt x="1575" y="2768"/>
                    <a:pt x="1488" y="2859"/>
                    <a:pt x="1516" y="3011"/>
                  </a:cubicBezTo>
                  <a:cubicBezTo>
                    <a:pt x="1602" y="3462"/>
                    <a:pt x="4363" y="5763"/>
                    <a:pt x="5567" y="6749"/>
                  </a:cubicBezTo>
                  <a:cubicBezTo>
                    <a:pt x="1095" y="8239"/>
                    <a:pt x="0" y="9106"/>
                    <a:pt x="475" y="9392"/>
                  </a:cubicBezTo>
                  <a:cubicBezTo>
                    <a:pt x="544" y="9433"/>
                    <a:pt x="708" y="9451"/>
                    <a:pt x="942" y="9451"/>
                  </a:cubicBezTo>
                  <a:cubicBezTo>
                    <a:pt x="1845" y="9451"/>
                    <a:pt x="3778" y="9185"/>
                    <a:pt x="5149" y="8978"/>
                  </a:cubicBezTo>
                  <a:lnTo>
                    <a:pt x="5149" y="8978"/>
                  </a:lnTo>
                  <a:cubicBezTo>
                    <a:pt x="4191" y="10772"/>
                    <a:pt x="2938" y="13296"/>
                    <a:pt x="3420" y="13387"/>
                  </a:cubicBezTo>
                  <a:cubicBezTo>
                    <a:pt x="3431" y="13389"/>
                    <a:pt x="3443" y="13390"/>
                    <a:pt x="3456" y="13390"/>
                  </a:cubicBezTo>
                  <a:cubicBezTo>
                    <a:pt x="4004" y="13390"/>
                    <a:pt x="5909" y="11470"/>
                    <a:pt x="7162" y="10141"/>
                  </a:cubicBezTo>
                  <a:cubicBezTo>
                    <a:pt x="7817" y="11958"/>
                    <a:pt x="8950" y="14893"/>
                    <a:pt x="9423" y="14893"/>
                  </a:cubicBezTo>
                  <a:cubicBezTo>
                    <a:pt x="9447" y="14893"/>
                    <a:pt x="9470" y="14886"/>
                    <a:pt x="9490" y="14870"/>
                  </a:cubicBezTo>
                  <a:cubicBezTo>
                    <a:pt x="9908" y="14548"/>
                    <a:pt x="9701" y="11510"/>
                    <a:pt x="9532" y="9660"/>
                  </a:cubicBezTo>
                  <a:lnTo>
                    <a:pt x="9532" y="9660"/>
                  </a:lnTo>
                  <a:cubicBezTo>
                    <a:pt x="10858" y="10454"/>
                    <a:pt x="12878" y="11588"/>
                    <a:pt x="13604" y="11588"/>
                  </a:cubicBezTo>
                  <a:cubicBezTo>
                    <a:pt x="13752" y="11588"/>
                    <a:pt x="13847" y="11540"/>
                    <a:pt x="13870" y="11432"/>
                  </a:cubicBezTo>
                  <a:cubicBezTo>
                    <a:pt x="14003" y="10811"/>
                    <a:pt x="11991" y="8974"/>
                    <a:pt x="10679" y="7854"/>
                  </a:cubicBezTo>
                  <a:cubicBezTo>
                    <a:pt x="12448" y="7303"/>
                    <a:pt x="15370" y="6296"/>
                    <a:pt x="14980" y="5764"/>
                  </a:cubicBezTo>
                  <a:cubicBezTo>
                    <a:pt x="14825" y="5553"/>
                    <a:pt x="14272" y="5477"/>
                    <a:pt x="13556" y="5477"/>
                  </a:cubicBezTo>
                  <a:cubicBezTo>
                    <a:pt x="12583" y="5477"/>
                    <a:pt x="11310" y="5617"/>
                    <a:pt x="10324" y="5750"/>
                  </a:cubicBezTo>
                  <a:cubicBezTo>
                    <a:pt x="11324" y="4087"/>
                    <a:pt x="12939" y="1274"/>
                    <a:pt x="12465" y="1220"/>
                  </a:cubicBezTo>
                  <a:cubicBezTo>
                    <a:pt x="12459" y="1220"/>
                    <a:pt x="12453" y="1220"/>
                    <a:pt x="12447" y="1220"/>
                  </a:cubicBezTo>
                  <a:cubicBezTo>
                    <a:pt x="11919" y="1220"/>
                    <a:pt x="9617" y="3492"/>
                    <a:pt x="8406" y="4727"/>
                  </a:cubicBezTo>
                  <a:cubicBezTo>
                    <a:pt x="7861" y="2974"/>
                    <a:pt x="6878" y="1"/>
                    <a:pt x="64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9" name="Google Shape;2379;p45"/>
            <p:cNvGrpSpPr/>
            <p:nvPr/>
          </p:nvGrpSpPr>
          <p:grpSpPr>
            <a:xfrm>
              <a:off x="6920095" y="2175701"/>
              <a:ext cx="588506" cy="471802"/>
              <a:chOff x="6920095" y="2175701"/>
              <a:chExt cx="588506" cy="471802"/>
            </a:xfrm>
          </p:grpSpPr>
          <p:sp>
            <p:nvSpPr>
              <p:cNvPr id="2380" name="Google Shape;2380;p45"/>
              <p:cNvSpPr/>
              <p:nvPr/>
            </p:nvSpPr>
            <p:spPr>
              <a:xfrm>
                <a:off x="7182100" y="2260353"/>
                <a:ext cx="326501" cy="387150"/>
              </a:xfrm>
              <a:custGeom>
                <a:rect b="b" l="l" r="r" t="t"/>
                <a:pathLst>
                  <a:path extrusionOk="0" h="4640" w="3913">
                    <a:moveTo>
                      <a:pt x="1849" y="1"/>
                    </a:moveTo>
                    <a:cubicBezTo>
                      <a:pt x="1849" y="1"/>
                      <a:pt x="1700" y="2064"/>
                      <a:pt x="0" y="2246"/>
                    </a:cubicBezTo>
                    <a:cubicBezTo>
                      <a:pt x="0" y="2246"/>
                      <a:pt x="1568" y="2427"/>
                      <a:pt x="1851" y="4640"/>
                    </a:cubicBezTo>
                    <a:cubicBezTo>
                      <a:pt x="1851" y="4640"/>
                      <a:pt x="2206" y="2372"/>
                      <a:pt x="3912" y="2213"/>
                    </a:cubicBezTo>
                    <a:cubicBezTo>
                      <a:pt x="3912" y="2213"/>
                      <a:pt x="1964" y="1751"/>
                      <a:pt x="1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6920095" y="2175701"/>
                <a:ext cx="216144" cy="256302"/>
              </a:xfrm>
              <a:custGeom>
                <a:rect b="b" l="l" r="r" t="t"/>
                <a:pathLst>
                  <a:path extrusionOk="0" h="4640" w="3913">
                    <a:moveTo>
                      <a:pt x="1849" y="1"/>
                    </a:moveTo>
                    <a:cubicBezTo>
                      <a:pt x="1849" y="1"/>
                      <a:pt x="1700" y="2064"/>
                      <a:pt x="0" y="2246"/>
                    </a:cubicBezTo>
                    <a:cubicBezTo>
                      <a:pt x="0" y="2246"/>
                      <a:pt x="1568" y="2427"/>
                      <a:pt x="1851" y="4640"/>
                    </a:cubicBezTo>
                    <a:cubicBezTo>
                      <a:pt x="1851" y="4640"/>
                      <a:pt x="2206" y="2372"/>
                      <a:pt x="3912" y="2213"/>
                    </a:cubicBezTo>
                    <a:cubicBezTo>
                      <a:pt x="3912" y="2213"/>
                      <a:pt x="1964" y="1751"/>
                      <a:pt x="1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82" name="Google Shape;2382;p45"/>
          <p:cNvSpPr txBox="1"/>
          <p:nvPr>
            <p:ph type="title"/>
          </p:nvPr>
        </p:nvSpPr>
        <p:spPr>
          <a:xfrm>
            <a:off x="720000" y="429300"/>
            <a:ext cx="77040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HYPOTHESIS: GENRES BY TITLES (B)</a:t>
            </a:r>
            <a:endParaRPr/>
          </a:p>
        </p:txBody>
      </p:sp>
      <p:sp>
        <p:nvSpPr>
          <p:cNvPr id="2383" name="Google Shape;2383;p45"/>
          <p:cNvSpPr txBox="1"/>
          <p:nvPr>
            <p:ph idx="2" type="subTitle"/>
          </p:nvPr>
        </p:nvSpPr>
        <p:spPr>
          <a:xfrm>
            <a:off x="720000" y="1358600"/>
            <a:ext cx="20562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Drama and Comedy dominate film production, reflecting audience demand and industry focus on widely appealing genres.</a:t>
            </a:r>
            <a:endParaRPr sz="1600"/>
          </a:p>
        </p:txBody>
      </p:sp>
      <p:grpSp>
        <p:nvGrpSpPr>
          <p:cNvPr id="2384" name="Google Shape;2384;p45"/>
          <p:cNvGrpSpPr/>
          <p:nvPr/>
        </p:nvGrpSpPr>
        <p:grpSpPr>
          <a:xfrm flipH="1" rot="293734">
            <a:off x="7302566" y="2598520"/>
            <a:ext cx="1243633" cy="2164955"/>
            <a:chOff x="3287725" y="2000275"/>
            <a:chExt cx="242475" cy="422100"/>
          </a:xfrm>
        </p:grpSpPr>
        <p:sp>
          <p:nvSpPr>
            <p:cNvPr id="2385" name="Google Shape;2385;p45"/>
            <p:cNvSpPr/>
            <p:nvPr/>
          </p:nvSpPr>
          <p:spPr>
            <a:xfrm>
              <a:off x="3287725" y="2000275"/>
              <a:ext cx="242475" cy="422100"/>
            </a:xfrm>
            <a:custGeom>
              <a:rect b="b" l="l" r="r" t="t"/>
              <a:pathLst>
                <a:path extrusionOk="0" h="16884" w="9699">
                  <a:moveTo>
                    <a:pt x="6185" y="1"/>
                  </a:moveTo>
                  <a:cubicBezTo>
                    <a:pt x="6064" y="86"/>
                    <a:pt x="5943" y="172"/>
                    <a:pt x="5822" y="255"/>
                  </a:cubicBezTo>
                  <a:cubicBezTo>
                    <a:pt x="5656" y="169"/>
                    <a:pt x="5501" y="127"/>
                    <a:pt x="5366" y="127"/>
                  </a:cubicBezTo>
                  <a:cubicBezTo>
                    <a:pt x="5007" y="127"/>
                    <a:pt x="4793" y="426"/>
                    <a:pt x="4898" y="970"/>
                  </a:cubicBezTo>
                  <a:cubicBezTo>
                    <a:pt x="4878" y="974"/>
                    <a:pt x="4857" y="975"/>
                    <a:pt x="4835" y="975"/>
                  </a:cubicBezTo>
                  <a:cubicBezTo>
                    <a:pt x="4778" y="975"/>
                    <a:pt x="4716" y="966"/>
                    <a:pt x="4658" y="966"/>
                  </a:cubicBezTo>
                  <a:cubicBezTo>
                    <a:pt x="4566" y="966"/>
                    <a:pt x="4485" y="988"/>
                    <a:pt x="4447" y="1103"/>
                  </a:cubicBezTo>
                  <a:cubicBezTo>
                    <a:pt x="4395" y="1264"/>
                    <a:pt x="4415" y="1449"/>
                    <a:pt x="4402" y="1629"/>
                  </a:cubicBezTo>
                  <a:cubicBezTo>
                    <a:pt x="4253" y="1644"/>
                    <a:pt x="4086" y="1659"/>
                    <a:pt x="3894" y="1677"/>
                  </a:cubicBezTo>
                  <a:cubicBezTo>
                    <a:pt x="3865" y="1581"/>
                    <a:pt x="3839" y="1487"/>
                    <a:pt x="3807" y="1393"/>
                  </a:cubicBezTo>
                  <a:cubicBezTo>
                    <a:pt x="3747" y="1218"/>
                    <a:pt x="3684" y="1050"/>
                    <a:pt x="3461" y="1019"/>
                  </a:cubicBezTo>
                  <a:cubicBezTo>
                    <a:pt x="3404" y="1011"/>
                    <a:pt x="3338" y="949"/>
                    <a:pt x="3306" y="894"/>
                  </a:cubicBezTo>
                  <a:cubicBezTo>
                    <a:pt x="3188" y="689"/>
                    <a:pt x="2988" y="587"/>
                    <a:pt x="2780" y="587"/>
                  </a:cubicBezTo>
                  <a:cubicBezTo>
                    <a:pt x="2601" y="587"/>
                    <a:pt x="2415" y="662"/>
                    <a:pt x="2268" y="811"/>
                  </a:cubicBezTo>
                  <a:cubicBezTo>
                    <a:pt x="2125" y="956"/>
                    <a:pt x="2029" y="1149"/>
                    <a:pt x="1897" y="1341"/>
                  </a:cubicBezTo>
                  <a:cubicBezTo>
                    <a:pt x="1901" y="1341"/>
                    <a:pt x="1875" y="1349"/>
                    <a:pt x="1847" y="1349"/>
                  </a:cubicBezTo>
                  <a:cubicBezTo>
                    <a:pt x="1845" y="1349"/>
                    <a:pt x="1843" y="1349"/>
                    <a:pt x="1841" y="1349"/>
                  </a:cubicBezTo>
                  <a:cubicBezTo>
                    <a:pt x="1822" y="1347"/>
                    <a:pt x="1802" y="1346"/>
                    <a:pt x="1783" y="1346"/>
                  </a:cubicBezTo>
                  <a:cubicBezTo>
                    <a:pt x="1543" y="1346"/>
                    <a:pt x="1359" y="1458"/>
                    <a:pt x="1244" y="1677"/>
                  </a:cubicBezTo>
                  <a:cubicBezTo>
                    <a:pt x="1118" y="1920"/>
                    <a:pt x="1193" y="2149"/>
                    <a:pt x="1333" y="2362"/>
                  </a:cubicBezTo>
                  <a:cubicBezTo>
                    <a:pt x="1387" y="2443"/>
                    <a:pt x="1450" y="2517"/>
                    <a:pt x="1511" y="2597"/>
                  </a:cubicBezTo>
                  <a:cubicBezTo>
                    <a:pt x="870" y="2912"/>
                    <a:pt x="1053" y="3253"/>
                    <a:pt x="1527" y="3663"/>
                  </a:cubicBezTo>
                  <a:cubicBezTo>
                    <a:pt x="1467" y="3738"/>
                    <a:pt x="1405" y="3813"/>
                    <a:pt x="1348" y="3884"/>
                  </a:cubicBezTo>
                  <a:cubicBezTo>
                    <a:pt x="1227" y="3854"/>
                    <a:pt x="1114" y="3838"/>
                    <a:pt x="1010" y="3838"/>
                  </a:cubicBezTo>
                  <a:cubicBezTo>
                    <a:pt x="588" y="3838"/>
                    <a:pt x="327" y="4093"/>
                    <a:pt x="436" y="4640"/>
                  </a:cubicBezTo>
                  <a:cubicBezTo>
                    <a:pt x="41" y="5023"/>
                    <a:pt x="1" y="5218"/>
                    <a:pt x="155" y="5751"/>
                  </a:cubicBezTo>
                  <a:cubicBezTo>
                    <a:pt x="251" y="6080"/>
                    <a:pt x="332" y="6416"/>
                    <a:pt x="392" y="6754"/>
                  </a:cubicBezTo>
                  <a:cubicBezTo>
                    <a:pt x="547" y="7619"/>
                    <a:pt x="688" y="8487"/>
                    <a:pt x="835" y="9355"/>
                  </a:cubicBezTo>
                  <a:cubicBezTo>
                    <a:pt x="1144" y="11199"/>
                    <a:pt x="1484" y="13038"/>
                    <a:pt x="1885" y="14865"/>
                  </a:cubicBezTo>
                  <a:cubicBezTo>
                    <a:pt x="1916" y="15004"/>
                    <a:pt x="1945" y="15142"/>
                    <a:pt x="1985" y="15277"/>
                  </a:cubicBezTo>
                  <a:cubicBezTo>
                    <a:pt x="2039" y="15463"/>
                    <a:pt x="2152" y="15599"/>
                    <a:pt x="2342" y="15658"/>
                  </a:cubicBezTo>
                  <a:cubicBezTo>
                    <a:pt x="2562" y="15728"/>
                    <a:pt x="2782" y="15799"/>
                    <a:pt x="3001" y="15870"/>
                  </a:cubicBezTo>
                  <a:cubicBezTo>
                    <a:pt x="3575" y="16058"/>
                    <a:pt x="4158" y="16220"/>
                    <a:pt x="4718" y="16441"/>
                  </a:cubicBezTo>
                  <a:cubicBezTo>
                    <a:pt x="5180" y="16624"/>
                    <a:pt x="5645" y="16765"/>
                    <a:pt x="6131" y="16863"/>
                  </a:cubicBezTo>
                  <a:cubicBezTo>
                    <a:pt x="6194" y="16876"/>
                    <a:pt x="6254" y="16883"/>
                    <a:pt x="6312" y="16883"/>
                  </a:cubicBezTo>
                  <a:cubicBezTo>
                    <a:pt x="6432" y="16883"/>
                    <a:pt x="6541" y="16853"/>
                    <a:pt x="6645" y="16778"/>
                  </a:cubicBezTo>
                  <a:cubicBezTo>
                    <a:pt x="7117" y="16434"/>
                    <a:pt x="7599" y="16101"/>
                    <a:pt x="8052" y="15733"/>
                  </a:cubicBezTo>
                  <a:cubicBezTo>
                    <a:pt x="8487" y="15379"/>
                    <a:pt x="8896" y="14989"/>
                    <a:pt x="9311" y="14610"/>
                  </a:cubicBezTo>
                  <a:cubicBezTo>
                    <a:pt x="9357" y="14567"/>
                    <a:pt x="9386" y="14489"/>
                    <a:pt x="9398" y="14423"/>
                  </a:cubicBezTo>
                  <a:cubicBezTo>
                    <a:pt x="9454" y="14084"/>
                    <a:pt x="9535" y="13745"/>
                    <a:pt x="9546" y="13405"/>
                  </a:cubicBezTo>
                  <a:cubicBezTo>
                    <a:pt x="9599" y="11907"/>
                    <a:pt x="9638" y="10409"/>
                    <a:pt x="9668" y="8910"/>
                  </a:cubicBezTo>
                  <a:cubicBezTo>
                    <a:pt x="9689" y="7836"/>
                    <a:pt x="9688" y="6762"/>
                    <a:pt x="9694" y="5689"/>
                  </a:cubicBezTo>
                  <a:cubicBezTo>
                    <a:pt x="9699" y="4897"/>
                    <a:pt x="9604" y="4114"/>
                    <a:pt x="9446" y="3339"/>
                  </a:cubicBezTo>
                  <a:cubicBezTo>
                    <a:pt x="9387" y="3049"/>
                    <a:pt x="9286" y="2942"/>
                    <a:pt x="9044" y="2942"/>
                  </a:cubicBezTo>
                  <a:cubicBezTo>
                    <a:pt x="8986" y="2942"/>
                    <a:pt x="8919" y="2948"/>
                    <a:pt x="8843" y="2960"/>
                  </a:cubicBezTo>
                  <a:cubicBezTo>
                    <a:pt x="8765" y="2839"/>
                    <a:pt x="8656" y="2719"/>
                    <a:pt x="8598" y="2578"/>
                  </a:cubicBezTo>
                  <a:cubicBezTo>
                    <a:pt x="8479" y="2288"/>
                    <a:pt x="8330" y="2158"/>
                    <a:pt x="8097" y="2158"/>
                  </a:cubicBezTo>
                  <a:cubicBezTo>
                    <a:pt x="8039" y="2158"/>
                    <a:pt x="7976" y="2166"/>
                    <a:pt x="7907" y="2181"/>
                  </a:cubicBezTo>
                  <a:cubicBezTo>
                    <a:pt x="7730" y="2068"/>
                    <a:pt x="7575" y="1972"/>
                    <a:pt x="7410" y="1867"/>
                  </a:cubicBezTo>
                  <a:cubicBezTo>
                    <a:pt x="7426" y="1814"/>
                    <a:pt x="7446" y="1748"/>
                    <a:pt x="7469" y="1682"/>
                  </a:cubicBezTo>
                  <a:cubicBezTo>
                    <a:pt x="7494" y="1606"/>
                    <a:pt x="7530" y="1532"/>
                    <a:pt x="7548" y="1453"/>
                  </a:cubicBezTo>
                  <a:cubicBezTo>
                    <a:pt x="7595" y="1238"/>
                    <a:pt x="7520" y="1109"/>
                    <a:pt x="7310" y="1034"/>
                  </a:cubicBezTo>
                  <a:cubicBezTo>
                    <a:pt x="7266" y="1019"/>
                    <a:pt x="7217" y="1014"/>
                    <a:pt x="7160" y="1002"/>
                  </a:cubicBezTo>
                  <a:cubicBezTo>
                    <a:pt x="7160" y="904"/>
                    <a:pt x="7156" y="824"/>
                    <a:pt x="7161" y="743"/>
                  </a:cubicBezTo>
                  <a:cubicBezTo>
                    <a:pt x="7179" y="432"/>
                    <a:pt x="7030" y="224"/>
                    <a:pt x="6766" y="86"/>
                  </a:cubicBezTo>
                  <a:cubicBezTo>
                    <a:pt x="6712" y="58"/>
                    <a:pt x="6660" y="29"/>
                    <a:pt x="66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45"/>
            <p:cNvSpPr/>
            <p:nvPr/>
          </p:nvSpPr>
          <p:spPr>
            <a:xfrm>
              <a:off x="3287725" y="2000275"/>
              <a:ext cx="242475" cy="422100"/>
            </a:xfrm>
            <a:custGeom>
              <a:rect b="b" l="l" r="r" t="t"/>
              <a:pathLst>
                <a:path extrusionOk="0" h="16884" w="9699">
                  <a:moveTo>
                    <a:pt x="8058" y="3654"/>
                  </a:moveTo>
                  <a:lnTo>
                    <a:pt x="8058" y="3654"/>
                  </a:lnTo>
                  <a:cubicBezTo>
                    <a:pt x="8231" y="3891"/>
                    <a:pt x="8197" y="3946"/>
                    <a:pt x="7764" y="4097"/>
                  </a:cubicBezTo>
                  <a:cubicBezTo>
                    <a:pt x="7824" y="3885"/>
                    <a:pt x="7921" y="3738"/>
                    <a:pt x="8058" y="3654"/>
                  </a:cubicBezTo>
                  <a:close/>
                  <a:moveTo>
                    <a:pt x="6302" y="4319"/>
                  </a:moveTo>
                  <a:lnTo>
                    <a:pt x="6302" y="4319"/>
                  </a:lnTo>
                  <a:cubicBezTo>
                    <a:pt x="6393" y="4437"/>
                    <a:pt x="6374" y="4535"/>
                    <a:pt x="6251" y="4612"/>
                  </a:cubicBezTo>
                  <a:cubicBezTo>
                    <a:pt x="6123" y="4692"/>
                    <a:pt x="5991" y="4764"/>
                    <a:pt x="5826" y="4860"/>
                  </a:cubicBezTo>
                  <a:cubicBezTo>
                    <a:pt x="5859" y="4634"/>
                    <a:pt x="6019" y="4454"/>
                    <a:pt x="6302" y="4319"/>
                  </a:cubicBezTo>
                  <a:close/>
                  <a:moveTo>
                    <a:pt x="657" y="4765"/>
                  </a:moveTo>
                  <a:cubicBezTo>
                    <a:pt x="696" y="4765"/>
                    <a:pt x="729" y="4786"/>
                    <a:pt x="761" y="4816"/>
                  </a:cubicBezTo>
                  <a:cubicBezTo>
                    <a:pt x="757" y="4848"/>
                    <a:pt x="754" y="4880"/>
                    <a:pt x="752" y="4912"/>
                  </a:cubicBezTo>
                  <a:cubicBezTo>
                    <a:pt x="674" y="4905"/>
                    <a:pt x="597" y="4898"/>
                    <a:pt x="471" y="4886"/>
                  </a:cubicBezTo>
                  <a:cubicBezTo>
                    <a:pt x="550" y="4798"/>
                    <a:pt x="608" y="4765"/>
                    <a:pt x="657" y="4765"/>
                  </a:cubicBezTo>
                  <a:close/>
                  <a:moveTo>
                    <a:pt x="991" y="4768"/>
                  </a:moveTo>
                  <a:cubicBezTo>
                    <a:pt x="1051" y="4768"/>
                    <a:pt x="1104" y="4809"/>
                    <a:pt x="1154" y="4868"/>
                  </a:cubicBezTo>
                  <a:cubicBezTo>
                    <a:pt x="1098" y="4895"/>
                    <a:pt x="1043" y="4920"/>
                    <a:pt x="990" y="4920"/>
                  </a:cubicBezTo>
                  <a:cubicBezTo>
                    <a:pt x="941" y="4920"/>
                    <a:pt x="893" y="4898"/>
                    <a:pt x="850" y="4836"/>
                  </a:cubicBezTo>
                  <a:cubicBezTo>
                    <a:pt x="902" y="4788"/>
                    <a:pt x="948" y="4768"/>
                    <a:pt x="991" y="4768"/>
                  </a:cubicBezTo>
                  <a:close/>
                  <a:moveTo>
                    <a:pt x="3188" y="4920"/>
                  </a:moveTo>
                  <a:lnTo>
                    <a:pt x="3188" y="4920"/>
                  </a:lnTo>
                  <a:cubicBezTo>
                    <a:pt x="3245" y="5031"/>
                    <a:pt x="3206" y="5088"/>
                    <a:pt x="3070" y="5089"/>
                  </a:cubicBezTo>
                  <a:cubicBezTo>
                    <a:pt x="3113" y="5027"/>
                    <a:pt x="3149" y="4977"/>
                    <a:pt x="3188" y="4920"/>
                  </a:cubicBezTo>
                  <a:close/>
                  <a:moveTo>
                    <a:pt x="3483" y="4936"/>
                  </a:moveTo>
                  <a:cubicBezTo>
                    <a:pt x="3584" y="4936"/>
                    <a:pt x="3653" y="4986"/>
                    <a:pt x="3690" y="5086"/>
                  </a:cubicBezTo>
                  <a:cubicBezTo>
                    <a:pt x="3625" y="5090"/>
                    <a:pt x="3562" y="5105"/>
                    <a:pt x="3507" y="5105"/>
                  </a:cubicBezTo>
                  <a:cubicBezTo>
                    <a:pt x="3431" y="5105"/>
                    <a:pt x="3369" y="5078"/>
                    <a:pt x="3335" y="4964"/>
                  </a:cubicBezTo>
                  <a:cubicBezTo>
                    <a:pt x="3390" y="4946"/>
                    <a:pt x="3439" y="4936"/>
                    <a:pt x="3483" y="4936"/>
                  </a:cubicBezTo>
                  <a:close/>
                  <a:moveTo>
                    <a:pt x="6335" y="4713"/>
                  </a:moveTo>
                  <a:lnTo>
                    <a:pt x="6335" y="4713"/>
                  </a:lnTo>
                  <a:cubicBezTo>
                    <a:pt x="6225" y="4939"/>
                    <a:pt x="5990" y="5000"/>
                    <a:pt x="5790" y="5131"/>
                  </a:cubicBezTo>
                  <a:cubicBezTo>
                    <a:pt x="5814" y="4942"/>
                    <a:pt x="5897" y="4875"/>
                    <a:pt x="6335" y="4713"/>
                  </a:cubicBezTo>
                  <a:close/>
                  <a:moveTo>
                    <a:pt x="1087" y="5033"/>
                  </a:moveTo>
                  <a:cubicBezTo>
                    <a:pt x="1148" y="5033"/>
                    <a:pt x="1201" y="5061"/>
                    <a:pt x="1235" y="5161"/>
                  </a:cubicBezTo>
                  <a:cubicBezTo>
                    <a:pt x="1185" y="5180"/>
                    <a:pt x="1141" y="5190"/>
                    <a:pt x="1102" y="5190"/>
                  </a:cubicBezTo>
                  <a:cubicBezTo>
                    <a:pt x="1021" y="5190"/>
                    <a:pt x="962" y="5148"/>
                    <a:pt x="925" y="5064"/>
                  </a:cubicBezTo>
                  <a:cubicBezTo>
                    <a:pt x="981" y="5051"/>
                    <a:pt x="1037" y="5033"/>
                    <a:pt x="1087" y="5033"/>
                  </a:cubicBezTo>
                  <a:close/>
                  <a:moveTo>
                    <a:pt x="713" y="5029"/>
                  </a:moveTo>
                  <a:cubicBezTo>
                    <a:pt x="763" y="5029"/>
                    <a:pt x="804" y="5049"/>
                    <a:pt x="826" y="5124"/>
                  </a:cubicBezTo>
                  <a:cubicBezTo>
                    <a:pt x="834" y="5146"/>
                    <a:pt x="801" y="5203"/>
                    <a:pt x="776" y="5211"/>
                  </a:cubicBezTo>
                  <a:cubicBezTo>
                    <a:pt x="751" y="5218"/>
                    <a:pt x="727" y="5222"/>
                    <a:pt x="704" y="5222"/>
                  </a:cubicBezTo>
                  <a:cubicBezTo>
                    <a:pt x="634" y="5222"/>
                    <a:pt x="582" y="5178"/>
                    <a:pt x="571" y="5049"/>
                  </a:cubicBezTo>
                  <a:cubicBezTo>
                    <a:pt x="622" y="5042"/>
                    <a:pt x="671" y="5029"/>
                    <a:pt x="713" y="5029"/>
                  </a:cubicBezTo>
                  <a:close/>
                  <a:moveTo>
                    <a:pt x="373" y="5040"/>
                  </a:moveTo>
                  <a:cubicBezTo>
                    <a:pt x="374" y="5040"/>
                    <a:pt x="375" y="5040"/>
                    <a:pt x="377" y="5040"/>
                  </a:cubicBezTo>
                  <a:cubicBezTo>
                    <a:pt x="423" y="5054"/>
                    <a:pt x="460" y="5101"/>
                    <a:pt x="502" y="5134"/>
                  </a:cubicBezTo>
                  <a:cubicBezTo>
                    <a:pt x="473" y="5168"/>
                    <a:pt x="446" y="5200"/>
                    <a:pt x="401" y="5253"/>
                  </a:cubicBezTo>
                  <a:cubicBezTo>
                    <a:pt x="348" y="5196"/>
                    <a:pt x="314" y="5158"/>
                    <a:pt x="278" y="5119"/>
                  </a:cubicBezTo>
                  <a:cubicBezTo>
                    <a:pt x="310" y="5092"/>
                    <a:pt x="348" y="5040"/>
                    <a:pt x="373" y="5040"/>
                  </a:cubicBezTo>
                  <a:close/>
                  <a:moveTo>
                    <a:pt x="3539" y="5174"/>
                  </a:moveTo>
                  <a:cubicBezTo>
                    <a:pt x="3563" y="5174"/>
                    <a:pt x="3586" y="5176"/>
                    <a:pt x="3606" y="5183"/>
                  </a:cubicBezTo>
                  <a:cubicBezTo>
                    <a:pt x="3650" y="5199"/>
                    <a:pt x="3681" y="5252"/>
                    <a:pt x="3718" y="5289"/>
                  </a:cubicBezTo>
                  <a:cubicBezTo>
                    <a:pt x="3676" y="5321"/>
                    <a:pt x="3639" y="5372"/>
                    <a:pt x="3593" y="5383"/>
                  </a:cubicBezTo>
                  <a:cubicBezTo>
                    <a:pt x="3566" y="5390"/>
                    <a:pt x="3542" y="5393"/>
                    <a:pt x="3520" y="5393"/>
                  </a:cubicBezTo>
                  <a:cubicBezTo>
                    <a:pt x="3434" y="5393"/>
                    <a:pt x="3388" y="5336"/>
                    <a:pt x="3421" y="5178"/>
                  </a:cubicBezTo>
                  <a:cubicBezTo>
                    <a:pt x="3464" y="5178"/>
                    <a:pt x="3503" y="5174"/>
                    <a:pt x="3539" y="5174"/>
                  </a:cubicBezTo>
                  <a:close/>
                  <a:moveTo>
                    <a:pt x="3179" y="5205"/>
                  </a:moveTo>
                  <a:cubicBezTo>
                    <a:pt x="3263" y="5205"/>
                    <a:pt x="3321" y="5237"/>
                    <a:pt x="3285" y="5383"/>
                  </a:cubicBezTo>
                  <a:cubicBezTo>
                    <a:pt x="3282" y="5396"/>
                    <a:pt x="3245" y="5406"/>
                    <a:pt x="3218" y="5406"/>
                  </a:cubicBezTo>
                  <a:cubicBezTo>
                    <a:pt x="3210" y="5406"/>
                    <a:pt x="3203" y="5405"/>
                    <a:pt x="3198" y="5403"/>
                  </a:cubicBezTo>
                  <a:cubicBezTo>
                    <a:pt x="3131" y="5386"/>
                    <a:pt x="3030" y="5374"/>
                    <a:pt x="3009" y="5328"/>
                  </a:cubicBezTo>
                  <a:cubicBezTo>
                    <a:pt x="2969" y="5247"/>
                    <a:pt x="3049" y="5215"/>
                    <a:pt x="3124" y="5208"/>
                  </a:cubicBezTo>
                  <a:cubicBezTo>
                    <a:pt x="3143" y="5206"/>
                    <a:pt x="3161" y="5205"/>
                    <a:pt x="3179" y="5205"/>
                  </a:cubicBezTo>
                  <a:close/>
                  <a:moveTo>
                    <a:pt x="6402" y="213"/>
                  </a:moveTo>
                  <a:cubicBezTo>
                    <a:pt x="6619" y="213"/>
                    <a:pt x="6851" y="404"/>
                    <a:pt x="6867" y="643"/>
                  </a:cubicBezTo>
                  <a:cubicBezTo>
                    <a:pt x="6874" y="754"/>
                    <a:pt x="6856" y="866"/>
                    <a:pt x="6849" y="976"/>
                  </a:cubicBezTo>
                  <a:cubicBezTo>
                    <a:pt x="6831" y="1234"/>
                    <a:pt x="6854" y="1261"/>
                    <a:pt x="7124" y="1288"/>
                  </a:cubicBezTo>
                  <a:cubicBezTo>
                    <a:pt x="7154" y="1290"/>
                    <a:pt x="7183" y="1296"/>
                    <a:pt x="7212" y="1302"/>
                  </a:cubicBezTo>
                  <a:cubicBezTo>
                    <a:pt x="7222" y="1305"/>
                    <a:pt x="7230" y="1312"/>
                    <a:pt x="7274" y="1338"/>
                  </a:cubicBezTo>
                  <a:cubicBezTo>
                    <a:pt x="7237" y="1457"/>
                    <a:pt x="7200" y="1588"/>
                    <a:pt x="7154" y="1714"/>
                  </a:cubicBezTo>
                  <a:cubicBezTo>
                    <a:pt x="7040" y="2028"/>
                    <a:pt x="7085" y="2105"/>
                    <a:pt x="7415" y="2159"/>
                  </a:cubicBezTo>
                  <a:cubicBezTo>
                    <a:pt x="7474" y="2168"/>
                    <a:pt x="7532" y="2183"/>
                    <a:pt x="7596" y="2195"/>
                  </a:cubicBezTo>
                  <a:cubicBezTo>
                    <a:pt x="7612" y="2235"/>
                    <a:pt x="7627" y="2272"/>
                    <a:pt x="7640" y="2309"/>
                  </a:cubicBezTo>
                  <a:cubicBezTo>
                    <a:pt x="7688" y="2437"/>
                    <a:pt x="7724" y="2493"/>
                    <a:pt x="7786" y="2493"/>
                  </a:cubicBezTo>
                  <a:cubicBezTo>
                    <a:pt x="7824" y="2493"/>
                    <a:pt x="7872" y="2473"/>
                    <a:pt x="7939" y="2435"/>
                  </a:cubicBezTo>
                  <a:cubicBezTo>
                    <a:pt x="8026" y="2386"/>
                    <a:pt x="8092" y="2361"/>
                    <a:pt x="8147" y="2361"/>
                  </a:cubicBezTo>
                  <a:cubicBezTo>
                    <a:pt x="8232" y="2361"/>
                    <a:pt x="8290" y="2423"/>
                    <a:pt x="8358" y="2561"/>
                  </a:cubicBezTo>
                  <a:cubicBezTo>
                    <a:pt x="8432" y="2708"/>
                    <a:pt x="8427" y="2894"/>
                    <a:pt x="8590" y="3004"/>
                  </a:cubicBezTo>
                  <a:cubicBezTo>
                    <a:pt x="8624" y="3026"/>
                    <a:pt x="8608" y="3163"/>
                    <a:pt x="8580" y="3232"/>
                  </a:cubicBezTo>
                  <a:cubicBezTo>
                    <a:pt x="8514" y="3399"/>
                    <a:pt x="8427" y="3558"/>
                    <a:pt x="8346" y="3726"/>
                  </a:cubicBezTo>
                  <a:cubicBezTo>
                    <a:pt x="8240" y="3594"/>
                    <a:pt x="8134" y="3528"/>
                    <a:pt x="8034" y="3528"/>
                  </a:cubicBezTo>
                  <a:cubicBezTo>
                    <a:pt x="7925" y="3528"/>
                    <a:pt x="7823" y="3606"/>
                    <a:pt x="7733" y="3761"/>
                  </a:cubicBezTo>
                  <a:cubicBezTo>
                    <a:pt x="7658" y="3890"/>
                    <a:pt x="7608" y="4034"/>
                    <a:pt x="7538" y="4189"/>
                  </a:cubicBezTo>
                  <a:cubicBezTo>
                    <a:pt x="7508" y="4146"/>
                    <a:pt x="7481" y="4117"/>
                    <a:pt x="7467" y="4083"/>
                  </a:cubicBezTo>
                  <a:cubicBezTo>
                    <a:pt x="7396" y="3915"/>
                    <a:pt x="7317" y="3830"/>
                    <a:pt x="7220" y="3830"/>
                  </a:cubicBezTo>
                  <a:cubicBezTo>
                    <a:pt x="7149" y="3830"/>
                    <a:pt x="7069" y="3874"/>
                    <a:pt x="6974" y="3965"/>
                  </a:cubicBezTo>
                  <a:cubicBezTo>
                    <a:pt x="6854" y="4079"/>
                    <a:pt x="6771" y="4236"/>
                    <a:pt x="6679" y="4379"/>
                  </a:cubicBezTo>
                  <a:cubicBezTo>
                    <a:pt x="6634" y="4450"/>
                    <a:pt x="6606" y="4532"/>
                    <a:pt x="6526" y="4604"/>
                  </a:cubicBezTo>
                  <a:cubicBezTo>
                    <a:pt x="6515" y="4529"/>
                    <a:pt x="6503" y="4454"/>
                    <a:pt x="6495" y="4379"/>
                  </a:cubicBezTo>
                  <a:cubicBezTo>
                    <a:pt x="6480" y="4256"/>
                    <a:pt x="6472" y="4128"/>
                    <a:pt x="6332" y="4082"/>
                  </a:cubicBezTo>
                  <a:cubicBezTo>
                    <a:pt x="6303" y="4072"/>
                    <a:pt x="6276" y="4067"/>
                    <a:pt x="6249" y="4067"/>
                  </a:cubicBezTo>
                  <a:cubicBezTo>
                    <a:pt x="6153" y="4067"/>
                    <a:pt x="6071" y="4127"/>
                    <a:pt x="6012" y="4202"/>
                  </a:cubicBezTo>
                  <a:cubicBezTo>
                    <a:pt x="5900" y="4341"/>
                    <a:pt x="5801" y="4494"/>
                    <a:pt x="5712" y="4650"/>
                  </a:cubicBezTo>
                  <a:cubicBezTo>
                    <a:pt x="5646" y="4763"/>
                    <a:pt x="5606" y="4889"/>
                    <a:pt x="5536" y="5055"/>
                  </a:cubicBezTo>
                  <a:cubicBezTo>
                    <a:pt x="5484" y="4956"/>
                    <a:pt x="5444" y="4885"/>
                    <a:pt x="5408" y="4811"/>
                  </a:cubicBezTo>
                  <a:cubicBezTo>
                    <a:pt x="5309" y="4608"/>
                    <a:pt x="5166" y="4498"/>
                    <a:pt x="5009" y="4498"/>
                  </a:cubicBezTo>
                  <a:cubicBezTo>
                    <a:pt x="4903" y="4498"/>
                    <a:pt x="4790" y="4549"/>
                    <a:pt x="4680" y="4655"/>
                  </a:cubicBezTo>
                  <a:cubicBezTo>
                    <a:pt x="4511" y="4819"/>
                    <a:pt x="4401" y="5045"/>
                    <a:pt x="4270" y="5246"/>
                  </a:cubicBezTo>
                  <a:cubicBezTo>
                    <a:pt x="4227" y="5312"/>
                    <a:pt x="4202" y="5388"/>
                    <a:pt x="4152" y="5495"/>
                  </a:cubicBezTo>
                  <a:cubicBezTo>
                    <a:pt x="4084" y="5308"/>
                    <a:pt x="4035" y="5155"/>
                    <a:pt x="3971" y="5008"/>
                  </a:cubicBezTo>
                  <a:cubicBezTo>
                    <a:pt x="3895" y="4835"/>
                    <a:pt x="3828" y="4637"/>
                    <a:pt x="3599" y="4615"/>
                  </a:cubicBezTo>
                  <a:cubicBezTo>
                    <a:pt x="3572" y="4612"/>
                    <a:pt x="3546" y="4611"/>
                    <a:pt x="3520" y="4611"/>
                  </a:cubicBezTo>
                  <a:cubicBezTo>
                    <a:pt x="3294" y="4611"/>
                    <a:pt x="3109" y="4713"/>
                    <a:pt x="2974" y="4906"/>
                  </a:cubicBezTo>
                  <a:cubicBezTo>
                    <a:pt x="2900" y="5012"/>
                    <a:pt x="2848" y="5132"/>
                    <a:pt x="2767" y="5282"/>
                  </a:cubicBezTo>
                  <a:cubicBezTo>
                    <a:pt x="2724" y="5145"/>
                    <a:pt x="2709" y="5035"/>
                    <a:pt x="2658" y="4945"/>
                  </a:cubicBezTo>
                  <a:cubicBezTo>
                    <a:pt x="2580" y="4807"/>
                    <a:pt x="2502" y="4653"/>
                    <a:pt x="2380" y="4562"/>
                  </a:cubicBezTo>
                  <a:cubicBezTo>
                    <a:pt x="2272" y="4481"/>
                    <a:pt x="2161" y="4442"/>
                    <a:pt x="2055" y="4442"/>
                  </a:cubicBezTo>
                  <a:cubicBezTo>
                    <a:pt x="1885" y="4442"/>
                    <a:pt x="1727" y="4542"/>
                    <a:pt x="1611" y="4729"/>
                  </a:cubicBezTo>
                  <a:cubicBezTo>
                    <a:pt x="1578" y="4780"/>
                    <a:pt x="1552" y="4835"/>
                    <a:pt x="1503" y="4925"/>
                  </a:cubicBezTo>
                  <a:cubicBezTo>
                    <a:pt x="1357" y="4640"/>
                    <a:pt x="1147" y="4530"/>
                    <a:pt x="903" y="4530"/>
                  </a:cubicBezTo>
                  <a:cubicBezTo>
                    <a:pt x="818" y="4530"/>
                    <a:pt x="730" y="4543"/>
                    <a:pt x="638" y="4567"/>
                  </a:cubicBezTo>
                  <a:cubicBezTo>
                    <a:pt x="522" y="4192"/>
                    <a:pt x="640" y="4013"/>
                    <a:pt x="989" y="4001"/>
                  </a:cubicBezTo>
                  <a:cubicBezTo>
                    <a:pt x="998" y="4000"/>
                    <a:pt x="1006" y="4000"/>
                    <a:pt x="1014" y="4000"/>
                  </a:cubicBezTo>
                  <a:cubicBezTo>
                    <a:pt x="1056" y="4000"/>
                    <a:pt x="1099" y="4003"/>
                    <a:pt x="1139" y="4009"/>
                  </a:cubicBezTo>
                  <a:cubicBezTo>
                    <a:pt x="1222" y="4020"/>
                    <a:pt x="1322" y="4062"/>
                    <a:pt x="1396" y="4062"/>
                  </a:cubicBezTo>
                  <a:cubicBezTo>
                    <a:pt x="1419" y="4062"/>
                    <a:pt x="1439" y="4058"/>
                    <a:pt x="1456" y="4047"/>
                  </a:cubicBezTo>
                  <a:cubicBezTo>
                    <a:pt x="1603" y="3953"/>
                    <a:pt x="1724" y="3808"/>
                    <a:pt x="1840" y="3671"/>
                  </a:cubicBezTo>
                  <a:cubicBezTo>
                    <a:pt x="1918" y="3579"/>
                    <a:pt x="1856" y="3509"/>
                    <a:pt x="1770" y="3451"/>
                  </a:cubicBezTo>
                  <a:cubicBezTo>
                    <a:pt x="1663" y="3378"/>
                    <a:pt x="1545" y="3312"/>
                    <a:pt x="1465" y="3215"/>
                  </a:cubicBezTo>
                  <a:cubicBezTo>
                    <a:pt x="1343" y="3068"/>
                    <a:pt x="1377" y="2967"/>
                    <a:pt x="1545" y="2879"/>
                  </a:cubicBezTo>
                  <a:cubicBezTo>
                    <a:pt x="1571" y="2864"/>
                    <a:pt x="1601" y="2857"/>
                    <a:pt x="1628" y="2844"/>
                  </a:cubicBezTo>
                  <a:cubicBezTo>
                    <a:pt x="1915" y="2706"/>
                    <a:pt x="1920" y="2670"/>
                    <a:pt x="1701" y="2447"/>
                  </a:cubicBezTo>
                  <a:cubicBezTo>
                    <a:pt x="1624" y="2367"/>
                    <a:pt x="1547" y="2284"/>
                    <a:pt x="1489" y="2191"/>
                  </a:cubicBezTo>
                  <a:cubicBezTo>
                    <a:pt x="1287" y="1866"/>
                    <a:pt x="1440" y="1556"/>
                    <a:pt x="1821" y="1514"/>
                  </a:cubicBezTo>
                  <a:cubicBezTo>
                    <a:pt x="1860" y="1510"/>
                    <a:pt x="1899" y="1508"/>
                    <a:pt x="1938" y="1508"/>
                  </a:cubicBezTo>
                  <a:cubicBezTo>
                    <a:pt x="2000" y="1508"/>
                    <a:pt x="2064" y="1512"/>
                    <a:pt x="2133" y="1512"/>
                  </a:cubicBezTo>
                  <a:lnTo>
                    <a:pt x="2133" y="1513"/>
                  </a:lnTo>
                  <a:cubicBezTo>
                    <a:pt x="2155" y="1413"/>
                    <a:pt x="2170" y="1335"/>
                    <a:pt x="2190" y="1258"/>
                  </a:cubicBezTo>
                  <a:cubicBezTo>
                    <a:pt x="2263" y="985"/>
                    <a:pt x="2522" y="775"/>
                    <a:pt x="2778" y="775"/>
                  </a:cubicBezTo>
                  <a:cubicBezTo>
                    <a:pt x="2788" y="775"/>
                    <a:pt x="2798" y="776"/>
                    <a:pt x="2809" y="776"/>
                  </a:cubicBezTo>
                  <a:cubicBezTo>
                    <a:pt x="2982" y="788"/>
                    <a:pt x="3085" y="881"/>
                    <a:pt x="3112" y="1055"/>
                  </a:cubicBezTo>
                  <a:cubicBezTo>
                    <a:pt x="3143" y="1250"/>
                    <a:pt x="3256" y="1353"/>
                    <a:pt x="3451" y="1364"/>
                  </a:cubicBezTo>
                  <a:cubicBezTo>
                    <a:pt x="3503" y="1482"/>
                    <a:pt x="3549" y="1607"/>
                    <a:pt x="3614" y="1719"/>
                  </a:cubicBezTo>
                  <a:cubicBezTo>
                    <a:pt x="3666" y="1809"/>
                    <a:pt x="3742" y="1890"/>
                    <a:pt x="3837" y="1890"/>
                  </a:cubicBezTo>
                  <a:cubicBezTo>
                    <a:pt x="3868" y="1890"/>
                    <a:pt x="3901" y="1882"/>
                    <a:pt x="3935" y="1863"/>
                  </a:cubicBezTo>
                  <a:cubicBezTo>
                    <a:pt x="4059" y="1794"/>
                    <a:pt x="4182" y="1770"/>
                    <a:pt x="4307" y="1770"/>
                  </a:cubicBezTo>
                  <a:cubicBezTo>
                    <a:pt x="4387" y="1770"/>
                    <a:pt x="4467" y="1780"/>
                    <a:pt x="4549" y="1794"/>
                  </a:cubicBezTo>
                  <a:cubicBezTo>
                    <a:pt x="4552" y="1794"/>
                    <a:pt x="4555" y="1794"/>
                    <a:pt x="4558" y="1794"/>
                  </a:cubicBezTo>
                  <a:cubicBezTo>
                    <a:pt x="4583" y="1794"/>
                    <a:pt x="4614" y="1778"/>
                    <a:pt x="4674" y="1763"/>
                  </a:cubicBezTo>
                  <a:cubicBezTo>
                    <a:pt x="4649" y="1575"/>
                    <a:pt x="4623" y="1385"/>
                    <a:pt x="4593" y="1163"/>
                  </a:cubicBezTo>
                  <a:cubicBezTo>
                    <a:pt x="4705" y="1156"/>
                    <a:pt x="4791" y="1150"/>
                    <a:pt x="4876" y="1144"/>
                  </a:cubicBezTo>
                  <a:cubicBezTo>
                    <a:pt x="5078" y="1128"/>
                    <a:pt x="5099" y="1098"/>
                    <a:pt x="5056" y="902"/>
                  </a:cubicBezTo>
                  <a:cubicBezTo>
                    <a:pt x="5035" y="805"/>
                    <a:pt x="5006" y="703"/>
                    <a:pt x="5016" y="606"/>
                  </a:cubicBezTo>
                  <a:cubicBezTo>
                    <a:pt x="5037" y="386"/>
                    <a:pt x="5182" y="255"/>
                    <a:pt x="5371" y="255"/>
                  </a:cubicBezTo>
                  <a:cubicBezTo>
                    <a:pt x="5424" y="255"/>
                    <a:pt x="5481" y="266"/>
                    <a:pt x="5539" y="287"/>
                  </a:cubicBezTo>
                  <a:cubicBezTo>
                    <a:pt x="5567" y="298"/>
                    <a:pt x="5600" y="305"/>
                    <a:pt x="5621" y="324"/>
                  </a:cubicBezTo>
                  <a:cubicBezTo>
                    <a:pt x="5716" y="407"/>
                    <a:pt x="5800" y="450"/>
                    <a:pt x="5886" y="450"/>
                  </a:cubicBezTo>
                  <a:cubicBezTo>
                    <a:pt x="5977" y="450"/>
                    <a:pt x="6070" y="401"/>
                    <a:pt x="6181" y="299"/>
                  </a:cubicBezTo>
                  <a:cubicBezTo>
                    <a:pt x="6244" y="240"/>
                    <a:pt x="6322" y="213"/>
                    <a:pt x="6402" y="213"/>
                  </a:cubicBezTo>
                  <a:close/>
                  <a:moveTo>
                    <a:pt x="762" y="5303"/>
                  </a:moveTo>
                  <a:cubicBezTo>
                    <a:pt x="872" y="5303"/>
                    <a:pt x="906" y="5387"/>
                    <a:pt x="915" y="5508"/>
                  </a:cubicBezTo>
                  <a:cubicBezTo>
                    <a:pt x="894" y="5511"/>
                    <a:pt x="875" y="5513"/>
                    <a:pt x="857" y="5513"/>
                  </a:cubicBezTo>
                  <a:cubicBezTo>
                    <a:pt x="743" y="5513"/>
                    <a:pt x="673" y="5450"/>
                    <a:pt x="648" y="5325"/>
                  </a:cubicBezTo>
                  <a:cubicBezTo>
                    <a:pt x="693" y="5310"/>
                    <a:pt x="731" y="5303"/>
                    <a:pt x="762" y="5303"/>
                  </a:cubicBezTo>
                  <a:close/>
                  <a:moveTo>
                    <a:pt x="443" y="5306"/>
                  </a:moveTo>
                  <a:cubicBezTo>
                    <a:pt x="566" y="5306"/>
                    <a:pt x="560" y="5409"/>
                    <a:pt x="568" y="5514"/>
                  </a:cubicBezTo>
                  <a:cubicBezTo>
                    <a:pt x="526" y="5527"/>
                    <a:pt x="489" y="5534"/>
                    <a:pt x="458" y="5534"/>
                  </a:cubicBezTo>
                  <a:cubicBezTo>
                    <a:pt x="379" y="5534"/>
                    <a:pt x="338" y="5490"/>
                    <a:pt x="337" y="5396"/>
                  </a:cubicBezTo>
                  <a:cubicBezTo>
                    <a:pt x="336" y="5365"/>
                    <a:pt x="390" y="5309"/>
                    <a:pt x="422" y="5307"/>
                  </a:cubicBezTo>
                  <a:cubicBezTo>
                    <a:pt x="429" y="5306"/>
                    <a:pt x="436" y="5306"/>
                    <a:pt x="443" y="5306"/>
                  </a:cubicBezTo>
                  <a:close/>
                  <a:moveTo>
                    <a:pt x="1056" y="5327"/>
                  </a:moveTo>
                  <a:cubicBezTo>
                    <a:pt x="1190" y="5327"/>
                    <a:pt x="1268" y="5397"/>
                    <a:pt x="1293" y="5539"/>
                  </a:cubicBezTo>
                  <a:cubicBezTo>
                    <a:pt x="1110" y="5539"/>
                    <a:pt x="1014" y="5470"/>
                    <a:pt x="1009" y="5330"/>
                  </a:cubicBezTo>
                  <a:cubicBezTo>
                    <a:pt x="1025" y="5328"/>
                    <a:pt x="1041" y="5327"/>
                    <a:pt x="1056" y="5327"/>
                  </a:cubicBezTo>
                  <a:close/>
                  <a:moveTo>
                    <a:pt x="8148" y="4049"/>
                  </a:moveTo>
                  <a:lnTo>
                    <a:pt x="8148" y="4049"/>
                  </a:lnTo>
                  <a:cubicBezTo>
                    <a:pt x="8197" y="4266"/>
                    <a:pt x="8195" y="4435"/>
                    <a:pt x="7996" y="4553"/>
                  </a:cubicBezTo>
                  <a:cubicBezTo>
                    <a:pt x="7957" y="4575"/>
                    <a:pt x="7934" y="4628"/>
                    <a:pt x="7905" y="4666"/>
                  </a:cubicBezTo>
                  <a:cubicBezTo>
                    <a:pt x="7965" y="4636"/>
                    <a:pt x="8025" y="4606"/>
                    <a:pt x="8094" y="4573"/>
                  </a:cubicBezTo>
                  <a:lnTo>
                    <a:pt x="8094" y="4573"/>
                  </a:lnTo>
                  <a:cubicBezTo>
                    <a:pt x="8163" y="4725"/>
                    <a:pt x="8126" y="4823"/>
                    <a:pt x="7995" y="4907"/>
                  </a:cubicBezTo>
                  <a:cubicBezTo>
                    <a:pt x="7900" y="4969"/>
                    <a:pt x="7821" y="5057"/>
                    <a:pt x="7734" y="5134"/>
                  </a:cubicBezTo>
                  <a:cubicBezTo>
                    <a:pt x="7839" y="5080"/>
                    <a:pt x="7943" y="5020"/>
                    <a:pt x="8052" y="4971"/>
                  </a:cubicBezTo>
                  <a:cubicBezTo>
                    <a:pt x="8116" y="4943"/>
                    <a:pt x="8190" y="4933"/>
                    <a:pt x="8276" y="4911"/>
                  </a:cubicBezTo>
                  <a:lnTo>
                    <a:pt x="8276" y="4911"/>
                  </a:lnTo>
                  <a:cubicBezTo>
                    <a:pt x="8238" y="5146"/>
                    <a:pt x="7921" y="5412"/>
                    <a:pt x="7542" y="5565"/>
                  </a:cubicBezTo>
                  <a:cubicBezTo>
                    <a:pt x="7425" y="5337"/>
                    <a:pt x="7612" y="5246"/>
                    <a:pt x="7739" y="5129"/>
                  </a:cubicBezTo>
                  <a:cubicBezTo>
                    <a:pt x="7693" y="5124"/>
                    <a:pt x="7646" y="5119"/>
                    <a:pt x="7596" y="5114"/>
                  </a:cubicBezTo>
                  <a:cubicBezTo>
                    <a:pt x="7494" y="4918"/>
                    <a:pt x="7689" y="4845"/>
                    <a:pt x="7768" y="4722"/>
                  </a:cubicBezTo>
                  <a:cubicBezTo>
                    <a:pt x="7727" y="4707"/>
                    <a:pt x="7652" y="4691"/>
                    <a:pt x="7653" y="4680"/>
                  </a:cubicBezTo>
                  <a:cubicBezTo>
                    <a:pt x="7672" y="4474"/>
                    <a:pt x="7668" y="4253"/>
                    <a:pt x="7920" y="4167"/>
                  </a:cubicBezTo>
                  <a:cubicBezTo>
                    <a:pt x="7993" y="4142"/>
                    <a:pt x="8058" y="4097"/>
                    <a:pt x="8148" y="4049"/>
                  </a:cubicBezTo>
                  <a:close/>
                  <a:moveTo>
                    <a:pt x="3187" y="5487"/>
                  </a:moveTo>
                  <a:cubicBezTo>
                    <a:pt x="3206" y="5487"/>
                    <a:pt x="3224" y="5489"/>
                    <a:pt x="3242" y="5491"/>
                  </a:cubicBezTo>
                  <a:cubicBezTo>
                    <a:pt x="3288" y="5497"/>
                    <a:pt x="3327" y="5562"/>
                    <a:pt x="3415" y="5640"/>
                  </a:cubicBezTo>
                  <a:lnTo>
                    <a:pt x="3045" y="5640"/>
                  </a:lnTo>
                  <a:cubicBezTo>
                    <a:pt x="3055" y="5513"/>
                    <a:pt x="3121" y="5487"/>
                    <a:pt x="3187" y="5487"/>
                  </a:cubicBezTo>
                  <a:close/>
                  <a:moveTo>
                    <a:pt x="3547" y="5477"/>
                  </a:moveTo>
                  <a:cubicBezTo>
                    <a:pt x="3549" y="5477"/>
                    <a:pt x="3551" y="5477"/>
                    <a:pt x="3552" y="5477"/>
                  </a:cubicBezTo>
                  <a:cubicBezTo>
                    <a:pt x="3622" y="5491"/>
                    <a:pt x="3690" y="5515"/>
                    <a:pt x="3758" y="5535"/>
                  </a:cubicBezTo>
                  <a:cubicBezTo>
                    <a:pt x="3739" y="5574"/>
                    <a:pt x="3725" y="5638"/>
                    <a:pt x="3697" y="5645"/>
                  </a:cubicBezTo>
                  <a:cubicBezTo>
                    <a:pt x="3662" y="5653"/>
                    <a:pt x="3623" y="5662"/>
                    <a:pt x="3588" y="5662"/>
                  </a:cubicBezTo>
                  <a:cubicBezTo>
                    <a:pt x="3525" y="5662"/>
                    <a:pt x="3469" y="5633"/>
                    <a:pt x="3445" y="5516"/>
                  </a:cubicBezTo>
                  <a:cubicBezTo>
                    <a:pt x="3495" y="5498"/>
                    <a:pt x="3524" y="5477"/>
                    <a:pt x="3547" y="5477"/>
                  </a:cubicBezTo>
                  <a:close/>
                  <a:moveTo>
                    <a:pt x="3662" y="5725"/>
                  </a:moveTo>
                  <a:cubicBezTo>
                    <a:pt x="3716" y="5725"/>
                    <a:pt x="3762" y="5781"/>
                    <a:pt x="3820" y="5890"/>
                  </a:cubicBezTo>
                  <a:lnTo>
                    <a:pt x="3458" y="5890"/>
                  </a:lnTo>
                  <a:cubicBezTo>
                    <a:pt x="3547" y="5779"/>
                    <a:pt x="3608" y="5725"/>
                    <a:pt x="3662" y="5725"/>
                  </a:cubicBezTo>
                  <a:close/>
                  <a:moveTo>
                    <a:pt x="8236" y="5233"/>
                  </a:moveTo>
                  <a:lnTo>
                    <a:pt x="8236" y="5233"/>
                  </a:lnTo>
                  <a:cubicBezTo>
                    <a:pt x="8250" y="5507"/>
                    <a:pt x="8103" y="5644"/>
                    <a:pt x="7546" y="5894"/>
                  </a:cubicBezTo>
                  <a:cubicBezTo>
                    <a:pt x="7505" y="5792"/>
                    <a:pt x="7492" y="5703"/>
                    <a:pt x="7599" y="5635"/>
                  </a:cubicBezTo>
                  <a:cubicBezTo>
                    <a:pt x="7808" y="5502"/>
                    <a:pt x="8018" y="5371"/>
                    <a:pt x="8236" y="5233"/>
                  </a:cubicBezTo>
                  <a:close/>
                  <a:moveTo>
                    <a:pt x="1178" y="5677"/>
                  </a:moveTo>
                  <a:cubicBezTo>
                    <a:pt x="1286" y="5677"/>
                    <a:pt x="1352" y="5749"/>
                    <a:pt x="1379" y="5895"/>
                  </a:cubicBezTo>
                  <a:cubicBezTo>
                    <a:pt x="1364" y="5896"/>
                    <a:pt x="1350" y="5896"/>
                    <a:pt x="1337" y="5896"/>
                  </a:cubicBezTo>
                  <a:cubicBezTo>
                    <a:pt x="1190" y="5896"/>
                    <a:pt x="1099" y="5830"/>
                    <a:pt x="1063" y="5698"/>
                  </a:cubicBezTo>
                  <a:cubicBezTo>
                    <a:pt x="1106" y="5684"/>
                    <a:pt x="1144" y="5677"/>
                    <a:pt x="1178" y="5677"/>
                  </a:cubicBezTo>
                  <a:close/>
                  <a:moveTo>
                    <a:pt x="3254" y="5764"/>
                  </a:moveTo>
                  <a:cubicBezTo>
                    <a:pt x="3311" y="5764"/>
                    <a:pt x="3361" y="5781"/>
                    <a:pt x="3406" y="5840"/>
                  </a:cubicBezTo>
                  <a:cubicBezTo>
                    <a:pt x="3346" y="5878"/>
                    <a:pt x="3293" y="5896"/>
                    <a:pt x="3246" y="5896"/>
                  </a:cubicBezTo>
                  <a:cubicBezTo>
                    <a:pt x="3181" y="5896"/>
                    <a:pt x="3128" y="5861"/>
                    <a:pt x="3087" y="5790"/>
                  </a:cubicBezTo>
                  <a:cubicBezTo>
                    <a:pt x="3149" y="5778"/>
                    <a:pt x="3204" y="5764"/>
                    <a:pt x="3254" y="5764"/>
                  </a:cubicBezTo>
                  <a:close/>
                  <a:moveTo>
                    <a:pt x="444" y="5678"/>
                  </a:moveTo>
                  <a:cubicBezTo>
                    <a:pt x="553" y="5678"/>
                    <a:pt x="619" y="5748"/>
                    <a:pt x="638" y="5890"/>
                  </a:cubicBezTo>
                  <a:cubicBezTo>
                    <a:pt x="599" y="5901"/>
                    <a:pt x="567" y="5906"/>
                    <a:pt x="540" y="5906"/>
                  </a:cubicBezTo>
                  <a:cubicBezTo>
                    <a:pt x="413" y="5906"/>
                    <a:pt x="407" y="5795"/>
                    <a:pt x="398" y="5682"/>
                  </a:cubicBezTo>
                  <a:cubicBezTo>
                    <a:pt x="414" y="5679"/>
                    <a:pt x="430" y="5678"/>
                    <a:pt x="444" y="5678"/>
                  </a:cubicBezTo>
                  <a:close/>
                  <a:moveTo>
                    <a:pt x="788" y="5678"/>
                  </a:moveTo>
                  <a:cubicBezTo>
                    <a:pt x="898" y="5678"/>
                    <a:pt x="965" y="5747"/>
                    <a:pt x="986" y="5885"/>
                  </a:cubicBezTo>
                  <a:cubicBezTo>
                    <a:pt x="938" y="5901"/>
                    <a:pt x="899" y="5909"/>
                    <a:pt x="867" y="5909"/>
                  </a:cubicBezTo>
                  <a:cubicBezTo>
                    <a:pt x="750" y="5909"/>
                    <a:pt x="723" y="5811"/>
                    <a:pt x="721" y="5685"/>
                  </a:cubicBezTo>
                  <a:cubicBezTo>
                    <a:pt x="745" y="5680"/>
                    <a:pt x="767" y="5678"/>
                    <a:pt x="788" y="5678"/>
                  </a:cubicBezTo>
                  <a:close/>
                  <a:moveTo>
                    <a:pt x="597" y="6022"/>
                  </a:moveTo>
                  <a:cubicBezTo>
                    <a:pt x="671" y="6022"/>
                    <a:pt x="714" y="6072"/>
                    <a:pt x="716" y="6205"/>
                  </a:cubicBezTo>
                  <a:cubicBezTo>
                    <a:pt x="671" y="6224"/>
                    <a:pt x="633" y="6233"/>
                    <a:pt x="601" y="6233"/>
                  </a:cubicBezTo>
                  <a:cubicBezTo>
                    <a:pt x="524" y="6233"/>
                    <a:pt x="482" y="6178"/>
                    <a:pt x="475" y="6051"/>
                  </a:cubicBezTo>
                  <a:cubicBezTo>
                    <a:pt x="522" y="6033"/>
                    <a:pt x="562" y="6022"/>
                    <a:pt x="597" y="6022"/>
                  </a:cubicBezTo>
                  <a:close/>
                  <a:moveTo>
                    <a:pt x="3988" y="6001"/>
                  </a:moveTo>
                  <a:cubicBezTo>
                    <a:pt x="4021" y="6065"/>
                    <a:pt x="4054" y="6129"/>
                    <a:pt x="4088" y="6193"/>
                  </a:cubicBezTo>
                  <a:cubicBezTo>
                    <a:pt x="4057" y="6208"/>
                    <a:pt x="4027" y="6221"/>
                    <a:pt x="3997" y="6235"/>
                  </a:cubicBezTo>
                  <a:lnTo>
                    <a:pt x="3932" y="6026"/>
                  </a:lnTo>
                  <a:cubicBezTo>
                    <a:pt x="3951" y="6017"/>
                    <a:pt x="3969" y="6009"/>
                    <a:pt x="3988" y="6001"/>
                  </a:cubicBezTo>
                  <a:close/>
                  <a:moveTo>
                    <a:pt x="945" y="6022"/>
                  </a:moveTo>
                  <a:cubicBezTo>
                    <a:pt x="996" y="6022"/>
                    <a:pt x="1037" y="6048"/>
                    <a:pt x="1056" y="6139"/>
                  </a:cubicBezTo>
                  <a:cubicBezTo>
                    <a:pt x="1061" y="6166"/>
                    <a:pt x="1012" y="6231"/>
                    <a:pt x="982" y="6235"/>
                  </a:cubicBezTo>
                  <a:cubicBezTo>
                    <a:pt x="968" y="6237"/>
                    <a:pt x="955" y="6238"/>
                    <a:pt x="942" y="6238"/>
                  </a:cubicBezTo>
                  <a:cubicBezTo>
                    <a:pt x="849" y="6238"/>
                    <a:pt x="798" y="6182"/>
                    <a:pt x="816" y="6052"/>
                  </a:cubicBezTo>
                  <a:cubicBezTo>
                    <a:pt x="861" y="6038"/>
                    <a:pt x="906" y="6022"/>
                    <a:pt x="945" y="6022"/>
                  </a:cubicBezTo>
                  <a:close/>
                  <a:moveTo>
                    <a:pt x="1258" y="6061"/>
                  </a:moveTo>
                  <a:cubicBezTo>
                    <a:pt x="1363" y="6061"/>
                    <a:pt x="1425" y="6118"/>
                    <a:pt x="1444" y="6233"/>
                  </a:cubicBezTo>
                  <a:cubicBezTo>
                    <a:pt x="1395" y="6241"/>
                    <a:pt x="1346" y="6252"/>
                    <a:pt x="1303" y="6252"/>
                  </a:cubicBezTo>
                  <a:cubicBezTo>
                    <a:pt x="1224" y="6252"/>
                    <a:pt x="1165" y="6217"/>
                    <a:pt x="1162" y="6073"/>
                  </a:cubicBezTo>
                  <a:cubicBezTo>
                    <a:pt x="1197" y="6065"/>
                    <a:pt x="1229" y="6061"/>
                    <a:pt x="1258" y="6061"/>
                  </a:cubicBezTo>
                  <a:close/>
                  <a:moveTo>
                    <a:pt x="3796" y="5939"/>
                  </a:moveTo>
                  <a:cubicBezTo>
                    <a:pt x="3824" y="6016"/>
                    <a:pt x="3840" y="6051"/>
                    <a:pt x="3849" y="6087"/>
                  </a:cubicBezTo>
                  <a:cubicBezTo>
                    <a:pt x="3856" y="6126"/>
                    <a:pt x="3853" y="6165"/>
                    <a:pt x="3857" y="6223"/>
                  </a:cubicBezTo>
                  <a:cubicBezTo>
                    <a:pt x="3801" y="6231"/>
                    <a:pt x="3742" y="6256"/>
                    <a:pt x="3697" y="6256"/>
                  </a:cubicBezTo>
                  <a:cubicBezTo>
                    <a:pt x="3683" y="6256"/>
                    <a:pt x="3670" y="6254"/>
                    <a:pt x="3659" y="6248"/>
                  </a:cubicBezTo>
                  <a:cubicBezTo>
                    <a:pt x="3596" y="6216"/>
                    <a:pt x="3557" y="6137"/>
                    <a:pt x="3483" y="6049"/>
                  </a:cubicBezTo>
                  <a:cubicBezTo>
                    <a:pt x="3612" y="6004"/>
                    <a:pt x="3690" y="5977"/>
                    <a:pt x="3796" y="5939"/>
                  </a:cubicBezTo>
                  <a:close/>
                  <a:moveTo>
                    <a:pt x="6295" y="4912"/>
                  </a:moveTo>
                  <a:cubicBezTo>
                    <a:pt x="6464" y="5145"/>
                    <a:pt x="6251" y="5228"/>
                    <a:pt x="6181" y="5359"/>
                  </a:cubicBezTo>
                  <a:cubicBezTo>
                    <a:pt x="6234" y="5347"/>
                    <a:pt x="6288" y="5336"/>
                    <a:pt x="6367" y="5318"/>
                  </a:cubicBezTo>
                  <a:lnTo>
                    <a:pt x="6367" y="5318"/>
                  </a:lnTo>
                  <a:cubicBezTo>
                    <a:pt x="6335" y="5419"/>
                    <a:pt x="6310" y="5497"/>
                    <a:pt x="6285" y="5576"/>
                  </a:cubicBezTo>
                  <a:cubicBezTo>
                    <a:pt x="6320" y="5589"/>
                    <a:pt x="6363" y="5594"/>
                    <a:pt x="6389" y="5616"/>
                  </a:cubicBezTo>
                  <a:cubicBezTo>
                    <a:pt x="6423" y="5647"/>
                    <a:pt x="6446" y="5692"/>
                    <a:pt x="6490" y="5754"/>
                  </a:cubicBezTo>
                  <a:cubicBezTo>
                    <a:pt x="6219" y="5927"/>
                    <a:pt x="5963" y="6089"/>
                    <a:pt x="5699" y="6256"/>
                  </a:cubicBezTo>
                  <a:cubicBezTo>
                    <a:pt x="5624" y="6102"/>
                    <a:pt x="5643" y="6013"/>
                    <a:pt x="5755" y="5939"/>
                  </a:cubicBezTo>
                  <a:cubicBezTo>
                    <a:pt x="5827" y="5890"/>
                    <a:pt x="5891" y="5827"/>
                    <a:pt x="5959" y="5771"/>
                  </a:cubicBezTo>
                  <a:lnTo>
                    <a:pt x="5959" y="5771"/>
                  </a:lnTo>
                  <a:cubicBezTo>
                    <a:pt x="5862" y="5808"/>
                    <a:pt x="5765" y="5845"/>
                    <a:pt x="5661" y="5885"/>
                  </a:cubicBezTo>
                  <a:cubicBezTo>
                    <a:pt x="5586" y="5665"/>
                    <a:pt x="5860" y="5673"/>
                    <a:pt x="5888" y="5527"/>
                  </a:cubicBezTo>
                  <a:lnTo>
                    <a:pt x="5888" y="5527"/>
                  </a:lnTo>
                  <a:cubicBezTo>
                    <a:pt x="5832" y="5534"/>
                    <a:pt x="5776" y="5541"/>
                    <a:pt x="5697" y="5552"/>
                  </a:cubicBezTo>
                  <a:cubicBezTo>
                    <a:pt x="5681" y="5104"/>
                    <a:pt x="6106" y="5131"/>
                    <a:pt x="6295" y="4912"/>
                  </a:cubicBezTo>
                  <a:close/>
                  <a:moveTo>
                    <a:pt x="3250" y="6044"/>
                  </a:moveTo>
                  <a:cubicBezTo>
                    <a:pt x="3368" y="6044"/>
                    <a:pt x="3432" y="6110"/>
                    <a:pt x="3439" y="6243"/>
                  </a:cubicBezTo>
                  <a:cubicBezTo>
                    <a:pt x="3357" y="6249"/>
                    <a:pt x="3274" y="6255"/>
                    <a:pt x="3177" y="6262"/>
                  </a:cubicBezTo>
                  <a:cubicBezTo>
                    <a:pt x="3166" y="6183"/>
                    <a:pt x="3155" y="6120"/>
                    <a:pt x="3145" y="6058"/>
                  </a:cubicBezTo>
                  <a:cubicBezTo>
                    <a:pt x="3184" y="6049"/>
                    <a:pt x="3219" y="6044"/>
                    <a:pt x="3250" y="6044"/>
                  </a:cubicBezTo>
                  <a:close/>
                  <a:moveTo>
                    <a:pt x="2943" y="6028"/>
                  </a:moveTo>
                  <a:cubicBezTo>
                    <a:pt x="2963" y="6032"/>
                    <a:pt x="2985" y="6035"/>
                    <a:pt x="3005" y="6039"/>
                  </a:cubicBezTo>
                  <a:cubicBezTo>
                    <a:pt x="3025" y="6105"/>
                    <a:pt x="3044" y="6172"/>
                    <a:pt x="3081" y="6296"/>
                  </a:cubicBezTo>
                  <a:cubicBezTo>
                    <a:pt x="2965" y="6265"/>
                    <a:pt x="2898" y="6247"/>
                    <a:pt x="2830" y="6229"/>
                  </a:cubicBezTo>
                  <a:cubicBezTo>
                    <a:pt x="2868" y="6162"/>
                    <a:pt x="2905" y="6095"/>
                    <a:pt x="2943" y="6028"/>
                  </a:cubicBezTo>
                  <a:close/>
                  <a:moveTo>
                    <a:pt x="8203" y="5615"/>
                  </a:moveTo>
                  <a:cubicBezTo>
                    <a:pt x="8342" y="5879"/>
                    <a:pt x="8332" y="5947"/>
                    <a:pt x="8120" y="6089"/>
                  </a:cubicBezTo>
                  <a:cubicBezTo>
                    <a:pt x="7940" y="6210"/>
                    <a:pt x="7755" y="6322"/>
                    <a:pt x="7562" y="6444"/>
                  </a:cubicBezTo>
                  <a:cubicBezTo>
                    <a:pt x="7468" y="6176"/>
                    <a:pt x="7531" y="6020"/>
                    <a:pt x="7750" y="5910"/>
                  </a:cubicBezTo>
                  <a:cubicBezTo>
                    <a:pt x="7910" y="5830"/>
                    <a:pt x="8052" y="5715"/>
                    <a:pt x="8203" y="5615"/>
                  </a:cubicBezTo>
                  <a:close/>
                  <a:moveTo>
                    <a:pt x="662" y="6335"/>
                  </a:moveTo>
                  <a:cubicBezTo>
                    <a:pt x="746" y="6335"/>
                    <a:pt x="787" y="6398"/>
                    <a:pt x="796" y="6512"/>
                  </a:cubicBezTo>
                  <a:cubicBezTo>
                    <a:pt x="765" y="6521"/>
                    <a:pt x="738" y="6525"/>
                    <a:pt x="714" y="6525"/>
                  </a:cubicBezTo>
                  <a:cubicBezTo>
                    <a:pt x="624" y="6525"/>
                    <a:pt x="576" y="6468"/>
                    <a:pt x="567" y="6355"/>
                  </a:cubicBezTo>
                  <a:cubicBezTo>
                    <a:pt x="604" y="6342"/>
                    <a:pt x="635" y="6335"/>
                    <a:pt x="662" y="6335"/>
                  </a:cubicBezTo>
                  <a:close/>
                  <a:moveTo>
                    <a:pt x="3328" y="6387"/>
                  </a:moveTo>
                  <a:cubicBezTo>
                    <a:pt x="3417" y="6387"/>
                    <a:pt x="3479" y="6435"/>
                    <a:pt x="3512" y="6531"/>
                  </a:cubicBezTo>
                  <a:cubicBezTo>
                    <a:pt x="3473" y="6540"/>
                    <a:pt x="3438" y="6544"/>
                    <a:pt x="3407" y="6544"/>
                  </a:cubicBezTo>
                  <a:cubicBezTo>
                    <a:pt x="3303" y="6544"/>
                    <a:pt x="3240" y="6498"/>
                    <a:pt x="3219" y="6406"/>
                  </a:cubicBezTo>
                  <a:cubicBezTo>
                    <a:pt x="3259" y="6394"/>
                    <a:pt x="3295" y="6387"/>
                    <a:pt x="3328" y="6387"/>
                  </a:cubicBezTo>
                  <a:close/>
                  <a:moveTo>
                    <a:pt x="1280" y="6356"/>
                  </a:moveTo>
                  <a:cubicBezTo>
                    <a:pt x="1424" y="6356"/>
                    <a:pt x="1502" y="6422"/>
                    <a:pt x="1515" y="6553"/>
                  </a:cubicBezTo>
                  <a:cubicBezTo>
                    <a:pt x="1495" y="6555"/>
                    <a:pt x="1476" y="6557"/>
                    <a:pt x="1458" y="6557"/>
                  </a:cubicBezTo>
                  <a:cubicBezTo>
                    <a:pt x="1331" y="6557"/>
                    <a:pt x="1257" y="6490"/>
                    <a:pt x="1236" y="6358"/>
                  </a:cubicBezTo>
                  <a:cubicBezTo>
                    <a:pt x="1251" y="6356"/>
                    <a:pt x="1266" y="6356"/>
                    <a:pt x="1280" y="6356"/>
                  </a:cubicBezTo>
                  <a:close/>
                  <a:moveTo>
                    <a:pt x="3860" y="6322"/>
                  </a:moveTo>
                  <a:cubicBezTo>
                    <a:pt x="3875" y="6386"/>
                    <a:pt x="3908" y="6449"/>
                    <a:pt x="3891" y="6492"/>
                  </a:cubicBezTo>
                  <a:cubicBezTo>
                    <a:pt x="3876" y="6531"/>
                    <a:pt x="3808" y="6569"/>
                    <a:pt x="3760" y="6572"/>
                  </a:cubicBezTo>
                  <a:cubicBezTo>
                    <a:pt x="3754" y="6572"/>
                    <a:pt x="3747" y="6572"/>
                    <a:pt x="3741" y="6572"/>
                  </a:cubicBezTo>
                  <a:cubicBezTo>
                    <a:pt x="3633" y="6572"/>
                    <a:pt x="3580" y="6505"/>
                    <a:pt x="3608" y="6348"/>
                  </a:cubicBezTo>
                  <a:cubicBezTo>
                    <a:pt x="3691" y="6340"/>
                    <a:pt x="3768" y="6331"/>
                    <a:pt x="3860" y="6322"/>
                  </a:cubicBezTo>
                  <a:close/>
                  <a:moveTo>
                    <a:pt x="1009" y="6334"/>
                  </a:moveTo>
                  <a:cubicBezTo>
                    <a:pt x="1119" y="6334"/>
                    <a:pt x="1141" y="6433"/>
                    <a:pt x="1155" y="6565"/>
                  </a:cubicBezTo>
                  <a:cubicBezTo>
                    <a:pt x="1108" y="6567"/>
                    <a:pt x="1063" y="6573"/>
                    <a:pt x="1023" y="6573"/>
                  </a:cubicBezTo>
                  <a:cubicBezTo>
                    <a:pt x="947" y="6573"/>
                    <a:pt x="891" y="6551"/>
                    <a:pt x="881" y="6440"/>
                  </a:cubicBezTo>
                  <a:cubicBezTo>
                    <a:pt x="878" y="6408"/>
                    <a:pt x="925" y="6347"/>
                    <a:pt x="957" y="6340"/>
                  </a:cubicBezTo>
                  <a:cubicBezTo>
                    <a:pt x="977" y="6336"/>
                    <a:pt x="994" y="6334"/>
                    <a:pt x="1009" y="6334"/>
                  </a:cubicBezTo>
                  <a:close/>
                  <a:moveTo>
                    <a:pt x="3019" y="6386"/>
                  </a:moveTo>
                  <a:cubicBezTo>
                    <a:pt x="3053" y="6386"/>
                    <a:pt x="3092" y="6450"/>
                    <a:pt x="3161" y="6517"/>
                  </a:cubicBezTo>
                  <a:cubicBezTo>
                    <a:pt x="3072" y="6549"/>
                    <a:pt x="3015" y="6585"/>
                    <a:pt x="2966" y="6585"/>
                  </a:cubicBezTo>
                  <a:cubicBezTo>
                    <a:pt x="2962" y="6585"/>
                    <a:pt x="2959" y="6585"/>
                    <a:pt x="2955" y="6585"/>
                  </a:cubicBezTo>
                  <a:cubicBezTo>
                    <a:pt x="2920" y="6580"/>
                    <a:pt x="2892" y="6511"/>
                    <a:pt x="2861" y="6471"/>
                  </a:cubicBezTo>
                  <a:cubicBezTo>
                    <a:pt x="2913" y="6440"/>
                    <a:pt x="2963" y="6390"/>
                    <a:pt x="3017" y="6386"/>
                  </a:cubicBezTo>
                  <a:cubicBezTo>
                    <a:pt x="3017" y="6386"/>
                    <a:pt x="3018" y="6386"/>
                    <a:pt x="3019" y="6386"/>
                  </a:cubicBezTo>
                  <a:close/>
                  <a:moveTo>
                    <a:pt x="3338" y="6657"/>
                  </a:moveTo>
                  <a:cubicBezTo>
                    <a:pt x="3459" y="6657"/>
                    <a:pt x="3524" y="6716"/>
                    <a:pt x="3534" y="6835"/>
                  </a:cubicBezTo>
                  <a:cubicBezTo>
                    <a:pt x="3512" y="6838"/>
                    <a:pt x="3490" y="6839"/>
                    <a:pt x="3471" y="6839"/>
                  </a:cubicBezTo>
                  <a:cubicBezTo>
                    <a:pt x="3351" y="6839"/>
                    <a:pt x="3285" y="6781"/>
                    <a:pt x="3274" y="6662"/>
                  </a:cubicBezTo>
                  <a:cubicBezTo>
                    <a:pt x="3297" y="6659"/>
                    <a:pt x="3318" y="6657"/>
                    <a:pt x="3338" y="6657"/>
                  </a:cubicBezTo>
                  <a:close/>
                  <a:moveTo>
                    <a:pt x="4016" y="6283"/>
                  </a:moveTo>
                  <a:cubicBezTo>
                    <a:pt x="4078" y="6325"/>
                    <a:pt x="4132" y="6344"/>
                    <a:pt x="4132" y="6365"/>
                  </a:cubicBezTo>
                  <a:cubicBezTo>
                    <a:pt x="4132" y="6522"/>
                    <a:pt x="4222" y="6680"/>
                    <a:pt x="4141" y="6854"/>
                  </a:cubicBezTo>
                  <a:cubicBezTo>
                    <a:pt x="4025" y="6695"/>
                    <a:pt x="4014" y="6650"/>
                    <a:pt x="4016" y="6283"/>
                  </a:cubicBezTo>
                  <a:close/>
                  <a:moveTo>
                    <a:pt x="3819" y="6612"/>
                  </a:moveTo>
                  <a:cubicBezTo>
                    <a:pt x="3878" y="6612"/>
                    <a:pt x="3924" y="6635"/>
                    <a:pt x="3945" y="6726"/>
                  </a:cubicBezTo>
                  <a:cubicBezTo>
                    <a:pt x="3963" y="6805"/>
                    <a:pt x="3935" y="6863"/>
                    <a:pt x="3843" y="6875"/>
                  </a:cubicBezTo>
                  <a:cubicBezTo>
                    <a:pt x="3826" y="6877"/>
                    <a:pt x="3810" y="6879"/>
                    <a:pt x="3797" y="6879"/>
                  </a:cubicBezTo>
                  <a:cubicBezTo>
                    <a:pt x="3704" y="6879"/>
                    <a:pt x="3676" y="6824"/>
                    <a:pt x="3659" y="6635"/>
                  </a:cubicBezTo>
                  <a:cubicBezTo>
                    <a:pt x="3717" y="6627"/>
                    <a:pt x="3772" y="6612"/>
                    <a:pt x="3819" y="6612"/>
                  </a:cubicBezTo>
                  <a:close/>
                  <a:moveTo>
                    <a:pt x="3050" y="6674"/>
                  </a:moveTo>
                  <a:cubicBezTo>
                    <a:pt x="3102" y="6674"/>
                    <a:pt x="3146" y="6693"/>
                    <a:pt x="3157" y="6775"/>
                  </a:cubicBezTo>
                  <a:cubicBezTo>
                    <a:pt x="3162" y="6804"/>
                    <a:pt x="3108" y="6861"/>
                    <a:pt x="3073" y="6870"/>
                  </a:cubicBezTo>
                  <a:cubicBezTo>
                    <a:pt x="3049" y="6876"/>
                    <a:pt x="3028" y="6879"/>
                    <a:pt x="3009" y="6879"/>
                  </a:cubicBezTo>
                  <a:cubicBezTo>
                    <a:pt x="2926" y="6879"/>
                    <a:pt x="2884" y="6825"/>
                    <a:pt x="2896" y="6715"/>
                  </a:cubicBezTo>
                  <a:lnTo>
                    <a:pt x="2896" y="6715"/>
                  </a:lnTo>
                  <a:lnTo>
                    <a:pt x="2896" y="6716"/>
                  </a:lnTo>
                  <a:cubicBezTo>
                    <a:pt x="2915" y="6704"/>
                    <a:pt x="2930" y="6687"/>
                    <a:pt x="2948" y="6685"/>
                  </a:cubicBezTo>
                  <a:cubicBezTo>
                    <a:pt x="2981" y="6681"/>
                    <a:pt x="3017" y="6674"/>
                    <a:pt x="3050" y="6674"/>
                  </a:cubicBezTo>
                  <a:close/>
                  <a:moveTo>
                    <a:pt x="1024" y="6706"/>
                  </a:moveTo>
                  <a:cubicBezTo>
                    <a:pt x="1135" y="6706"/>
                    <a:pt x="1195" y="6768"/>
                    <a:pt x="1206" y="6893"/>
                  </a:cubicBezTo>
                  <a:cubicBezTo>
                    <a:pt x="1193" y="6894"/>
                    <a:pt x="1180" y="6895"/>
                    <a:pt x="1168" y="6895"/>
                  </a:cubicBezTo>
                  <a:cubicBezTo>
                    <a:pt x="1053" y="6895"/>
                    <a:pt x="980" y="6835"/>
                    <a:pt x="951" y="6713"/>
                  </a:cubicBezTo>
                  <a:cubicBezTo>
                    <a:pt x="978" y="6708"/>
                    <a:pt x="1002" y="6706"/>
                    <a:pt x="1024" y="6706"/>
                  </a:cubicBezTo>
                  <a:close/>
                  <a:moveTo>
                    <a:pt x="660" y="6687"/>
                  </a:moveTo>
                  <a:cubicBezTo>
                    <a:pt x="774" y="6687"/>
                    <a:pt x="841" y="6758"/>
                    <a:pt x="862" y="6900"/>
                  </a:cubicBezTo>
                  <a:cubicBezTo>
                    <a:pt x="858" y="6900"/>
                    <a:pt x="853" y="6900"/>
                    <a:pt x="848" y="6900"/>
                  </a:cubicBezTo>
                  <a:cubicBezTo>
                    <a:pt x="711" y="6900"/>
                    <a:pt x="637" y="6830"/>
                    <a:pt x="625" y="6690"/>
                  </a:cubicBezTo>
                  <a:cubicBezTo>
                    <a:pt x="638" y="6688"/>
                    <a:pt x="649" y="6687"/>
                    <a:pt x="660" y="6687"/>
                  </a:cubicBezTo>
                  <a:close/>
                  <a:moveTo>
                    <a:pt x="1346" y="6700"/>
                  </a:moveTo>
                  <a:cubicBezTo>
                    <a:pt x="1497" y="6700"/>
                    <a:pt x="1578" y="6766"/>
                    <a:pt x="1589" y="6897"/>
                  </a:cubicBezTo>
                  <a:cubicBezTo>
                    <a:pt x="1569" y="6900"/>
                    <a:pt x="1549" y="6901"/>
                    <a:pt x="1531" y="6901"/>
                  </a:cubicBezTo>
                  <a:cubicBezTo>
                    <a:pt x="1411" y="6901"/>
                    <a:pt x="1336" y="6834"/>
                    <a:pt x="1304" y="6701"/>
                  </a:cubicBezTo>
                  <a:cubicBezTo>
                    <a:pt x="1318" y="6700"/>
                    <a:pt x="1333" y="6700"/>
                    <a:pt x="1346" y="6700"/>
                  </a:cubicBezTo>
                  <a:close/>
                  <a:moveTo>
                    <a:pt x="8266" y="6120"/>
                  </a:moveTo>
                  <a:cubicBezTo>
                    <a:pt x="8332" y="6283"/>
                    <a:pt x="8338" y="6403"/>
                    <a:pt x="8211" y="6497"/>
                  </a:cubicBezTo>
                  <a:cubicBezTo>
                    <a:pt x="8020" y="6638"/>
                    <a:pt x="7825" y="6778"/>
                    <a:pt x="7626" y="6922"/>
                  </a:cubicBezTo>
                  <a:cubicBezTo>
                    <a:pt x="7519" y="6605"/>
                    <a:pt x="7524" y="6584"/>
                    <a:pt x="7750" y="6440"/>
                  </a:cubicBezTo>
                  <a:cubicBezTo>
                    <a:pt x="7918" y="6334"/>
                    <a:pt x="8085" y="6231"/>
                    <a:pt x="8266" y="6120"/>
                  </a:cubicBezTo>
                  <a:close/>
                  <a:moveTo>
                    <a:pt x="6447" y="5921"/>
                  </a:moveTo>
                  <a:cubicBezTo>
                    <a:pt x="6505" y="6026"/>
                    <a:pt x="6482" y="6102"/>
                    <a:pt x="6382" y="6167"/>
                  </a:cubicBezTo>
                  <a:cubicBezTo>
                    <a:pt x="6310" y="6215"/>
                    <a:pt x="6246" y="6277"/>
                    <a:pt x="6178" y="6331"/>
                  </a:cubicBezTo>
                  <a:cubicBezTo>
                    <a:pt x="6271" y="6302"/>
                    <a:pt x="6364" y="6272"/>
                    <a:pt x="6458" y="6242"/>
                  </a:cubicBezTo>
                  <a:lnTo>
                    <a:pt x="6458" y="6242"/>
                  </a:lnTo>
                  <a:cubicBezTo>
                    <a:pt x="6507" y="6511"/>
                    <a:pt x="6508" y="6513"/>
                    <a:pt x="6310" y="6637"/>
                  </a:cubicBezTo>
                  <a:cubicBezTo>
                    <a:pt x="6141" y="6743"/>
                    <a:pt x="5970" y="6843"/>
                    <a:pt x="5799" y="6945"/>
                  </a:cubicBezTo>
                  <a:cubicBezTo>
                    <a:pt x="5715" y="6801"/>
                    <a:pt x="5746" y="6654"/>
                    <a:pt x="5889" y="6502"/>
                  </a:cubicBezTo>
                  <a:lnTo>
                    <a:pt x="5889" y="6502"/>
                  </a:lnTo>
                  <a:cubicBezTo>
                    <a:pt x="5832" y="6511"/>
                    <a:pt x="5776" y="6521"/>
                    <a:pt x="5719" y="6530"/>
                  </a:cubicBezTo>
                  <a:cubicBezTo>
                    <a:pt x="5720" y="6331"/>
                    <a:pt x="5863" y="6211"/>
                    <a:pt x="6447" y="5921"/>
                  </a:cubicBezTo>
                  <a:close/>
                  <a:moveTo>
                    <a:pt x="3863" y="6917"/>
                  </a:moveTo>
                  <a:cubicBezTo>
                    <a:pt x="3928" y="6917"/>
                    <a:pt x="3979" y="6945"/>
                    <a:pt x="3988" y="7070"/>
                  </a:cubicBezTo>
                  <a:cubicBezTo>
                    <a:pt x="3950" y="7080"/>
                    <a:pt x="3916" y="7085"/>
                    <a:pt x="3886" y="7085"/>
                  </a:cubicBezTo>
                  <a:cubicBezTo>
                    <a:pt x="3789" y="7085"/>
                    <a:pt x="3732" y="7034"/>
                    <a:pt x="3715" y="6933"/>
                  </a:cubicBezTo>
                  <a:cubicBezTo>
                    <a:pt x="3765" y="6931"/>
                    <a:pt x="3818" y="6917"/>
                    <a:pt x="3863" y="6917"/>
                  </a:cubicBezTo>
                  <a:close/>
                  <a:moveTo>
                    <a:pt x="3471" y="6935"/>
                  </a:moveTo>
                  <a:cubicBezTo>
                    <a:pt x="3536" y="6935"/>
                    <a:pt x="3583" y="6967"/>
                    <a:pt x="3600" y="7090"/>
                  </a:cubicBezTo>
                  <a:cubicBezTo>
                    <a:pt x="3550" y="7112"/>
                    <a:pt x="3503" y="7130"/>
                    <a:pt x="3459" y="7130"/>
                  </a:cubicBezTo>
                  <a:cubicBezTo>
                    <a:pt x="3393" y="7130"/>
                    <a:pt x="3335" y="7090"/>
                    <a:pt x="3285" y="6967"/>
                  </a:cubicBezTo>
                  <a:cubicBezTo>
                    <a:pt x="3353" y="6957"/>
                    <a:pt x="3418" y="6935"/>
                    <a:pt x="3471" y="6935"/>
                  </a:cubicBezTo>
                  <a:close/>
                  <a:moveTo>
                    <a:pt x="3119" y="6954"/>
                  </a:moveTo>
                  <a:cubicBezTo>
                    <a:pt x="3157" y="6954"/>
                    <a:pt x="3189" y="6972"/>
                    <a:pt x="3207" y="7037"/>
                  </a:cubicBezTo>
                  <a:cubicBezTo>
                    <a:pt x="3216" y="7065"/>
                    <a:pt x="3176" y="7127"/>
                    <a:pt x="3143" y="7144"/>
                  </a:cubicBezTo>
                  <a:cubicBezTo>
                    <a:pt x="3119" y="7156"/>
                    <a:pt x="3098" y="7163"/>
                    <a:pt x="3079" y="7163"/>
                  </a:cubicBezTo>
                  <a:cubicBezTo>
                    <a:pt x="3030" y="7163"/>
                    <a:pt x="2994" y="7120"/>
                    <a:pt x="2944" y="7023"/>
                  </a:cubicBezTo>
                  <a:cubicBezTo>
                    <a:pt x="2959" y="7010"/>
                    <a:pt x="2970" y="6988"/>
                    <a:pt x="2987" y="6985"/>
                  </a:cubicBezTo>
                  <a:cubicBezTo>
                    <a:pt x="3030" y="6976"/>
                    <a:pt x="3078" y="6954"/>
                    <a:pt x="3119" y="6954"/>
                  </a:cubicBezTo>
                  <a:close/>
                  <a:moveTo>
                    <a:pt x="1091" y="7031"/>
                  </a:moveTo>
                  <a:cubicBezTo>
                    <a:pt x="1202" y="7031"/>
                    <a:pt x="1265" y="7090"/>
                    <a:pt x="1279" y="7207"/>
                  </a:cubicBezTo>
                  <a:cubicBezTo>
                    <a:pt x="1263" y="7209"/>
                    <a:pt x="1247" y="7210"/>
                    <a:pt x="1233" y="7210"/>
                  </a:cubicBezTo>
                  <a:cubicBezTo>
                    <a:pt x="1120" y="7210"/>
                    <a:pt x="1055" y="7152"/>
                    <a:pt x="1041" y="7035"/>
                  </a:cubicBezTo>
                  <a:cubicBezTo>
                    <a:pt x="1058" y="7032"/>
                    <a:pt x="1075" y="7031"/>
                    <a:pt x="1091" y="7031"/>
                  </a:cubicBezTo>
                  <a:close/>
                  <a:moveTo>
                    <a:pt x="6470" y="6663"/>
                  </a:moveTo>
                  <a:lnTo>
                    <a:pt x="6470" y="6663"/>
                  </a:lnTo>
                  <a:cubicBezTo>
                    <a:pt x="6461" y="6849"/>
                    <a:pt x="6285" y="6991"/>
                    <a:pt x="5778" y="7212"/>
                  </a:cubicBezTo>
                  <a:cubicBezTo>
                    <a:pt x="5816" y="7027"/>
                    <a:pt x="6063" y="6842"/>
                    <a:pt x="6470" y="6663"/>
                  </a:cubicBezTo>
                  <a:close/>
                  <a:moveTo>
                    <a:pt x="1419" y="7023"/>
                  </a:moveTo>
                  <a:cubicBezTo>
                    <a:pt x="1560" y="7023"/>
                    <a:pt x="1646" y="7085"/>
                    <a:pt x="1677" y="7209"/>
                  </a:cubicBezTo>
                  <a:cubicBezTo>
                    <a:pt x="1650" y="7215"/>
                    <a:pt x="1625" y="7217"/>
                    <a:pt x="1602" y="7217"/>
                  </a:cubicBezTo>
                  <a:cubicBezTo>
                    <a:pt x="1485" y="7217"/>
                    <a:pt x="1412" y="7153"/>
                    <a:pt x="1384" y="7024"/>
                  </a:cubicBezTo>
                  <a:cubicBezTo>
                    <a:pt x="1396" y="7023"/>
                    <a:pt x="1408" y="7023"/>
                    <a:pt x="1419" y="7023"/>
                  </a:cubicBezTo>
                  <a:close/>
                  <a:moveTo>
                    <a:pt x="808" y="7006"/>
                  </a:moveTo>
                  <a:cubicBezTo>
                    <a:pt x="912" y="7006"/>
                    <a:pt x="942" y="7083"/>
                    <a:pt x="922" y="7213"/>
                  </a:cubicBezTo>
                  <a:cubicBezTo>
                    <a:pt x="879" y="7223"/>
                    <a:pt x="838" y="7231"/>
                    <a:pt x="804" y="7231"/>
                  </a:cubicBezTo>
                  <a:cubicBezTo>
                    <a:pt x="740" y="7231"/>
                    <a:pt x="695" y="7203"/>
                    <a:pt x="691" y="7105"/>
                  </a:cubicBezTo>
                  <a:cubicBezTo>
                    <a:pt x="690" y="7074"/>
                    <a:pt x="737" y="7014"/>
                    <a:pt x="769" y="7010"/>
                  </a:cubicBezTo>
                  <a:cubicBezTo>
                    <a:pt x="783" y="7007"/>
                    <a:pt x="796" y="7006"/>
                    <a:pt x="808" y="7006"/>
                  </a:cubicBezTo>
                  <a:close/>
                  <a:moveTo>
                    <a:pt x="3525" y="7226"/>
                  </a:moveTo>
                  <a:cubicBezTo>
                    <a:pt x="3585" y="7226"/>
                    <a:pt x="3632" y="7260"/>
                    <a:pt x="3649" y="7390"/>
                  </a:cubicBezTo>
                  <a:cubicBezTo>
                    <a:pt x="3634" y="7391"/>
                    <a:pt x="3620" y="7392"/>
                    <a:pt x="3607" y="7392"/>
                  </a:cubicBezTo>
                  <a:cubicBezTo>
                    <a:pt x="3485" y="7392"/>
                    <a:pt x="3405" y="7348"/>
                    <a:pt x="3368" y="7258"/>
                  </a:cubicBezTo>
                  <a:cubicBezTo>
                    <a:pt x="3421" y="7248"/>
                    <a:pt x="3477" y="7226"/>
                    <a:pt x="3525" y="7226"/>
                  </a:cubicBezTo>
                  <a:close/>
                  <a:moveTo>
                    <a:pt x="8280" y="6560"/>
                  </a:moveTo>
                  <a:cubicBezTo>
                    <a:pt x="8378" y="6686"/>
                    <a:pt x="8399" y="6813"/>
                    <a:pt x="8284" y="6911"/>
                  </a:cubicBezTo>
                  <a:cubicBezTo>
                    <a:pt x="8081" y="7083"/>
                    <a:pt x="7858" y="7236"/>
                    <a:pt x="7626" y="7411"/>
                  </a:cubicBezTo>
                  <a:cubicBezTo>
                    <a:pt x="7549" y="7183"/>
                    <a:pt x="7569" y="7045"/>
                    <a:pt x="7752" y="6936"/>
                  </a:cubicBezTo>
                  <a:cubicBezTo>
                    <a:pt x="7933" y="6829"/>
                    <a:pt x="8097" y="6693"/>
                    <a:pt x="8280" y="6560"/>
                  </a:cubicBezTo>
                  <a:close/>
                  <a:moveTo>
                    <a:pt x="4227" y="7183"/>
                  </a:moveTo>
                  <a:lnTo>
                    <a:pt x="4227" y="7184"/>
                  </a:lnTo>
                  <a:cubicBezTo>
                    <a:pt x="4235" y="7256"/>
                    <a:pt x="4245" y="7327"/>
                    <a:pt x="4253" y="7400"/>
                  </a:cubicBezTo>
                  <a:cubicBezTo>
                    <a:pt x="4226" y="7403"/>
                    <a:pt x="4200" y="7408"/>
                    <a:pt x="4172" y="7413"/>
                  </a:cubicBezTo>
                  <a:cubicBezTo>
                    <a:pt x="4158" y="7340"/>
                    <a:pt x="4142" y="7269"/>
                    <a:pt x="4128" y="7196"/>
                  </a:cubicBezTo>
                  <a:cubicBezTo>
                    <a:pt x="4160" y="7192"/>
                    <a:pt x="4194" y="7188"/>
                    <a:pt x="4227" y="7183"/>
                  </a:cubicBezTo>
                  <a:close/>
                  <a:moveTo>
                    <a:pt x="3929" y="7188"/>
                  </a:moveTo>
                  <a:cubicBezTo>
                    <a:pt x="4033" y="7188"/>
                    <a:pt x="4027" y="7289"/>
                    <a:pt x="4028" y="7399"/>
                  </a:cubicBezTo>
                  <a:cubicBezTo>
                    <a:pt x="3970" y="7406"/>
                    <a:pt x="3915" y="7421"/>
                    <a:pt x="3869" y="7421"/>
                  </a:cubicBezTo>
                  <a:cubicBezTo>
                    <a:pt x="3815" y="7421"/>
                    <a:pt x="3775" y="7400"/>
                    <a:pt x="3759" y="7321"/>
                  </a:cubicBezTo>
                  <a:cubicBezTo>
                    <a:pt x="3752" y="7286"/>
                    <a:pt x="3831" y="7205"/>
                    <a:pt x="3881" y="7194"/>
                  </a:cubicBezTo>
                  <a:cubicBezTo>
                    <a:pt x="3899" y="7190"/>
                    <a:pt x="3915" y="7188"/>
                    <a:pt x="3929" y="7188"/>
                  </a:cubicBezTo>
                  <a:close/>
                  <a:moveTo>
                    <a:pt x="3080" y="7284"/>
                  </a:moveTo>
                  <a:cubicBezTo>
                    <a:pt x="3162" y="7284"/>
                    <a:pt x="3227" y="7318"/>
                    <a:pt x="3273" y="7384"/>
                  </a:cubicBezTo>
                  <a:cubicBezTo>
                    <a:pt x="3218" y="7408"/>
                    <a:pt x="3168" y="7427"/>
                    <a:pt x="3123" y="7427"/>
                  </a:cubicBezTo>
                  <a:cubicBezTo>
                    <a:pt x="3065" y="7427"/>
                    <a:pt x="3016" y="7395"/>
                    <a:pt x="2979" y="7299"/>
                  </a:cubicBezTo>
                  <a:cubicBezTo>
                    <a:pt x="3015" y="7289"/>
                    <a:pt x="3049" y="7284"/>
                    <a:pt x="3080" y="7284"/>
                  </a:cubicBezTo>
                  <a:close/>
                  <a:moveTo>
                    <a:pt x="6465" y="6943"/>
                  </a:moveTo>
                  <a:lnTo>
                    <a:pt x="6465" y="6943"/>
                  </a:lnTo>
                  <a:cubicBezTo>
                    <a:pt x="6484" y="7162"/>
                    <a:pt x="6353" y="7273"/>
                    <a:pt x="5841" y="7472"/>
                  </a:cubicBezTo>
                  <a:cubicBezTo>
                    <a:pt x="5808" y="7295"/>
                    <a:pt x="5953" y="7171"/>
                    <a:pt x="6465" y="6943"/>
                  </a:cubicBezTo>
                  <a:close/>
                  <a:moveTo>
                    <a:pt x="864" y="7352"/>
                  </a:moveTo>
                  <a:cubicBezTo>
                    <a:pt x="951" y="7352"/>
                    <a:pt x="1003" y="7389"/>
                    <a:pt x="993" y="7532"/>
                  </a:cubicBezTo>
                  <a:cubicBezTo>
                    <a:pt x="951" y="7541"/>
                    <a:pt x="910" y="7550"/>
                    <a:pt x="875" y="7550"/>
                  </a:cubicBezTo>
                  <a:cubicBezTo>
                    <a:pt x="803" y="7550"/>
                    <a:pt x="752" y="7512"/>
                    <a:pt x="754" y="7364"/>
                  </a:cubicBezTo>
                  <a:cubicBezTo>
                    <a:pt x="794" y="7357"/>
                    <a:pt x="832" y="7352"/>
                    <a:pt x="864" y="7352"/>
                  </a:cubicBezTo>
                  <a:close/>
                  <a:moveTo>
                    <a:pt x="1191" y="7388"/>
                  </a:moveTo>
                  <a:cubicBezTo>
                    <a:pt x="1284" y="7388"/>
                    <a:pt x="1336" y="7445"/>
                    <a:pt x="1348" y="7558"/>
                  </a:cubicBezTo>
                  <a:cubicBezTo>
                    <a:pt x="1314" y="7559"/>
                    <a:pt x="1281" y="7563"/>
                    <a:pt x="1250" y="7563"/>
                  </a:cubicBezTo>
                  <a:cubicBezTo>
                    <a:pt x="1168" y="7563"/>
                    <a:pt x="1104" y="7540"/>
                    <a:pt x="1105" y="7401"/>
                  </a:cubicBezTo>
                  <a:cubicBezTo>
                    <a:pt x="1136" y="7393"/>
                    <a:pt x="1165" y="7388"/>
                    <a:pt x="1191" y="7388"/>
                  </a:cubicBezTo>
                  <a:close/>
                  <a:moveTo>
                    <a:pt x="1561" y="7382"/>
                  </a:moveTo>
                  <a:cubicBezTo>
                    <a:pt x="1660" y="7382"/>
                    <a:pt x="1725" y="7442"/>
                    <a:pt x="1757" y="7563"/>
                  </a:cubicBezTo>
                  <a:cubicBezTo>
                    <a:pt x="1738" y="7565"/>
                    <a:pt x="1720" y="7566"/>
                    <a:pt x="1703" y="7566"/>
                  </a:cubicBezTo>
                  <a:cubicBezTo>
                    <a:pt x="1574" y="7566"/>
                    <a:pt x="1495" y="7510"/>
                    <a:pt x="1470" y="7396"/>
                  </a:cubicBezTo>
                  <a:cubicBezTo>
                    <a:pt x="1503" y="7387"/>
                    <a:pt x="1534" y="7382"/>
                    <a:pt x="1561" y="7382"/>
                  </a:cubicBezTo>
                  <a:close/>
                  <a:moveTo>
                    <a:pt x="3582" y="7487"/>
                  </a:moveTo>
                  <a:cubicBezTo>
                    <a:pt x="3652" y="7487"/>
                    <a:pt x="3695" y="7533"/>
                    <a:pt x="3686" y="7637"/>
                  </a:cubicBezTo>
                  <a:lnTo>
                    <a:pt x="3423" y="7637"/>
                  </a:lnTo>
                  <a:cubicBezTo>
                    <a:pt x="3415" y="7615"/>
                    <a:pt x="3408" y="7595"/>
                    <a:pt x="3401" y="7574"/>
                  </a:cubicBezTo>
                  <a:cubicBezTo>
                    <a:pt x="3449" y="7545"/>
                    <a:pt x="3493" y="7500"/>
                    <a:pt x="3544" y="7491"/>
                  </a:cubicBezTo>
                  <a:cubicBezTo>
                    <a:pt x="3557" y="7489"/>
                    <a:pt x="3570" y="7487"/>
                    <a:pt x="3582" y="7487"/>
                  </a:cubicBezTo>
                  <a:close/>
                  <a:moveTo>
                    <a:pt x="3176" y="7506"/>
                  </a:moveTo>
                  <a:cubicBezTo>
                    <a:pt x="3228" y="7506"/>
                    <a:pt x="3281" y="7545"/>
                    <a:pt x="3338" y="7647"/>
                  </a:cubicBezTo>
                  <a:lnTo>
                    <a:pt x="3053" y="7647"/>
                  </a:lnTo>
                  <a:cubicBezTo>
                    <a:pt x="3053" y="7621"/>
                    <a:pt x="3051" y="7595"/>
                    <a:pt x="3050" y="7569"/>
                  </a:cubicBezTo>
                  <a:cubicBezTo>
                    <a:pt x="3093" y="7531"/>
                    <a:pt x="3134" y="7506"/>
                    <a:pt x="3176" y="7506"/>
                  </a:cubicBezTo>
                  <a:close/>
                  <a:moveTo>
                    <a:pt x="3933" y="7484"/>
                  </a:moveTo>
                  <a:cubicBezTo>
                    <a:pt x="3998" y="7484"/>
                    <a:pt x="4052" y="7522"/>
                    <a:pt x="4095" y="7644"/>
                  </a:cubicBezTo>
                  <a:cubicBezTo>
                    <a:pt x="4035" y="7650"/>
                    <a:pt x="3981" y="7659"/>
                    <a:pt x="3936" y="7659"/>
                  </a:cubicBezTo>
                  <a:cubicBezTo>
                    <a:pt x="3861" y="7659"/>
                    <a:pt x="3809" y="7633"/>
                    <a:pt x="3785" y="7522"/>
                  </a:cubicBezTo>
                  <a:cubicBezTo>
                    <a:pt x="3839" y="7502"/>
                    <a:pt x="3888" y="7484"/>
                    <a:pt x="3933" y="7484"/>
                  </a:cubicBezTo>
                  <a:close/>
                  <a:moveTo>
                    <a:pt x="8311" y="7039"/>
                  </a:moveTo>
                  <a:cubicBezTo>
                    <a:pt x="8379" y="7165"/>
                    <a:pt x="8373" y="7253"/>
                    <a:pt x="8279" y="7325"/>
                  </a:cubicBezTo>
                  <a:cubicBezTo>
                    <a:pt x="8082" y="7476"/>
                    <a:pt x="7884" y="7627"/>
                    <a:pt x="7665" y="7794"/>
                  </a:cubicBezTo>
                  <a:cubicBezTo>
                    <a:pt x="7608" y="7671"/>
                    <a:pt x="7593" y="7581"/>
                    <a:pt x="7687" y="7508"/>
                  </a:cubicBezTo>
                  <a:cubicBezTo>
                    <a:pt x="7890" y="7350"/>
                    <a:pt x="8098" y="7198"/>
                    <a:pt x="8311" y="7039"/>
                  </a:cubicBezTo>
                  <a:close/>
                  <a:moveTo>
                    <a:pt x="6461" y="7244"/>
                  </a:moveTo>
                  <a:lnTo>
                    <a:pt x="6461" y="7244"/>
                  </a:lnTo>
                  <a:cubicBezTo>
                    <a:pt x="6529" y="7380"/>
                    <a:pt x="6535" y="7477"/>
                    <a:pt x="6404" y="7556"/>
                  </a:cubicBezTo>
                  <a:cubicBezTo>
                    <a:pt x="6234" y="7657"/>
                    <a:pt x="6066" y="7760"/>
                    <a:pt x="5876" y="7876"/>
                  </a:cubicBezTo>
                  <a:cubicBezTo>
                    <a:pt x="5797" y="7707"/>
                    <a:pt x="5822" y="7610"/>
                    <a:pt x="5956" y="7540"/>
                  </a:cubicBezTo>
                  <a:cubicBezTo>
                    <a:pt x="6121" y="7451"/>
                    <a:pt x="6280" y="7350"/>
                    <a:pt x="6461" y="7244"/>
                  </a:cubicBezTo>
                  <a:close/>
                  <a:moveTo>
                    <a:pt x="832" y="7681"/>
                  </a:moveTo>
                  <a:cubicBezTo>
                    <a:pt x="968" y="7687"/>
                    <a:pt x="1051" y="7752"/>
                    <a:pt x="1083" y="7877"/>
                  </a:cubicBezTo>
                  <a:cubicBezTo>
                    <a:pt x="1059" y="7882"/>
                    <a:pt x="1036" y="7884"/>
                    <a:pt x="1014" y="7884"/>
                  </a:cubicBezTo>
                  <a:cubicBezTo>
                    <a:pt x="904" y="7884"/>
                    <a:pt x="842" y="7816"/>
                    <a:pt x="832" y="7681"/>
                  </a:cubicBezTo>
                  <a:close/>
                  <a:moveTo>
                    <a:pt x="1289" y="7674"/>
                  </a:moveTo>
                  <a:cubicBezTo>
                    <a:pt x="1409" y="7674"/>
                    <a:pt x="1455" y="7748"/>
                    <a:pt x="1450" y="7884"/>
                  </a:cubicBezTo>
                  <a:cubicBezTo>
                    <a:pt x="1427" y="7888"/>
                    <a:pt x="1405" y="7890"/>
                    <a:pt x="1384" y="7890"/>
                  </a:cubicBezTo>
                  <a:cubicBezTo>
                    <a:pt x="1263" y="7890"/>
                    <a:pt x="1199" y="7822"/>
                    <a:pt x="1195" y="7685"/>
                  </a:cubicBezTo>
                  <a:cubicBezTo>
                    <a:pt x="1231" y="7677"/>
                    <a:pt x="1262" y="7674"/>
                    <a:pt x="1289" y="7674"/>
                  </a:cubicBezTo>
                  <a:close/>
                  <a:moveTo>
                    <a:pt x="1621" y="7709"/>
                  </a:moveTo>
                  <a:cubicBezTo>
                    <a:pt x="1742" y="7709"/>
                    <a:pt x="1808" y="7787"/>
                    <a:pt x="1819" y="7941"/>
                  </a:cubicBezTo>
                  <a:cubicBezTo>
                    <a:pt x="1794" y="7943"/>
                    <a:pt x="1771" y="7945"/>
                    <a:pt x="1749" y="7945"/>
                  </a:cubicBezTo>
                  <a:cubicBezTo>
                    <a:pt x="1604" y="7945"/>
                    <a:pt x="1523" y="7891"/>
                    <a:pt x="1547" y="7717"/>
                  </a:cubicBezTo>
                  <a:cubicBezTo>
                    <a:pt x="1574" y="7712"/>
                    <a:pt x="1598" y="7709"/>
                    <a:pt x="1621" y="7709"/>
                  </a:cubicBezTo>
                  <a:close/>
                  <a:moveTo>
                    <a:pt x="4288" y="7752"/>
                  </a:moveTo>
                  <a:cubicBezTo>
                    <a:pt x="4292" y="7813"/>
                    <a:pt x="4297" y="7875"/>
                    <a:pt x="4301" y="7936"/>
                  </a:cubicBezTo>
                  <a:cubicBezTo>
                    <a:pt x="4286" y="7939"/>
                    <a:pt x="4271" y="7942"/>
                    <a:pt x="4257" y="7945"/>
                  </a:cubicBezTo>
                  <a:cubicBezTo>
                    <a:pt x="4241" y="7883"/>
                    <a:pt x="4227" y="7821"/>
                    <a:pt x="4211" y="7759"/>
                  </a:cubicBezTo>
                  <a:cubicBezTo>
                    <a:pt x="4238" y="7757"/>
                    <a:pt x="4263" y="7754"/>
                    <a:pt x="4288" y="7752"/>
                  </a:cubicBezTo>
                  <a:close/>
                  <a:moveTo>
                    <a:pt x="3242" y="7767"/>
                  </a:moveTo>
                  <a:cubicBezTo>
                    <a:pt x="3285" y="7767"/>
                    <a:pt x="3321" y="7786"/>
                    <a:pt x="3349" y="7850"/>
                  </a:cubicBezTo>
                  <a:cubicBezTo>
                    <a:pt x="3358" y="7872"/>
                    <a:pt x="3330" y="7938"/>
                    <a:pt x="3308" y="7944"/>
                  </a:cubicBezTo>
                  <a:cubicBezTo>
                    <a:pt x="3279" y="7951"/>
                    <a:pt x="3250" y="7957"/>
                    <a:pt x="3223" y="7957"/>
                  </a:cubicBezTo>
                  <a:cubicBezTo>
                    <a:pt x="3160" y="7957"/>
                    <a:pt x="3107" y="7925"/>
                    <a:pt x="3089" y="7803"/>
                  </a:cubicBezTo>
                  <a:cubicBezTo>
                    <a:pt x="3145" y="7788"/>
                    <a:pt x="3197" y="7767"/>
                    <a:pt x="3242" y="7767"/>
                  </a:cubicBezTo>
                  <a:close/>
                  <a:moveTo>
                    <a:pt x="3598" y="7770"/>
                  </a:moveTo>
                  <a:cubicBezTo>
                    <a:pt x="3665" y="7770"/>
                    <a:pt x="3723" y="7813"/>
                    <a:pt x="3770" y="7950"/>
                  </a:cubicBezTo>
                  <a:cubicBezTo>
                    <a:pt x="3710" y="7952"/>
                    <a:pt x="3655" y="7961"/>
                    <a:pt x="3608" y="7961"/>
                  </a:cubicBezTo>
                  <a:cubicBezTo>
                    <a:pt x="3531" y="7961"/>
                    <a:pt x="3477" y="7935"/>
                    <a:pt x="3459" y="7809"/>
                  </a:cubicBezTo>
                  <a:cubicBezTo>
                    <a:pt x="3509" y="7787"/>
                    <a:pt x="3556" y="7770"/>
                    <a:pt x="3598" y="7770"/>
                  </a:cubicBezTo>
                  <a:close/>
                  <a:moveTo>
                    <a:pt x="4015" y="7737"/>
                  </a:moveTo>
                  <a:cubicBezTo>
                    <a:pt x="4115" y="7737"/>
                    <a:pt x="4124" y="7834"/>
                    <a:pt x="4120" y="7964"/>
                  </a:cubicBezTo>
                  <a:cubicBezTo>
                    <a:pt x="4071" y="7965"/>
                    <a:pt x="4023" y="7974"/>
                    <a:pt x="3980" y="7974"/>
                  </a:cubicBezTo>
                  <a:cubicBezTo>
                    <a:pt x="3918" y="7974"/>
                    <a:pt x="3868" y="7955"/>
                    <a:pt x="3847" y="7864"/>
                  </a:cubicBezTo>
                  <a:cubicBezTo>
                    <a:pt x="3840" y="7832"/>
                    <a:pt x="3919" y="7754"/>
                    <a:pt x="3968" y="7742"/>
                  </a:cubicBezTo>
                  <a:cubicBezTo>
                    <a:pt x="3985" y="7739"/>
                    <a:pt x="4001" y="7737"/>
                    <a:pt x="4015" y="7737"/>
                  </a:cubicBezTo>
                  <a:close/>
                  <a:moveTo>
                    <a:pt x="6479" y="7585"/>
                  </a:moveTo>
                  <a:lnTo>
                    <a:pt x="6479" y="7585"/>
                  </a:lnTo>
                  <a:cubicBezTo>
                    <a:pt x="6581" y="7733"/>
                    <a:pt x="6526" y="7808"/>
                    <a:pt x="6420" y="7870"/>
                  </a:cubicBezTo>
                  <a:cubicBezTo>
                    <a:pt x="6258" y="7965"/>
                    <a:pt x="6096" y="8060"/>
                    <a:pt x="5934" y="8155"/>
                  </a:cubicBezTo>
                  <a:cubicBezTo>
                    <a:pt x="5914" y="8136"/>
                    <a:pt x="5893" y="8117"/>
                    <a:pt x="5871" y="8098"/>
                  </a:cubicBezTo>
                  <a:cubicBezTo>
                    <a:pt x="5953" y="7796"/>
                    <a:pt x="6288" y="7784"/>
                    <a:pt x="6479" y="7585"/>
                  </a:cubicBezTo>
                  <a:close/>
                  <a:moveTo>
                    <a:pt x="8336" y="7418"/>
                  </a:moveTo>
                  <a:cubicBezTo>
                    <a:pt x="8397" y="7593"/>
                    <a:pt x="8388" y="7716"/>
                    <a:pt x="8238" y="7815"/>
                  </a:cubicBezTo>
                  <a:cubicBezTo>
                    <a:pt x="8058" y="7935"/>
                    <a:pt x="7884" y="8064"/>
                    <a:pt x="7681" y="8206"/>
                  </a:cubicBezTo>
                  <a:cubicBezTo>
                    <a:pt x="7625" y="8029"/>
                    <a:pt x="7631" y="7933"/>
                    <a:pt x="7740" y="7856"/>
                  </a:cubicBezTo>
                  <a:cubicBezTo>
                    <a:pt x="7934" y="7719"/>
                    <a:pt x="8123" y="7575"/>
                    <a:pt x="8336" y="7418"/>
                  </a:cubicBezTo>
                  <a:close/>
                  <a:moveTo>
                    <a:pt x="962" y="8062"/>
                  </a:moveTo>
                  <a:cubicBezTo>
                    <a:pt x="1070" y="8062"/>
                    <a:pt x="1134" y="8124"/>
                    <a:pt x="1158" y="8248"/>
                  </a:cubicBezTo>
                  <a:cubicBezTo>
                    <a:pt x="1134" y="8253"/>
                    <a:pt x="1112" y="8255"/>
                    <a:pt x="1091" y="8255"/>
                  </a:cubicBezTo>
                  <a:cubicBezTo>
                    <a:pt x="982" y="8255"/>
                    <a:pt x="917" y="8192"/>
                    <a:pt x="895" y="8068"/>
                  </a:cubicBezTo>
                  <a:cubicBezTo>
                    <a:pt x="919" y="8064"/>
                    <a:pt x="942" y="8062"/>
                    <a:pt x="962" y="8062"/>
                  </a:cubicBezTo>
                  <a:close/>
                  <a:moveTo>
                    <a:pt x="3234" y="8074"/>
                  </a:moveTo>
                  <a:cubicBezTo>
                    <a:pt x="3327" y="8074"/>
                    <a:pt x="3387" y="8131"/>
                    <a:pt x="3414" y="8245"/>
                  </a:cubicBezTo>
                  <a:cubicBezTo>
                    <a:pt x="3365" y="8255"/>
                    <a:pt x="3319" y="8263"/>
                    <a:pt x="3280" y="8263"/>
                  </a:cubicBezTo>
                  <a:cubicBezTo>
                    <a:pt x="3193" y="8263"/>
                    <a:pt x="3140" y="8224"/>
                    <a:pt x="3145" y="8088"/>
                  </a:cubicBezTo>
                  <a:cubicBezTo>
                    <a:pt x="3178" y="8078"/>
                    <a:pt x="3207" y="8074"/>
                    <a:pt x="3234" y="8074"/>
                  </a:cubicBezTo>
                  <a:close/>
                  <a:moveTo>
                    <a:pt x="3675" y="8042"/>
                  </a:moveTo>
                  <a:cubicBezTo>
                    <a:pt x="3786" y="8042"/>
                    <a:pt x="3797" y="8128"/>
                    <a:pt x="3770" y="8245"/>
                  </a:cubicBezTo>
                  <a:cubicBezTo>
                    <a:pt x="3726" y="8253"/>
                    <a:pt x="3680" y="8265"/>
                    <a:pt x="3640" y="8265"/>
                  </a:cubicBezTo>
                  <a:cubicBezTo>
                    <a:pt x="3584" y="8265"/>
                    <a:pt x="3540" y="8240"/>
                    <a:pt x="3527" y="8141"/>
                  </a:cubicBezTo>
                  <a:cubicBezTo>
                    <a:pt x="3524" y="8113"/>
                    <a:pt x="3595" y="8051"/>
                    <a:pt x="3638" y="8045"/>
                  </a:cubicBezTo>
                  <a:cubicBezTo>
                    <a:pt x="3651" y="8043"/>
                    <a:pt x="3664" y="8042"/>
                    <a:pt x="3675" y="8042"/>
                  </a:cubicBezTo>
                  <a:close/>
                  <a:moveTo>
                    <a:pt x="1272" y="8053"/>
                  </a:moveTo>
                  <a:cubicBezTo>
                    <a:pt x="1426" y="8053"/>
                    <a:pt x="1513" y="8125"/>
                    <a:pt x="1532" y="8272"/>
                  </a:cubicBezTo>
                  <a:cubicBezTo>
                    <a:pt x="1510" y="8276"/>
                    <a:pt x="1488" y="8278"/>
                    <a:pt x="1469" y="8278"/>
                  </a:cubicBezTo>
                  <a:cubicBezTo>
                    <a:pt x="1351" y="8278"/>
                    <a:pt x="1279" y="8203"/>
                    <a:pt x="1254" y="8053"/>
                  </a:cubicBezTo>
                  <a:cubicBezTo>
                    <a:pt x="1260" y="8053"/>
                    <a:pt x="1266" y="8053"/>
                    <a:pt x="1272" y="8053"/>
                  </a:cubicBezTo>
                  <a:close/>
                  <a:moveTo>
                    <a:pt x="4017" y="8026"/>
                  </a:moveTo>
                  <a:cubicBezTo>
                    <a:pt x="4165" y="8026"/>
                    <a:pt x="4167" y="8132"/>
                    <a:pt x="4170" y="8260"/>
                  </a:cubicBezTo>
                  <a:cubicBezTo>
                    <a:pt x="4120" y="8265"/>
                    <a:pt x="4069" y="8279"/>
                    <a:pt x="4025" y="8279"/>
                  </a:cubicBezTo>
                  <a:cubicBezTo>
                    <a:pt x="3968" y="8279"/>
                    <a:pt x="3921" y="8257"/>
                    <a:pt x="3896" y="8170"/>
                  </a:cubicBezTo>
                  <a:cubicBezTo>
                    <a:pt x="3874" y="8090"/>
                    <a:pt x="3906" y="8033"/>
                    <a:pt x="4000" y="8027"/>
                  </a:cubicBezTo>
                  <a:cubicBezTo>
                    <a:pt x="4006" y="8027"/>
                    <a:pt x="4011" y="8026"/>
                    <a:pt x="4017" y="8026"/>
                  </a:cubicBezTo>
                  <a:close/>
                  <a:moveTo>
                    <a:pt x="1875" y="8024"/>
                  </a:moveTo>
                  <a:cubicBezTo>
                    <a:pt x="1882" y="8134"/>
                    <a:pt x="1888" y="8226"/>
                    <a:pt x="1895" y="8323"/>
                  </a:cubicBezTo>
                  <a:cubicBezTo>
                    <a:pt x="1737" y="8308"/>
                    <a:pt x="1646" y="8214"/>
                    <a:pt x="1624" y="8040"/>
                  </a:cubicBezTo>
                  <a:cubicBezTo>
                    <a:pt x="1700" y="8035"/>
                    <a:pt x="1775" y="8030"/>
                    <a:pt x="1875" y="8024"/>
                  </a:cubicBezTo>
                  <a:close/>
                  <a:moveTo>
                    <a:pt x="8298" y="7902"/>
                  </a:moveTo>
                  <a:cubicBezTo>
                    <a:pt x="8320" y="7909"/>
                    <a:pt x="8341" y="7917"/>
                    <a:pt x="8361" y="7926"/>
                  </a:cubicBezTo>
                  <a:cubicBezTo>
                    <a:pt x="8359" y="7983"/>
                    <a:pt x="8379" y="8068"/>
                    <a:pt x="8349" y="8093"/>
                  </a:cubicBezTo>
                  <a:cubicBezTo>
                    <a:pt x="8153" y="8254"/>
                    <a:pt x="7946" y="8402"/>
                    <a:pt x="7717" y="8522"/>
                  </a:cubicBezTo>
                  <a:cubicBezTo>
                    <a:pt x="7755" y="8151"/>
                    <a:pt x="8131" y="8133"/>
                    <a:pt x="8298" y="7902"/>
                  </a:cubicBezTo>
                  <a:close/>
                  <a:moveTo>
                    <a:pt x="3273" y="8369"/>
                  </a:moveTo>
                  <a:cubicBezTo>
                    <a:pt x="3381" y="8369"/>
                    <a:pt x="3449" y="8432"/>
                    <a:pt x="3477" y="8556"/>
                  </a:cubicBezTo>
                  <a:cubicBezTo>
                    <a:pt x="3462" y="8558"/>
                    <a:pt x="3447" y="8558"/>
                    <a:pt x="3433" y="8558"/>
                  </a:cubicBezTo>
                  <a:cubicBezTo>
                    <a:pt x="3301" y="8558"/>
                    <a:pt x="3227" y="8498"/>
                    <a:pt x="3208" y="8375"/>
                  </a:cubicBezTo>
                  <a:cubicBezTo>
                    <a:pt x="3231" y="8371"/>
                    <a:pt x="3253" y="8369"/>
                    <a:pt x="3273" y="8369"/>
                  </a:cubicBezTo>
                  <a:close/>
                  <a:moveTo>
                    <a:pt x="3714" y="8342"/>
                  </a:moveTo>
                  <a:cubicBezTo>
                    <a:pt x="3848" y="8342"/>
                    <a:pt x="3851" y="8447"/>
                    <a:pt x="3829" y="8575"/>
                  </a:cubicBezTo>
                  <a:cubicBezTo>
                    <a:pt x="3788" y="8584"/>
                    <a:pt x="3749" y="8590"/>
                    <a:pt x="3716" y="8590"/>
                  </a:cubicBezTo>
                  <a:cubicBezTo>
                    <a:pt x="3635" y="8590"/>
                    <a:pt x="3582" y="8556"/>
                    <a:pt x="3582" y="8444"/>
                  </a:cubicBezTo>
                  <a:cubicBezTo>
                    <a:pt x="3582" y="8410"/>
                    <a:pt x="3647" y="8347"/>
                    <a:pt x="3687" y="8343"/>
                  </a:cubicBezTo>
                  <a:cubicBezTo>
                    <a:pt x="3696" y="8342"/>
                    <a:pt x="3705" y="8342"/>
                    <a:pt x="3714" y="8342"/>
                  </a:cubicBezTo>
                  <a:close/>
                  <a:moveTo>
                    <a:pt x="4020" y="8365"/>
                  </a:moveTo>
                  <a:cubicBezTo>
                    <a:pt x="4136" y="8365"/>
                    <a:pt x="4198" y="8449"/>
                    <a:pt x="4207" y="8617"/>
                  </a:cubicBezTo>
                  <a:cubicBezTo>
                    <a:pt x="4046" y="8617"/>
                    <a:pt x="3964" y="8535"/>
                    <a:pt x="3959" y="8372"/>
                  </a:cubicBezTo>
                  <a:cubicBezTo>
                    <a:pt x="3981" y="8367"/>
                    <a:pt x="4001" y="8365"/>
                    <a:pt x="4020" y="8365"/>
                  </a:cubicBezTo>
                  <a:close/>
                  <a:moveTo>
                    <a:pt x="1416" y="8449"/>
                  </a:moveTo>
                  <a:cubicBezTo>
                    <a:pt x="1527" y="8449"/>
                    <a:pt x="1594" y="8513"/>
                    <a:pt x="1619" y="8642"/>
                  </a:cubicBezTo>
                  <a:cubicBezTo>
                    <a:pt x="1586" y="8651"/>
                    <a:pt x="1556" y="8655"/>
                    <a:pt x="1530" y="8655"/>
                  </a:cubicBezTo>
                  <a:cubicBezTo>
                    <a:pt x="1424" y="8655"/>
                    <a:pt x="1366" y="8588"/>
                    <a:pt x="1356" y="8454"/>
                  </a:cubicBezTo>
                  <a:cubicBezTo>
                    <a:pt x="1377" y="8450"/>
                    <a:pt x="1397" y="8449"/>
                    <a:pt x="1416" y="8449"/>
                  </a:cubicBezTo>
                  <a:close/>
                  <a:moveTo>
                    <a:pt x="1037" y="8440"/>
                  </a:moveTo>
                  <a:cubicBezTo>
                    <a:pt x="1153" y="8440"/>
                    <a:pt x="1218" y="8512"/>
                    <a:pt x="1236" y="8656"/>
                  </a:cubicBezTo>
                  <a:cubicBezTo>
                    <a:pt x="1234" y="8656"/>
                    <a:pt x="1233" y="8656"/>
                    <a:pt x="1232" y="8656"/>
                  </a:cubicBezTo>
                  <a:cubicBezTo>
                    <a:pt x="1081" y="8656"/>
                    <a:pt x="996" y="8586"/>
                    <a:pt x="976" y="8446"/>
                  </a:cubicBezTo>
                  <a:cubicBezTo>
                    <a:pt x="998" y="8442"/>
                    <a:pt x="1018" y="8440"/>
                    <a:pt x="1037" y="8440"/>
                  </a:cubicBezTo>
                  <a:close/>
                  <a:moveTo>
                    <a:pt x="1744" y="8447"/>
                  </a:moveTo>
                  <a:cubicBezTo>
                    <a:pt x="1872" y="8447"/>
                    <a:pt x="1935" y="8519"/>
                    <a:pt x="1935" y="8661"/>
                  </a:cubicBezTo>
                  <a:cubicBezTo>
                    <a:pt x="1932" y="8661"/>
                    <a:pt x="1928" y="8661"/>
                    <a:pt x="1924" y="8661"/>
                  </a:cubicBezTo>
                  <a:cubicBezTo>
                    <a:pt x="1813" y="8661"/>
                    <a:pt x="1744" y="8591"/>
                    <a:pt x="1716" y="8448"/>
                  </a:cubicBezTo>
                  <a:cubicBezTo>
                    <a:pt x="1726" y="8447"/>
                    <a:pt x="1735" y="8447"/>
                    <a:pt x="1744" y="8447"/>
                  </a:cubicBezTo>
                  <a:close/>
                  <a:moveTo>
                    <a:pt x="2069" y="4661"/>
                  </a:moveTo>
                  <a:lnTo>
                    <a:pt x="2069" y="4661"/>
                  </a:lnTo>
                  <a:cubicBezTo>
                    <a:pt x="2305" y="4667"/>
                    <a:pt x="2393" y="4807"/>
                    <a:pt x="2421" y="4971"/>
                  </a:cubicBezTo>
                  <a:cubicBezTo>
                    <a:pt x="2524" y="5588"/>
                    <a:pt x="2730" y="6184"/>
                    <a:pt x="2762" y="6816"/>
                  </a:cubicBezTo>
                  <a:cubicBezTo>
                    <a:pt x="2786" y="7289"/>
                    <a:pt x="2857" y="7760"/>
                    <a:pt x="2904" y="8231"/>
                  </a:cubicBezTo>
                  <a:cubicBezTo>
                    <a:pt x="2919" y="8391"/>
                    <a:pt x="2926" y="8552"/>
                    <a:pt x="2938" y="8711"/>
                  </a:cubicBezTo>
                  <a:cubicBezTo>
                    <a:pt x="2917" y="8716"/>
                    <a:pt x="2897" y="8719"/>
                    <a:pt x="2876" y="8723"/>
                  </a:cubicBezTo>
                  <a:lnTo>
                    <a:pt x="2876" y="8723"/>
                  </a:lnTo>
                  <a:cubicBezTo>
                    <a:pt x="2608" y="7372"/>
                    <a:pt x="2339" y="6022"/>
                    <a:pt x="2069" y="4661"/>
                  </a:cubicBezTo>
                  <a:close/>
                  <a:moveTo>
                    <a:pt x="6515" y="7939"/>
                  </a:moveTo>
                  <a:lnTo>
                    <a:pt x="6515" y="7939"/>
                  </a:lnTo>
                  <a:cubicBezTo>
                    <a:pt x="6604" y="8096"/>
                    <a:pt x="6537" y="8197"/>
                    <a:pt x="6470" y="8298"/>
                  </a:cubicBezTo>
                  <a:cubicBezTo>
                    <a:pt x="6612" y="8366"/>
                    <a:pt x="6636" y="8422"/>
                    <a:pt x="6537" y="8481"/>
                  </a:cubicBezTo>
                  <a:cubicBezTo>
                    <a:pt x="6352" y="8592"/>
                    <a:pt x="6157" y="8685"/>
                    <a:pt x="5972" y="8781"/>
                  </a:cubicBezTo>
                  <a:cubicBezTo>
                    <a:pt x="5870" y="8661"/>
                    <a:pt x="5937" y="8618"/>
                    <a:pt x="6008" y="8571"/>
                  </a:cubicBezTo>
                  <a:cubicBezTo>
                    <a:pt x="6146" y="8479"/>
                    <a:pt x="6283" y="8381"/>
                    <a:pt x="6420" y="8287"/>
                  </a:cubicBezTo>
                  <a:lnTo>
                    <a:pt x="6420" y="8287"/>
                  </a:lnTo>
                  <a:cubicBezTo>
                    <a:pt x="6260" y="8367"/>
                    <a:pt x="6102" y="8447"/>
                    <a:pt x="5941" y="8528"/>
                  </a:cubicBezTo>
                  <a:cubicBezTo>
                    <a:pt x="5874" y="8417"/>
                    <a:pt x="5863" y="8328"/>
                    <a:pt x="5954" y="8270"/>
                  </a:cubicBezTo>
                  <a:cubicBezTo>
                    <a:pt x="6138" y="8152"/>
                    <a:pt x="6328" y="8047"/>
                    <a:pt x="6515" y="7939"/>
                  </a:cubicBezTo>
                  <a:close/>
                  <a:moveTo>
                    <a:pt x="3334" y="8712"/>
                  </a:moveTo>
                  <a:cubicBezTo>
                    <a:pt x="3452" y="8712"/>
                    <a:pt x="3515" y="8773"/>
                    <a:pt x="3524" y="8898"/>
                  </a:cubicBezTo>
                  <a:cubicBezTo>
                    <a:pt x="3501" y="8902"/>
                    <a:pt x="3479" y="8904"/>
                    <a:pt x="3459" y="8904"/>
                  </a:cubicBezTo>
                  <a:cubicBezTo>
                    <a:pt x="3351" y="8904"/>
                    <a:pt x="3288" y="8842"/>
                    <a:pt x="3270" y="8717"/>
                  </a:cubicBezTo>
                  <a:cubicBezTo>
                    <a:pt x="3293" y="8714"/>
                    <a:pt x="3314" y="8712"/>
                    <a:pt x="3334" y="8712"/>
                  </a:cubicBezTo>
                  <a:close/>
                  <a:moveTo>
                    <a:pt x="3707" y="8713"/>
                  </a:moveTo>
                  <a:cubicBezTo>
                    <a:pt x="3822" y="8713"/>
                    <a:pt x="3885" y="8779"/>
                    <a:pt x="3897" y="8908"/>
                  </a:cubicBezTo>
                  <a:cubicBezTo>
                    <a:pt x="3878" y="8911"/>
                    <a:pt x="3859" y="8913"/>
                    <a:pt x="3841" y="8913"/>
                  </a:cubicBezTo>
                  <a:cubicBezTo>
                    <a:pt x="3726" y="8913"/>
                    <a:pt x="3661" y="8848"/>
                    <a:pt x="3646" y="8718"/>
                  </a:cubicBezTo>
                  <a:cubicBezTo>
                    <a:pt x="3668" y="8715"/>
                    <a:pt x="3688" y="8713"/>
                    <a:pt x="3707" y="8713"/>
                  </a:cubicBezTo>
                  <a:close/>
                  <a:moveTo>
                    <a:pt x="4039" y="8714"/>
                  </a:moveTo>
                  <a:cubicBezTo>
                    <a:pt x="4170" y="8714"/>
                    <a:pt x="4247" y="8778"/>
                    <a:pt x="4270" y="8907"/>
                  </a:cubicBezTo>
                  <a:cubicBezTo>
                    <a:pt x="4241" y="8915"/>
                    <a:pt x="4214" y="8919"/>
                    <a:pt x="4189" y="8919"/>
                  </a:cubicBezTo>
                  <a:cubicBezTo>
                    <a:pt x="4086" y="8919"/>
                    <a:pt x="4025" y="8851"/>
                    <a:pt x="4004" y="8716"/>
                  </a:cubicBezTo>
                  <a:cubicBezTo>
                    <a:pt x="4016" y="8715"/>
                    <a:pt x="4028" y="8714"/>
                    <a:pt x="4039" y="8714"/>
                  </a:cubicBezTo>
                  <a:close/>
                  <a:moveTo>
                    <a:pt x="1122" y="8797"/>
                  </a:moveTo>
                  <a:cubicBezTo>
                    <a:pt x="1226" y="8797"/>
                    <a:pt x="1289" y="8852"/>
                    <a:pt x="1311" y="8962"/>
                  </a:cubicBezTo>
                  <a:cubicBezTo>
                    <a:pt x="1287" y="8966"/>
                    <a:pt x="1265" y="8968"/>
                    <a:pt x="1245" y="8968"/>
                  </a:cubicBezTo>
                  <a:cubicBezTo>
                    <a:pt x="1135" y="8968"/>
                    <a:pt x="1072" y="8913"/>
                    <a:pt x="1055" y="8804"/>
                  </a:cubicBezTo>
                  <a:cubicBezTo>
                    <a:pt x="1079" y="8799"/>
                    <a:pt x="1101" y="8797"/>
                    <a:pt x="1122" y="8797"/>
                  </a:cubicBezTo>
                  <a:close/>
                  <a:moveTo>
                    <a:pt x="1501" y="8795"/>
                  </a:moveTo>
                  <a:cubicBezTo>
                    <a:pt x="1609" y="8795"/>
                    <a:pt x="1673" y="8856"/>
                    <a:pt x="1694" y="8976"/>
                  </a:cubicBezTo>
                  <a:cubicBezTo>
                    <a:pt x="1668" y="8981"/>
                    <a:pt x="1645" y="8983"/>
                    <a:pt x="1623" y="8983"/>
                  </a:cubicBezTo>
                  <a:cubicBezTo>
                    <a:pt x="1508" y="8983"/>
                    <a:pt x="1444" y="8923"/>
                    <a:pt x="1430" y="8803"/>
                  </a:cubicBezTo>
                  <a:cubicBezTo>
                    <a:pt x="1455" y="8798"/>
                    <a:pt x="1479" y="8795"/>
                    <a:pt x="1501" y="8795"/>
                  </a:cubicBezTo>
                  <a:close/>
                  <a:moveTo>
                    <a:pt x="1902" y="8757"/>
                  </a:moveTo>
                  <a:cubicBezTo>
                    <a:pt x="1985" y="8757"/>
                    <a:pt x="1990" y="8845"/>
                    <a:pt x="1998" y="8910"/>
                  </a:cubicBezTo>
                  <a:cubicBezTo>
                    <a:pt x="2004" y="8944"/>
                    <a:pt x="1967" y="8986"/>
                    <a:pt x="1921" y="9089"/>
                  </a:cubicBezTo>
                  <a:cubicBezTo>
                    <a:pt x="1858" y="8979"/>
                    <a:pt x="1813" y="8923"/>
                    <a:pt x="1796" y="8860"/>
                  </a:cubicBezTo>
                  <a:cubicBezTo>
                    <a:pt x="1789" y="8834"/>
                    <a:pt x="1837" y="8768"/>
                    <a:pt x="1868" y="8761"/>
                  </a:cubicBezTo>
                  <a:cubicBezTo>
                    <a:pt x="1880" y="8758"/>
                    <a:pt x="1892" y="8757"/>
                    <a:pt x="1902" y="8757"/>
                  </a:cubicBezTo>
                  <a:close/>
                  <a:moveTo>
                    <a:pt x="6573" y="8592"/>
                  </a:moveTo>
                  <a:cubicBezTo>
                    <a:pt x="6650" y="8770"/>
                    <a:pt x="6629" y="8875"/>
                    <a:pt x="6473" y="8939"/>
                  </a:cubicBezTo>
                  <a:cubicBezTo>
                    <a:pt x="6309" y="9006"/>
                    <a:pt x="6148" y="9085"/>
                    <a:pt x="5972" y="9164"/>
                  </a:cubicBezTo>
                  <a:cubicBezTo>
                    <a:pt x="5915" y="9026"/>
                    <a:pt x="5906" y="8931"/>
                    <a:pt x="6052" y="8863"/>
                  </a:cubicBezTo>
                  <a:cubicBezTo>
                    <a:pt x="6221" y="8784"/>
                    <a:pt x="6385" y="8691"/>
                    <a:pt x="6573" y="8592"/>
                  </a:cubicBezTo>
                  <a:close/>
                  <a:moveTo>
                    <a:pt x="8338" y="8229"/>
                  </a:moveTo>
                  <a:cubicBezTo>
                    <a:pt x="8363" y="8237"/>
                    <a:pt x="8388" y="8245"/>
                    <a:pt x="8413" y="8253"/>
                  </a:cubicBezTo>
                  <a:cubicBezTo>
                    <a:pt x="8413" y="8418"/>
                    <a:pt x="8418" y="8584"/>
                    <a:pt x="8409" y="8748"/>
                  </a:cubicBezTo>
                  <a:cubicBezTo>
                    <a:pt x="8407" y="8789"/>
                    <a:pt x="8364" y="8837"/>
                    <a:pt x="8327" y="8866"/>
                  </a:cubicBezTo>
                  <a:cubicBezTo>
                    <a:pt x="8160" y="8993"/>
                    <a:pt x="7989" y="9114"/>
                    <a:pt x="7793" y="9257"/>
                  </a:cubicBezTo>
                  <a:cubicBezTo>
                    <a:pt x="7766" y="9051"/>
                    <a:pt x="7744" y="8876"/>
                    <a:pt x="7718" y="8678"/>
                  </a:cubicBezTo>
                  <a:cubicBezTo>
                    <a:pt x="7919" y="8533"/>
                    <a:pt x="8128" y="8380"/>
                    <a:pt x="8338" y="8229"/>
                  </a:cubicBezTo>
                  <a:close/>
                  <a:moveTo>
                    <a:pt x="3375" y="9075"/>
                  </a:moveTo>
                  <a:cubicBezTo>
                    <a:pt x="3507" y="9075"/>
                    <a:pt x="3579" y="9135"/>
                    <a:pt x="3590" y="9254"/>
                  </a:cubicBezTo>
                  <a:cubicBezTo>
                    <a:pt x="3567" y="9259"/>
                    <a:pt x="3544" y="9261"/>
                    <a:pt x="3524" y="9261"/>
                  </a:cubicBezTo>
                  <a:cubicBezTo>
                    <a:pt x="3422" y="9261"/>
                    <a:pt x="3356" y="9200"/>
                    <a:pt x="3327" y="9077"/>
                  </a:cubicBezTo>
                  <a:cubicBezTo>
                    <a:pt x="3344" y="9076"/>
                    <a:pt x="3360" y="9075"/>
                    <a:pt x="3375" y="9075"/>
                  </a:cubicBezTo>
                  <a:close/>
                  <a:moveTo>
                    <a:pt x="3790" y="9083"/>
                  </a:moveTo>
                  <a:cubicBezTo>
                    <a:pt x="3891" y="9083"/>
                    <a:pt x="3941" y="9145"/>
                    <a:pt x="3939" y="9270"/>
                  </a:cubicBezTo>
                  <a:cubicBezTo>
                    <a:pt x="3932" y="9271"/>
                    <a:pt x="3925" y="9271"/>
                    <a:pt x="3918" y="9271"/>
                  </a:cubicBezTo>
                  <a:cubicBezTo>
                    <a:pt x="3801" y="9271"/>
                    <a:pt x="3732" y="9212"/>
                    <a:pt x="3708" y="9094"/>
                  </a:cubicBezTo>
                  <a:cubicBezTo>
                    <a:pt x="3738" y="9087"/>
                    <a:pt x="3766" y="9083"/>
                    <a:pt x="3790" y="9083"/>
                  </a:cubicBezTo>
                  <a:close/>
                  <a:moveTo>
                    <a:pt x="4115" y="9078"/>
                  </a:moveTo>
                  <a:cubicBezTo>
                    <a:pt x="4233" y="9078"/>
                    <a:pt x="4301" y="9150"/>
                    <a:pt x="4320" y="9293"/>
                  </a:cubicBezTo>
                  <a:cubicBezTo>
                    <a:pt x="4167" y="9292"/>
                    <a:pt x="4089" y="9221"/>
                    <a:pt x="4084" y="9080"/>
                  </a:cubicBezTo>
                  <a:cubicBezTo>
                    <a:pt x="4095" y="9079"/>
                    <a:pt x="4105" y="9078"/>
                    <a:pt x="4115" y="9078"/>
                  </a:cubicBezTo>
                  <a:close/>
                  <a:moveTo>
                    <a:pt x="1233" y="9110"/>
                  </a:moveTo>
                  <a:cubicBezTo>
                    <a:pt x="1313" y="9110"/>
                    <a:pt x="1374" y="9130"/>
                    <a:pt x="1390" y="9262"/>
                  </a:cubicBezTo>
                  <a:cubicBezTo>
                    <a:pt x="1338" y="9280"/>
                    <a:pt x="1287" y="9298"/>
                    <a:pt x="1242" y="9298"/>
                  </a:cubicBezTo>
                  <a:cubicBezTo>
                    <a:pt x="1176" y="9298"/>
                    <a:pt x="1123" y="9258"/>
                    <a:pt x="1097" y="9113"/>
                  </a:cubicBezTo>
                  <a:lnTo>
                    <a:pt x="1097" y="9113"/>
                  </a:lnTo>
                  <a:cubicBezTo>
                    <a:pt x="1105" y="9114"/>
                    <a:pt x="1114" y="9114"/>
                    <a:pt x="1123" y="9114"/>
                  </a:cubicBezTo>
                  <a:cubicBezTo>
                    <a:pt x="1162" y="9114"/>
                    <a:pt x="1199" y="9110"/>
                    <a:pt x="1233" y="9110"/>
                  </a:cubicBezTo>
                  <a:close/>
                  <a:moveTo>
                    <a:pt x="1623" y="9116"/>
                  </a:moveTo>
                  <a:cubicBezTo>
                    <a:pt x="1690" y="9116"/>
                    <a:pt x="1747" y="9156"/>
                    <a:pt x="1794" y="9286"/>
                  </a:cubicBezTo>
                  <a:cubicBezTo>
                    <a:pt x="1737" y="9291"/>
                    <a:pt x="1685" y="9301"/>
                    <a:pt x="1640" y="9301"/>
                  </a:cubicBezTo>
                  <a:cubicBezTo>
                    <a:pt x="1563" y="9301"/>
                    <a:pt x="1506" y="9274"/>
                    <a:pt x="1477" y="9155"/>
                  </a:cubicBezTo>
                  <a:cubicBezTo>
                    <a:pt x="1530" y="9134"/>
                    <a:pt x="1579" y="9116"/>
                    <a:pt x="1623" y="9116"/>
                  </a:cubicBezTo>
                  <a:close/>
                  <a:moveTo>
                    <a:pt x="1858" y="9146"/>
                  </a:moveTo>
                  <a:cubicBezTo>
                    <a:pt x="1964" y="9146"/>
                    <a:pt x="1991" y="9204"/>
                    <a:pt x="1940" y="9315"/>
                  </a:cubicBezTo>
                  <a:cubicBezTo>
                    <a:pt x="1914" y="9262"/>
                    <a:pt x="1889" y="9208"/>
                    <a:pt x="1858" y="9146"/>
                  </a:cubicBezTo>
                  <a:close/>
                  <a:moveTo>
                    <a:pt x="6591" y="8981"/>
                  </a:moveTo>
                  <a:cubicBezTo>
                    <a:pt x="6681" y="9087"/>
                    <a:pt x="6680" y="9170"/>
                    <a:pt x="6580" y="9220"/>
                  </a:cubicBezTo>
                  <a:cubicBezTo>
                    <a:pt x="6389" y="9317"/>
                    <a:pt x="6189" y="9399"/>
                    <a:pt x="5991" y="9487"/>
                  </a:cubicBezTo>
                  <a:cubicBezTo>
                    <a:pt x="5938" y="9371"/>
                    <a:pt x="5922" y="9290"/>
                    <a:pt x="6034" y="9238"/>
                  </a:cubicBezTo>
                  <a:cubicBezTo>
                    <a:pt x="6221" y="9152"/>
                    <a:pt x="6408" y="9066"/>
                    <a:pt x="6591" y="8981"/>
                  </a:cubicBezTo>
                  <a:close/>
                  <a:moveTo>
                    <a:pt x="1305" y="9409"/>
                  </a:moveTo>
                  <a:cubicBezTo>
                    <a:pt x="1398" y="9409"/>
                    <a:pt x="1464" y="9451"/>
                    <a:pt x="1469" y="9627"/>
                  </a:cubicBezTo>
                  <a:cubicBezTo>
                    <a:pt x="1428" y="9627"/>
                    <a:pt x="1389" y="9629"/>
                    <a:pt x="1352" y="9629"/>
                  </a:cubicBezTo>
                  <a:cubicBezTo>
                    <a:pt x="1240" y="9629"/>
                    <a:pt x="1159" y="9607"/>
                    <a:pt x="1176" y="9425"/>
                  </a:cubicBezTo>
                  <a:cubicBezTo>
                    <a:pt x="1222" y="9417"/>
                    <a:pt x="1266" y="9409"/>
                    <a:pt x="1305" y="9409"/>
                  </a:cubicBezTo>
                  <a:close/>
                  <a:moveTo>
                    <a:pt x="3906" y="9412"/>
                  </a:moveTo>
                  <a:cubicBezTo>
                    <a:pt x="3961" y="9412"/>
                    <a:pt x="4004" y="9431"/>
                    <a:pt x="4016" y="9520"/>
                  </a:cubicBezTo>
                  <a:cubicBezTo>
                    <a:pt x="4021" y="9557"/>
                    <a:pt x="3968" y="9632"/>
                    <a:pt x="3933" y="9638"/>
                  </a:cubicBezTo>
                  <a:cubicBezTo>
                    <a:pt x="3920" y="9640"/>
                    <a:pt x="3908" y="9641"/>
                    <a:pt x="3896" y="9641"/>
                  </a:cubicBezTo>
                  <a:cubicBezTo>
                    <a:pt x="3796" y="9641"/>
                    <a:pt x="3758" y="9567"/>
                    <a:pt x="3778" y="9424"/>
                  </a:cubicBezTo>
                  <a:cubicBezTo>
                    <a:pt x="3822" y="9422"/>
                    <a:pt x="3867" y="9412"/>
                    <a:pt x="3906" y="9412"/>
                  </a:cubicBezTo>
                  <a:close/>
                  <a:moveTo>
                    <a:pt x="1972" y="9356"/>
                  </a:moveTo>
                  <a:lnTo>
                    <a:pt x="1972" y="9356"/>
                  </a:lnTo>
                  <a:cubicBezTo>
                    <a:pt x="2110" y="9438"/>
                    <a:pt x="2069" y="9546"/>
                    <a:pt x="2035" y="9647"/>
                  </a:cubicBezTo>
                  <a:cubicBezTo>
                    <a:pt x="1946" y="9569"/>
                    <a:pt x="1908" y="9483"/>
                    <a:pt x="1972" y="9356"/>
                  </a:cubicBezTo>
                  <a:close/>
                  <a:moveTo>
                    <a:pt x="3537" y="9407"/>
                  </a:moveTo>
                  <a:cubicBezTo>
                    <a:pt x="3608" y="9407"/>
                    <a:pt x="3659" y="9434"/>
                    <a:pt x="3662" y="9541"/>
                  </a:cubicBezTo>
                  <a:cubicBezTo>
                    <a:pt x="3662" y="9577"/>
                    <a:pt x="3599" y="9639"/>
                    <a:pt x="3558" y="9645"/>
                  </a:cubicBezTo>
                  <a:cubicBezTo>
                    <a:pt x="3541" y="9648"/>
                    <a:pt x="3526" y="9649"/>
                    <a:pt x="3513" y="9649"/>
                  </a:cubicBezTo>
                  <a:cubicBezTo>
                    <a:pt x="3393" y="9649"/>
                    <a:pt x="3394" y="9545"/>
                    <a:pt x="3404" y="9422"/>
                  </a:cubicBezTo>
                  <a:cubicBezTo>
                    <a:pt x="3451" y="9415"/>
                    <a:pt x="3497" y="9407"/>
                    <a:pt x="3537" y="9407"/>
                  </a:cubicBezTo>
                  <a:close/>
                  <a:moveTo>
                    <a:pt x="4257" y="9417"/>
                  </a:moveTo>
                  <a:cubicBezTo>
                    <a:pt x="4323" y="9417"/>
                    <a:pt x="4370" y="9443"/>
                    <a:pt x="4370" y="9543"/>
                  </a:cubicBezTo>
                  <a:cubicBezTo>
                    <a:pt x="4370" y="9580"/>
                    <a:pt x="4308" y="9646"/>
                    <a:pt x="4272" y="9649"/>
                  </a:cubicBezTo>
                  <a:cubicBezTo>
                    <a:pt x="4266" y="9649"/>
                    <a:pt x="4260" y="9649"/>
                    <a:pt x="4254" y="9649"/>
                  </a:cubicBezTo>
                  <a:cubicBezTo>
                    <a:pt x="4130" y="9649"/>
                    <a:pt x="4118" y="9555"/>
                    <a:pt x="4136" y="9432"/>
                  </a:cubicBezTo>
                  <a:cubicBezTo>
                    <a:pt x="4180" y="9424"/>
                    <a:pt x="4221" y="9417"/>
                    <a:pt x="4257" y="9417"/>
                  </a:cubicBezTo>
                  <a:close/>
                  <a:moveTo>
                    <a:pt x="1660" y="9431"/>
                  </a:moveTo>
                  <a:cubicBezTo>
                    <a:pt x="1765" y="9431"/>
                    <a:pt x="1825" y="9499"/>
                    <a:pt x="1840" y="9634"/>
                  </a:cubicBezTo>
                  <a:cubicBezTo>
                    <a:pt x="1790" y="9651"/>
                    <a:pt x="1746" y="9659"/>
                    <a:pt x="1710" y="9659"/>
                  </a:cubicBezTo>
                  <a:cubicBezTo>
                    <a:pt x="1603" y="9659"/>
                    <a:pt x="1554" y="9588"/>
                    <a:pt x="1550" y="9450"/>
                  </a:cubicBezTo>
                  <a:cubicBezTo>
                    <a:pt x="1591" y="9437"/>
                    <a:pt x="1627" y="9431"/>
                    <a:pt x="1660" y="9431"/>
                  </a:cubicBezTo>
                  <a:close/>
                  <a:moveTo>
                    <a:pt x="6629" y="9313"/>
                  </a:moveTo>
                  <a:cubicBezTo>
                    <a:pt x="6508" y="9506"/>
                    <a:pt x="6241" y="9639"/>
                    <a:pt x="5979" y="9676"/>
                  </a:cubicBezTo>
                  <a:cubicBezTo>
                    <a:pt x="5973" y="9657"/>
                    <a:pt x="5966" y="9638"/>
                    <a:pt x="5959" y="9619"/>
                  </a:cubicBezTo>
                  <a:cubicBezTo>
                    <a:pt x="6183" y="9518"/>
                    <a:pt x="6405" y="9415"/>
                    <a:pt x="6629" y="9313"/>
                  </a:cubicBezTo>
                  <a:close/>
                  <a:moveTo>
                    <a:pt x="1368" y="9747"/>
                  </a:moveTo>
                  <a:cubicBezTo>
                    <a:pt x="1450" y="9747"/>
                    <a:pt x="1515" y="9790"/>
                    <a:pt x="1551" y="9930"/>
                  </a:cubicBezTo>
                  <a:cubicBezTo>
                    <a:pt x="1524" y="9934"/>
                    <a:pt x="1499" y="9936"/>
                    <a:pt x="1476" y="9936"/>
                  </a:cubicBezTo>
                  <a:cubicBezTo>
                    <a:pt x="1343" y="9936"/>
                    <a:pt x="1265" y="9880"/>
                    <a:pt x="1242" y="9770"/>
                  </a:cubicBezTo>
                  <a:cubicBezTo>
                    <a:pt x="1287" y="9757"/>
                    <a:pt x="1330" y="9747"/>
                    <a:pt x="1368" y="9747"/>
                  </a:cubicBezTo>
                  <a:close/>
                  <a:moveTo>
                    <a:pt x="1776" y="9774"/>
                  </a:moveTo>
                  <a:cubicBezTo>
                    <a:pt x="1852" y="9774"/>
                    <a:pt x="1907" y="9805"/>
                    <a:pt x="1925" y="9942"/>
                  </a:cubicBezTo>
                  <a:cubicBezTo>
                    <a:pt x="1874" y="9949"/>
                    <a:pt x="1825" y="9960"/>
                    <a:pt x="1782" y="9960"/>
                  </a:cubicBezTo>
                  <a:cubicBezTo>
                    <a:pt x="1711" y="9960"/>
                    <a:pt x="1654" y="9929"/>
                    <a:pt x="1625" y="9791"/>
                  </a:cubicBezTo>
                  <a:cubicBezTo>
                    <a:pt x="1679" y="9785"/>
                    <a:pt x="1731" y="9774"/>
                    <a:pt x="1776" y="9774"/>
                  </a:cubicBezTo>
                  <a:close/>
                  <a:moveTo>
                    <a:pt x="3876" y="9791"/>
                  </a:moveTo>
                  <a:cubicBezTo>
                    <a:pt x="3997" y="9791"/>
                    <a:pt x="4072" y="9865"/>
                    <a:pt x="4102" y="10013"/>
                  </a:cubicBezTo>
                  <a:cubicBezTo>
                    <a:pt x="4090" y="10013"/>
                    <a:pt x="4079" y="10014"/>
                    <a:pt x="4068" y="10014"/>
                  </a:cubicBezTo>
                  <a:cubicBezTo>
                    <a:pt x="3924" y="10014"/>
                    <a:pt x="3851" y="9941"/>
                    <a:pt x="3851" y="9792"/>
                  </a:cubicBezTo>
                  <a:cubicBezTo>
                    <a:pt x="3860" y="9792"/>
                    <a:pt x="3868" y="9791"/>
                    <a:pt x="3876" y="9791"/>
                  </a:cubicBezTo>
                  <a:close/>
                  <a:moveTo>
                    <a:pt x="3578" y="9758"/>
                  </a:moveTo>
                  <a:cubicBezTo>
                    <a:pt x="3582" y="9758"/>
                    <a:pt x="3586" y="9758"/>
                    <a:pt x="3590" y="9758"/>
                  </a:cubicBezTo>
                  <a:cubicBezTo>
                    <a:pt x="3746" y="9767"/>
                    <a:pt x="3740" y="9885"/>
                    <a:pt x="3750" y="10026"/>
                  </a:cubicBezTo>
                  <a:lnTo>
                    <a:pt x="3486" y="10026"/>
                  </a:lnTo>
                  <a:cubicBezTo>
                    <a:pt x="3477" y="9936"/>
                    <a:pt x="3470" y="9861"/>
                    <a:pt x="3463" y="9771"/>
                  </a:cubicBezTo>
                  <a:cubicBezTo>
                    <a:pt x="3511" y="9766"/>
                    <a:pt x="3545" y="9758"/>
                    <a:pt x="3578" y="9758"/>
                  </a:cubicBezTo>
                  <a:close/>
                  <a:moveTo>
                    <a:pt x="6645" y="9511"/>
                  </a:moveTo>
                  <a:lnTo>
                    <a:pt x="6645" y="9511"/>
                  </a:lnTo>
                  <a:cubicBezTo>
                    <a:pt x="6758" y="9639"/>
                    <a:pt x="6719" y="9714"/>
                    <a:pt x="6608" y="9767"/>
                  </a:cubicBezTo>
                  <a:cubicBezTo>
                    <a:pt x="6418" y="9859"/>
                    <a:pt x="6228" y="9947"/>
                    <a:pt x="6031" y="10039"/>
                  </a:cubicBezTo>
                  <a:cubicBezTo>
                    <a:pt x="5968" y="9915"/>
                    <a:pt x="5975" y="9837"/>
                    <a:pt x="6096" y="9781"/>
                  </a:cubicBezTo>
                  <a:cubicBezTo>
                    <a:pt x="6277" y="9696"/>
                    <a:pt x="6454" y="9604"/>
                    <a:pt x="6645" y="9511"/>
                  </a:cubicBezTo>
                  <a:close/>
                  <a:moveTo>
                    <a:pt x="4290" y="9768"/>
                  </a:moveTo>
                  <a:cubicBezTo>
                    <a:pt x="4371" y="9768"/>
                    <a:pt x="4420" y="9802"/>
                    <a:pt x="4424" y="9919"/>
                  </a:cubicBezTo>
                  <a:cubicBezTo>
                    <a:pt x="4426" y="9996"/>
                    <a:pt x="4398" y="10045"/>
                    <a:pt x="4331" y="10045"/>
                  </a:cubicBezTo>
                  <a:cubicBezTo>
                    <a:pt x="4323" y="10045"/>
                    <a:pt x="4314" y="10044"/>
                    <a:pt x="4304" y="10042"/>
                  </a:cubicBezTo>
                  <a:cubicBezTo>
                    <a:pt x="4136" y="10016"/>
                    <a:pt x="4205" y="9889"/>
                    <a:pt x="4185" y="9781"/>
                  </a:cubicBezTo>
                  <a:lnTo>
                    <a:pt x="4184" y="9781"/>
                  </a:lnTo>
                  <a:cubicBezTo>
                    <a:pt x="4224" y="9773"/>
                    <a:pt x="4259" y="9768"/>
                    <a:pt x="4290" y="9768"/>
                  </a:cubicBezTo>
                  <a:close/>
                  <a:moveTo>
                    <a:pt x="3330" y="9773"/>
                  </a:moveTo>
                  <a:cubicBezTo>
                    <a:pt x="3346" y="9853"/>
                    <a:pt x="3362" y="9934"/>
                    <a:pt x="3388" y="10066"/>
                  </a:cubicBezTo>
                  <a:cubicBezTo>
                    <a:pt x="3239" y="9967"/>
                    <a:pt x="3239" y="9879"/>
                    <a:pt x="3258" y="9785"/>
                  </a:cubicBezTo>
                  <a:cubicBezTo>
                    <a:pt x="3282" y="9781"/>
                    <a:pt x="3306" y="9777"/>
                    <a:pt x="3330" y="9773"/>
                  </a:cubicBezTo>
                  <a:close/>
                  <a:moveTo>
                    <a:pt x="1378" y="10078"/>
                  </a:moveTo>
                  <a:cubicBezTo>
                    <a:pt x="1512" y="10078"/>
                    <a:pt x="1586" y="10149"/>
                    <a:pt x="1600" y="10292"/>
                  </a:cubicBezTo>
                  <a:cubicBezTo>
                    <a:pt x="1570" y="10299"/>
                    <a:pt x="1542" y="10302"/>
                    <a:pt x="1516" y="10302"/>
                  </a:cubicBezTo>
                  <a:cubicBezTo>
                    <a:pt x="1398" y="10302"/>
                    <a:pt x="1327" y="10230"/>
                    <a:pt x="1304" y="10084"/>
                  </a:cubicBezTo>
                  <a:cubicBezTo>
                    <a:pt x="1330" y="10080"/>
                    <a:pt x="1355" y="10078"/>
                    <a:pt x="1378" y="10078"/>
                  </a:cubicBezTo>
                  <a:close/>
                  <a:moveTo>
                    <a:pt x="1850" y="10043"/>
                  </a:moveTo>
                  <a:cubicBezTo>
                    <a:pt x="1858" y="10043"/>
                    <a:pt x="1867" y="10043"/>
                    <a:pt x="1875" y="10045"/>
                  </a:cubicBezTo>
                  <a:cubicBezTo>
                    <a:pt x="2022" y="10070"/>
                    <a:pt x="1997" y="10195"/>
                    <a:pt x="2010" y="10320"/>
                  </a:cubicBezTo>
                  <a:lnTo>
                    <a:pt x="1741" y="10320"/>
                  </a:lnTo>
                  <a:cubicBezTo>
                    <a:pt x="1726" y="10237"/>
                    <a:pt x="1712" y="10163"/>
                    <a:pt x="1695" y="10072"/>
                  </a:cubicBezTo>
                  <a:cubicBezTo>
                    <a:pt x="1754" y="10062"/>
                    <a:pt x="1804" y="10043"/>
                    <a:pt x="1850" y="10043"/>
                  </a:cubicBezTo>
                  <a:close/>
                  <a:moveTo>
                    <a:pt x="4339" y="10158"/>
                  </a:moveTo>
                  <a:cubicBezTo>
                    <a:pt x="4470" y="10158"/>
                    <a:pt x="4446" y="10271"/>
                    <a:pt x="4449" y="10365"/>
                  </a:cubicBezTo>
                  <a:cubicBezTo>
                    <a:pt x="4435" y="10367"/>
                    <a:pt x="4422" y="10369"/>
                    <a:pt x="4410" y="10369"/>
                  </a:cubicBezTo>
                  <a:cubicBezTo>
                    <a:pt x="4320" y="10369"/>
                    <a:pt x="4273" y="10301"/>
                    <a:pt x="4269" y="10166"/>
                  </a:cubicBezTo>
                  <a:cubicBezTo>
                    <a:pt x="4296" y="10160"/>
                    <a:pt x="4319" y="10158"/>
                    <a:pt x="4339" y="10158"/>
                  </a:cubicBezTo>
                  <a:close/>
                  <a:moveTo>
                    <a:pt x="3396" y="10168"/>
                  </a:moveTo>
                  <a:cubicBezTo>
                    <a:pt x="3411" y="10237"/>
                    <a:pt x="3426" y="10308"/>
                    <a:pt x="3440" y="10378"/>
                  </a:cubicBezTo>
                  <a:cubicBezTo>
                    <a:pt x="3415" y="10384"/>
                    <a:pt x="3390" y="10391"/>
                    <a:pt x="3365" y="10397"/>
                  </a:cubicBezTo>
                  <a:cubicBezTo>
                    <a:pt x="3344" y="10329"/>
                    <a:pt x="3323" y="10260"/>
                    <a:pt x="3301" y="10192"/>
                  </a:cubicBezTo>
                  <a:cubicBezTo>
                    <a:pt x="3332" y="10184"/>
                    <a:pt x="3364" y="10176"/>
                    <a:pt x="3396" y="10168"/>
                  </a:cubicBezTo>
                  <a:close/>
                  <a:moveTo>
                    <a:pt x="6716" y="9790"/>
                  </a:moveTo>
                  <a:cubicBezTo>
                    <a:pt x="6734" y="9872"/>
                    <a:pt x="6747" y="9938"/>
                    <a:pt x="6766" y="10033"/>
                  </a:cubicBezTo>
                  <a:cubicBezTo>
                    <a:pt x="6528" y="10152"/>
                    <a:pt x="6289" y="10271"/>
                    <a:pt x="6037" y="10397"/>
                  </a:cubicBezTo>
                  <a:cubicBezTo>
                    <a:pt x="5973" y="10272"/>
                    <a:pt x="5964" y="10179"/>
                    <a:pt x="6090" y="10113"/>
                  </a:cubicBezTo>
                  <a:cubicBezTo>
                    <a:pt x="6291" y="10008"/>
                    <a:pt x="6493" y="9904"/>
                    <a:pt x="6716" y="9790"/>
                  </a:cubicBezTo>
                  <a:close/>
                  <a:moveTo>
                    <a:pt x="3673" y="10154"/>
                  </a:moveTo>
                  <a:cubicBezTo>
                    <a:pt x="3761" y="10154"/>
                    <a:pt x="3816" y="10206"/>
                    <a:pt x="3816" y="10349"/>
                  </a:cubicBezTo>
                  <a:cubicBezTo>
                    <a:pt x="3724" y="10380"/>
                    <a:pt x="3665" y="10400"/>
                    <a:pt x="3627" y="10400"/>
                  </a:cubicBezTo>
                  <a:cubicBezTo>
                    <a:pt x="3559" y="10400"/>
                    <a:pt x="3556" y="10340"/>
                    <a:pt x="3551" y="10177"/>
                  </a:cubicBezTo>
                  <a:cubicBezTo>
                    <a:pt x="3596" y="10163"/>
                    <a:pt x="3637" y="10154"/>
                    <a:pt x="3673" y="10154"/>
                  </a:cubicBezTo>
                  <a:close/>
                  <a:moveTo>
                    <a:pt x="4038" y="10157"/>
                  </a:moveTo>
                  <a:cubicBezTo>
                    <a:pt x="4159" y="10157"/>
                    <a:pt x="4160" y="10264"/>
                    <a:pt x="4158" y="10380"/>
                  </a:cubicBezTo>
                  <a:cubicBezTo>
                    <a:pt x="4110" y="10398"/>
                    <a:pt x="4068" y="10408"/>
                    <a:pt x="4032" y="10408"/>
                  </a:cubicBezTo>
                  <a:cubicBezTo>
                    <a:pt x="3960" y="10408"/>
                    <a:pt x="3914" y="10367"/>
                    <a:pt x="3906" y="10268"/>
                  </a:cubicBezTo>
                  <a:cubicBezTo>
                    <a:pt x="3903" y="10234"/>
                    <a:pt x="3960" y="10166"/>
                    <a:pt x="3997" y="10160"/>
                  </a:cubicBezTo>
                  <a:cubicBezTo>
                    <a:pt x="4012" y="10158"/>
                    <a:pt x="4026" y="10157"/>
                    <a:pt x="4038" y="10157"/>
                  </a:cubicBezTo>
                  <a:close/>
                  <a:moveTo>
                    <a:pt x="1470" y="10471"/>
                  </a:moveTo>
                  <a:cubicBezTo>
                    <a:pt x="1592" y="10471"/>
                    <a:pt x="1663" y="10532"/>
                    <a:pt x="1683" y="10655"/>
                  </a:cubicBezTo>
                  <a:cubicBezTo>
                    <a:pt x="1649" y="10663"/>
                    <a:pt x="1618" y="10666"/>
                    <a:pt x="1590" y="10666"/>
                  </a:cubicBezTo>
                  <a:cubicBezTo>
                    <a:pt x="1475" y="10666"/>
                    <a:pt x="1404" y="10604"/>
                    <a:pt x="1379" y="10480"/>
                  </a:cubicBezTo>
                  <a:cubicBezTo>
                    <a:pt x="1412" y="10474"/>
                    <a:pt x="1442" y="10471"/>
                    <a:pt x="1470" y="10471"/>
                  </a:cubicBezTo>
                  <a:close/>
                  <a:moveTo>
                    <a:pt x="1852" y="10459"/>
                  </a:moveTo>
                  <a:cubicBezTo>
                    <a:pt x="1993" y="10459"/>
                    <a:pt x="2065" y="10529"/>
                    <a:pt x="2069" y="10669"/>
                  </a:cubicBezTo>
                  <a:cubicBezTo>
                    <a:pt x="2052" y="10671"/>
                    <a:pt x="2037" y="10672"/>
                    <a:pt x="2022" y="10672"/>
                  </a:cubicBezTo>
                  <a:cubicBezTo>
                    <a:pt x="1893" y="10672"/>
                    <a:pt x="1816" y="10602"/>
                    <a:pt x="1788" y="10464"/>
                  </a:cubicBezTo>
                  <a:cubicBezTo>
                    <a:pt x="1811" y="10461"/>
                    <a:pt x="1832" y="10459"/>
                    <a:pt x="1852" y="10459"/>
                  </a:cubicBezTo>
                  <a:close/>
                  <a:moveTo>
                    <a:pt x="3637" y="10535"/>
                  </a:moveTo>
                  <a:cubicBezTo>
                    <a:pt x="3772" y="10535"/>
                    <a:pt x="3850" y="10593"/>
                    <a:pt x="3871" y="10710"/>
                  </a:cubicBezTo>
                  <a:cubicBezTo>
                    <a:pt x="3839" y="10718"/>
                    <a:pt x="3810" y="10722"/>
                    <a:pt x="3784" y="10722"/>
                  </a:cubicBezTo>
                  <a:cubicBezTo>
                    <a:pt x="3682" y="10722"/>
                    <a:pt x="3618" y="10661"/>
                    <a:pt x="3594" y="10537"/>
                  </a:cubicBezTo>
                  <a:cubicBezTo>
                    <a:pt x="3609" y="10536"/>
                    <a:pt x="3623" y="10535"/>
                    <a:pt x="3637" y="10535"/>
                  </a:cubicBezTo>
                  <a:close/>
                  <a:moveTo>
                    <a:pt x="4052" y="10545"/>
                  </a:moveTo>
                  <a:cubicBezTo>
                    <a:pt x="4144" y="10545"/>
                    <a:pt x="4194" y="10606"/>
                    <a:pt x="4200" y="10728"/>
                  </a:cubicBezTo>
                  <a:cubicBezTo>
                    <a:pt x="4189" y="10729"/>
                    <a:pt x="4179" y="10729"/>
                    <a:pt x="4169" y="10729"/>
                  </a:cubicBezTo>
                  <a:cubicBezTo>
                    <a:pt x="4066" y="10729"/>
                    <a:pt x="3996" y="10673"/>
                    <a:pt x="3964" y="10560"/>
                  </a:cubicBezTo>
                  <a:cubicBezTo>
                    <a:pt x="3997" y="10550"/>
                    <a:pt x="4026" y="10545"/>
                    <a:pt x="4052" y="10545"/>
                  </a:cubicBezTo>
                  <a:close/>
                  <a:moveTo>
                    <a:pt x="4322" y="10517"/>
                  </a:moveTo>
                  <a:lnTo>
                    <a:pt x="4322" y="10517"/>
                  </a:lnTo>
                  <a:cubicBezTo>
                    <a:pt x="4534" y="10522"/>
                    <a:pt x="4489" y="10641"/>
                    <a:pt x="4468" y="10778"/>
                  </a:cubicBezTo>
                  <a:cubicBezTo>
                    <a:pt x="4291" y="10723"/>
                    <a:pt x="4311" y="10629"/>
                    <a:pt x="4322" y="10517"/>
                  </a:cubicBezTo>
                  <a:close/>
                  <a:moveTo>
                    <a:pt x="3457" y="10515"/>
                  </a:moveTo>
                  <a:cubicBezTo>
                    <a:pt x="3475" y="10586"/>
                    <a:pt x="3493" y="10657"/>
                    <a:pt x="3524" y="10779"/>
                  </a:cubicBezTo>
                  <a:cubicBezTo>
                    <a:pt x="3357" y="10705"/>
                    <a:pt x="3336" y="10632"/>
                    <a:pt x="3379" y="10534"/>
                  </a:cubicBezTo>
                  <a:cubicBezTo>
                    <a:pt x="3405" y="10528"/>
                    <a:pt x="3431" y="10521"/>
                    <a:pt x="3457" y="10515"/>
                  </a:cubicBezTo>
                  <a:close/>
                  <a:moveTo>
                    <a:pt x="8378" y="8949"/>
                  </a:moveTo>
                  <a:lnTo>
                    <a:pt x="8378" y="8949"/>
                  </a:lnTo>
                  <a:cubicBezTo>
                    <a:pt x="8526" y="9189"/>
                    <a:pt x="8352" y="9302"/>
                    <a:pt x="8222" y="9431"/>
                  </a:cubicBezTo>
                  <a:cubicBezTo>
                    <a:pt x="8286" y="9412"/>
                    <a:pt x="8351" y="9392"/>
                    <a:pt x="8426" y="9369"/>
                  </a:cubicBezTo>
                  <a:lnTo>
                    <a:pt x="8426" y="9369"/>
                  </a:lnTo>
                  <a:cubicBezTo>
                    <a:pt x="8541" y="9537"/>
                    <a:pt x="8442" y="9664"/>
                    <a:pt x="8354" y="9794"/>
                  </a:cubicBezTo>
                  <a:cubicBezTo>
                    <a:pt x="8509" y="9801"/>
                    <a:pt x="8486" y="9921"/>
                    <a:pt x="8458" y="10002"/>
                  </a:cubicBezTo>
                  <a:cubicBezTo>
                    <a:pt x="8432" y="10078"/>
                    <a:pt x="8354" y="10135"/>
                    <a:pt x="8300" y="10201"/>
                  </a:cubicBezTo>
                  <a:cubicBezTo>
                    <a:pt x="8348" y="10195"/>
                    <a:pt x="8397" y="10189"/>
                    <a:pt x="8470" y="10180"/>
                  </a:cubicBezTo>
                  <a:lnTo>
                    <a:pt x="8470" y="10180"/>
                  </a:lnTo>
                  <a:cubicBezTo>
                    <a:pt x="8461" y="10561"/>
                    <a:pt x="8073" y="10569"/>
                    <a:pt x="7940" y="10811"/>
                  </a:cubicBezTo>
                  <a:cubicBezTo>
                    <a:pt x="7778" y="10682"/>
                    <a:pt x="7906" y="10600"/>
                    <a:pt x="7940" y="10511"/>
                  </a:cubicBezTo>
                  <a:cubicBezTo>
                    <a:pt x="7902" y="10481"/>
                    <a:pt x="7830" y="10448"/>
                    <a:pt x="7832" y="10421"/>
                  </a:cubicBezTo>
                  <a:cubicBezTo>
                    <a:pt x="7835" y="10339"/>
                    <a:pt x="7851" y="10246"/>
                    <a:pt x="7896" y="10180"/>
                  </a:cubicBezTo>
                  <a:cubicBezTo>
                    <a:pt x="7954" y="10097"/>
                    <a:pt x="8046" y="10038"/>
                    <a:pt x="8123" y="9967"/>
                  </a:cubicBezTo>
                  <a:lnTo>
                    <a:pt x="8123" y="9967"/>
                  </a:lnTo>
                  <a:cubicBezTo>
                    <a:pt x="8038" y="10004"/>
                    <a:pt x="7952" y="10041"/>
                    <a:pt x="7853" y="10084"/>
                  </a:cubicBezTo>
                  <a:cubicBezTo>
                    <a:pt x="7780" y="9947"/>
                    <a:pt x="7815" y="9827"/>
                    <a:pt x="7887" y="9708"/>
                  </a:cubicBezTo>
                  <a:cubicBezTo>
                    <a:pt x="7758" y="9515"/>
                    <a:pt x="7755" y="9414"/>
                    <a:pt x="7891" y="9305"/>
                  </a:cubicBezTo>
                  <a:cubicBezTo>
                    <a:pt x="8047" y="9181"/>
                    <a:pt x="8213" y="9069"/>
                    <a:pt x="8378" y="8949"/>
                  </a:cubicBezTo>
                  <a:close/>
                  <a:moveTo>
                    <a:pt x="1606" y="10787"/>
                  </a:moveTo>
                  <a:cubicBezTo>
                    <a:pt x="1665" y="10787"/>
                    <a:pt x="1718" y="10816"/>
                    <a:pt x="1765" y="10895"/>
                  </a:cubicBezTo>
                  <a:cubicBezTo>
                    <a:pt x="1712" y="10920"/>
                    <a:pt x="1663" y="10932"/>
                    <a:pt x="1619" y="10932"/>
                  </a:cubicBezTo>
                  <a:cubicBezTo>
                    <a:pt x="1548" y="10932"/>
                    <a:pt x="1490" y="10900"/>
                    <a:pt x="1444" y="10835"/>
                  </a:cubicBezTo>
                  <a:cubicBezTo>
                    <a:pt x="1502" y="10808"/>
                    <a:pt x="1556" y="10787"/>
                    <a:pt x="1606" y="10787"/>
                  </a:cubicBezTo>
                  <a:close/>
                  <a:moveTo>
                    <a:pt x="1938" y="10801"/>
                  </a:moveTo>
                  <a:cubicBezTo>
                    <a:pt x="2059" y="10801"/>
                    <a:pt x="2124" y="10862"/>
                    <a:pt x="2135" y="10985"/>
                  </a:cubicBezTo>
                  <a:cubicBezTo>
                    <a:pt x="2096" y="10991"/>
                    <a:pt x="2058" y="10996"/>
                    <a:pt x="2023" y="10996"/>
                  </a:cubicBezTo>
                  <a:cubicBezTo>
                    <a:pt x="1930" y="10996"/>
                    <a:pt x="1861" y="10959"/>
                    <a:pt x="1856" y="10809"/>
                  </a:cubicBezTo>
                  <a:cubicBezTo>
                    <a:pt x="1885" y="10803"/>
                    <a:pt x="1913" y="10801"/>
                    <a:pt x="1938" y="10801"/>
                  </a:cubicBezTo>
                  <a:close/>
                  <a:moveTo>
                    <a:pt x="3778" y="10914"/>
                  </a:moveTo>
                  <a:cubicBezTo>
                    <a:pt x="3846" y="10914"/>
                    <a:pt x="3901" y="10949"/>
                    <a:pt x="3941" y="11018"/>
                  </a:cubicBezTo>
                  <a:cubicBezTo>
                    <a:pt x="3890" y="11027"/>
                    <a:pt x="3844" y="11035"/>
                    <a:pt x="3803" y="11035"/>
                  </a:cubicBezTo>
                  <a:cubicBezTo>
                    <a:pt x="3740" y="11035"/>
                    <a:pt x="3690" y="11015"/>
                    <a:pt x="3652" y="10945"/>
                  </a:cubicBezTo>
                  <a:cubicBezTo>
                    <a:pt x="3699" y="10924"/>
                    <a:pt x="3740" y="10914"/>
                    <a:pt x="3778" y="10914"/>
                  </a:cubicBezTo>
                  <a:close/>
                  <a:moveTo>
                    <a:pt x="4457" y="10885"/>
                  </a:moveTo>
                  <a:cubicBezTo>
                    <a:pt x="4458" y="10885"/>
                    <a:pt x="4459" y="10885"/>
                    <a:pt x="4459" y="10885"/>
                  </a:cubicBezTo>
                  <a:cubicBezTo>
                    <a:pt x="4471" y="10936"/>
                    <a:pt x="4479" y="10988"/>
                    <a:pt x="4489" y="11041"/>
                  </a:cubicBezTo>
                  <a:cubicBezTo>
                    <a:pt x="4461" y="11043"/>
                    <a:pt x="4433" y="11045"/>
                    <a:pt x="4405" y="11049"/>
                  </a:cubicBezTo>
                  <a:cubicBezTo>
                    <a:pt x="4405" y="10997"/>
                    <a:pt x="4404" y="10944"/>
                    <a:pt x="4408" y="10892"/>
                  </a:cubicBezTo>
                  <a:cubicBezTo>
                    <a:pt x="4408" y="10889"/>
                    <a:pt x="4449" y="10885"/>
                    <a:pt x="4457" y="10885"/>
                  </a:cubicBezTo>
                  <a:close/>
                  <a:moveTo>
                    <a:pt x="4029" y="10850"/>
                  </a:moveTo>
                  <a:lnTo>
                    <a:pt x="4029" y="10850"/>
                  </a:lnTo>
                  <a:cubicBezTo>
                    <a:pt x="4129" y="10893"/>
                    <a:pt x="4197" y="10923"/>
                    <a:pt x="4265" y="10953"/>
                  </a:cubicBezTo>
                  <a:cubicBezTo>
                    <a:pt x="4249" y="10985"/>
                    <a:pt x="4240" y="11039"/>
                    <a:pt x="4217" y="11047"/>
                  </a:cubicBezTo>
                  <a:cubicBezTo>
                    <a:pt x="4196" y="11052"/>
                    <a:pt x="4176" y="11056"/>
                    <a:pt x="4157" y="11056"/>
                  </a:cubicBezTo>
                  <a:cubicBezTo>
                    <a:pt x="4089" y="11056"/>
                    <a:pt x="4038" y="11010"/>
                    <a:pt x="4029" y="10850"/>
                  </a:cubicBezTo>
                  <a:close/>
                  <a:moveTo>
                    <a:pt x="6760" y="10149"/>
                  </a:moveTo>
                  <a:lnTo>
                    <a:pt x="6760" y="10149"/>
                  </a:lnTo>
                  <a:cubicBezTo>
                    <a:pt x="6791" y="10283"/>
                    <a:pt x="6905" y="10400"/>
                    <a:pt x="6733" y="10512"/>
                  </a:cubicBezTo>
                  <a:cubicBezTo>
                    <a:pt x="6844" y="10513"/>
                    <a:pt x="6872" y="10567"/>
                    <a:pt x="6817" y="10660"/>
                  </a:cubicBezTo>
                  <a:cubicBezTo>
                    <a:pt x="6790" y="10704"/>
                    <a:pt x="6747" y="10740"/>
                    <a:pt x="6710" y="10779"/>
                  </a:cubicBezTo>
                  <a:lnTo>
                    <a:pt x="6710" y="10779"/>
                  </a:lnTo>
                  <a:cubicBezTo>
                    <a:pt x="6589" y="10836"/>
                    <a:pt x="6466" y="10892"/>
                    <a:pt x="6346" y="10954"/>
                  </a:cubicBezTo>
                  <a:cubicBezTo>
                    <a:pt x="6250" y="11004"/>
                    <a:pt x="6158" y="11060"/>
                    <a:pt x="6060" y="11114"/>
                  </a:cubicBezTo>
                  <a:cubicBezTo>
                    <a:pt x="5938" y="10962"/>
                    <a:pt x="6077" y="10903"/>
                    <a:pt x="6139" y="10820"/>
                  </a:cubicBezTo>
                  <a:cubicBezTo>
                    <a:pt x="5964" y="10724"/>
                    <a:pt x="5943" y="10566"/>
                    <a:pt x="6102" y="10478"/>
                  </a:cubicBezTo>
                  <a:cubicBezTo>
                    <a:pt x="6309" y="10362"/>
                    <a:pt x="6526" y="10265"/>
                    <a:pt x="6760" y="10149"/>
                  </a:cubicBezTo>
                  <a:close/>
                  <a:moveTo>
                    <a:pt x="4959" y="4645"/>
                  </a:moveTo>
                  <a:cubicBezTo>
                    <a:pt x="5140" y="4645"/>
                    <a:pt x="5198" y="4761"/>
                    <a:pt x="5223" y="4892"/>
                  </a:cubicBezTo>
                  <a:cubicBezTo>
                    <a:pt x="5287" y="5219"/>
                    <a:pt x="5350" y="5547"/>
                    <a:pt x="5389" y="5878"/>
                  </a:cubicBezTo>
                  <a:cubicBezTo>
                    <a:pt x="5508" y="6883"/>
                    <a:pt x="5636" y="7889"/>
                    <a:pt x="5725" y="8897"/>
                  </a:cubicBezTo>
                  <a:cubicBezTo>
                    <a:pt x="5793" y="9671"/>
                    <a:pt x="5809" y="10450"/>
                    <a:pt x="5849" y="11227"/>
                  </a:cubicBezTo>
                  <a:cubicBezTo>
                    <a:pt x="5824" y="11230"/>
                    <a:pt x="5800" y="11232"/>
                    <a:pt x="5776" y="11235"/>
                  </a:cubicBezTo>
                  <a:cubicBezTo>
                    <a:pt x="5487" y="9042"/>
                    <a:pt x="5198" y="6849"/>
                    <a:pt x="4907" y="4648"/>
                  </a:cubicBezTo>
                  <a:cubicBezTo>
                    <a:pt x="4926" y="4646"/>
                    <a:pt x="4943" y="4645"/>
                    <a:pt x="4959" y="4645"/>
                  </a:cubicBezTo>
                  <a:close/>
                  <a:moveTo>
                    <a:pt x="1672" y="11072"/>
                  </a:moveTo>
                  <a:cubicBezTo>
                    <a:pt x="1747" y="11072"/>
                    <a:pt x="1804" y="11102"/>
                    <a:pt x="1828" y="11235"/>
                  </a:cubicBezTo>
                  <a:cubicBezTo>
                    <a:pt x="1772" y="11245"/>
                    <a:pt x="1717" y="11264"/>
                    <a:pt x="1664" y="11264"/>
                  </a:cubicBezTo>
                  <a:cubicBezTo>
                    <a:pt x="1592" y="11264"/>
                    <a:pt x="1525" y="11229"/>
                    <a:pt x="1473" y="11093"/>
                  </a:cubicBezTo>
                  <a:cubicBezTo>
                    <a:pt x="1545" y="11090"/>
                    <a:pt x="1614" y="11072"/>
                    <a:pt x="1672" y="11072"/>
                  </a:cubicBezTo>
                  <a:close/>
                  <a:moveTo>
                    <a:pt x="2004" y="11105"/>
                  </a:moveTo>
                  <a:cubicBezTo>
                    <a:pt x="2120" y="11105"/>
                    <a:pt x="2179" y="11168"/>
                    <a:pt x="2182" y="11295"/>
                  </a:cubicBezTo>
                  <a:cubicBezTo>
                    <a:pt x="2165" y="11296"/>
                    <a:pt x="2148" y="11296"/>
                    <a:pt x="2132" y="11296"/>
                  </a:cubicBezTo>
                  <a:cubicBezTo>
                    <a:pt x="2019" y="11296"/>
                    <a:pt x="1928" y="11276"/>
                    <a:pt x="1923" y="11113"/>
                  </a:cubicBezTo>
                  <a:cubicBezTo>
                    <a:pt x="1953" y="11108"/>
                    <a:pt x="1979" y="11105"/>
                    <a:pt x="2004" y="11105"/>
                  </a:cubicBezTo>
                  <a:close/>
                  <a:moveTo>
                    <a:pt x="3548" y="11131"/>
                  </a:moveTo>
                  <a:cubicBezTo>
                    <a:pt x="3581" y="11198"/>
                    <a:pt x="3613" y="11264"/>
                    <a:pt x="3656" y="11352"/>
                  </a:cubicBezTo>
                  <a:cubicBezTo>
                    <a:pt x="3622" y="11358"/>
                    <a:pt x="3594" y="11361"/>
                    <a:pt x="3571" y="11361"/>
                  </a:cubicBezTo>
                  <a:cubicBezTo>
                    <a:pt x="3428" y="11361"/>
                    <a:pt x="3463" y="11255"/>
                    <a:pt x="3462" y="11176"/>
                  </a:cubicBezTo>
                  <a:cubicBezTo>
                    <a:pt x="3490" y="11161"/>
                    <a:pt x="3519" y="11146"/>
                    <a:pt x="3548" y="11131"/>
                  </a:cubicBezTo>
                  <a:close/>
                  <a:moveTo>
                    <a:pt x="3793" y="11175"/>
                  </a:moveTo>
                  <a:cubicBezTo>
                    <a:pt x="3906" y="11175"/>
                    <a:pt x="3972" y="11243"/>
                    <a:pt x="3991" y="11376"/>
                  </a:cubicBezTo>
                  <a:cubicBezTo>
                    <a:pt x="3826" y="11374"/>
                    <a:pt x="3737" y="11308"/>
                    <a:pt x="3725" y="11182"/>
                  </a:cubicBezTo>
                  <a:cubicBezTo>
                    <a:pt x="3749" y="11177"/>
                    <a:pt x="3772" y="11175"/>
                    <a:pt x="3793" y="11175"/>
                  </a:cubicBezTo>
                  <a:close/>
                  <a:moveTo>
                    <a:pt x="4129" y="11180"/>
                  </a:moveTo>
                  <a:cubicBezTo>
                    <a:pt x="4248" y="11180"/>
                    <a:pt x="4317" y="11262"/>
                    <a:pt x="4338" y="11425"/>
                  </a:cubicBezTo>
                  <a:cubicBezTo>
                    <a:pt x="4254" y="11415"/>
                    <a:pt x="4173" y="11430"/>
                    <a:pt x="4146" y="11399"/>
                  </a:cubicBezTo>
                  <a:cubicBezTo>
                    <a:pt x="4101" y="11344"/>
                    <a:pt x="4090" y="11262"/>
                    <a:pt x="4063" y="11187"/>
                  </a:cubicBezTo>
                  <a:cubicBezTo>
                    <a:pt x="4086" y="11182"/>
                    <a:pt x="4108" y="11180"/>
                    <a:pt x="4129" y="11180"/>
                  </a:cubicBezTo>
                  <a:close/>
                  <a:moveTo>
                    <a:pt x="4521" y="11141"/>
                  </a:moveTo>
                  <a:lnTo>
                    <a:pt x="4521" y="11470"/>
                  </a:lnTo>
                  <a:cubicBezTo>
                    <a:pt x="4454" y="11325"/>
                    <a:pt x="4454" y="11215"/>
                    <a:pt x="4521" y="11141"/>
                  </a:cubicBezTo>
                  <a:close/>
                  <a:moveTo>
                    <a:pt x="1661" y="11401"/>
                  </a:moveTo>
                  <a:cubicBezTo>
                    <a:pt x="1800" y="11401"/>
                    <a:pt x="1879" y="11474"/>
                    <a:pt x="1898" y="11621"/>
                  </a:cubicBezTo>
                  <a:cubicBezTo>
                    <a:pt x="1889" y="11622"/>
                    <a:pt x="1881" y="11622"/>
                    <a:pt x="1872" y="11622"/>
                  </a:cubicBezTo>
                  <a:cubicBezTo>
                    <a:pt x="1691" y="11622"/>
                    <a:pt x="1589" y="11550"/>
                    <a:pt x="1567" y="11411"/>
                  </a:cubicBezTo>
                  <a:cubicBezTo>
                    <a:pt x="1601" y="11404"/>
                    <a:pt x="1632" y="11401"/>
                    <a:pt x="1661" y="11401"/>
                  </a:cubicBezTo>
                  <a:close/>
                  <a:moveTo>
                    <a:pt x="2157" y="11391"/>
                  </a:moveTo>
                  <a:cubicBezTo>
                    <a:pt x="2260" y="11391"/>
                    <a:pt x="2253" y="11452"/>
                    <a:pt x="2213" y="11656"/>
                  </a:cubicBezTo>
                  <a:cubicBezTo>
                    <a:pt x="2184" y="11662"/>
                    <a:pt x="2159" y="11665"/>
                    <a:pt x="2137" y="11665"/>
                  </a:cubicBezTo>
                  <a:cubicBezTo>
                    <a:pt x="1996" y="11665"/>
                    <a:pt x="2001" y="11534"/>
                    <a:pt x="1988" y="11413"/>
                  </a:cubicBezTo>
                  <a:cubicBezTo>
                    <a:pt x="2063" y="11400"/>
                    <a:pt x="2118" y="11391"/>
                    <a:pt x="2157" y="11391"/>
                  </a:cubicBezTo>
                  <a:close/>
                  <a:moveTo>
                    <a:pt x="3884" y="11519"/>
                  </a:moveTo>
                  <a:cubicBezTo>
                    <a:pt x="3978" y="11519"/>
                    <a:pt x="4056" y="11535"/>
                    <a:pt x="4059" y="11690"/>
                  </a:cubicBezTo>
                  <a:cubicBezTo>
                    <a:pt x="4034" y="11694"/>
                    <a:pt x="4010" y="11696"/>
                    <a:pt x="3988" y="11696"/>
                  </a:cubicBezTo>
                  <a:cubicBezTo>
                    <a:pt x="3872" y="11696"/>
                    <a:pt x="3807" y="11638"/>
                    <a:pt x="3793" y="11520"/>
                  </a:cubicBezTo>
                  <a:lnTo>
                    <a:pt x="3793" y="11520"/>
                  </a:lnTo>
                  <a:cubicBezTo>
                    <a:pt x="3797" y="11520"/>
                    <a:pt x="3802" y="11520"/>
                    <a:pt x="3806" y="11520"/>
                  </a:cubicBezTo>
                  <a:cubicBezTo>
                    <a:pt x="3833" y="11520"/>
                    <a:pt x="3859" y="11519"/>
                    <a:pt x="3884" y="11519"/>
                  </a:cubicBezTo>
                  <a:close/>
                  <a:moveTo>
                    <a:pt x="3558" y="11463"/>
                  </a:moveTo>
                  <a:cubicBezTo>
                    <a:pt x="3615" y="11527"/>
                    <a:pt x="3663" y="11563"/>
                    <a:pt x="3680" y="11610"/>
                  </a:cubicBezTo>
                  <a:cubicBezTo>
                    <a:pt x="3686" y="11630"/>
                    <a:pt x="3621" y="11701"/>
                    <a:pt x="3605" y="11701"/>
                  </a:cubicBezTo>
                  <a:cubicBezTo>
                    <a:pt x="3604" y="11701"/>
                    <a:pt x="3604" y="11701"/>
                    <a:pt x="3603" y="11701"/>
                  </a:cubicBezTo>
                  <a:cubicBezTo>
                    <a:pt x="3557" y="11683"/>
                    <a:pt x="3507" y="11646"/>
                    <a:pt x="3486" y="11603"/>
                  </a:cubicBezTo>
                  <a:cubicBezTo>
                    <a:pt x="3475" y="11581"/>
                    <a:pt x="3521" y="11530"/>
                    <a:pt x="3558" y="11463"/>
                  </a:cubicBezTo>
                  <a:close/>
                  <a:moveTo>
                    <a:pt x="4157" y="11537"/>
                  </a:moveTo>
                  <a:cubicBezTo>
                    <a:pt x="4239" y="11562"/>
                    <a:pt x="4309" y="11583"/>
                    <a:pt x="4379" y="11606"/>
                  </a:cubicBezTo>
                  <a:cubicBezTo>
                    <a:pt x="4360" y="11644"/>
                    <a:pt x="4349" y="11709"/>
                    <a:pt x="4322" y="11718"/>
                  </a:cubicBezTo>
                  <a:cubicBezTo>
                    <a:pt x="4302" y="11723"/>
                    <a:pt x="4284" y="11726"/>
                    <a:pt x="4267" y="11726"/>
                  </a:cubicBezTo>
                  <a:cubicBezTo>
                    <a:pt x="4194" y="11726"/>
                    <a:pt x="4153" y="11671"/>
                    <a:pt x="4157" y="11537"/>
                  </a:cubicBezTo>
                  <a:close/>
                  <a:moveTo>
                    <a:pt x="1760" y="11773"/>
                  </a:moveTo>
                  <a:cubicBezTo>
                    <a:pt x="1876" y="11773"/>
                    <a:pt x="1948" y="11831"/>
                    <a:pt x="1977" y="11945"/>
                  </a:cubicBezTo>
                  <a:cubicBezTo>
                    <a:pt x="1941" y="11951"/>
                    <a:pt x="1907" y="11954"/>
                    <a:pt x="1877" y="11954"/>
                  </a:cubicBezTo>
                  <a:cubicBezTo>
                    <a:pt x="1749" y="11954"/>
                    <a:pt x="1673" y="11898"/>
                    <a:pt x="1652" y="11787"/>
                  </a:cubicBezTo>
                  <a:cubicBezTo>
                    <a:pt x="1692" y="11777"/>
                    <a:pt x="1728" y="11773"/>
                    <a:pt x="1760" y="11773"/>
                  </a:cubicBezTo>
                  <a:close/>
                  <a:moveTo>
                    <a:pt x="2191" y="11760"/>
                  </a:moveTo>
                  <a:cubicBezTo>
                    <a:pt x="2303" y="11760"/>
                    <a:pt x="2309" y="11853"/>
                    <a:pt x="2302" y="11958"/>
                  </a:cubicBezTo>
                  <a:cubicBezTo>
                    <a:pt x="2259" y="11977"/>
                    <a:pt x="2216" y="11993"/>
                    <a:pt x="2180" y="11993"/>
                  </a:cubicBezTo>
                  <a:cubicBezTo>
                    <a:pt x="2133" y="11993"/>
                    <a:pt x="2096" y="11966"/>
                    <a:pt x="2083" y="11883"/>
                  </a:cubicBezTo>
                  <a:cubicBezTo>
                    <a:pt x="2077" y="11846"/>
                    <a:pt x="2128" y="11766"/>
                    <a:pt x="2160" y="11762"/>
                  </a:cubicBezTo>
                  <a:cubicBezTo>
                    <a:pt x="2171" y="11760"/>
                    <a:pt x="2182" y="11760"/>
                    <a:pt x="2191" y="11760"/>
                  </a:cubicBezTo>
                  <a:close/>
                  <a:moveTo>
                    <a:pt x="3907" y="11834"/>
                  </a:moveTo>
                  <a:cubicBezTo>
                    <a:pt x="4019" y="11834"/>
                    <a:pt x="4088" y="11888"/>
                    <a:pt x="4111" y="11995"/>
                  </a:cubicBezTo>
                  <a:cubicBezTo>
                    <a:pt x="4079" y="12002"/>
                    <a:pt x="4049" y="12005"/>
                    <a:pt x="4023" y="12005"/>
                  </a:cubicBezTo>
                  <a:cubicBezTo>
                    <a:pt x="3916" y="12005"/>
                    <a:pt x="3859" y="11949"/>
                    <a:pt x="3852" y="11838"/>
                  </a:cubicBezTo>
                  <a:cubicBezTo>
                    <a:pt x="3871" y="11835"/>
                    <a:pt x="3890" y="11834"/>
                    <a:pt x="3907" y="11834"/>
                  </a:cubicBezTo>
                  <a:close/>
                  <a:moveTo>
                    <a:pt x="4325" y="11809"/>
                  </a:moveTo>
                  <a:cubicBezTo>
                    <a:pt x="4410" y="11809"/>
                    <a:pt x="4449" y="11869"/>
                    <a:pt x="4434" y="12013"/>
                  </a:cubicBezTo>
                  <a:cubicBezTo>
                    <a:pt x="4392" y="12026"/>
                    <a:pt x="4356" y="12033"/>
                    <a:pt x="4325" y="12033"/>
                  </a:cubicBezTo>
                  <a:cubicBezTo>
                    <a:pt x="4239" y="12033"/>
                    <a:pt x="4196" y="11976"/>
                    <a:pt x="4208" y="11834"/>
                  </a:cubicBezTo>
                  <a:cubicBezTo>
                    <a:pt x="4253" y="11818"/>
                    <a:pt x="4293" y="11809"/>
                    <a:pt x="4325" y="11809"/>
                  </a:cubicBezTo>
                  <a:close/>
                  <a:moveTo>
                    <a:pt x="3627" y="11810"/>
                  </a:moveTo>
                  <a:cubicBezTo>
                    <a:pt x="3734" y="11810"/>
                    <a:pt x="3751" y="11892"/>
                    <a:pt x="3737" y="11998"/>
                  </a:cubicBezTo>
                  <a:cubicBezTo>
                    <a:pt x="3693" y="12018"/>
                    <a:pt x="3650" y="12034"/>
                    <a:pt x="3615" y="12034"/>
                  </a:cubicBezTo>
                  <a:cubicBezTo>
                    <a:pt x="3568" y="12034"/>
                    <a:pt x="3533" y="12005"/>
                    <a:pt x="3525" y="11915"/>
                  </a:cubicBezTo>
                  <a:cubicBezTo>
                    <a:pt x="3521" y="11882"/>
                    <a:pt x="3564" y="11816"/>
                    <a:pt x="3592" y="11813"/>
                  </a:cubicBezTo>
                  <a:cubicBezTo>
                    <a:pt x="3604" y="11811"/>
                    <a:pt x="3616" y="11810"/>
                    <a:pt x="3627" y="11810"/>
                  </a:cubicBezTo>
                  <a:close/>
                  <a:moveTo>
                    <a:pt x="6133" y="12097"/>
                  </a:moveTo>
                  <a:lnTo>
                    <a:pt x="6133" y="12097"/>
                  </a:lnTo>
                  <a:cubicBezTo>
                    <a:pt x="6133" y="12097"/>
                    <a:pt x="6133" y="12098"/>
                    <a:pt x="6132" y="12098"/>
                  </a:cubicBezTo>
                  <a:lnTo>
                    <a:pt x="6132" y="12098"/>
                  </a:lnTo>
                  <a:cubicBezTo>
                    <a:pt x="6133" y="12098"/>
                    <a:pt x="6133" y="12098"/>
                    <a:pt x="6133" y="12098"/>
                  </a:cubicBezTo>
                  <a:lnTo>
                    <a:pt x="6133" y="12097"/>
                  </a:lnTo>
                  <a:close/>
                  <a:moveTo>
                    <a:pt x="1772" y="12115"/>
                  </a:moveTo>
                  <a:cubicBezTo>
                    <a:pt x="1949" y="12115"/>
                    <a:pt x="2049" y="12202"/>
                    <a:pt x="2072" y="12376"/>
                  </a:cubicBezTo>
                  <a:lnTo>
                    <a:pt x="1751" y="12376"/>
                  </a:lnTo>
                  <a:cubicBezTo>
                    <a:pt x="1737" y="12323"/>
                    <a:pt x="1720" y="12277"/>
                    <a:pt x="1712" y="12229"/>
                  </a:cubicBezTo>
                  <a:cubicBezTo>
                    <a:pt x="1706" y="12192"/>
                    <a:pt x="1710" y="12154"/>
                    <a:pt x="1710" y="12119"/>
                  </a:cubicBezTo>
                  <a:cubicBezTo>
                    <a:pt x="1732" y="12116"/>
                    <a:pt x="1753" y="12115"/>
                    <a:pt x="1772" y="12115"/>
                  </a:cubicBezTo>
                  <a:close/>
                  <a:moveTo>
                    <a:pt x="3677" y="12136"/>
                  </a:moveTo>
                  <a:cubicBezTo>
                    <a:pt x="3813" y="12136"/>
                    <a:pt x="3814" y="12243"/>
                    <a:pt x="3818" y="12367"/>
                  </a:cubicBezTo>
                  <a:cubicBezTo>
                    <a:pt x="3784" y="12374"/>
                    <a:pt x="3754" y="12378"/>
                    <a:pt x="3727" y="12378"/>
                  </a:cubicBezTo>
                  <a:cubicBezTo>
                    <a:pt x="3630" y="12378"/>
                    <a:pt x="3575" y="12331"/>
                    <a:pt x="3575" y="12216"/>
                  </a:cubicBezTo>
                  <a:cubicBezTo>
                    <a:pt x="3576" y="12189"/>
                    <a:pt x="3637" y="12138"/>
                    <a:pt x="3670" y="12136"/>
                  </a:cubicBezTo>
                  <a:cubicBezTo>
                    <a:pt x="3672" y="12136"/>
                    <a:pt x="3675" y="12136"/>
                    <a:pt x="3677" y="12136"/>
                  </a:cubicBezTo>
                  <a:close/>
                  <a:moveTo>
                    <a:pt x="3931" y="12163"/>
                  </a:moveTo>
                  <a:cubicBezTo>
                    <a:pt x="4081" y="12163"/>
                    <a:pt x="4165" y="12233"/>
                    <a:pt x="4184" y="12372"/>
                  </a:cubicBezTo>
                  <a:cubicBezTo>
                    <a:pt x="4158" y="12376"/>
                    <a:pt x="4134" y="12379"/>
                    <a:pt x="4112" y="12379"/>
                  </a:cubicBezTo>
                  <a:cubicBezTo>
                    <a:pt x="3986" y="12379"/>
                    <a:pt x="3916" y="12307"/>
                    <a:pt x="3902" y="12164"/>
                  </a:cubicBezTo>
                  <a:cubicBezTo>
                    <a:pt x="3912" y="12163"/>
                    <a:pt x="3922" y="12163"/>
                    <a:pt x="3931" y="12163"/>
                  </a:cubicBezTo>
                  <a:close/>
                  <a:moveTo>
                    <a:pt x="8447" y="10505"/>
                  </a:moveTo>
                  <a:cubicBezTo>
                    <a:pt x="8486" y="10705"/>
                    <a:pt x="8484" y="10856"/>
                    <a:pt x="8417" y="11005"/>
                  </a:cubicBezTo>
                  <a:cubicBezTo>
                    <a:pt x="8549" y="11231"/>
                    <a:pt x="8467" y="11406"/>
                    <a:pt x="8289" y="11558"/>
                  </a:cubicBezTo>
                  <a:cubicBezTo>
                    <a:pt x="8344" y="11541"/>
                    <a:pt x="8398" y="11525"/>
                    <a:pt x="8453" y="11508"/>
                  </a:cubicBezTo>
                  <a:lnTo>
                    <a:pt x="8453" y="11508"/>
                  </a:lnTo>
                  <a:cubicBezTo>
                    <a:pt x="8573" y="11671"/>
                    <a:pt x="8402" y="11750"/>
                    <a:pt x="8354" y="11863"/>
                  </a:cubicBezTo>
                  <a:cubicBezTo>
                    <a:pt x="8397" y="11873"/>
                    <a:pt x="8474" y="11878"/>
                    <a:pt x="8477" y="11894"/>
                  </a:cubicBezTo>
                  <a:cubicBezTo>
                    <a:pt x="8486" y="11957"/>
                    <a:pt x="8491" y="12034"/>
                    <a:pt x="8464" y="12088"/>
                  </a:cubicBezTo>
                  <a:cubicBezTo>
                    <a:pt x="8428" y="12158"/>
                    <a:pt x="8364" y="12213"/>
                    <a:pt x="8309" y="12273"/>
                  </a:cubicBezTo>
                  <a:lnTo>
                    <a:pt x="8309" y="12273"/>
                  </a:lnTo>
                  <a:cubicBezTo>
                    <a:pt x="8224" y="12313"/>
                    <a:pt x="8139" y="12353"/>
                    <a:pt x="8052" y="12396"/>
                  </a:cubicBezTo>
                  <a:cubicBezTo>
                    <a:pt x="7901" y="12237"/>
                    <a:pt x="8047" y="12144"/>
                    <a:pt x="8125" y="12035"/>
                  </a:cubicBezTo>
                  <a:cubicBezTo>
                    <a:pt x="7939" y="12016"/>
                    <a:pt x="7916" y="11990"/>
                    <a:pt x="7982" y="11857"/>
                  </a:cubicBezTo>
                  <a:cubicBezTo>
                    <a:pt x="8003" y="11813"/>
                    <a:pt x="8037" y="11775"/>
                    <a:pt x="8064" y="11733"/>
                  </a:cubicBezTo>
                  <a:cubicBezTo>
                    <a:pt x="8020" y="11712"/>
                    <a:pt x="7937" y="11690"/>
                    <a:pt x="7937" y="11666"/>
                  </a:cubicBezTo>
                  <a:cubicBezTo>
                    <a:pt x="7934" y="11572"/>
                    <a:pt x="7935" y="11467"/>
                    <a:pt x="7978" y="11388"/>
                  </a:cubicBezTo>
                  <a:cubicBezTo>
                    <a:pt x="8021" y="11306"/>
                    <a:pt x="8114" y="11251"/>
                    <a:pt x="8185" y="11185"/>
                  </a:cubicBezTo>
                  <a:lnTo>
                    <a:pt x="8185" y="11185"/>
                  </a:lnTo>
                  <a:cubicBezTo>
                    <a:pt x="8097" y="11221"/>
                    <a:pt x="8009" y="11258"/>
                    <a:pt x="7913" y="11299"/>
                  </a:cubicBezTo>
                  <a:cubicBezTo>
                    <a:pt x="7822" y="11075"/>
                    <a:pt x="7862" y="10911"/>
                    <a:pt x="8068" y="10786"/>
                  </a:cubicBezTo>
                  <a:cubicBezTo>
                    <a:pt x="8191" y="10711"/>
                    <a:pt x="8303" y="10613"/>
                    <a:pt x="8447" y="10505"/>
                  </a:cubicBezTo>
                  <a:close/>
                  <a:moveTo>
                    <a:pt x="2201" y="12118"/>
                  </a:moveTo>
                  <a:cubicBezTo>
                    <a:pt x="2379" y="12118"/>
                    <a:pt x="2340" y="12277"/>
                    <a:pt x="2417" y="12396"/>
                  </a:cubicBezTo>
                  <a:cubicBezTo>
                    <a:pt x="2394" y="12398"/>
                    <a:pt x="2373" y="12399"/>
                    <a:pt x="2354" y="12399"/>
                  </a:cubicBezTo>
                  <a:cubicBezTo>
                    <a:pt x="2122" y="12399"/>
                    <a:pt x="2177" y="12240"/>
                    <a:pt x="2117" y="12127"/>
                  </a:cubicBezTo>
                  <a:cubicBezTo>
                    <a:pt x="2150" y="12121"/>
                    <a:pt x="2177" y="12118"/>
                    <a:pt x="2201" y="12118"/>
                  </a:cubicBezTo>
                  <a:close/>
                  <a:moveTo>
                    <a:pt x="4324" y="12182"/>
                  </a:moveTo>
                  <a:cubicBezTo>
                    <a:pt x="4431" y="12182"/>
                    <a:pt x="4496" y="12259"/>
                    <a:pt x="4521" y="12414"/>
                  </a:cubicBezTo>
                  <a:cubicBezTo>
                    <a:pt x="4366" y="12404"/>
                    <a:pt x="4282" y="12329"/>
                    <a:pt x="4267" y="12189"/>
                  </a:cubicBezTo>
                  <a:cubicBezTo>
                    <a:pt x="4287" y="12184"/>
                    <a:pt x="4306" y="12182"/>
                    <a:pt x="4324" y="12182"/>
                  </a:cubicBezTo>
                  <a:close/>
                  <a:moveTo>
                    <a:pt x="8493" y="12204"/>
                  </a:moveTo>
                  <a:lnTo>
                    <a:pt x="8493" y="12204"/>
                  </a:lnTo>
                  <a:cubicBezTo>
                    <a:pt x="8624" y="12407"/>
                    <a:pt x="8406" y="12469"/>
                    <a:pt x="8347" y="12592"/>
                  </a:cubicBezTo>
                  <a:lnTo>
                    <a:pt x="8347" y="12592"/>
                  </a:lnTo>
                  <a:cubicBezTo>
                    <a:pt x="8261" y="12635"/>
                    <a:pt x="8174" y="12677"/>
                    <a:pt x="8085" y="12722"/>
                  </a:cubicBezTo>
                  <a:cubicBezTo>
                    <a:pt x="8016" y="12633"/>
                    <a:pt x="8025" y="12558"/>
                    <a:pt x="8103" y="12484"/>
                  </a:cubicBezTo>
                  <a:cubicBezTo>
                    <a:pt x="8171" y="12418"/>
                    <a:pt x="8234" y="12350"/>
                    <a:pt x="8301" y="12283"/>
                  </a:cubicBezTo>
                  <a:lnTo>
                    <a:pt x="8301" y="12283"/>
                  </a:lnTo>
                  <a:cubicBezTo>
                    <a:pt x="8363" y="12258"/>
                    <a:pt x="8426" y="12232"/>
                    <a:pt x="8493" y="12204"/>
                  </a:cubicBezTo>
                  <a:close/>
                  <a:moveTo>
                    <a:pt x="1805" y="12499"/>
                  </a:moveTo>
                  <a:cubicBezTo>
                    <a:pt x="2014" y="12499"/>
                    <a:pt x="2131" y="12580"/>
                    <a:pt x="2158" y="12741"/>
                  </a:cubicBezTo>
                  <a:cubicBezTo>
                    <a:pt x="2127" y="12745"/>
                    <a:pt x="2098" y="12747"/>
                    <a:pt x="2071" y="12747"/>
                  </a:cubicBezTo>
                  <a:cubicBezTo>
                    <a:pt x="1899" y="12747"/>
                    <a:pt x="1804" y="12665"/>
                    <a:pt x="1787" y="12499"/>
                  </a:cubicBezTo>
                  <a:cubicBezTo>
                    <a:pt x="1793" y="12499"/>
                    <a:pt x="1799" y="12499"/>
                    <a:pt x="1805" y="12499"/>
                  </a:cubicBezTo>
                  <a:close/>
                  <a:moveTo>
                    <a:pt x="4156" y="12514"/>
                  </a:moveTo>
                  <a:cubicBezTo>
                    <a:pt x="4261" y="12514"/>
                    <a:pt x="4365" y="12515"/>
                    <a:pt x="4470" y="12517"/>
                  </a:cubicBezTo>
                  <a:cubicBezTo>
                    <a:pt x="4573" y="12519"/>
                    <a:pt x="4573" y="12534"/>
                    <a:pt x="4558" y="12766"/>
                  </a:cubicBezTo>
                  <a:cubicBezTo>
                    <a:pt x="4284" y="12746"/>
                    <a:pt x="4010" y="12730"/>
                    <a:pt x="3738" y="12702"/>
                  </a:cubicBezTo>
                  <a:cubicBezTo>
                    <a:pt x="3611" y="12687"/>
                    <a:pt x="3619" y="12593"/>
                    <a:pt x="3644" y="12516"/>
                  </a:cubicBezTo>
                  <a:cubicBezTo>
                    <a:pt x="3818" y="12516"/>
                    <a:pt x="3988" y="12514"/>
                    <a:pt x="4156" y="12514"/>
                  </a:cubicBezTo>
                  <a:close/>
                  <a:moveTo>
                    <a:pt x="2374" y="12467"/>
                  </a:moveTo>
                  <a:cubicBezTo>
                    <a:pt x="2386" y="12603"/>
                    <a:pt x="2393" y="12684"/>
                    <a:pt x="2401" y="12763"/>
                  </a:cubicBezTo>
                  <a:cubicBezTo>
                    <a:pt x="2380" y="12768"/>
                    <a:pt x="2361" y="12770"/>
                    <a:pt x="2346" y="12770"/>
                  </a:cubicBezTo>
                  <a:cubicBezTo>
                    <a:pt x="2233" y="12770"/>
                    <a:pt x="2250" y="12666"/>
                    <a:pt x="2242" y="12600"/>
                  </a:cubicBezTo>
                  <a:cubicBezTo>
                    <a:pt x="2239" y="12572"/>
                    <a:pt x="2303" y="12536"/>
                    <a:pt x="2374" y="12467"/>
                  </a:cubicBezTo>
                  <a:close/>
                  <a:moveTo>
                    <a:pt x="3832" y="12816"/>
                  </a:moveTo>
                  <a:cubicBezTo>
                    <a:pt x="3936" y="12816"/>
                    <a:pt x="4038" y="12843"/>
                    <a:pt x="4133" y="12851"/>
                  </a:cubicBezTo>
                  <a:cubicBezTo>
                    <a:pt x="4154" y="12853"/>
                    <a:pt x="4175" y="12854"/>
                    <a:pt x="4197" y="12854"/>
                  </a:cubicBezTo>
                  <a:cubicBezTo>
                    <a:pt x="4234" y="12854"/>
                    <a:pt x="4272" y="12852"/>
                    <a:pt x="4310" y="12852"/>
                  </a:cubicBezTo>
                  <a:cubicBezTo>
                    <a:pt x="4414" y="12852"/>
                    <a:pt x="4520" y="12865"/>
                    <a:pt x="4611" y="12957"/>
                  </a:cubicBezTo>
                  <a:cubicBezTo>
                    <a:pt x="4522" y="12993"/>
                    <a:pt x="4390" y="13010"/>
                    <a:pt x="4247" y="13010"/>
                  </a:cubicBezTo>
                  <a:cubicBezTo>
                    <a:pt x="4012" y="13010"/>
                    <a:pt x="3747" y="12965"/>
                    <a:pt x="3587" y="12886"/>
                  </a:cubicBezTo>
                  <a:cubicBezTo>
                    <a:pt x="3669" y="12832"/>
                    <a:pt x="3751" y="12816"/>
                    <a:pt x="3832" y="12816"/>
                  </a:cubicBezTo>
                  <a:close/>
                  <a:moveTo>
                    <a:pt x="8508" y="12541"/>
                  </a:moveTo>
                  <a:lnTo>
                    <a:pt x="8508" y="12541"/>
                  </a:lnTo>
                  <a:cubicBezTo>
                    <a:pt x="8672" y="12776"/>
                    <a:pt x="8459" y="12878"/>
                    <a:pt x="8350" y="13016"/>
                  </a:cubicBezTo>
                  <a:lnTo>
                    <a:pt x="8350" y="13016"/>
                  </a:lnTo>
                  <a:cubicBezTo>
                    <a:pt x="8280" y="13046"/>
                    <a:pt x="8210" y="13078"/>
                    <a:pt x="8139" y="13110"/>
                  </a:cubicBezTo>
                  <a:cubicBezTo>
                    <a:pt x="8034" y="12973"/>
                    <a:pt x="8045" y="12861"/>
                    <a:pt x="8192" y="12759"/>
                  </a:cubicBezTo>
                  <a:cubicBezTo>
                    <a:pt x="8251" y="12717"/>
                    <a:pt x="8295" y="12653"/>
                    <a:pt x="8345" y="12598"/>
                  </a:cubicBezTo>
                  <a:lnTo>
                    <a:pt x="8345" y="12598"/>
                  </a:lnTo>
                  <a:cubicBezTo>
                    <a:pt x="8344" y="12599"/>
                    <a:pt x="8344" y="12599"/>
                    <a:pt x="8344" y="12600"/>
                  </a:cubicBezTo>
                  <a:cubicBezTo>
                    <a:pt x="8397" y="12581"/>
                    <a:pt x="8452" y="12561"/>
                    <a:pt x="8508" y="12541"/>
                  </a:cubicBezTo>
                  <a:close/>
                  <a:moveTo>
                    <a:pt x="6800" y="10767"/>
                  </a:moveTo>
                  <a:cubicBezTo>
                    <a:pt x="6833" y="10767"/>
                    <a:pt x="6860" y="10783"/>
                    <a:pt x="6866" y="10839"/>
                  </a:cubicBezTo>
                  <a:cubicBezTo>
                    <a:pt x="6882" y="10998"/>
                    <a:pt x="6961" y="11163"/>
                    <a:pt x="6846" y="11318"/>
                  </a:cubicBezTo>
                  <a:cubicBezTo>
                    <a:pt x="6986" y="11399"/>
                    <a:pt x="6960" y="11511"/>
                    <a:pt x="6902" y="11627"/>
                  </a:cubicBezTo>
                  <a:cubicBezTo>
                    <a:pt x="7019" y="11829"/>
                    <a:pt x="7016" y="11873"/>
                    <a:pt x="6873" y="11982"/>
                  </a:cubicBezTo>
                  <a:cubicBezTo>
                    <a:pt x="6822" y="12022"/>
                    <a:pt x="6772" y="12065"/>
                    <a:pt x="6722" y="12107"/>
                  </a:cubicBezTo>
                  <a:cubicBezTo>
                    <a:pt x="6812" y="12077"/>
                    <a:pt x="6903" y="12048"/>
                    <a:pt x="6991" y="12020"/>
                  </a:cubicBezTo>
                  <a:lnTo>
                    <a:pt x="6991" y="12020"/>
                  </a:lnTo>
                  <a:cubicBezTo>
                    <a:pt x="7099" y="12172"/>
                    <a:pt x="6978" y="12254"/>
                    <a:pt x="6904" y="12351"/>
                  </a:cubicBezTo>
                  <a:cubicBezTo>
                    <a:pt x="6924" y="12346"/>
                    <a:pt x="6945" y="12344"/>
                    <a:pt x="6964" y="12344"/>
                  </a:cubicBezTo>
                  <a:cubicBezTo>
                    <a:pt x="7015" y="12344"/>
                    <a:pt x="7057" y="12364"/>
                    <a:pt x="7060" y="12431"/>
                  </a:cubicBezTo>
                  <a:cubicBezTo>
                    <a:pt x="7061" y="12490"/>
                    <a:pt x="7034" y="12574"/>
                    <a:pt x="6990" y="12603"/>
                  </a:cubicBezTo>
                  <a:cubicBezTo>
                    <a:pt x="6703" y="12796"/>
                    <a:pt x="6407" y="12976"/>
                    <a:pt x="6096" y="13173"/>
                  </a:cubicBezTo>
                  <a:cubicBezTo>
                    <a:pt x="6028" y="12999"/>
                    <a:pt x="6028" y="12892"/>
                    <a:pt x="6179" y="12817"/>
                  </a:cubicBezTo>
                  <a:cubicBezTo>
                    <a:pt x="6229" y="12793"/>
                    <a:pt x="6267" y="12743"/>
                    <a:pt x="6311" y="12704"/>
                  </a:cubicBezTo>
                  <a:lnTo>
                    <a:pt x="6311" y="12704"/>
                  </a:lnTo>
                  <a:cubicBezTo>
                    <a:pt x="6236" y="12722"/>
                    <a:pt x="6160" y="12740"/>
                    <a:pt x="6085" y="12757"/>
                  </a:cubicBezTo>
                  <a:cubicBezTo>
                    <a:pt x="5987" y="12598"/>
                    <a:pt x="6094" y="12502"/>
                    <a:pt x="6190" y="12402"/>
                  </a:cubicBezTo>
                  <a:cubicBezTo>
                    <a:pt x="6015" y="12347"/>
                    <a:pt x="6006" y="12296"/>
                    <a:pt x="6132" y="12098"/>
                  </a:cubicBezTo>
                  <a:lnTo>
                    <a:pt x="6132" y="12098"/>
                  </a:lnTo>
                  <a:cubicBezTo>
                    <a:pt x="6006" y="11993"/>
                    <a:pt x="6014" y="11889"/>
                    <a:pt x="6131" y="11783"/>
                  </a:cubicBezTo>
                  <a:cubicBezTo>
                    <a:pt x="6186" y="11732"/>
                    <a:pt x="6244" y="11681"/>
                    <a:pt x="6299" y="11631"/>
                  </a:cubicBezTo>
                  <a:lnTo>
                    <a:pt x="6299" y="11631"/>
                  </a:lnTo>
                  <a:cubicBezTo>
                    <a:pt x="6228" y="11660"/>
                    <a:pt x="6158" y="11691"/>
                    <a:pt x="6064" y="11732"/>
                  </a:cubicBezTo>
                  <a:cubicBezTo>
                    <a:pt x="6047" y="11647"/>
                    <a:pt x="6035" y="11583"/>
                    <a:pt x="6022" y="11520"/>
                  </a:cubicBezTo>
                  <a:cubicBezTo>
                    <a:pt x="5983" y="11328"/>
                    <a:pt x="6044" y="11205"/>
                    <a:pt x="6229" y="11113"/>
                  </a:cubicBezTo>
                  <a:cubicBezTo>
                    <a:pt x="6403" y="11028"/>
                    <a:pt x="6551" y="10893"/>
                    <a:pt x="6710" y="10780"/>
                  </a:cubicBezTo>
                  <a:lnTo>
                    <a:pt x="6710" y="10780"/>
                  </a:lnTo>
                  <a:cubicBezTo>
                    <a:pt x="6708" y="10781"/>
                    <a:pt x="6707" y="10783"/>
                    <a:pt x="6705" y="10785"/>
                  </a:cubicBezTo>
                  <a:cubicBezTo>
                    <a:pt x="6735" y="10779"/>
                    <a:pt x="6770" y="10767"/>
                    <a:pt x="6800" y="10767"/>
                  </a:cubicBezTo>
                  <a:close/>
                  <a:moveTo>
                    <a:pt x="2416" y="12872"/>
                  </a:moveTo>
                  <a:cubicBezTo>
                    <a:pt x="2434" y="13010"/>
                    <a:pt x="2447" y="13104"/>
                    <a:pt x="2460" y="13204"/>
                  </a:cubicBezTo>
                  <a:cubicBezTo>
                    <a:pt x="2363" y="13204"/>
                    <a:pt x="2274" y="13208"/>
                    <a:pt x="2189" y="13208"/>
                  </a:cubicBezTo>
                  <a:cubicBezTo>
                    <a:pt x="2137" y="13208"/>
                    <a:pt x="2086" y="13206"/>
                    <a:pt x="2035" y="13201"/>
                  </a:cubicBezTo>
                  <a:cubicBezTo>
                    <a:pt x="1831" y="13182"/>
                    <a:pt x="1825" y="13166"/>
                    <a:pt x="1858" y="12912"/>
                  </a:cubicBezTo>
                  <a:cubicBezTo>
                    <a:pt x="1928" y="12906"/>
                    <a:pt x="1999" y="12891"/>
                    <a:pt x="2067" y="12891"/>
                  </a:cubicBezTo>
                  <a:cubicBezTo>
                    <a:pt x="2144" y="12891"/>
                    <a:pt x="2217" y="12910"/>
                    <a:pt x="2282" y="12985"/>
                  </a:cubicBezTo>
                  <a:cubicBezTo>
                    <a:pt x="2318" y="12954"/>
                    <a:pt x="2349" y="12928"/>
                    <a:pt x="2416" y="12872"/>
                  </a:cubicBezTo>
                  <a:close/>
                  <a:moveTo>
                    <a:pt x="3699" y="13104"/>
                  </a:moveTo>
                  <a:cubicBezTo>
                    <a:pt x="3823" y="13104"/>
                    <a:pt x="3883" y="13173"/>
                    <a:pt x="3879" y="13312"/>
                  </a:cubicBezTo>
                  <a:cubicBezTo>
                    <a:pt x="3839" y="13324"/>
                    <a:pt x="3803" y="13330"/>
                    <a:pt x="3771" y="13330"/>
                  </a:cubicBezTo>
                  <a:cubicBezTo>
                    <a:pt x="3666" y="13330"/>
                    <a:pt x="3613" y="13261"/>
                    <a:pt x="3617" y="13112"/>
                  </a:cubicBezTo>
                  <a:cubicBezTo>
                    <a:pt x="3646" y="13106"/>
                    <a:pt x="3674" y="13104"/>
                    <a:pt x="3699" y="13104"/>
                  </a:cubicBezTo>
                  <a:close/>
                  <a:moveTo>
                    <a:pt x="3963" y="13094"/>
                  </a:moveTo>
                  <a:lnTo>
                    <a:pt x="3963" y="13094"/>
                  </a:lnTo>
                  <a:cubicBezTo>
                    <a:pt x="4071" y="13108"/>
                    <a:pt x="4154" y="13119"/>
                    <a:pt x="4244" y="13130"/>
                  </a:cubicBezTo>
                  <a:cubicBezTo>
                    <a:pt x="4249" y="13214"/>
                    <a:pt x="4255" y="13281"/>
                    <a:pt x="4263" y="13368"/>
                  </a:cubicBezTo>
                  <a:cubicBezTo>
                    <a:pt x="4219" y="13370"/>
                    <a:pt x="4181" y="13375"/>
                    <a:pt x="4145" y="13375"/>
                  </a:cubicBezTo>
                  <a:cubicBezTo>
                    <a:pt x="4135" y="13375"/>
                    <a:pt x="4126" y="13375"/>
                    <a:pt x="4116" y="13374"/>
                  </a:cubicBezTo>
                  <a:cubicBezTo>
                    <a:pt x="3973" y="13358"/>
                    <a:pt x="3956" y="13257"/>
                    <a:pt x="3963" y="13094"/>
                  </a:cubicBezTo>
                  <a:close/>
                  <a:moveTo>
                    <a:pt x="4593" y="13122"/>
                  </a:moveTo>
                  <a:lnTo>
                    <a:pt x="4593" y="13399"/>
                  </a:lnTo>
                  <a:cubicBezTo>
                    <a:pt x="4586" y="13399"/>
                    <a:pt x="4580" y="13399"/>
                    <a:pt x="4573" y="13399"/>
                  </a:cubicBezTo>
                  <a:cubicBezTo>
                    <a:pt x="4433" y="13399"/>
                    <a:pt x="4348" y="13315"/>
                    <a:pt x="4316" y="13145"/>
                  </a:cubicBezTo>
                  <a:cubicBezTo>
                    <a:pt x="4402" y="13138"/>
                    <a:pt x="4484" y="13131"/>
                    <a:pt x="4593" y="13122"/>
                  </a:cubicBezTo>
                  <a:close/>
                  <a:moveTo>
                    <a:pt x="2130" y="13314"/>
                  </a:moveTo>
                  <a:cubicBezTo>
                    <a:pt x="2250" y="13314"/>
                    <a:pt x="2275" y="13361"/>
                    <a:pt x="2302" y="13483"/>
                  </a:cubicBezTo>
                  <a:cubicBezTo>
                    <a:pt x="2189" y="13503"/>
                    <a:pt x="2112" y="13515"/>
                    <a:pt x="2055" y="13515"/>
                  </a:cubicBezTo>
                  <a:cubicBezTo>
                    <a:pt x="1946" y="13515"/>
                    <a:pt x="1913" y="13470"/>
                    <a:pt x="1854" y="13348"/>
                  </a:cubicBezTo>
                  <a:cubicBezTo>
                    <a:pt x="1981" y="13326"/>
                    <a:pt x="2068" y="13314"/>
                    <a:pt x="2130" y="13314"/>
                  </a:cubicBezTo>
                  <a:close/>
                  <a:moveTo>
                    <a:pt x="2465" y="13344"/>
                  </a:moveTo>
                  <a:lnTo>
                    <a:pt x="2465" y="13344"/>
                  </a:lnTo>
                  <a:cubicBezTo>
                    <a:pt x="2476" y="13403"/>
                    <a:pt x="2486" y="13462"/>
                    <a:pt x="2503" y="13552"/>
                  </a:cubicBezTo>
                  <a:cubicBezTo>
                    <a:pt x="2357" y="13499"/>
                    <a:pt x="2364" y="13430"/>
                    <a:pt x="2465" y="13344"/>
                  </a:cubicBezTo>
                  <a:close/>
                  <a:moveTo>
                    <a:pt x="3722" y="13467"/>
                  </a:moveTo>
                  <a:cubicBezTo>
                    <a:pt x="3852" y="13467"/>
                    <a:pt x="3924" y="13533"/>
                    <a:pt x="3939" y="13665"/>
                  </a:cubicBezTo>
                  <a:cubicBezTo>
                    <a:pt x="3899" y="13672"/>
                    <a:pt x="3863" y="13676"/>
                    <a:pt x="3830" y="13676"/>
                  </a:cubicBezTo>
                  <a:cubicBezTo>
                    <a:pt x="3715" y="13676"/>
                    <a:pt x="3650" y="13627"/>
                    <a:pt x="3666" y="13470"/>
                  </a:cubicBezTo>
                  <a:cubicBezTo>
                    <a:pt x="3686" y="13468"/>
                    <a:pt x="3705" y="13467"/>
                    <a:pt x="3722" y="13467"/>
                  </a:cubicBezTo>
                  <a:close/>
                  <a:moveTo>
                    <a:pt x="4103" y="13519"/>
                  </a:moveTo>
                  <a:cubicBezTo>
                    <a:pt x="4218" y="13519"/>
                    <a:pt x="4283" y="13587"/>
                    <a:pt x="4297" y="13721"/>
                  </a:cubicBezTo>
                  <a:cubicBezTo>
                    <a:pt x="4145" y="13716"/>
                    <a:pt x="4015" y="13718"/>
                    <a:pt x="4026" y="13527"/>
                  </a:cubicBezTo>
                  <a:cubicBezTo>
                    <a:pt x="4054" y="13522"/>
                    <a:pt x="4079" y="13519"/>
                    <a:pt x="4103" y="13519"/>
                  </a:cubicBezTo>
                  <a:close/>
                  <a:moveTo>
                    <a:pt x="4492" y="13515"/>
                  </a:moveTo>
                  <a:cubicBezTo>
                    <a:pt x="4646" y="13517"/>
                    <a:pt x="4628" y="13620"/>
                    <a:pt x="4612" y="13739"/>
                  </a:cubicBezTo>
                  <a:cubicBezTo>
                    <a:pt x="4585" y="13744"/>
                    <a:pt x="4559" y="13746"/>
                    <a:pt x="4536" y="13746"/>
                  </a:cubicBezTo>
                  <a:cubicBezTo>
                    <a:pt x="4433" y="13746"/>
                    <a:pt x="4381" y="13698"/>
                    <a:pt x="4390" y="13589"/>
                  </a:cubicBezTo>
                  <a:cubicBezTo>
                    <a:pt x="4392" y="13561"/>
                    <a:pt x="4457" y="13515"/>
                    <a:pt x="4492" y="13515"/>
                  </a:cubicBezTo>
                  <a:close/>
                  <a:moveTo>
                    <a:pt x="2335" y="13635"/>
                  </a:moveTo>
                  <a:cubicBezTo>
                    <a:pt x="2354" y="13726"/>
                    <a:pt x="2372" y="13809"/>
                    <a:pt x="2396" y="13916"/>
                  </a:cubicBezTo>
                  <a:lnTo>
                    <a:pt x="2395" y="13916"/>
                  </a:lnTo>
                  <a:cubicBezTo>
                    <a:pt x="2387" y="13916"/>
                    <a:pt x="2379" y="13917"/>
                    <a:pt x="2371" y="13917"/>
                  </a:cubicBezTo>
                  <a:cubicBezTo>
                    <a:pt x="2119" y="13917"/>
                    <a:pt x="1972" y="13823"/>
                    <a:pt x="1932" y="13635"/>
                  </a:cubicBezTo>
                  <a:close/>
                  <a:moveTo>
                    <a:pt x="2428" y="13635"/>
                  </a:moveTo>
                  <a:lnTo>
                    <a:pt x="2428" y="13635"/>
                  </a:lnTo>
                  <a:cubicBezTo>
                    <a:pt x="2598" y="13735"/>
                    <a:pt x="2549" y="13846"/>
                    <a:pt x="2564" y="13940"/>
                  </a:cubicBezTo>
                  <a:cubicBezTo>
                    <a:pt x="2536" y="13942"/>
                    <a:pt x="2509" y="13945"/>
                    <a:pt x="2481" y="13946"/>
                  </a:cubicBezTo>
                  <a:cubicBezTo>
                    <a:pt x="2466" y="13857"/>
                    <a:pt x="2451" y="13768"/>
                    <a:pt x="2428" y="13635"/>
                  </a:cubicBezTo>
                  <a:close/>
                  <a:moveTo>
                    <a:pt x="3857" y="13791"/>
                  </a:moveTo>
                  <a:cubicBezTo>
                    <a:pt x="3925" y="13791"/>
                    <a:pt x="3977" y="13825"/>
                    <a:pt x="3991" y="13956"/>
                  </a:cubicBezTo>
                  <a:cubicBezTo>
                    <a:pt x="3941" y="13970"/>
                    <a:pt x="3892" y="13983"/>
                    <a:pt x="3850" y="13983"/>
                  </a:cubicBezTo>
                  <a:cubicBezTo>
                    <a:pt x="3781" y="13983"/>
                    <a:pt x="3729" y="13947"/>
                    <a:pt x="3712" y="13816"/>
                  </a:cubicBezTo>
                  <a:cubicBezTo>
                    <a:pt x="3763" y="13805"/>
                    <a:pt x="3813" y="13791"/>
                    <a:pt x="3857" y="13791"/>
                  </a:cubicBezTo>
                  <a:close/>
                  <a:moveTo>
                    <a:pt x="4167" y="13821"/>
                  </a:moveTo>
                  <a:cubicBezTo>
                    <a:pt x="4269" y="13821"/>
                    <a:pt x="4346" y="13847"/>
                    <a:pt x="4348" y="14000"/>
                  </a:cubicBezTo>
                  <a:cubicBezTo>
                    <a:pt x="4326" y="14003"/>
                    <a:pt x="4306" y="14005"/>
                    <a:pt x="4286" y="14005"/>
                  </a:cubicBezTo>
                  <a:cubicBezTo>
                    <a:pt x="4173" y="14005"/>
                    <a:pt x="4109" y="13945"/>
                    <a:pt x="4094" y="13823"/>
                  </a:cubicBezTo>
                  <a:cubicBezTo>
                    <a:pt x="4119" y="13822"/>
                    <a:pt x="4144" y="13821"/>
                    <a:pt x="4167" y="13821"/>
                  </a:cubicBezTo>
                  <a:close/>
                  <a:moveTo>
                    <a:pt x="4517" y="13860"/>
                  </a:moveTo>
                  <a:cubicBezTo>
                    <a:pt x="4519" y="13860"/>
                    <a:pt x="4521" y="13860"/>
                    <a:pt x="4522" y="13860"/>
                  </a:cubicBezTo>
                  <a:cubicBezTo>
                    <a:pt x="4575" y="13881"/>
                    <a:pt x="4618" y="13928"/>
                    <a:pt x="4665" y="13965"/>
                  </a:cubicBezTo>
                  <a:cubicBezTo>
                    <a:pt x="4637" y="13996"/>
                    <a:pt x="4606" y="14056"/>
                    <a:pt x="4583" y="14056"/>
                  </a:cubicBezTo>
                  <a:cubicBezTo>
                    <a:pt x="4583" y="14056"/>
                    <a:pt x="4582" y="14056"/>
                    <a:pt x="4581" y="14055"/>
                  </a:cubicBezTo>
                  <a:cubicBezTo>
                    <a:pt x="4526" y="14047"/>
                    <a:pt x="4476" y="14009"/>
                    <a:pt x="4385" y="13964"/>
                  </a:cubicBezTo>
                  <a:cubicBezTo>
                    <a:pt x="4453" y="13911"/>
                    <a:pt x="4496" y="13860"/>
                    <a:pt x="4517" y="13860"/>
                  </a:cubicBezTo>
                  <a:close/>
                  <a:moveTo>
                    <a:pt x="7036" y="12709"/>
                  </a:moveTo>
                  <a:lnTo>
                    <a:pt x="7036" y="12709"/>
                  </a:lnTo>
                  <a:cubicBezTo>
                    <a:pt x="7151" y="12837"/>
                    <a:pt x="6981" y="12874"/>
                    <a:pt x="6965" y="12956"/>
                  </a:cubicBezTo>
                  <a:cubicBezTo>
                    <a:pt x="6980" y="12953"/>
                    <a:pt x="6994" y="12952"/>
                    <a:pt x="7007" y="12952"/>
                  </a:cubicBezTo>
                  <a:cubicBezTo>
                    <a:pt x="7077" y="12952"/>
                    <a:pt x="7117" y="12993"/>
                    <a:pt x="7097" y="13076"/>
                  </a:cubicBezTo>
                  <a:cubicBezTo>
                    <a:pt x="7076" y="13155"/>
                    <a:pt x="7024" y="13225"/>
                    <a:pt x="6986" y="13299"/>
                  </a:cubicBezTo>
                  <a:cubicBezTo>
                    <a:pt x="7030" y="13289"/>
                    <a:pt x="7074" y="13280"/>
                    <a:pt x="7113" y="13271"/>
                  </a:cubicBezTo>
                  <a:lnTo>
                    <a:pt x="7113" y="13271"/>
                  </a:lnTo>
                  <a:cubicBezTo>
                    <a:pt x="7190" y="13423"/>
                    <a:pt x="7080" y="13490"/>
                    <a:pt x="7009" y="13571"/>
                  </a:cubicBezTo>
                  <a:lnTo>
                    <a:pt x="7009" y="13571"/>
                  </a:lnTo>
                  <a:cubicBezTo>
                    <a:pt x="6708" y="13744"/>
                    <a:pt x="6408" y="13915"/>
                    <a:pt x="6108" y="14086"/>
                  </a:cubicBezTo>
                  <a:cubicBezTo>
                    <a:pt x="5988" y="13902"/>
                    <a:pt x="6135" y="13818"/>
                    <a:pt x="6209" y="13710"/>
                  </a:cubicBezTo>
                  <a:lnTo>
                    <a:pt x="6209" y="13710"/>
                  </a:lnTo>
                  <a:cubicBezTo>
                    <a:pt x="6164" y="13712"/>
                    <a:pt x="6117" y="13713"/>
                    <a:pt x="6072" y="13714"/>
                  </a:cubicBezTo>
                  <a:cubicBezTo>
                    <a:pt x="6087" y="13643"/>
                    <a:pt x="6079" y="13552"/>
                    <a:pt x="6121" y="13505"/>
                  </a:cubicBezTo>
                  <a:cubicBezTo>
                    <a:pt x="6188" y="13426"/>
                    <a:pt x="6286" y="13375"/>
                    <a:pt x="6371" y="13312"/>
                  </a:cubicBezTo>
                  <a:lnTo>
                    <a:pt x="6371" y="13312"/>
                  </a:lnTo>
                  <a:cubicBezTo>
                    <a:pt x="6277" y="13345"/>
                    <a:pt x="6184" y="13377"/>
                    <a:pt x="6035" y="13428"/>
                  </a:cubicBezTo>
                  <a:cubicBezTo>
                    <a:pt x="6077" y="13342"/>
                    <a:pt x="6088" y="13268"/>
                    <a:pt x="6128" y="13243"/>
                  </a:cubicBezTo>
                  <a:cubicBezTo>
                    <a:pt x="6427" y="13060"/>
                    <a:pt x="6731" y="12886"/>
                    <a:pt x="7036" y="12709"/>
                  </a:cubicBezTo>
                  <a:close/>
                  <a:moveTo>
                    <a:pt x="8615" y="12932"/>
                  </a:moveTo>
                  <a:lnTo>
                    <a:pt x="8615" y="12932"/>
                  </a:lnTo>
                  <a:cubicBezTo>
                    <a:pt x="8583" y="13085"/>
                    <a:pt x="8559" y="13204"/>
                    <a:pt x="8534" y="13324"/>
                  </a:cubicBezTo>
                  <a:cubicBezTo>
                    <a:pt x="8727" y="13683"/>
                    <a:pt x="8665" y="13837"/>
                    <a:pt x="8202" y="14089"/>
                  </a:cubicBezTo>
                  <a:cubicBezTo>
                    <a:pt x="8138" y="13866"/>
                    <a:pt x="8127" y="13669"/>
                    <a:pt x="8304" y="13496"/>
                  </a:cubicBezTo>
                  <a:lnTo>
                    <a:pt x="8304" y="13496"/>
                  </a:lnTo>
                  <a:cubicBezTo>
                    <a:pt x="8257" y="13501"/>
                    <a:pt x="8210" y="13507"/>
                    <a:pt x="8154" y="13513"/>
                  </a:cubicBezTo>
                  <a:cubicBezTo>
                    <a:pt x="8095" y="13354"/>
                    <a:pt x="8098" y="13219"/>
                    <a:pt x="8267" y="13124"/>
                  </a:cubicBezTo>
                  <a:cubicBezTo>
                    <a:pt x="8302" y="13104"/>
                    <a:pt x="8322" y="13060"/>
                    <a:pt x="8347" y="13024"/>
                  </a:cubicBezTo>
                  <a:lnTo>
                    <a:pt x="8347" y="13024"/>
                  </a:lnTo>
                  <a:cubicBezTo>
                    <a:pt x="8419" y="12999"/>
                    <a:pt x="8492" y="12974"/>
                    <a:pt x="8615" y="12932"/>
                  </a:cubicBezTo>
                  <a:close/>
                  <a:moveTo>
                    <a:pt x="2136" y="14066"/>
                  </a:moveTo>
                  <a:cubicBezTo>
                    <a:pt x="2295" y="14066"/>
                    <a:pt x="2392" y="14122"/>
                    <a:pt x="2423" y="14233"/>
                  </a:cubicBezTo>
                  <a:cubicBezTo>
                    <a:pt x="2339" y="14241"/>
                    <a:pt x="2279" y="14247"/>
                    <a:pt x="2234" y="14247"/>
                  </a:cubicBezTo>
                  <a:cubicBezTo>
                    <a:pt x="2120" y="14247"/>
                    <a:pt x="2104" y="14208"/>
                    <a:pt x="2051" y="14071"/>
                  </a:cubicBezTo>
                  <a:cubicBezTo>
                    <a:pt x="2081" y="14068"/>
                    <a:pt x="2109" y="14066"/>
                    <a:pt x="2136" y="14066"/>
                  </a:cubicBezTo>
                  <a:close/>
                  <a:moveTo>
                    <a:pt x="3862" y="14064"/>
                  </a:moveTo>
                  <a:cubicBezTo>
                    <a:pt x="3965" y="14064"/>
                    <a:pt x="4029" y="14110"/>
                    <a:pt x="4017" y="14277"/>
                  </a:cubicBezTo>
                  <a:cubicBezTo>
                    <a:pt x="3981" y="14281"/>
                    <a:pt x="3948" y="14284"/>
                    <a:pt x="3917" y="14284"/>
                  </a:cubicBezTo>
                  <a:cubicBezTo>
                    <a:pt x="3805" y="14284"/>
                    <a:pt x="3740" y="14242"/>
                    <a:pt x="3772" y="14072"/>
                  </a:cubicBezTo>
                  <a:cubicBezTo>
                    <a:pt x="3805" y="14067"/>
                    <a:pt x="3835" y="14064"/>
                    <a:pt x="3862" y="14064"/>
                  </a:cubicBezTo>
                  <a:close/>
                  <a:moveTo>
                    <a:pt x="8599" y="13928"/>
                  </a:moveTo>
                  <a:lnTo>
                    <a:pt x="8664" y="14021"/>
                  </a:lnTo>
                  <a:cubicBezTo>
                    <a:pt x="8522" y="14119"/>
                    <a:pt x="8380" y="14216"/>
                    <a:pt x="8238" y="14315"/>
                  </a:cubicBezTo>
                  <a:cubicBezTo>
                    <a:pt x="8222" y="14293"/>
                    <a:pt x="8207" y="14271"/>
                    <a:pt x="8191" y="14249"/>
                  </a:cubicBezTo>
                  <a:cubicBezTo>
                    <a:pt x="8327" y="14142"/>
                    <a:pt x="8464" y="14035"/>
                    <a:pt x="8599" y="13928"/>
                  </a:cubicBezTo>
                  <a:close/>
                  <a:moveTo>
                    <a:pt x="4169" y="14138"/>
                  </a:moveTo>
                  <a:cubicBezTo>
                    <a:pt x="4294" y="14138"/>
                    <a:pt x="4360" y="14199"/>
                    <a:pt x="4368" y="14322"/>
                  </a:cubicBezTo>
                  <a:cubicBezTo>
                    <a:pt x="4362" y="14322"/>
                    <a:pt x="4356" y="14322"/>
                    <a:pt x="4350" y="14322"/>
                  </a:cubicBezTo>
                  <a:cubicBezTo>
                    <a:pt x="4220" y="14322"/>
                    <a:pt x="4152" y="14262"/>
                    <a:pt x="4145" y="14139"/>
                  </a:cubicBezTo>
                  <a:cubicBezTo>
                    <a:pt x="4153" y="14138"/>
                    <a:pt x="4161" y="14138"/>
                    <a:pt x="4169" y="14138"/>
                  </a:cubicBezTo>
                  <a:close/>
                  <a:moveTo>
                    <a:pt x="4591" y="14161"/>
                  </a:moveTo>
                  <a:cubicBezTo>
                    <a:pt x="4667" y="14161"/>
                    <a:pt x="4712" y="14202"/>
                    <a:pt x="4717" y="14299"/>
                  </a:cubicBezTo>
                  <a:cubicBezTo>
                    <a:pt x="4719" y="14332"/>
                    <a:pt x="4669" y="14395"/>
                    <a:pt x="4639" y="14398"/>
                  </a:cubicBezTo>
                  <a:cubicBezTo>
                    <a:pt x="4629" y="14399"/>
                    <a:pt x="4620" y="14400"/>
                    <a:pt x="4612" y="14400"/>
                  </a:cubicBezTo>
                  <a:cubicBezTo>
                    <a:pt x="4491" y="14400"/>
                    <a:pt x="4484" y="14299"/>
                    <a:pt x="4487" y="14180"/>
                  </a:cubicBezTo>
                  <a:lnTo>
                    <a:pt x="4487" y="14179"/>
                  </a:lnTo>
                  <a:cubicBezTo>
                    <a:pt x="4526" y="14167"/>
                    <a:pt x="4561" y="14161"/>
                    <a:pt x="4591" y="14161"/>
                  </a:cubicBezTo>
                  <a:close/>
                  <a:moveTo>
                    <a:pt x="9095" y="3112"/>
                  </a:moveTo>
                  <a:cubicBezTo>
                    <a:pt x="9250" y="3231"/>
                    <a:pt x="9249" y="3399"/>
                    <a:pt x="9279" y="3556"/>
                  </a:cubicBezTo>
                  <a:cubicBezTo>
                    <a:pt x="9467" y="4569"/>
                    <a:pt x="9417" y="5593"/>
                    <a:pt x="9395" y="6613"/>
                  </a:cubicBezTo>
                  <a:cubicBezTo>
                    <a:pt x="9374" y="7687"/>
                    <a:pt x="9343" y="8760"/>
                    <a:pt x="9319" y="9833"/>
                  </a:cubicBezTo>
                  <a:cubicBezTo>
                    <a:pt x="9297" y="10804"/>
                    <a:pt x="9287" y="11776"/>
                    <a:pt x="9253" y="12747"/>
                  </a:cubicBezTo>
                  <a:cubicBezTo>
                    <a:pt x="9236" y="13211"/>
                    <a:pt x="9180" y="13674"/>
                    <a:pt x="9129" y="14135"/>
                  </a:cubicBezTo>
                  <a:cubicBezTo>
                    <a:pt x="9115" y="14264"/>
                    <a:pt x="9123" y="14435"/>
                    <a:pt x="8894" y="14452"/>
                  </a:cubicBezTo>
                  <a:cubicBezTo>
                    <a:pt x="8874" y="14202"/>
                    <a:pt x="8852" y="13952"/>
                    <a:pt x="8835" y="13702"/>
                  </a:cubicBezTo>
                  <a:cubicBezTo>
                    <a:pt x="8752" y="12420"/>
                    <a:pt x="8674" y="11138"/>
                    <a:pt x="8635" y="9852"/>
                  </a:cubicBezTo>
                  <a:cubicBezTo>
                    <a:pt x="8593" y="8467"/>
                    <a:pt x="8464" y="7085"/>
                    <a:pt x="8394" y="5701"/>
                  </a:cubicBezTo>
                  <a:cubicBezTo>
                    <a:pt x="8363" y="5084"/>
                    <a:pt x="8378" y="4466"/>
                    <a:pt x="8536" y="3863"/>
                  </a:cubicBezTo>
                  <a:cubicBezTo>
                    <a:pt x="8577" y="3708"/>
                    <a:pt x="8640" y="3556"/>
                    <a:pt x="8712" y="3413"/>
                  </a:cubicBezTo>
                  <a:cubicBezTo>
                    <a:pt x="8787" y="3267"/>
                    <a:pt x="8899" y="3150"/>
                    <a:pt x="9095" y="3112"/>
                  </a:cubicBezTo>
                  <a:close/>
                  <a:moveTo>
                    <a:pt x="2133" y="14368"/>
                  </a:moveTo>
                  <a:cubicBezTo>
                    <a:pt x="2336" y="14368"/>
                    <a:pt x="2450" y="14435"/>
                    <a:pt x="2477" y="14568"/>
                  </a:cubicBezTo>
                  <a:cubicBezTo>
                    <a:pt x="2455" y="14570"/>
                    <a:pt x="2435" y="14571"/>
                    <a:pt x="2415" y="14571"/>
                  </a:cubicBezTo>
                  <a:cubicBezTo>
                    <a:pt x="2258" y="14571"/>
                    <a:pt x="2155" y="14504"/>
                    <a:pt x="2107" y="14368"/>
                  </a:cubicBezTo>
                  <a:cubicBezTo>
                    <a:pt x="2116" y="14368"/>
                    <a:pt x="2124" y="14368"/>
                    <a:pt x="2133" y="14368"/>
                  </a:cubicBezTo>
                  <a:close/>
                  <a:moveTo>
                    <a:pt x="3883" y="14449"/>
                  </a:moveTo>
                  <a:cubicBezTo>
                    <a:pt x="3977" y="14449"/>
                    <a:pt x="4041" y="14505"/>
                    <a:pt x="4076" y="14618"/>
                  </a:cubicBezTo>
                  <a:cubicBezTo>
                    <a:pt x="3933" y="14610"/>
                    <a:pt x="3805" y="14642"/>
                    <a:pt x="3796" y="14462"/>
                  </a:cubicBezTo>
                  <a:cubicBezTo>
                    <a:pt x="3828" y="14453"/>
                    <a:pt x="3857" y="14449"/>
                    <a:pt x="3883" y="14449"/>
                  </a:cubicBezTo>
                  <a:close/>
                  <a:moveTo>
                    <a:pt x="2647" y="14411"/>
                  </a:moveTo>
                  <a:cubicBezTo>
                    <a:pt x="2662" y="14480"/>
                    <a:pt x="2679" y="14549"/>
                    <a:pt x="2694" y="14618"/>
                  </a:cubicBezTo>
                  <a:cubicBezTo>
                    <a:pt x="2671" y="14624"/>
                    <a:pt x="2647" y="14631"/>
                    <a:pt x="2624" y="14637"/>
                  </a:cubicBezTo>
                  <a:cubicBezTo>
                    <a:pt x="2604" y="14569"/>
                    <a:pt x="2585" y="14500"/>
                    <a:pt x="2566" y="14433"/>
                  </a:cubicBezTo>
                  <a:cubicBezTo>
                    <a:pt x="2592" y="14426"/>
                    <a:pt x="2619" y="14418"/>
                    <a:pt x="2647" y="14411"/>
                  </a:cubicBezTo>
                  <a:close/>
                  <a:moveTo>
                    <a:pt x="4290" y="14474"/>
                  </a:moveTo>
                  <a:cubicBezTo>
                    <a:pt x="4370" y="14474"/>
                    <a:pt x="4428" y="14506"/>
                    <a:pt x="4433" y="14654"/>
                  </a:cubicBezTo>
                  <a:cubicBezTo>
                    <a:pt x="4389" y="14660"/>
                    <a:pt x="4348" y="14668"/>
                    <a:pt x="4311" y="14668"/>
                  </a:cubicBezTo>
                  <a:cubicBezTo>
                    <a:pt x="4231" y="14668"/>
                    <a:pt x="4174" y="14634"/>
                    <a:pt x="4170" y="14486"/>
                  </a:cubicBezTo>
                  <a:cubicBezTo>
                    <a:pt x="4212" y="14481"/>
                    <a:pt x="4254" y="14474"/>
                    <a:pt x="4290" y="14474"/>
                  </a:cubicBezTo>
                  <a:close/>
                  <a:moveTo>
                    <a:pt x="4638" y="14523"/>
                  </a:moveTo>
                  <a:cubicBezTo>
                    <a:pt x="4769" y="14523"/>
                    <a:pt x="4754" y="14611"/>
                    <a:pt x="4728" y="14704"/>
                  </a:cubicBezTo>
                  <a:cubicBezTo>
                    <a:pt x="4700" y="14710"/>
                    <a:pt x="4674" y="14715"/>
                    <a:pt x="4650" y="14715"/>
                  </a:cubicBezTo>
                  <a:cubicBezTo>
                    <a:pt x="4588" y="14715"/>
                    <a:pt x="4544" y="14686"/>
                    <a:pt x="4541" y="14598"/>
                  </a:cubicBezTo>
                  <a:cubicBezTo>
                    <a:pt x="4541" y="14573"/>
                    <a:pt x="4600" y="14523"/>
                    <a:pt x="4633" y="14523"/>
                  </a:cubicBezTo>
                  <a:cubicBezTo>
                    <a:pt x="4634" y="14523"/>
                    <a:pt x="4636" y="14523"/>
                    <a:pt x="4638" y="14523"/>
                  </a:cubicBezTo>
                  <a:close/>
                  <a:moveTo>
                    <a:pt x="8648" y="14197"/>
                  </a:moveTo>
                  <a:lnTo>
                    <a:pt x="8648" y="14197"/>
                  </a:lnTo>
                  <a:cubicBezTo>
                    <a:pt x="8733" y="14524"/>
                    <a:pt x="8424" y="14546"/>
                    <a:pt x="8257" y="14742"/>
                  </a:cubicBezTo>
                  <a:cubicBezTo>
                    <a:pt x="8220" y="14408"/>
                    <a:pt x="8258" y="14359"/>
                    <a:pt x="8648" y="14197"/>
                  </a:cubicBezTo>
                  <a:close/>
                  <a:moveTo>
                    <a:pt x="7009" y="13571"/>
                  </a:moveTo>
                  <a:cubicBezTo>
                    <a:pt x="7006" y="13574"/>
                    <a:pt x="7004" y="13577"/>
                    <a:pt x="7001" y="13580"/>
                  </a:cubicBezTo>
                  <a:lnTo>
                    <a:pt x="7126" y="13580"/>
                  </a:lnTo>
                  <a:cubicBezTo>
                    <a:pt x="7216" y="13728"/>
                    <a:pt x="7231" y="13879"/>
                    <a:pt x="7111" y="14028"/>
                  </a:cubicBezTo>
                  <a:cubicBezTo>
                    <a:pt x="7248" y="14149"/>
                    <a:pt x="7262" y="14229"/>
                    <a:pt x="7134" y="14311"/>
                  </a:cubicBezTo>
                  <a:cubicBezTo>
                    <a:pt x="6808" y="14518"/>
                    <a:pt x="6474" y="14713"/>
                    <a:pt x="6136" y="14917"/>
                  </a:cubicBezTo>
                  <a:cubicBezTo>
                    <a:pt x="6047" y="14777"/>
                    <a:pt x="6063" y="14690"/>
                    <a:pt x="6181" y="14618"/>
                  </a:cubicBezTo>
                  <a:cubicBezTo>
                    <a:pt x="6367" y="14503"/>
                    <a:pt x="6556" y="14391"/>
                    <a:pt x="6740" y="14268"/>
                  </a:cubicBezTo>
                  <a:cubicBezTo>
                    <a:pt x="6846" y="14197"/>
                    <a:pt x="6941" y="14108"/>
                    <a:pt x="7040" y="14028"/>
                  </a:cubicBezTo>
                  <a:lnTo>
                    <a:pt x="7040" y="14028"/>
                  </a:lnTo>
                  <a:cubicBezTo>
                    <a:pt x="6736" y="14197"/>
                    <a:pt x="6433" y="14366"/>
                    <a:pt x="6127" y="14536"/>
                  </a:cubicBezTo>
                  <a:cubicBezTo>
                    <a:pt x="6040" y="14246"/>
                    <a:pt x="6041" y="14241"/>
                    <a:pt x="6264" y="14100"/>
                  </a:cubicBezTo>
                  <a:cubicBezTo>
                    <a:pt x="6458" y="13976"/>
                    <a:pt x="6655" y="13857"/>
                    <a:pt x="6847" y="13729"/>
                  </a:cubicBezTo>
                  <a:cubicBezTo>
                    <a:pt x="6909" y="13688"/>
                    <a:pt x="6955" y="13625"/>
                    <a:pt x="7009" y="13571"/>
                  </a:cubicBezTo>
                  <a:close/>
                  <a:moveTo>
                    <a:pt x="3936" y="14728"/>
                  </a:moveTo>
                  <a:cubicBezTo>
                    <a:pt x="4040" y="14728"/>
                    <a:pt x="4107" y="14781"/>
                    <a:pt x="4134" y="14938"/>
                  </a:cubicBezTo>
                  <a:cubicBezTo>
                    <a:pt x="4101" y="14941"/>
                    <a:pt x="4070" y="14942"/>
                    <a:pt x="4042" y="14942"/>
                  </a:cubicBezTo>
                  <a:cubicBezTo>
                    <a:pt x="3911" y="14942"/>
                    <a:pt x="3834" y="14907"/>
                    <a:pt x="3845" y="14738"/>
                  </a:cubicBezTo>
                  <a:cubicBezTo>
                    <a:pt x="3878" y="14732"/>
                    <a:pt x="3908" y="14728"/>
                    <a:pt x="3936" y="14728"/>
                  </a:cubicBezTo>
                  <a:close/>
                  <a:moveTo>
                    <a:pt x="4262" y="14811"/>
                  </a:moveTo>
                  <a:cubicBezTo>
                    <a:pt x="4384" y="14811"/>
                    <a:pt x="4454" y="14872"/>
                    <a:pt x="4471" y="14994"/>
                  </a:cubicBezTo>
                  <a:cubicBezTo>
                    <a:pt x="4445" y="14997"/>
                    <a:pt x="4419" y="14998"/>
                    <a:pt x="4396" y="14998"/>
                  </a:cubicBezTo>
                  <a:cubicBezTo>
                    <a:pt x="4290" y="14998"/>
                    <a:pt x="4213" y="14965"/>
                    <a:pt x="4205" y="14815"/>
                  </a:cubicBezTo>
                  <a:cubicBezTo>
                    <a:pt x="4225" y="14812"/>
                    <a:pt x="4244" y="14811"/>
                    <a:pt x="4262" y="14811"/>
                  </a:cubicBezTo>
                  <a:close/>
                  <a:moveTo>
                    <a:pt x="2244" y="14730"/>
                  </a:moveTo>
                  <a:cubicBezTo>
                    <a:pt x="2430" y="14730"/>
                    <a:pt x="2531" y="14820"/>
                    <a:pt x="2547" y="14999"/>
                  </a:cubicBezTo>
                  <a:cubicBezTo>
                    <a:pt x="2329" y="14987"/>
                    <a:pt x="2220" y="14898"/>
                    <a:pt x="2219" y="14730"/>
                  </a:cubicBezTo>
                  <a:cubicBezTo>
                    <a:pt x="2227" y="14730"/>
                    <a:pt x="2235" y="14730"/>
                    <a:pt x="2244" y="14730"/>
                  </a:cubicBezTo>
                  <a:close/>
                  <a:moveTo>
                    <a:pt x="4676" y="14828"/>
                  </a:moveTo>
                  <a:cubicBezTo>
                    <a:pt x="4776" y="14828"/>
                    <a:pt x="4806" y="14899"/>
                    <a:pt x="4787" y="15038"/>
                  </a:cubicBezTo>
                  <a:cubicBezTo>
                    <a:pt x="4769" y="15040"/>
                    <a:pt x="4751" y="15041"/>
                    <a:pt x="4735" y="15041"/>
                  </a:cubicBezTo>
                  <a:cubicBezTo>
                    <a:pt x="4621" y="15041"/>
                    <a:pt x="4563" y="14991"/>
                    <a:pt x="4577" y="14844"/>
                  </a:cubicBezTo>
                  <a:cubicBezTo>
                    <a:pt x="4616" y="14833"/>
                    <a:pt x="4649" y="14828"/>
                    <a:pt x="4676" y="14828"/>
                  </a:cubicBezTo>
                  <a:close/>
                  <a:moveTo>
                    <a:pt x="2719" y="14780"/>
                  </a:moveTo>
                  <a:cubicBezTo>
                    <a:pt x="2734" y="14863"/>
                    <a:pt x="2748" y="14947"/>
                    <a:pt x="2762" y="15029"/>
                  </a:cubicBezTo>
                  <a:cubicBezTo>
                    <a:pt x="2738" y="15036"/>
                    <a:pt x="2715" y="15042"/>
                    <a:pt x="2690" y="15048"/>
                  </a:cubicBezTo>
                  <a:cubicBezTo>
                    <a:pt x="2667" y="14967"/>
                    <a:pt x="2643" y="14886"/>
                    <a:pt x="2619" y="14805"/>
                  </a:cubicBezTo>
                  <a:cubicBezTo>
                    <a:pt x="2653" y="14797"/>
                    <a:pt x="2686" y="14788"/>
                    <a:pt x="2719" y="14780"/>
                  </a:cubicBezTo>
                  <a:close/>
                  <a:moveTo>
                    <a:pt x="8662" y="14542"/>
                  </a:moveTo>
                  <a:lnTo>
                    <a:pt x="8662" y="14542"/>
                  </a:lnTo>
                  <a:cubicBezTo>
                    <a:pt x="8679" y="14846"/>
                    <a:pt x="8438" y="14919"/>
                    <a:pt x="8301" y="15083"/>
                  </a:cubicBezTo>
                  <a:cubicBezTo>
                    <a:pt x="8219" y="14836"/>
                    <a:pt x="8227" y="14824"/>
                    <a:pt x="8662" y="14542"/>
                  </a:cubicBezTo>
                  <a:close/>
                  <a:moveTo>
                    <a:pt x="7175" y="14376"/>
                  </a:moveTo>
                  <a:cubicBezTo>
                    <a:pt x="7330" y="14492"/>
                    <a:pt x="7171" y="14571"/>
                    <a:pt x="7139" y="14666"/>
                  </a:cubicBezTo>
                  <a:lnTo>
                    <a:pt x="7139" y="14666"/>
                  </a:lnTo>
                  <a:cubicBezTo>
                    <a:pt x="6970" y="14757"/>
                    <a:pt x="6797" y="14844"/>
                    <a:pt x="6631" y="14942"/>
                  </a:cubicBezTo>
                  <a:cubicBezTo>
                    <a:pt x="6468" y="15037"/>
                    <a:pt x="6314" y="15142"/>
                    <a:pt x="6153" y="15244"/>
                  </a:cubicBezTo>
                  <a:cubicBezTo>
                    <a:pt x="6071" y="15099"/>
                    <a:pt x="6119" y="15023"/>
                    <a:pt x="6232" y="14955"/>
                  </a:cubicBezTo>
                  <a:cubicBezTo>
                    <a:pt x="6548" y="14766"/>
                    <a:pt x="6860" y="14569"/>
                    <a:pt x="7175" y="14376"/>
                  </a:cubicBezTo>
                  <a:close/>
                  <a:moveTo>
                    <a:pt x="3942" y="15106"/>
                  </a:moveTo>
                  <a:cubicBezTo>
                    <a:pt x="4061" y="15106"/>
                    <a:pt x="4131" y="15172"/>
                    <a:pt x="4152" y="15304"/>
                  </a:cubicBezTo>
                  <a:cubicBezTo>
                    <a:pt x="4014" y="15275"/>
                    <a:pt x="3866" y="15304"/>
                    <a:pt x="3894" y="15110"/>
                  </a:cubicBezTo>
                  <a:cubicBezTo>
                    <a:pt x="3911" y="15107"/>
                    <a:pt x="3927" y="15106"/>
                    <a:pt x="3942" y="15106"/>
                  </a:cubicBezTo>
                  <a:close/>
                  <a:moveTo>
                    <a:pt x="4371" y="15131"/>
                  </a:moveTo>
                  <a:cubicBezTo>
                    <a:pt x="4480" y="15131"/>
                    <a:pt x="4542" y="15178"/>
                    <a:pt x="4533" y="15325"/>
                  </a:cubicBezTo>
                  <a:cubicBezTo>
                    <a:pt x="4511" y="15329"/>
                    <a:pt x="4490" y="15330"/>
                    <a:pt x="4471" y="15330"/>
                  </a:cubicBezTo>
                  <a:cubicBezTo>
                    <a:pt x="4357" y="15330"/>
                    <a:pt x="4286" y="15268"/>
                    <a:pt x="4258" y="15143"/>
                  </a:cubicBezTo>
                  <a:cubicBezTo>
                    <a:pt x="4300" y="15136"/>
                    <a:pt x="4338" y="15131"/>
                    <a:pt x="4371" y="15131"/>
                  </a:cubicBezTo>
                  <a:close/>
                  <a:moveTo>
                    <a:pt x="2305" y="15144"/>
                  </a:moveTo>
                  <a:cubicBezTo>
                    <a:pt x="2499" y="15144"/>
                    <a:pt x="2594" y="15223"/>
                    <a:pt x="2592" y="15379"/>
                  </a:cubicBezTo>
                  <a:cubicBezTo>
                    <a:pt x="2455" y="15355"/>
                    <a:pt x="2310" y="15357"/>
                    <a:pt x="2296" y="15144"/>
                  </a:cubicBezTo>
                  <a:cubicBezTo>
                    <a:pt x="2299" y="15144"/>
                    <a:pt x="2302" y="15144"/>
                    <a:pt x="2305" y="15144"/>
                  </a:cubicBezTo>
                  <a:close/>
                  <a:moveTo>
                    <a:pt x="4723" y="15157"/>
                  </a:moveTo>
                  <a:cubicBezTo>
                    <a:pt x="4724" y="15157"/>
                    <a:pt x="4725" y="15157"/>
                    <a:pt x="4725" y="15157"/>
                  </a:cubicBezTo>
                  <a:cubicBezTo>
                    <a:pt x="4897" y="15168"/>
                    <a:pt x="4831" y="15302"/>
                    <a:pt x="4873" y="15424"/>
                  </a:cubicBezTo>
                  <a:cubicBezTo>
                    <a:pt x="4700" y="15412"/>
                    <a:pt x="4600" y="15380"/>
                    <a:pt x="4625" y="15230"/>
                  </a:cubicBezTo>
                  <a:cubicBezTo>
                    <a:pt x="4630" y="15201"/>
                    <a:pt x="4689" y="15157"/>
                    <a:pt x="4723" y="15157"/>
                  </a:cubicBezTo>
                  <a:close/>
                  <a:moveTo>
                    <a:pt x="2792" y="15198"/>
                  </a:moveTo>
                  <a:cubicBezTo>
                    <a:pt x="2805" y="15274"/>
                    <a:pt x="2818" y="15350"/>
                    <a:pt x="2831" y="15426"/>
                  </a:cubicBezTo>
                  <a:cubicBezTo>
                    <a:pt x="2809" y="15431"/>
                    <a:pt x="2786" y="15437"/>
                    <a:pt x="2763" y="15443"/>
                  </a:cubicBezTo>
                  <a:cubicBezTo>
                    <a:pt x="2742" y="15368"/>
                    <a:pt x="2719" y="15292"/>
                    <a:pt x="2697" y="15217"/>
                  </a:cubicBezTo>
                  <a:cubicBezTo>
                    <a:pt x="2729" y="15210"/>
                    <a:pt x="2760" y="15204"/>
                    <a:pt x="2792" y="15198"/>
                  </a:cubicBezTo>
                  <a:close/>
                  <a:moveTo>
                    <a:pt x="3922" y="15409"/>
                  </a:moveTo>
                  <a:cubicBezTo>
                    <a:pt x="4076" y="15433"/>
                    <a:pt x="4167" y="15496"/>
                    <a:pt x="4197" y="15600"/>
                  </a:cubicBezTo>
                  <a:cubicBezTo>
                    <a:pt x="4161" y="15609"/>
                    <a:pt x="4129" y="15615"/>
                    <a:pt x="4099" y="15615"/>
                  </a:cubicBezTo>
                  <a:cubicBezTo>
                    <a:pt x="4007" y="15615"/>
                    <a:pt x="3946" y="15562"/>
                    <a:pt x="3922" y="15409"/>
                  </a:cubicBezTo>
                  <a:close/>
                  <a:moveTo>
                    <a:pt x="4318" y="15463"/>
                  </a:moveTo>
                  <a:lnTo>
                    <a:pt x="4318" y="15463"/>
                  </a:lnTo>
                  <a:cubicBezTo>
                    <a:pt x="4452" y="15492"/>
                    <a:pt x="4600" y="15468"/>
                    <a:pt x="4570" y="15662"/>
                  </a:cubicBezTo>
                  <a:cubicBezTo>
                    <a:pt x="4552" y="15664"/>
                    <a:pt x="4536" y="15665"/>
                    <a:pt x="4520" y="15665"/>
                  </a:cubicBezTo>
                  <a:cubicBezTo>
                    <a:pt x="4403" y="15665"/>
                    <a:pt x="4336" y="15598"/>
                    <a:pt x="4318" y="15463"/>
                  </a:cubicBezTo>
                  <a:close/>
                  <a:moveTo>
                    <a:pt x="4774" y="15525"/>
                  </a:moveTo>
                  <a:cubicBezTo>
                    <a:pt x="4775" y="15525"/>
                    <a:pt x="4776" y="15525"/>
                    <a:pt x="4777" y="15525"/>
                  </a:cubicBezTo>
                  <a:cubicBezTo>
                    <a:pt x="4830" y="15536"/>
                    <a:pt x="4875" y="15587"/>
                    <a:pt x="4957" y="15644"/>
                  </a:cubicBezTo>
                  <a:cubicBezTo>
                    <a:pt x="4888" y="15696"/>
                    <a:pt x="4837" y="15752"/>
                    <a:pt x="4812" y="15752"/>
                  </a:cubicBezTo>
                  <a:cubicBezTo>
                    <a:pt x="4810" y="15752"/>
                    <a:pt x="4808" y="15752"/>
                    <a:pt x="4806" y="15751"/>
                  </a:cubicBezTo>
                  <a:cubicBezTo>
                    <a:pt x="4755" y="15728"/>
                    <a:pt x="4708" y="15676"/>
                    <a:pt x="4684" y="15624"/>
                  </a:cubicBezTo>
                  <a:cubicBezTo>
                    <a:pt x="4676" y="15608"/>
                    <a:pt x="4747" y="15525"/>
                    <a:pt x="4774" y="15525"/>
                  </a:cubicBezTo>
                  <a:close/>
                  <a:moveTo>
                    <a:pt x="1950" y="4644"/>
                  </a:moveTo>
                  <a:cubicBezTo>
                    <a:pt x="1983" y="4726"/>
                    <a:pt x="2013" y="4775"/>
                    <a:pt x="2023" y="4828"/>
                  </a:cubicBezTo>
                  <a:cubicBezTo>
                    <a:pt x="2417" y="6833"/>
                    <a:pt x="2816" y="8838"/>
                    <a:pt x="3195" y="10847"/>
                  </a:cubicBezTo>
                  <a:cubicBezTo>
                    <a:pt x="3283" y="11312"/>
                    <a:pt x="3313" y="11789"/>
                    <a:pt x="3354" y="12262"/>
                  </a:cubicBezTo>
                  <a:cubicBezTo>
                    <a:pt x="3444" y="13339"/>
                    <a:pt x="3512" y="14418"/>
                    <a:pt x="3693" y="15486"/>
                  </a:cubicBezTo>
                  <a:cubicBezTo>
                    <a:pt x="3706" y="15569"/>
                    <a:pt x="3701" y="15656"/>
                    <a:pt x="3707" y="15769"/>
                  </a:cubicBezTo>
                  <a:cubicBezTo>
                    <a:pt x="3542" y="15694"/>
                    <a:pt x="3559" y="15568"/>
                    <a:pt x="3545" y="15470"/>
                  </a:cubicBezTo>
                  <a:cubicBezTo>
                    <a:pt x="3473" y="14979"/>
                    <a:pt x="3413" y="14487"/>
                    <a:pt x="3343" y="13996"/>
                  </a:cubicBezTo>
                  <a:cubicBezTo>
                    <a:pt x="3305" y="13727"/>
                    <a:pt x="3256" y="13461"/>
                    <a:pt x="3170" y="13198"/>
                  </a:cubicBezTo>
                  <a:lnTo>
                    <a:pt x="3170" y="13198"/>
                  </a:lnTo>
                  <a:cubicBezTo>
                    <a:pt x="3274" y="14017"/>
                    <a:pt x="3377" y="14836"/>
                    <a:pt x="3486" y="15688"/>
                  </a:cubicBezTo>
                  <a:cubicBezTo>
                    <a:pt x="3364" y="15659"/>
                    <a:pt x="3281" y="15640"/>
                    <a:pt x="3182" y="15616"/>
                  </a:cubicBezTo>
                  <a:cubicBezTo>
                    <a:pt x="3070" y="14894"/>
                    <a:pt x="2961" y="14178"/>
                    <a:pt x="2850" y="13463"/>
                  </a:cubicBezTo>
                  <a:cubicBezTo>
                    <a:pt x="2831" y="13465"/>
                    <a:pt x="2811" y="13469"/>
                    <a:pt x="2792" y="13471"/>
                  </a:cubicBezTo>
                  <a:lnTo>
                    <a:pt x="2893" y="14180"/>
                  </a:lnTo>
                  <a:lnTo>
                    <a:pt x="2911" y="14470"/>
                  </a:lnTo>
                  <a:lnTo>
                    <a:pt x="2874" y="14470"/>
                  </a:lnTo>
                  <a:cubicBezTo>
                    <a:pt x="2881" y="14373"/>
                    <a:pt x="2887" y="14277"/>
                    <a:pt x="2893" y="14180"/>
                  </a:cubicBezTo>
                  <a:cubicBezTo>
                    <a:pt x="2865" y="14145"/>
                    <a:pt x="2819" y="14114"/>
                    <a:pt x="2812" y="14076"/>
                  </a:cubicBezTo>
                  <a:cubicBezTo>
                    <a:pt x="2754" y="13757"/>
                    <a:pt x="2662" y="13438"/>
                    <a:pt x="2659" y="13119"/>
                  </a:cubicBezTo>
                  <a:cubicBezTo>
                    <a:pt x="2649" y="12236"/>
                    <a:pt x="2372" y="11389"/>
                    <a:pt x="2345" y="10511"/>
                  </a:cubicBezTo>
                  <a:cubicBezTo>
                    <a:pt x="2341" y="10412"/>
                    <a:pt x="2334" y="10314"/>
                    <a:pt x="2370" y="10208"/>
                  </a:cubicBezTo>
                  <a:cubicBezTo>
                    <a:pt x="2568" y="11050"/>
                    <a:pt x="2767" y="11892"/>
                    <a:pt x="2966" y="12735"/>
                  </a:cubicBezTo>
                  <a:cubicBezTo>
                    <a:pt x="2989" y="12729"/>
                    <a:pt x="3013" y="12724"/>
                    <a:pt x="3038" y="12719"/>
                  </a:cubicBezTo>
                  <a:cubicBezTo>
                    <a:pt x="2481" y="10392"/>
                    <a:pt x="1979" y="8055"/>
                    <a:pt x="1688" y="5681"/>
                  </a:cubicBezTo>
                  <a:lnTo>
                    <a:pt x="1760" y="5665"/>
                  </a:lnTo>
                  <a:cubicBezTo>
                    <a:pt x="2249" y="7950"/>
                    <a:pt x="2738" y="10235"/>
                    <a:pt x="3226" y="12519"/>
                  </a:cubicBezTo>
                  <a:cubicBezTo>
                    <a:pt x="3246" y="12516"/>
                    <a:pt x="3267" y="12512"/>
                    <a:pt x="3287" y="12510"/>
                  </a:cubicBezTo>
                  <a:cubicBezTo>
                    <a:pt x="3276" y="12427"/>
                    <a:pt x="3273" y="12343"/>
                    <a:pt x="3255" y="12264"/>
                  </a:cubicBezTo>
                  <a:cubicBezTo>
                    <a:pt x="2756" y="9919"/>
                    <a:pt x="2259" y="7574"/>
                    <a:pt x="1755" y="5231"/>
                  </a:cubicBezTo>
                  <a:cubicBezTo>
                    <a:pt x="1703" y="4996"/>
                    <a:pt x="1750" y="4822"/>
                    <a:pt x="1950" y="4644"/>
                  </a:cubicBezTo>
                  <a:close/>
                  <a:moveTo>
                    <a:pt x="7192" y="3991"/>
                  </a:moveTo>
                  <a:lnTo>
                    <a:pt x="7287" y="4028"/>
                  </a:lnTo>
                  <a:cubicBezTo>
                    <a:pt x="7292" y="4258"/>
                    <a:pt x="7300" y="4487"/>
                    <a:pt x="7299" y="4717"/>
                  </a:cubicBezTo>
                  <a:cubicBezTo>
                    <a:pt x="7297" y="4895"/>
                    <a:pt x="7244" y="5071"/>
                    <a:pt x="7370" y="5242"/>
                  </a:cubicBezTo>
                  <a:cubicBezTo>
                    <a:pt x="7420" y="5311"/>
                    <a:pt x="7404" y="5437"/>
                    <a:pt x="7404" y="5537"/>
                  </a:cubicBezTo>
                  <a:cubicBezTo>
                    <a:pt x="7405" y="6751"/>
                    <a:pt x="7489" y="7961"/>
                    <a:pt x="7613" y="9169"/>
                  </a:cubicBezTo>
                  <a:cubicBezTo>
                    <a:pt x="7656" y="9582"/>
                    <a:pt x="7683" y="9997"/>
                    <a:pt x="7682" y="10411"/>
                  </a:cubicBezTo>
                  <a:cubicBezTo>
                    <a:pt x="7681" y="11306"/>
                    <a:pt x="7803" y="12186"/>
                    <a:pt x="7908" y="13070"/>
                  </a:cubicBezTo>
                  <a:cubicBezTo>
                    <a:pt x="7983" y="13702"/>
                    <a:pt x="8014" y="14340"/>
                    <a:pt x="8070" y="14974"/>
                  </a:cubicBezTo>
                  <a:cubicBezTo>
                    <a:pt x="8090" y="15204"/>
                    <a:pt x="8041" y="15388"/>
                    <a:pt x="7832" y="15515"/>
                  </a:cubicBezTo>
                  <a:cubicBezTo>
                    <a:pt x="7732" y="15576"/>
                    <a:pt x="7649" y="15664"/>
                    <a:pt x="7518" y="15774"/>
                  </a:cubicBezTo>
                  <a:cubicBezTo>
                    <a:pt x="7498" y="15439"/>
                    <a:pt x="7483" y="15152"/>
                    <a:pt x="7461" y="14866"/>
                  </a:cubicBezTo>
                  <a:cubicBezTo>
                    <a:pt x="7414" y="14302"/>
                    <a:pt x="7371" y="13737"/>
                    <a:pt x="7313" y="13174"/>
                  </a:cubicBezTo>
                  <a:cubicBezTo>
                    <a:pt x="7229" y="12370"/>
                    <a:pt x="7131" y="11566"/>
                    <a:pt x="7038" y="10763"/>
                  </a:cubicBezTo>
                  <a:cubicBezTo>
                    <a:pt x="6969" y="10171"/>
                    <a:pt x="6884" y="9580"/>
                    <a:pt x="6828" y="8986"/>
                  </a:cubicBezTo>
                  <a:cubicBezTo>
                    <a:pt x="6759" y="8231"/>
                    <a:pt x="6711" y="7474"/>
                    <a:pt x="6654" y="6718"/>
                  </a:cubicBezTo>
                  <a:cubicBezTo>
                    <a:pt x="6646" y="6597"/>
                    <a:pt x="6641" y="6475"/>
                    <a:pt x="6625" y="6355"/>
                  </a:cubicBezTo>
                  <a:cubicBezTo>
                    <a:pt x="6549" y="5775"/>
                    <a:pt x="6612" y="5203"/>
                    <a:pt x="6763" y="4643"/>
                  </a:cubicBezTo>
                  <a:cubicBezTo>
                    <a:pt x="6808" y="4481"/>
                    <a:pt x="6894" y="4327"/>
                    <a:pt x="6982" y="4181"/>
                  </a:cubicBezTo>
                  <a:cubicBezTo>
                    <a:pt x="7029" y="4104"/>
                    <a:pt x="7120" y="4054"/>
                    <a:pt x="7192" y="3991"/>
                  </a:cubicBezTo>
                  <a:close/>
                  <a:moveTo>
                    <a:pt x="3944" y="15689"/>
                  </a:moveTo>
                  <a:lnTo>
                    <a:pt x="3944" y="15689"/>
                  </a:lnTo>
                  <a:cubicBezTo>
                    <a:pt x="4098" y="15735"/>
                    <a:pt x="4235" y="15700"/>
                    <a:pt x="4247" y="15894"/>
                  </a:cubicBezTo>
                  <a:cubicBezTo>
                    <a:pt x="4211" y="15905"/>
                    <a:pt x="4178" y="15911"/>
                    <a:pt x="4148" y="15911"/>
                  </a:cubicBezTo>
                  <a:cubicBezTo>
                    <a:pt x="4056" y="15911"/>
                    <a:pt x="3991" y="15852"/>
                    <a:pt x="3944" y="15689"/>
                  </a:cubicBezTo>
                  <a:close/>
                  <a:moveTo>
                    <a:pt x="4367" y="15829"/>
                  </a:moveTo>
                  <a:cubicBezTo>
                    <a:pt x="4514" y="15829"/>
                    <a:pt x="4592" y="15897"/>
                    <a:pt x="4600" y="16032"/>
                  </a:cubicBezTo>
                  <a:cubicBezTo>
                    <a:pt x="4483" y="16002"/>
                    <a:pt x="4341" y="16023"/>
                    <a:pt x="4355" y="15829"/>
                  </a:cubicBezTo>
                  <a:cubicBezTo>
                    <a:pt x="4359" y="15829"/>
                    <a:pt x="4363" y="15829"/>
                    <a:pt x="4367" y="15829"/>
                  </a:cubicBezTo>
                  <a:close/>
                  <a:moveTo>
                    <a:pt x="4822" y="15869"/>
                  </a:moveTo>
                  <a:cubicBezTo>
                    <a:pt x="4928" y="15869"/>
                    <a:pt x="4933" y="15989"/>
                    <a:pt x="4955" y="16113"/>
                  </a:cubicBezTo>
                  <a:cubicBezTo>
                    <a:pt x="4937" y="16115"/>
                    <a:pt x="4920" y="16116"/>
                    <a:pt x="4905" y="16116"/>
                  </a:cubicBezTo>
                  <a:cubicBezTo>
                    <a:pt x="4757" y="16116"/>
                    <a:pt x="4720" y="16030"/>
                    <a:pt x="4730" y="15890"/>
                  </a:cubicBezTo>
                  <a:cubicBezTo>
                    <a:pt x="4767" y="15875"/>
                    <a:pt x="4798" y="15869"/>
                    <a:pt x="4822" y="15869"/>
                  </a:cubicBezTo>
                  <a:close/>
                  <a:moveTo>
                    <a:pt x="4825" y="4718"/>
                  </a:moveTo>
                  <a:cubicBezTo>
                    <a:pt x="4855" y="4917"/>
                    <a:pt x="4887" y="5100"/>
                    <a:pt x="4911" y="5284"/>
                  </a:cubicBezTo>
                  <a:cubicBezTo>
                    <a:pt x="5169" y="7242"/>
                    <a:pt x="5430" y="9199"/>
                    <a:pt x="5680" y="11157"/>
                  </a:cubicBezTo>
                  <a:cubicBezTo>
                    <a:pt x="5752" y="11718"/>
                    <a:pt x="5876" y="12276"/>
                    <a:pt x="5838" y="12848"/>
                  </a:cubicBezTo>
                  <a:cubicBezTo>
                    <a:pt x="5832" y="12945"/>
                    <a:pt x="5826" y="13044"/>
                    <a:pt x="5815" y="13217"/>
                  </a:cubicBezTo>
                  <a:cubicBezTo>
                    <a:pt x="5771" y="13099"/>
                    <a:pt x="5753" y="13050"/>
                    <a:pt x="5736" y="13001"/>
                  </a:cubicBezTo>
                  <a:lnTo>
                    <a:pt x="5712" y="13003"/>
                  </a:lnTo>
                  <a:cubicBezTo>
                    <a:pt x="5771" y="13589"/>
                    <a:pt x="5841" y="14173"/>
                    <a:pt x="5890" y="14760"/>
                  </a:cubicBezTo>
                  <a:cubicBezTo>
                    <a:pt x="5938" y="15339"/>
                    <a:pt x="5965" y="15920"/>
                    <a:pt x="6001" y="16499"/>
                  </a:cubicBezTo>
                  <a:cubicBezTo>
                    <a:pt x="5971" y="16501"/>
                    <a:pt x="5940" y="16503"/>
                    <a:pt x="5909" y="16504"/>
                  </a:cubicBezTo>
                  <a:cubicBezTo>
                    <a:pt x="5736" y="15359"/>
                    <a:pt x="5563" y="14216"/>
                    <a:pt x="5389" y="13072"/>
                  </a:cubicBezTo>
                  <a:lnTo>
                    <a:pt x="5389" y="13072"/>
                  </a:lnTo>
                  <a:cubicBezTo>
                    <a:pt x="5385" y="13640"/>
                    <a:pt x="5486" y="14196"/>
                    <a:pt x="5567" y="14754"/>
                  </a:cubicBezTo>
                  <a:cubicBezTo>
                    <a:pt x="5646" y="15313"/>
                    <a:pt x="5721" y="15875"/>
                    <a:pt x="5799" y="16435"/>
                  </a:cubicBezTo>
                  <a:cubicBezTo>
                    <a:pt x="5731" y="16442"/>
                    <a:pt x="5681" y="16447"/>
                    <a:pt x="5644" y="16447"/>
                  </a:cubicBezTo>
                  <a:cubicBezTo>
                    <a:pt x="5538" y="16447"/>
                    <a:pt x="5527" y="16408"/>
                    <a:pt x="5504" y="16260"/>
                  </a:cubicBezTo>
                  <a:cubicBezTo>
                    <a:pt x="5406" y="15630"/>
                    <a:pt x="5316" y="14999"/>
                    <a:pt x="5222" y="14367"/>
                  </a:cubicBezTo>
                  <a:cubicBezTo>
                    <a:pt x="5157" y="13938"/>
                    <a:pt x="5092" y="13508"/>
                    <a:pt x="5004" y="13081"/>
                  </a:cubicBezTo>
                  <a:lnTo>
                    <a:pt x="5004" y="13081"/>
                  </a:lnTo>
                  <a:cubicBezTo>
                    <a:pt x="5087" y="14173"/>
                    <a:pt x="5293" y="15251"/>
                    <a:pt x="5411" y="16351"/>
                  </a:cubicBezTo>
                  <a:cubicBezTo>
                    <a:pt x="5389" y="16353"/>
                    <a:pt x="5370" y="16354"/>
                    <a:pt x="5351" y="16354"/>
                  </a:cubicBezTo>
                  <a:cubicBezTo>
                    <a:pt x="5221" y="16354"/>
                    <a:pt x="5162" y="16294"/>
                    <a:pt x="5145" y="16161"/>
                  </a:cubicBezTo>
                  <a:cubicBezTo>
                    <a:pt x="5098" y="15790"/>
                    <a:pt x="5031" y="15421"/>
                    <a:pt x="4993" y="15050"/>
                  </a:cubicBezTo>
                  <a:cubicBezTo>
                    <a:pt x="4915" y="14276"/>
                    <a:pt x="4759" y="13507"/>
                    <a:pt x="4796" y="12724"/>
                  </a:cubicBezTo>
                  <a:cubicBezTo>
                    <a:pt x="4800" y="12615"/>
                    <a:pt x="4677" y="12449"/>
                    <a:pt x="4891" y="12391"/>
                  </a:cubicBezTo>
                  <a:cubicBezTo>
                    <a:pt x="4898" y="12389"/>
                    <a:pt x="4888" y="12315"/>
                    <a:pt x="4884" y="12276"/>
                  </a:cubicBezTo>
                  <a:cubicBezTo>
                    <a:pt x="4760" y="11200"/>
                    <a:pt x="4629" y="10126"/>
                    <a:pt x="4516" y="9050"/>
                  </a:cubicBezTo>
                  <a:cubicBezTo>
                    <a:pt x="4471" y="8619"/>
                    <a:pt x="4462" y="8184"/>
                    <a:pt x="4474" y="7746"/>
                  </a:cubicBezTo>
                  <a:lnTo>
                    <a:pt x="4474" y="7746"/>
                  </a:lnTo>
                  <a:cubicBezTo>
                    <a:pt x="4700" y="9268"/>
                    <a:pt x="4926" y="10790"/>
                    <a:pt x="5153" y="12311"/>
                  </a:cubicBezTo>
                  <a:cubicBezTo>
                    <a:pt x="5175" y="12309"/>
                    <a:pt x="5197" y="12305"/>
                    <a:pt x="5219" y="12302"/>
                  </a:cubicBezTo>
                  <a:cubicBezTo>
                    <a:pt x="5174" y="11963"/>
                    <a:pt x="5132" y="11624"/>
                    <a:pt x="5084" y="11284"/>
                  </a:cubicBezTo>
                  <a:cubicBezTo>
                    <a:pt x="4837" y="9581"/>
                    <a:pt x="4591" y="7878"/>
                    <a:pt x="4342" y="6176"/>
                  </a:cubicBezTo>
                  <a:cubicBezTo>
                    <a:pt x="4294" y="5839"/>
                    <a:pt x="4310" y="5513"/>
                    <a:pt x="4468" y="5155"/>
                  </a:cubicBezTo>
                  <a:cubicBezTo>
                    <a:pt x="4506" y="5240"/>
                    <a:pt x="4540" y="5286"/>
                    <a:pt x="4546" y="5334"/>
                  </a:cubicBezTo>
                  <a:cubicBezTo>
                    <a:pt x="4754" y="6920"/>
                    <a:pt x="4957" y="8508"/>
                    <a:pt x="5164" y="10094"/>
                  </a:cubicBezTo>
                  <a:cubicBezTo>
                    <a:pt x="5245" y="10716"/>
                    <a:pt x="5329" y="11338"/>
                    <a:pt x="5414" y="11959"/>
                  </a:cubicBezTo>
                  <a:cubicBezTo>
                    <a:pt x="5427" y="12058"/>
                    <a:pt x="5457" y="12154"/>
                    <a:pt x="5519" y="12246"/>
                  </a:cubicBezTo>
                  <a:cubicBezTo>
                    <a:pt x="5498" y="12029"/>
                    <a:pt x="5480" y="11812"/>
                    <a:pt x="5451" y="11596"/>
                  </a:cubicBezTo>
                  <a:cubicBezTo>
                    <a:pt x="5219" y="9829"/>
                    <a:pt x="4984" y="8064"/>
                    <a:pt x="4750" y="6298"/>
                  </a:cubicBezTo>
                  <a:cubicBezTo>
                    <a:pt x="4698" y="5896"/>
                    <a:pt x="4654" y="5494"/>
                    <a:pt x="4596" y="5093"/>
                  </a:cubicBezTo>
                  <a:cubicBezTo>
                    <a:pt x="4571" y="4914"/>
                    <a:pt x="4635" y="4804"/>
                    <a:pt x="4825" y="4718"/>
                  </a:cubicBezTo>
                  <a:close/>
                  <a:moveTo>
                    <a:pt x="7138" y="14669"/>
                  </a:moveTo>
                  <a:cubicBezTo>
                    <a:pt x="7138" y="14670"/>
                    <a:pt x="7137" y="14671"/>
                    <a:pt x="7137" y="14672"/>
                  </a:cubicBezTo>
                  <a:lnTo>
                    <a:pt x="7136" y="14673"/>
                  </a:lnTo>
                  <a:cubicBezTo>
                    <a:pt x="7295" y="14712"/>
                    <a:pt x="7305" y="14737"/>
                    <a:pt x="7249" y="14980"/>
                  </a:cubicBezTo>
                  <a:cubicBezTo>
                    <a:pt x="7344" y="15157"/>
                    <a:pt x="7182" y="15248"/>
                    <a:pt x="7119" y="15373"/>
                  </a:cubicBezTo>
                  <a:cubicBezTo>
                    <a:pt x="7161" y="15355"/>
                    <a:pt x="7204" y="15337"/>
                    <a:pt x="7252" y="15317"/>
                  </a:cubicBezTo>
                  <a:lnTo>
                    <a:pt x="7252" y="15317"/>
                  </a:lnTo>
                  <a:cubicBezTo>
                    <a:pt x="7313" y="15469"/>
                    <a:pt x="7317" y="15600"/>
                    <a:pt x="7241" y="15728"/>
                  </a:cubicBezTo>
                  <a:cubicBezTo>
                    <a:pt x="7374" y="15782"/>
                    <a:pt x="7352" y="15895"/>
                    <a:pt x="7280" y="15952"/>
                  </a:cubicBezTo>
                  <a:cubicBezTo>
                    <a:pt x="6969" y="16192"/>
                    <a:pt x="6647" y="16418"/>
                    <a:pt x="6319" y="16611"/>
                  </a:cubicBezTo>
                  <a:cubicBezTo>
                    <a:pt x="6184" y="16497"/>
                    <a:pt x="6263" y="16428"/>
                    <a:pt x="6308" y="16355"/>
                  </a:cubicBezTo>
                  <a:cubicBezTo>
                    <a:pt x="6169" y="16239"/>
                    <a:pt x="6150" y="16089"/>
                    <a:pt x="6260" y="15942"/>
                  </a:cubicBezTo>
                  <a:cubicBezTo>
                    <a:pt x="6283" y="15910"/>
                    <a:pt x="6314" y="15884"/>
                    <a:pt x="6340" y="15856"/>
                  </a:cubicBezTo>
                  <a:lnTo>
                    <a:pt x="6178" y="15856"/>
                  </a:lnTo>
                  <a:cubicBezTo>
                    <a:pt x="6167" y="15838"/>
                    <a:pt x="6158" y="15820"/>
                    <a:pt x="6148" y="15803"/>
                  </a:cubicBezTo>
                  <a:cubicBezTo>
                    <a:pt x="6209" y="15750"/>
                    <a:pt x="6265" y="15689"/>
                    <a:pt x="6332" y="15644"/>
                  </a:cubicBezTo>
                  <a:cubicBezTo>
                    <a:pt x="6555" y="15494"/>
                    <a:pt x="6787" y="15355"/>
                    <a:pt x="7010" y="15201"/>
                  </a:cubicBezTo>
                  <a:cubicBezTo>
                    <a:pt x="7098" y="15141"/>
                    <a:pt x="7169" y="15055"/>
                    <a:pt x="7249" y="14981"/>
                  </a:cubicBezTo>
                  <a:lnTo>
                    <a:pt x="7249" y="14981"/>
                  </a:lnTo>
                  <a:cubicBezTo>
                    <a:pt x="6894" y="15193"/>
                    <a:pt x="6536" y="15407"/>
                    <a:pt x="6172" y="15625"/>
                  </a:cubicBezTo>
                  <a:cubicBezTo>
                    <a:pt x="6072" y="15471"/>
                    <a:pt x="6120" y="15380"/>
                    <a:pt x="6248" y="15296"/>
                  </a:cubicBezTo>
                  <a:cubicBezTo>
                    <a:pt x="6492" y="15142"/>
                    <a:pt x="6731" y="14980"/>
                    <a:pt x="6971" y="14816"/>
                  </a:cubicBezTo>
                  <a:cubicBezTo>
                    <a:pt x="7031" y="14775"/>
                    <a:pt x="7083" y="14719"/>
                    <a:pt x="7138" y="14669"/>
                  </a:cubicBezTo>
                  <a:close/>
                  <a:moveTo>
                    <a:pt x="6185" y="1"/>
                  </a:moveTo>
                  <a:cubicBezTo>
                    <a:pt x="6064" y="86"/>
                    <a:pt x="5943" y="172"/>
                    <a:pt x="5822" y="255"/>
                  </a:cubicBezTo>
                  <a:cubicBezTo>
                    <a:pt x="5656" y="169"/>
                    <a:pt x="5501" y="127"/>
                    <a:pt x="5366" y="127"/>
                  </a:cubicBezTo>
                  <a:cubicBezTo>
                    <a:pt x="5007" y="127"/>
                    <a:pt x="4793" y="426"/>
                    <a:pt x="4898" y="970"/>
                  </a:cubicBezTo>
                  <a:cubicBezTo>
                    <a:pt x="4878" y="974"/>
                    <a:pt x="4857" y="975"/>
                    <a:pt x="4835" y="975"/>
                  </a:cubicBezTo>
                  <a:cubicBezTo>
                    <a:pt x="4778" y="975"/>
                    <a:pt x="4716" y="966"/>
                    <a:pt x="4658" y="966"/>
                  </a:cubicBezTo>
                  <a:cubicBezTo>
                    <a:pt x="4566" y="966"/>
                    <a:pt x="4485" y="988"/>
                    <a:pt x="4447" y="1103"/>
                  </a:cubicBezTo>
                  <a:cubicBezTo>
                    <a:pt x="4395" y="1264"/>
                    <a:pt x="4415" y="1449"/>
                    <a:pt x="4402" y="1629"/>
                  </a:cubicBezTo>
                  <a:cubicBezTo>
                    <a:pt x="4253" y="1644"/>
                    <a:pt x="4086" y="1659"/>
                    <a:pt x="3894" y="1677"/>
                  </a:cubicBezTo>
                  <a:cubicBezTo>
                    <a:pt x="3865" y="1581"/>
                    <a:pt x="3839" y="1487"/>
                    <a:pt x="3807" y="1393"/>
                  </a:cubicBezTo>
                  <a:cubicBezTo>
                    <a:pt x="3747" y="1218"/>
                    <a:pt x="3684" y="1050"/>
                    <a:pt x="3461" y="1019"/>
                  </a:cubicBezTo>
                  <a:cubicBezTo>
                    <a:pt x="3404" y="1011"/>
                    <a:pt x="3338" y="949"/>
                    <a:pt x="3306" y="894"/>
                  </a:cubicBezTo>
                  <a:cubicBezTo>
                    <a:pt x="3188" y="689"/>
                    <a:pt x="2988" y="587"/>
                    <a:pt x="2780" y="587"/>
                  </a:cubicBezTo>
                  <a:cubicBezTo>
                    <a:pt x="2601" y="587"/>
                    <a:pt x="2415" y="662"/>
                    <a:pt x="2268" y="811"/>
                  </a:cubicBezTo>
                  <a:cubicBezTo>
                    <a:pt x="2125" y="956"/>
                    <a:pt x="2029" y="1149"/>
                    <a:pt x="1897" y="1341"/>
                  </a:cubicBezTo>
                  <a:cubicBezTo>
                    <a:pt x="1901" y="1341"/>
                    <a:pt x="1875" y="1349"/>
                    <a:pt x="1847" y="1349"/>
                  </a:cubicBezTo>
                  <a:cubicBezTo>
                    <a:pt x="1845" y="1349"/>
                    <a:pt x="1843" y="1349"/>
                    <a:pt x="1841" y="1349"/>
                  </a:cubicBezTo>
                  <a:cubicBezTo>
                    <a:pt x="1822" y="1347"/>
                    <a:pt x="1802" y="1346"/>
                    <a:pt x="1783" y="1346"/>
                  </a:cubicBezTo>
                  <a:cubicBezTo>
                    <a:pt x="1543" y="1346"/>
                    <a:pt x="1359" y="1458"/>
                    <a:pt x="1244" y="1677"/>
                  </a:cubicBezTo>
                  <a:cubicBezTo>
                    <a:pt x="1118" y="1920"/>
                    <a:pt x="1193" y="2149"/>
                    <a:pt x="1333" y="2362"/>
                  </a:cubicBezTo>
                  <a:cubicBezTo>
                    <a:pt x="1387" y="2443"/>
                    <a:pt x="1450" y="2517"/>
                    <a:pt x="1511" y="2597"/>
                  </a:cubicBezTo>
                  <a:cubicBezTo>
                    <a:pt x="870" y="2912"/>
                    <a:pt x="1053" y="3253"/>
                    <a:pt x="1527" y="3663"/>
                  </a:cubicBezTo>
                  <a:cubicBezTo>
                    <a:pt x="1467" y="3738"/>
                    <a:pt x="1405" y="3813"/>
                    <a:pt x="1348" y="3884"/>
                  </a:cubicBezTo>
                  <a:cubicBezTo>
                    <a:pt x="1227" y="3854"/>
                    <a:pt x="1114" y="3838"/>
                    <a:pt x="1010" y="3838"/>
                  </a:cubicBezTo>
                  <a:cubicBezTo>
                    <a:pt x="588" y="3838"/>
                    <a:pt x="327" y="4093"/>
                    <a:pt x="436" y="4640"/>
                  </a:cubicBezTo>
                  <a:cubicBezTo>
                    <a:pt x="41" y="5023"/>
                    <a:pt x="1" y="5218"/>
                    <a:pt x="155" y="5751"/>
                  </a:cubicBezTo>
                  <a:cubicBezTo>
                    <a:pt x="251" y="6080"/>
                    <a:pt x="332" y="6416"/>
                    <a:pt x="392" y="6754"/>
                  </a:cubicBezTo>
                  <a:cubicBezTo>
                    <a:pt x="547" y="7619"/>
                    <a:pt x="688" y="8487"/>
                    <a:pt x="835" y="9355"/>
                  </a:cubicBezTo>
                  <a:cubicBezTo>
                    <a:pt x="1144" y="11199"/>
                    <a:pt x="1484" y="13038"/>
                    <a:pt x="1885" y="14865"/>
                  </a:cubicBezTo>
                  <a:cubicBezTo>
                    <a:pt x="1916" y="15004"/>
                    <a:pt x="1945" y="15142"/>
                    <a:pt x="1985" y="15277"/>
                  </a:cubicBezTo>
                  <a:cubicBezTo>
                    <a:pt x="2039" y="15463"/>
                    <a:pt x="2152" y="15599"/>
                    <a:pt x="2342" y="15658"/>
                  </a:cubicBezTo>
                  <a:cubicBezTo>
                    <a:pt x="2562" y="15728"/>
                    <a:pt x="2782" y="15799"/>
                    <a:pt x="3001" y="15870"/>
                  </a:cubicBezTo>
                  <a:cubicBezTo>
                    <a:pt x="3575" y="16058"/>
                    <a:pt x="4158" y="16220"/>
                    <a:pt x="4718" y="16441"/>
                  </a:cubicBezTo>
                  <a:cubicBezTo>
                    <a:pt x="5180" y="16624"/>
                    <a:pt x="5645" y="16765"/>
                    <a:pt x="6131" y="16863"/>
                  </a:cubicBezTo>
                  <a:cubicBezTo>
                    <a:pt x="6194" y="16876"/>
                    <a:pt x="6254" y="16883"/>
                    <a:pt x="6312" y="16883"/>
                  </a:cubicBezTo>
                  <a:cubicBezTo>
                    <a:pt x="6432" y="16883"/>
                    <a:pt x="6541" y="16853"/>
                    <a:pt x="6645" y="16778"/>
                  </a:cubicBezTo>
                  <a:cubicBezTo>
                    <a:pt x="7117" y="16434"/>
                    <a:pt x="7599" y="16101"/>
                    <a:pt x="8052" y="15733"/>
                  </a:cubicBezTo>
                  <a:cubicBezTo>
                    <a:pt x="8487" y="15379"/>
                    <a:pt x="8896" y="14989"/>
                    <a:pt x="9311" y="14610"/>
                  </a:cubicBezTo>
                  <a:cubicBezTo>
                    <a:pt x="9357" y="14567"/>
                    <a:pt x="9386" y="14489"/>
                    <a:pt x="9398" y="14423"/>
                  </a:cubicBezTo>
                  <a:cubicBezTo>
                    <a:pt x="9454" y="14084"/>
                    <a:pt x="9535" y="13745"/>
                    <a:pt x="9546" y="13405"/>
                  </a:cubicBezTo>
                  <a:cubicBezTo>
                    <a:pt x="9599" y="11907"/>
                    <a:pt x="9638" y="10409"/>
                    <a:pt x="9668" y="8910"/>
                  </a:cubicBezTo>
                  <a:cubicBezTo>
                    <a:pt x="9689" y="7836"/>
                    <a:pt x="9688" y="6762"/>
                    <a:pt x="9694" y="5689"/>
                  </a:cubicBezTo>
                  <a:cubicBezTo>
                    <a:pt x="9699" y="4897"/>
                    <a:pt x="9604" y="4114"/>
                    <a:pt x="9446" y="3339"/>
                  </a:cubicBezTo>
                  <a:cubicBezTo>
                    <a:pt x="9387" y="3049"/>
                    <a:pt x="9286" y="2942"/>
                    <a:pt x="9044" y="2942"/>
                  </a:cubicBezTo>
                  <a:cubicBezTo>
                    <a:pt x="8986" y="2942"/>
                    <a:pt x="8919" y="2948"/>
                    <a:pt x="8843" y="2960"/>
                  </a:cubicBezTo>
                  <a:cubicBezTo>
                    <a:pt x="8765" y="2839"/>
                    <a:pt x="8656" y="2719"/>
                    <a:pt x="8598" y="2578"/>
                  </a:cubicBezTo>
                  <a:cubicBezTo>
                    <a:pt x="8479" y="2288"/>
                    <a:pt x="8330" y="2158"/>
                    <a:pt x="8097" y="2158"/>
                  </a:cubicBezTo>
                  <a:cubicBezTo>
                    <a:pt x="8039" y="2158"/>
                    <a:pt x="7976" y="2166"/>
                    <a:pt x="7907" y="2181"/>
                  </a:cubicBezTo>
                  <a:cubicBezTo>
                    <a:pt x="7730" y="2068"/>
                    <a:pt x="7575" y="1972"/>
                    <a:pt x="7410" y="1867"/>
                  </a:cubicBezTo>
                  <a:cubicBezTo>
                    <a:pt x="7426" y="1814"/>
                    <a:pt x="7446" y="1748"/>
                    <a:pt x="7469" y="1682"/>
                  </a:cubicBezTo>
                  <a:cubicBezTo>
                    <a:pt x="7494" y="1606"/>
                    <a:pt x="7530" y="1532"/>
                    <a:pt x="7548" y="1453"/>
                  </a:cubicBezTo>
                  <a:cubicBezTo>
                    <a:pt x="7595" y="1238"/>
                    <a:pt x="7520" y="1109"/>
                    <a:pt x="7310" y="1034"/>
                  </a:cubicBezTo>
                  <a:cubicBezTo>
                    <a:pt x="7266" y="1019"/>
                    <a:pt x="7217" y="1014"/>
                    <a:pt x="7160" y="1002"/>
                  </a:cubicBezTo>
                  <a:cubicBezTo>
                    <a:pt x="7160" y="904"/>
                    <a:pt x="7156" y="824"/>
                    <a:pt x="7161" y="743"/>
                  </a:cubicBezTo>
                  <a:cubicBezTo>
                    <a:pt x="7179" y="432"/>
                    <a:pt x="7030" y="224"/>
                    <a:pt x="6766" y="86"/>
                  </a:cubicBezTo>
                  <a:cubicBezTo>
                    <a:pt x="6712" y="58"/>
                    <a:pt x="6660" y="29"/>
                    <a:pt x="6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45"/>
            <p:cNvSpPr/>
            <p:nvPr/>
          </p:nvSpPr>
          <p:spPr>
            <a:xfrm>
              <a:off x="3352100" y="2034975"/>
              <a:ext cx="119050" cy="73875"/>
            </a:xfrm>
            <a:custGeom>
              <a:rect b="b" l="l" r="r" t="t"/>
              <a:pathLst>
                <a:path extrusionOk="0" h="2955" w="4762">
                  <a:moveTo>
                    <a:pt x="3533" y="1"/>
                  </a:moveTo>
                  <a:cubicBezTo>
                    <a:pt x="3449" y="1"/>
                    <a:pt x="3361" y="53"/>
                    <a:pt x="3274" y="155"/>
                  </a:cubicBezTo>
                  <a:cubicBezTo>
                    <a:pt x="3206" y="232"/>
                    <a:pt x="3187" y="338"/>
                    <a:pt x="3038" y="356"/>
                  </a:cubicBezTo>
                  <a:cubicBezTo>
                    <a:pt x="2800" y="385"/>
                    <a:pt x="2726" y="539"/>
                    <a:pt x="2792" y="774"/>
                  </a:cubicBezTo>
                  <a:cubicBezTo>
                    <a:pt x="2819" y="871"/>
                    <a:pt x="2868" y="961"/>
                    <a:pt x="2899" y="1058"/>
                  </a:cubicBezTo>
                  <a:cubicBezTo>
                    <a:pt x="2965" y="1262"/>
                    <a:pt x="2913" y="1384"/>
                    <a:pt x="2695" y="1528"/>
                  </a:cubicBezTo>
                  <a:cubicBezTo>
                    <a:pt x="2657" y="1470"/>
                    <a:pt x="2620" y="1411"/>
                    <a:pt x="2580" y="1355"/>
                  </a:cubicBezTo>
                  <a:cubicBezTo>
                    <a:pt x="2484" y="1222"/>
                    <a:pt x="2419" y="1165"/>
                    <a:pt x="2324" y="1165"/>
                  </a:cubicBezTo>
                  <a:cubicBezTo>
                    <a:pt x="2265" y="1165"/>
                    <a:pt x="2194" y="1187"/>
                    <a:pt x="2097" y="1227"/>
                  </a:cubicBezTo>
                  <a:cubicBezTo>
                    <a:pt x="2060" y="1242"/>
                    <a:pt x="2014" y="1269"/>
                    <a:pt x="1979" y="1269"/>
                  </a:cubicBezTo>
                  <a:cubicBezTo>
                    <a:pt x="1972" y="1269"/>
                    <a:pt x="1966" y="1268"/>
                    <a:pt x="1960" y="1266"/>
                  </a:cubicBezTo>
                  <a:cubicBezTo>
                    <a:pt x="1911" y="1248"/>
                    <a:pt x="1865" y="1240"/>
                    <a:pt x="1823" y="1240"/>
                  </a:cubicBezTo>
                  <a:cubicBezTo>
                    <a:pt x="1653" y="1240"/>
                    <a:pt x="1539" y="1372"/>
                    <a:pt x="1421" y="1503"/>
                  </a:cubicBezTo>
                  <a:cubicBezTo>
                    <a:pt x="1313" y="1419"/>
                    <a:pt x="1214" y="1385"/>
                    <a:pt x="1121" y="1385"/>
                  </a:cubicBezTo>
                  <a:cubicBezTo>
                    <a:pt x="967" y="1385"/>
                    <a:pt x="830" y="1479"/>
                    <a:pt x="704" y="1608"/>
                  </a:cubicBezTo>
                  <a:cubicBezTo>
                    <a:pt x="621" y="1593"/>
                    <a:pt x="554" y="1583"/>
                    <a:pt x="500" y="1583"/>
                  </a:cubicBezTo>
                  <a:cubicBezTo>
                    <a:pt x="303" y="1583"/>
                    <a:pt x="276" y="1715"/>
                    <a:pt x="267" y="2180"/>
                  </a:cubicBezTo>
                  <a:cubicBezTo>
                    <a:pt x="52" y="2268"/>
                    <a:pt x="0" y="2450"/>
                    <a:pt x="44" y="2671"/>
                  </a:cubicBezTo>
                  <a:cubicBezTo>
                    <a:pt x="72" y="2809"/>
                    <a:pt x="102" y="2829"/>
                    <a:pt x="273" y="2855"/>
                  </a:cubicBezTo>
                  <a:cubicBezTo>
                    <a:pt x="122" y="2467"/>
                    <a:pt x="131" y="2438"/>
                    <a:pt x="461" y="2268"/>
                  </a:cubicBezTo>
                  <a:cubicBezTo>
                    <a:pt x="436" y="2032"/>
                    <a:pt x="451" y="1855"/>
                    <a:pt x="505" y="1737"/>
                  </a:cubicBezTo>
                  <a:cubicBezTo>
                    <a:pt x="569" y="1796"/>
                    <a:pt x="632" y="1827"/>
                    <a:pt x="691" y="1827"/>
                  </a:cubicBezTo>
                  <a:cubicBezTo>
                    <a:pt x="759" y="1827"/>
                    <a:pt x="824" y="1786"/>
                    <a:pt x="882" y="1702"/>
                  </a:cubicBezTo>
                  <a:cubicBezTo>
                    <a:pt x="894" y="1686"/>
                    <a:pt x="911" y="1673"/>
                    <a:pt x="926" y="1660"/>
                  </a:cubicBezTo>
                  <a:cubicBezTo>
                    <a:pt x="1003" y="1598"/>
                    <a:pt x="1074" y="1567"/>
                    <a:pt x="1135" y="1567"/>
                  </a:cubicBezTo>
                  <a:cubicBezTo>
                    <a:pt x="1233" y="1567"/>
                    <a:pt x="1308" y="1644"/>
                    <a:pt x="1348" y="1798"/>
                  </a:cubicBezTo>
                  <a:cubicBezTo>
                    <a:pt x="1375" y="1893"/>
                    <a:pt x="1385" y="1999"/>
                    <a:pt x="1375" y="2097"/>
                  </a:cubicBezTo>
                  <a:cubicBezTo>
                    <a:pt x="1353" y="2294"/>
                    <a:pt x="1390" y="2453"/>
                    <a:pt x="1585" y="2528"/>
                  </a:cubicBezTo>
                  <a:cubicBezTo>
                    <a:pt x="1575" y="2598"/>
                    <a:pt x="1561" y="2648"/>
                    <a:pt x="1559" y="2698"/>
                  </a:cubicBezTo>
                  <a:cubicBezTo>
                    <a:pt x="1556" y="2784"/>
                    <a:pt x="1559" y="2868"/>
                    <a:pt x="1559" y="2954"/>
                  </a:cubicBezTo>
                  <a:cubicBezTo>
                    <a:pt x="1653" y="2949"/>
                    <a:pt x="1747" y="2949"/>
                    <a:pt x="1839" y="2936"/>
                  </a:cubicBezTo>
                  <a:cubicBezTo>
                    <a:pt x="1887" y="2929"/>
                    <a:pt x="1930" y="2893"/>
                    <a:pt x="1978" y="2878"/>
                  </a:cubicBezTo>
                  <a:cubicBezTo>
                    <a:pt x="2187" y="2811"/>
                    <a:pt x="2323" y="2718"/>
                    <a:pt x="2278" y="2447"/>
                  </a:cubicBezTo>
                  <a:cubicBezTo>
                    <a:pt x="2250" y="2285"/>
                    <a:pt x="2312" y="2206"/>
                    <a:pt x="2434" y="2206"/>
                  </a:cubicBezTo>
                  <a:cubicBezTo>
                    <a:pt x="2475" y="2206"/>
                    <a:pt x="2523" y="2215"/>
                    <a:pt x="2576" y="2233"/>
                  </a:cubicBezTo>
                  <a:cubicBezTo>
                    <a:pt x="2655" y="2260"/>
                    <a:pt x="2704" y="2277"/>
                    <a:pt x="2740" y="2277"/>
                  </a:cubicBezTo>
                  <a:cubicBezTo>
                    <a:pt x="2800" y="2277"/>
                    <a:pt x="2826" y="2231"/>
                    <a:pt x="2894" y="2108"/>
                  </a:cubicBezTo>
                  <a:cubicBezTo>
                    <a:pt x="2961" y="1988"/>
                    <a:pt x="3011" y="1851"/>
                    <a:pt x="3172" y="1795"/>
                  </a:cubicBezTo>
                  <a:cubicBezTo>
                    <a:pt x="3238" y="1876"/>
                    <a:pt x="3300" y="1952"/>
                    <a:pt x="3340" y="2002"/>
                  </a:cubicBezTo>
                  <a:cubicBezTo>
                    <a:pt x="3301" y="2152"/>
                    <a:pt x="3271" y="2270"/>
                    <a:pt x="3241" y="2388"/>
                  </a:cubicBezTo>
                  <a:cubicBezTo>
                    <a:pt x="3258" y="2398"/>
                    <a:pt x="3275" y="2409"/>
                    <a:pt x="3293" y="2420"/>
                  </a:cubicBezTo>
                  <a:cubicBezTo>
                    <a:pt x="3386" y="2245"/>
                    <a:pt x="3457" y="2032"/>
                    <a:pt x="3647" y="2032"/>
                  </a:cubicBezTo>
                  <a:cubicBezTo>
                    <a:pt x="3697" y="2032"/>
                    <a:pt x="3755" y="2046"/>
                    <a:pt x="3824" y="2081"/>
                  </a:cubicBezTo>
                  <a:cubicBezTo>
                    <a:pt x="3855" y="2027"/>
                    <a:pt x="3878" y="1993"/>
                    <a:pt x="3896" y="1957"/>
                  </a:cubicBezTo>
                  <a:cubicBezTo>
                    <a:pt x="3938" y="1875"/>
                    <a:pt x="3989" y="1831"/>
                    <a:pt x="4048" y="1831"/>
                  </a:cubicBezTo>
                  <a:cubicBezTo>
                    <a:pt x="4090" y="1831"/>
                    <a:pt x="4135" y="1852"/>
                    <a:pt x="4184" y="1898"/>
                  </a:cubicBezTo>
                  <a:cubicBezTo>
                    <a:pt x="4264" y="1971"/>
                    <a:pt x="4341" y="1998"/>
                    <a:pt x="4417" y="1998"/>
                  </a:cubicBezTo>
                  <a:cubicBezTo>
                    <a:pt x="4530" y="1998"/>
                    <a:pt x="4643" y="1939"/>
                    <a:pt x="4762" y="1886"/>
                  </a:cubicBezTo>
                  <a:cubicBezTo>
                    <a:pt x="4676" y="1808"/>
                    <a:pt x="4649" y="1786"/>
                    <a:pt x="4608" y="1786"/>
                  </a:cubicBezTo>
                  <a:cubicBezTo>
                    <a:pt x="4589" y="1786"/>
                    <a:pt x="4567" y="1790"/>
                    <a:pt x="4535" y="1796"/>
                  </a:cubicBezTo>
                  <a:cubicBezTo>
                    <a:pt x="4485" y="1806"/>
                    <a:pt x="4429" y="1820"/>
                    <a:pt x="4379" y="1820"/>
                  </a:cubicBezTo>
                  <a:cubicBezTo>
                    <a:pt x="4354" y="1820"/>
                    <a:pt x="4331" y="1816"/>
                    <a:pt x="4311" y="1808"/>
                  </a:cubicBezTo>
                  <a:cubicBezTo>
                    <a:pt x="4165" y="1749"/>
                    <a:pt x="4080" y="1715"/>
                    <a:pt x="4014" y="1715"/>
                  </a:cubicBezTo>
                  <a:cubicBezTo>
                    <a:pt x="3923" y="1715"/>
                    <a:pt x="3869" y="1781"/>
                    <a:pt x="3742" y="1943"/>
                  </a:cubicBezTo>
                  <a:cubicBezTo>
                    <a:pt x="3735" y="1943"/>
                    <a:pt x="3727" y="1943"/>
                    <a:pt x="3720" y="1943"/>
                  </a:cubicBezTo>
                  <a:cubicBezTo>
                    <a:pt x="3572" y="1943"/>
                    <a:pt x="3469" y="1875"/>
                    <a:pt x="3372" y="1749"/>
                  </a:cubicBezTo>
                  <a:cubicBezTo>
                    <a:pt x="3305" y="1662"/>
                    <a:pt x="3236" y="1619"/>
                    <a:pt x="3164" y="1619"/>
                  </a:cubicBezTo>
                  <a:cubicBezTo>
                    <a:pt x="3092" y="1619"/>
                    <a:pt x="3018" y="1662"/>
                    <a:pt x="2943" y="1744"/>
                  </a:cubicBezTo>
                  <a:cubicBezTo>
                    <a:pt x="2849" y="1846"/>
                    <a:pt x="2775" y="1968"/>
                    <a:pt x="2693" y="2077"/>
                  </a:cubicBezTo>
                  <a:cubicBezTo>
                    <a:pt x="2603" y="2059"/>
                    <a:pt x="2525" y="2049"/>
                    <a:pt x="2457" y="2049"/>
                  </a:cubicBezTo>
                  <a:cubicBezTo>
                    <a:pt x="2163" y="2049"/>
                    <a:pt x="2071" y="2233"/>
                    <a:pt x="2100" y="2661"/>
                  </a:cubicBezTo>
                  <a:cubicBezTo>
                    <a:pt x="2011" y="2710"/>
                    <a:pt x="1922" y="2769"/>
                    <a:pt x="1801" y="2769"/>
                  </a:cubicBezTo>
                  <a:cubicBezTo>
                    <a:pt x="1781" y="2769"/>
                    <a:pt x="1760" y="2767"/>
                    <a:pt x="1738" y="2764"/>
                  </a:cubicBezTo>
                  <a:cubicBezTo>
                    <a:pt x="1805" y="2538"/>
                    <a:pt x="1811" y="2343"/>
                    <a:pt x="1575" y="2244"/>
                  </a:cubicBezTo>
                  <a:cubicBezTo>
                    <a:pt x="1566" y="2090"/>
                    <a:pt x="1539" y="1946"/>
                    <a:pt x="1558" y="1808"/>
                  </a:cubicBezTo>
                  <a:cubicBezTo>
                    <a:pt x="1573" y="1695"/>
                    <a:pt x="1627" y="1579"/>
                    <a:pt x="1694" y="1485"/>
                  </a:cubicBezTo>
                  <a:cubicBezTo>
                    <a:pt x="1726" y="1437"/>
                    <a:pt x="1768" y="1421"/>
                    <a:pt x="1814" y="1421"/>
                  </a:cubicBezTo>
                  <a:cubicBezTo>
                    <a:pt x="1862" y="1421"/>
                    <a:pt x="1916" y="1440"/>
                    <a:pt x="1968" y="1457"/>
                  </a:cubicBezTo>
                  <a:cubicBezTo>
                    <a:pt x="1976" y="1460"/>
                    <a:pt x="1985" y="1461"/>
                    <a:pt x="1994" y="1461"/>
                  </a:cubicBezTo>
                  <a:cubicBezTo>
                    <a:pt x="2035" y="1461"/>
                    <a:pt x="2088" y="1435"/>
                    <a:pt x="2129" y="1413"/>
                  </a:cubicBezTo>
                  <a:cubicBezTo>
                    <a:pt x="2188" y="1384"/>
                    <a:pt x="2241" y="1337"/>
                    <a:pt x="2322" y="1280"/>
                  </a:cubicBezTo>
                  <a:cubicBezTo>
                    <a:pt x="2395" y="1393"/>
                    <a:pt x="2457" y="1493"/>
                    <a:pt x="2525" y="1588"/>
                  </a:cubicBezTo>
                  <a:cubicBezTo>
                    <a:pt x="2587" y="1678"/>
                    <a:pt x="2664" y="1723"/>
                    <a:pt x="2742" y="1723"/>
                  </a:cubicBezTo>
                  <a:cubicBezTo>
                    <a:pt x="2814" y="1723"/>
                    <a:pt x="2886" y="1685"/>
                    <a:pt x="2950" y="1607"/>
                  </a:cubicBezTo>
                  <a:cubicBezTo>
                    <a:pt x="3106" y="1417"/>
                    <a:pt x="3103" y="1200"/>
                    <a:pt x="3030" y="977"/>
                  </a:cubicBezTo>
                  <a:cubicBezTo>
                    <a:pt x="2998" y="881"/>
                    <a:pt x="2946" y="786"/>
                    <a:pt x="2944" y="690"/>
                  </a:cubicBezTo>
                  <a:cubicBezTo>
                    <a:pt x="2943" y="628"/>
                    <a:pt x="3017" y="507"/>
                    <a:pt x="3045" y="507"/>
                  </a:cubicBezTo>
                  <a:cubicBezTo>
                    <a:pt x="3045" y="507"/>
                    <a:pt x="3046" y="507"/>
                    <a:pt x="3046" y="507"/>
                  </a:cubicBezTo>
                  <a:cubicBezTo>
                    <a:pt x="3061" y="509"/>
                    <a:pt x="3075" y="510"/>
                    <a:pt x="3088" y="510"/>
                  </a:cubicBezTo>
                  <a:cubicBezTo>
                    <a:pt x="3223" y="510"/>
                    <a:pt x="3242" y="387"/>
                    <a:pt x="3299" y="300"/>
                  </a:cubicBezTo>
                  <a:cubicBezTo>
                    <a:pt x="3371" y="188"/>
                    <a:pt x="3423" y="137"/>
                    <a:pt x="3491" y="137"/>
                  </a:cubicBezTo>
                  <a:cubicBezTo>
                    <a:pt x="3542" y="137"/>
                    <a:pt x="3602" y="165"/>
                    <a:pt x="3686" y="219"/>
                  </a:cubicBezTo>
                  <a:cubicBezTo>
                    <a:pt x="3724" y="243"/>
                    <a:pt x="3773" y="248"/>
                    <a:pt x="3849" y="273"/>
                  </a:cubicBezTo>
                  <a:cubicBezTo>
                    <a:pt x="3750" y="89"/>
                    <a:pt x="3644" y="1"/>
                    <a:pt x="3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45"/>
            <p:cNvSpPr/>
            <p:nvPr/>
          </p:nvSpPr>
          <p:spPr>
            <a:xfrm>
              <a:off x="3337550" y="2040975"/>
              <a:ext cx="34050" cy="26575"/>
            </a:xfrm>
            <a:custGeom>
              <a:rect b="b" l="l" r="r" t="t"/>
              <a:pathLst>
                <a:path extrusionOk="0" h="1063" w="1362">
                  <a:moveTo>
                    <a:pt x="817" y="1"/>
                  </a:moveTo>
                  <a:cubicBezTo>
                    <a:pt x="738" y="1"/>
                    <a:pt x="656" y="42"/>
                    <a:pt x="588" y="125"/>
                  </a:cubicBezTo>
                  <a:cubicBezTo>
                    <a:pt x="507" y="225"/>
                    <a:pt x="459" y="334"/>
                    <a:pt x="297" y="346"/>
                  </a:cubicBezTo>
                  <a:cubicBezTo>
                    <a:pt x="146" y="357"/>
                    <a:pt x="58" y="480"/>
                    <a:pt x="32" y="636"/>
                  </a:cubicBezTo>
                  <a:cubicBezTo>
                    <a:pt x="1" y="819"/>
                    <a:pt x="63" y="964"/>
                    <a:pt x="197" y="1063"/>
                  </a:cubicBezTo>
                  <a:cubicBezTo>
                    <a:pt x="191" y="925"/>
                    <a:pt x="146" y="758"/>
                    <a:pt x="186" y="619"/>
                  </a:cubicBezTo>
                  <a:cubicBezTo>
                    <a:pt x="229" y="476"/>
                    <a:pt x="346" y="444"/>
                    <a:pt x="464" y="444"/>
                  </a:cubicBezTo>
                  <a:cubicBezTo>
                    <a:pt x="509" y="444"/>
                    <a:pt x="553" y="449"/>
                    <a:pt x="594" y="453"/>
                  </a:cubicBezTo>
                  <a:cubicBezTo>
                    <a:pt x="668" y="337"/>
                    <a:pt x="729" y="241"/>
                    <a:pt x="789" y="144"/>
                  </a:cubicBezTo>
                  <a:cubicBezTo>
                    <a:pt x="814" y="147"/>
                    <a:pt x="839" y="149"/>
                    <a:pt x="863" y="151"/>
                  </a:cubicBezTo>
                  <a:cubicBezTo>
                    <a:pt x="904" y="268"/>
                    <a:pt x="980" y="387"/>
                    <a:pt x="975" y="502"/>
                  </a:cubicBezTo>
                  <a:cubicBezTo>
                    <a:pt x="962" y="762"/>
                    <a:pt x="1096" y="864"/>
                    <a:pt x="1362" y="869"/>
                  </a:cubicBezTo>
                  <a:cubicBezTo>
                    <a:pt x="1293" y="772"/>
                    <a:pt x="1205" y="684"/>
                    <a:pt x="1159" y="577"/>
                  </a:cubicBezTo>
                  <a:cubicBezTo>
                    <a:pt x="1105" y="450"/>
                    <a:pt x="1107" y="298"/>
                    <a:pt x="1050" y="171"/>
                  </a:cubicBezTo>
                  <a:cubicBezTo>
                    <a:pt x="998" y="59"/>
                    <a:pt x="910" y="1"/>
                    <a:pt x="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45"/>
            <p:cNvSpPr/>
            <p:nvPr/>
          </p:nvSpPr>
          <p:spPr>
            <a:xfrm>
              <a:off x="3441925" y="2058450"/>
              <a:ext cx="13450" cy="10650"/>
            </a:xfrm>
            <a:custGeom>
              <a:rect b="b" l="l" r="r" t="t"/>
              <a:pathLst>
                <a:path extrusionOk="0" h="426" w="538">
                  <a:moveTo>
                    <a:pt x="304" y="0"/>
                  </a:moveTo>
                  <a:cubicBezTo>
                    <a:pt x="270" y="0"/>
                    <a:pt x="233" y="11"/>
                    <a:pt x="193" y="31"/>
                  </a:cubicBezTo>
                  <a:cubicBezTo>
                    <a:pt x="34" y="111"/>
                    <a:pt x="1" y="240"/>
                    <a:pt x="103" y="426"/>
                  </a:cubicBezTo>
                  <a:cubicBezTo>
                    <a:pt x="164" y="342"/>
                    <a:pt x="220" y="264"/>
                    <a:pt x="280" y="179"/>
                  </a:cubicBezTo>
                  <a:cubicBezTo>
                    <a:pt x="323" y="197"/>
                    <a:pt x="359" y="214"/>
                    <a:pt x="396" y="224"/>
                  </a:cubicBezTo>
                  <a:cubicBezTo>
                    <a:pt x="436" y="238"/>
                    <a:pt x="479" y="245"/>
                    <a:pt x="537" y="258"/>
                  </a:cubicBezTo>
                  <a:cubicBezTo>
                    <a:pt x="476" y="81"/>
                    <a:pt x="40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45"/>
            <p:cNvSpPr/>
            <p:nvPr/>
          </p:nvSpPr>
          <p:spPr>
            <a:xfrm>
              <a:off x="3452850" y="2332350"/>
              <a:ext cx="7725" cy="6275"/>
            </a:xfrm>
            <a:custGeom>
              <a:rect b="b" l="l" r="r" t="t"/>
              <a:pathLst>
                <a:path extrusionOk="0" h="251" w="309">
                  <a:moveTo>
                    <a:pt x="308" y="0"/>
                  </a:moveTo>
                  <a:cubicBezTo>
                    <a:pt x="205" y="84"/>
                    <a:pt x="103" y="167"/>
                    <a:pt x="0" y="250"/>
                  </a:cubicBezTo>
                  <a:cubicBezTo>
                    <a:pt x="103" y="167"/>
                    <a:pt x="206" y="84"/>
                    <a:pt x="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45"/>
            <p:cNvSpPr/>
            <p:nvPr/>
          </p:nvSpPr>
          <p:spPr>
            <a:xfrm>
              <a:off x="3452750" y="2308750"/>
              <a:ext cx="7900" cy="4825"/>
            </a:xfrm>
            <a:custGeom>
              <a:rect b="b" l="l" r="r" t="t"/>
              <a:pathLst>
                <a:path extrusionOk="0" h="193" w="316">
                  <a:moveTo>
                    <a:pt x="1" y="192"/>
                  </a:moveTo>
                  <a:cubicBezTo>
                    <a:pt x="105" y="128"/>
                    <a:pt x="210" y="64"/>
                    <a:pt x="316" y="1"/>
                  </a:cubicBezTo>
                  <a:cubicBezTo>
                    <a:pt x="210" y="64"/>
                    <a:pt x="105" y="128"/>
                    <a:pt x="1" y="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45"/>
            <p:cNvSpPr/>
            <p:nvPr/>
          </p:nvSpPr>
          <p:spPr>
            <a:xfrm>
              <a:off x="3445200" y="2313325"/>
              <a:ext cx="7900" cy="4800"/>
            </a:xfrm>
            <a:custGeom>
              <a:rect b="b" l="l" r="r" t="t"/>
              <a:pathLst>
                <a:path extrusionOk="0" h="192" w="316">
                  <a:moveTo>
                    <a:pt x="315" y="0"/>
                  </a:moveTo>
                  <a:lnTo>
                    <a:pt x="315" y="0"/>
                  </a:lnTo>
                  <a:cubicBezTo>
                    <a:pt x="211" y="64"/>
                    <a:pt x="105" y="127"/>
                    <a:pt x="0" y="191"/>
                  </a:cubicBezTo>
                  <a:cubicBezTo>
                    <a:pt x="106" y="127"/>
                    <a:pt x="211" y="64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45"/>
            <p:cNvSpPr/>
            <p:nvPr/>
          </p:nvSpPr>
          <p:spPr>
            <a:xfrm>
              <a:off x="3442200" y="2302650"/>
              <a:ext cx="13900" cy="7900"/>
            </a:xfrm>
            <a:custGeom>
              <a:rect b="b" l="l" r="r" t="t"/>
              <a:pathLst>
                <a:path extrusionOk="0" h="316" w="556">
                  <a:moveTo>
                    <a:pt x="0" y="315"/>
                  </a:moveTo>
                  <a:cubicBezTo>
                    <a:pt x="186" y="210"/>
                    <a:pt x="370" y="106"/>
                    <a:pt x="556" y="1"/>
                  </a:cubicBezTo>
                  <a:cubicBezTo>
                    <a:pt x="370" y="106"/>
                    <a:pt x="186" y="210"/>
                    <a:pt x="0" y="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45"/>
            <p:cNvSpPr/>
            <p:nvPr/>
          </p:nvSpPr>
          <p:spPr>
            <a:xfrm>
              <a:off x="3434650" y="2158250"/>
              <a:ext cx="7875" cy="4825"/>
            </a:xfrm>
            <a:custGeom>
              <a:rect b="b" l="l" r="r" t="t"/>
              <a:pathLst>
                <a:path extrusionOk="0" h="193" w="315">
                  <a:moveTo>
                    <a:pt x="0" y="192"/>
                  </a:moveTo>
                  <a:cubicBezTo>
                    <a:pt x="105" y="129"/>
                    <a:pt x="210" y="65"/>
                    <a:pt x="314" y="0"/>
                  </a:cubicBezTo>
                  <a:cubicBezTo>
                    <a:pt x="210" y="65"/>
                    <a:pt x="105" y="129"/>
                    <a:pt x="0" y="1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45"/>
            <p:cNvSpPr/>
            <p:nvPr/>
          </p:nvSpPr>
          <p:spPr>
            <a:xfrm>
              <a:off x="3446725" y="2323925"/>
              <a:ext cx="15425" cy="9400"/>
            </a:xfrm>
            <a:custGeom>
              <a:rect b="b" l="l" r="r" t="t"/>
              <a:pathLst>
                <a:path extrusionOk="0" h="376" w="617">
                  <a:moveTo>
                    <a:pt x="0" y="375"/>
                  </a:moveTo>
                  <a:cubicBezTo>
                    <a:pt x="206" y="250"/>
                    <a:pt x="411" y="126"/>
                    <a:pt x="616" y="1"/>
                  </a:cubicBezTo>
                  <a:cubicBezTo>
                    <a:pt x="411" y="126"/>
                    <a:pt x="206" y="250"/>
                    <a:pt x="0" y="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45"/>
            <p:cNvSpPr/>
            <p:nvPr/>
          </p:nvSpPr>
          <p:spPr>
            <a:xfrm>
              <a:off x="3440700" y="2298100"/>
              <a:ext cx="7875" cy="4825"/>
            </a:xfrm>
            <a:custGeom>
              <a:rect b="b" l="l" r="r" t="t"/>
              <a:pathLst>
                <a:path extrusionOk="0" h="193" w="315">
                  <a:moveTo>
                    <a:pt x="315" y="1"/>
                  </a:moveTo>
                  <a:cubicBezTo>
                    <a:pt x="210" y="64"/>
                    <a:pt x="106" y="128"/>
                    <a:pt x="1" y="192"/>
                  </a:cubicBezTo>
                  <a:cubicBezTo>
                    <a:pt x="106" y="128"/>
                    <a:pt x="210" y="64"/>
                    <a:pt x="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45"/>
            <p:cNvSpPr/>
            <p:nvPr/>
          </p:nvSpPr>
          <p:spPr>
            <a:xfrm>
              <a:off x="3448225" y="2293600"/>
              <a:ext cx="7975" cy="4775"/>
            </a:xfrm>
            <a:custGeom>
              <a:rect b="b" l="l" r="r" t="t"/>
              <a:pathLst>
                <a:path extrusionOk="0" h="191" w="319">
                  <a:moveTo>
                    <a:pt x="319" y="0"/>
                  </a:moveTo>
                  <a:cubicBezTo>
                    <a:pt x="213" y="64"/>
                    <a:pt x="107" y="127"/>
                    <a:pt x="1" y="190"/>
                  </a:cubicBezTo>
                  <a:cubicBezTo>
                    <a:pt x="107" y="127"/>
                    <a:pt x="213" y="64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5"/>
            <p:cNvSpPr/>
            <p:nvPr/>
          </p:nvSpPr>
          <p:spPr>
            <a:xfrm>
              <a:off x="3492025" y="2275300"/>
              <a:ext cx="6350" cy="4850"/>
            </a:xfrm>
            <a:custGeom>
              <a:rect b="b" l="l" r="r" t="t"/>
              <a:pathLst>
                <a:path extrusionOk="0" h="194" w="254">
                  <a:moveTo>
                    <a:pt x="254" y="0"/>
                  </a:moveTo>
                  <a:cubicBezTo>
                    <a:pt x="169" y="65"/>
                    <a:pt x="85" y="129"/>
                    <a:pt x="0" y="193"/>
                  </a:cubicBezTo>
                  <a:cubicBezTo>
                    <a:pt x="85" y="129"/>
                    <a:pt x="169" y="65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5"/>
            <p:cNvSpPr/>
            <p:nvPr/>
          </p:nvSpPr>
          <p:spPr>
            <a:xfrm>
              <a:off x="3490500" y="2244900"/>
              <a:ext cx="6350" cy="4850"/>
            </a:xfrm>
            <a:custGeom>
              <a:rect b="b" l="l" r="r" t="t"/>
              <a:pathLst>
                <a:path extrusionOk="0" h="194" w="254">
                  <a:moveTo>
                    <a:pt x="254" y="0"/>
                  </a:moveTo>
                  <a:cubicBezTo>
                    <a:pt x="169" y="65"/>
                    <a:pt x="85" y="129"/>
                    <a:pt x="1" y="193"/>
                  </a:cubicBezTo>
                  <a:cubicBezTo>
                    <a:pt x="85" y="129"/>
                    <a:pt x="169" y="65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5"/>
            <p:cNvSpPr/>
            <p:nvPr/>
          </p:nvSpPr>
          <p:spPr>
            <a:xfrm>
              <a:off x="3485800" y="2236975"/>
              <a:ext cx="6500" cy="5125"/>
            </a:xfrm>
            <a:custGeom>
              <a:rect b="b" l="l" r="r" t="t"/>
              <a:pathLst>
                <a:path extrusionOk="0" h="205" w="260">
                  <a:moveTo>
                    <a:pt x="1" y="204"/>
                  </a:moveTo>
                  <a:cubicBezTo>
                    <a:pt x="86" y="136"/>
                    <a:pt x="173" y="69"/>
                    <a:pt x="260" y="1"/>
                  </a:cubicBezTo>
                  <a:cubicBezTo>
                    <a:pt x="173" y="69"/>
                    <a:pt x="86" y="136"/>
                    <a:pt x="1" y="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5"/>
            <p:cNvSpPr/>
            <p:nvPr/>
          </p:nvSpPr>
          <p:spPr>
            <a:xfrm>
              <a:off x="3495025" y="2333050"/>
              <a:ext cx="6350" cy="4850"/>
            </a:xfrm>
            <a:custGeom>
              <a:rect b="b" l="l" r="r" t="t"/>
              <a:pathLst>
                <a:path extrusionOk="0" h="194" w="254">
                  <a:moveTo>
                    <a:pt x="0" y="194"/>
                  </a:moveTo>
                  <a:cubicBezTo>
                    <a:pt x="85" y="129"/>
                    <a:pt x="169" y="65"/>
                    <a:pt x="254" y="1"/>
                  </a:cubicBezTo>
                  <a:cubicBezTo>
                    <a:pt x="169" y="65"/>
                    <a:pt x="85" y="129"/>
                    <a:pt x="0" y="1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5"/>
            <p:cNvSpPr/>
            <p:nvPr/>
          </p:nvSpPr>
          <p:spPr>
            <a:xfrm>
              <a:off x="3434650" y="2133950"/>
              <a:ext cx="7900" cy="4775"/>
            </a:xfrm>
            <a:custGeom>
              <a:rect b="b" l="l" r="r" t="t"/>
              <a:pathLst>
                <a:path extrusionOk="0" h="191" w="316">
                  <a:moveTo>
                    <a:pt x="315" y="0"/>
                  </a:moveTo>
                  <a:cubicBezTo>
                    <a:pt x="211" y="65"/>
                    <a:pt x="105" y="128"/>
                    <a:pt x="0" y="191"/>
                  </a:cubicBezTo>
                  <a:cubicBezTo>
                    <a:pt x="105" y="128"/>
                    <a:pt x="211" y="65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45"/>
            <p:cNvSpPr/>
            <p:nvPr/>
          </p:nvSpPr>
          <p:spPr>
            <a:xfrm>
              <a:off x="3487525" y="2257125"/>
              <a:ext cx="6400" cy="4650"/>
            </a:xfrm>
            <a:custGeom>
              <a:rect b="b" l="l" r="r" t="t"/>
              <a:pathLst>
                <a:path extrusionOk="0" h="186" w="256">
                  <a:moveTo>
                    <a:pt x="255" y="0"/>
                  </a:moveTo>
                  <a:cubicBezTo>
                    <a:pt x="171" y="62"/>
                    <a:pt x="86" y="124"/>
                    <a:pt x="1" y="186"/>
                  </a:cubicBezTo>
                  <a:cubicBezTo>
                    <a:pt x="86" y="124"/>
                    <a:pt x="171" y="62"/>
                    <a:pt x="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5"/>
            <p:cNvSpPr/>
            <p:nvPr/>
          </p:nvSpPr>
          <p:spPr>
            <a:xfrm>
              <a:off x="3490500" y="2296600"/>
              <a:ext cx="6350" cy="4825"/>
            </a:xfrm>
            <a:custGeom>
              <a:rect b="b" l="l" r="r" t="t"/>
              <a:pathLst>
                <a:path extrusionOk="0" h="193" w="254">
                  <a:moveTo>
                    <a:pt x="254" y="0"/>
                  </a:moveTo>
                  <a:cubicBezTo>
                    <a:pt x="169" y="64"/>
                    <a:pt x="85" y="129"/>
                    <a:pt x="1" y="193"/>
                  </a:cubicBezTo>
                  <a:cubicBezTo>
                    <a:pt x="85" y="129"/>
                    <a:pt x="169" y="64"/>
                    <a:pt x="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05" name="Google Shape;2405;p45" title="top10_genres_by_coun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425" y="1242625"/>
            <a:ext cx="5638975" cy="385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9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p46"/>
          <p:cNvSpPr txBox="1"/>
          <p:nvPr>
            <p:ph type="title"/>
          </p:nvPr>
        </p:nvSpPr>
        <p:spPr>
          <a:xfrm>
            <a:off x="716550" y="276225"/>
            <a:ext cx="77109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HYPOTHESIS: RATING BY </a:t>
            </a:r>
            <a:r>
              <a:rPr lang="en" sz="2900"/>
              <a:t>CERTIFICATE</a:t>
            </a:r>
            <a:endParaRPr sz="2900"/>
          </a:p>
        </p:txBody>
      </p:sp>
      <p:sp>
        <p:nvSpPr>
          <p:cNvPr id="2411" name="Google Shape;2411;p46"/>
          <p:cNvSpPr txBox="1"/>
          <p:nvPr>
            <p:ph idx="1" type="subTitle"/>
          </p:nvPr>
        </p:nvSpPr>
        <p:spPr>
          <a:xfrm>
            <a:off x="716550" y="1017125"/>
            <a:ext cx="2083500" cy="3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Average ratings are highest for 16, 13 and 18 categories. Indicating that audiences want slightly more mature content. However, PG and R were the lowest rating revealing that audiences don’t favour the extremes</a:t>
            </a:r>
            <a:endParaRPr sz="1500"/>
          </a:p>
        </p:txBody>
      </p:sp>
      <p:pic>
        <p:nvPicPr>
          <p:cNvPr id="2412" name="Google Shape;2412;p46" title="avg_rating_by_certifica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4499" y="1017137"/>
            <a:ext cx="5402949" cy="40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ort Film Festival by Slidesgo">
  <a:themeElements>
    <a:clrScheme name="Simple Light">
      <a:dk1>
        <a:srgbClr val="7A3B23"/>
      </a:dk1>
      <a:lt1>
        <a:srgbClr val="FFFBEA"/>
      </a:lt1>
      <a:dk2>
        <a:srgbClr val="F5D69E"/>
      </a:dk2>
      <a:lt2>
        <a:srgbClr val="F9B234"/>
      </a:lt2>
      <a:accent1>
        <a:srgbClr val="CFA25C"/>
      </a:accent1>
      <a:accent2>
        <a:srgbClr val="8F906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A3B2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