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8" r:id="rId19"/>
    <p:sldId id="274"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F69D6F-35D6-4584-B995-6DB7E9EED153}" v="72" dt="2023-08-12T20:10:15.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ka Gupta" userId="5c67cf4d6eaf7ec1" providerId="LiveId" clId="{A8F69D6F-35D6-4584-B995-6DB7E9EED153}"/>
    <pc:docChg chg="undo redo custSel addSld delSld modSld sldOrd">
      <pc:chgData name="Ruchika Gupta" userId="5c67cf4d6eaf7ec1" providerId="LiveId" clId="{A8F69D6F-35D6-4584-B995-6DB7E9EED153}" dt="2023-08-17T23:34:17.367" v="2214" actId="20577"/>
      <pc:docMkLst>
        <pc:docMk/>
      </pc:docMkLst>
      <pc:sldChg chg="addSp modSp new mod">
        <pc:chgData name="Ruchika Gupta" userId="5c67cf4d6eaf7ec1" providerId="LiveId" clId="{A8F69D6F-35D6-4584-B995-6DB7E9EED153}" dt="2023-08-12T17:39:39.671" v="2001" actId="14100"/>
        <pc:sldMkLst>
          <pc:docMk/>
          <pc:sldMk cId="2568182608" sldId="256"/>
        </pc:sldMkLst>
        <pc:spChg chg="mod">
          <ac:chgData name="Ruchika Gupta" userId="5c67cf4d6eaf7ec1" providerId="LiveId" clId="{A8F69D6F-35D6-4584-B995-6DB7E9EED153}" dt="2023-08-11T05:49:34.846" v="58" actId="1076"/>
          <ac:spMkLst>
            <pc:docMk/>
            <pc:sldMk cId="2568182608" sldId="256"/>
            <ac:spMk id="2" creationId="{38E75069-B5AE-2D58-CDEB-D942D91EB6AF}"/>
          </ac:spMkLst>
        </pc:spChg>
        <pc:spChg chg="mod">
          <ac:chgData name="Ruchika Gupta" userId="5c67cf4d6eaf7ec1" providerId="LiveId" clId="{A8F69D6F-35D6-4584-B995-6DB7E9EED153}" dt="2023-08-12T17:38:46.300" v="1992" actId="20577"/>
          <ac:spMkLst>
            <pc:docMk/>
            <pc:sldMk cId="2568182608" sldId="256"/>
            <ac:spMk id="3" creationId="{8EAAE558-4EAF-4581-E80D-2D9A90486AB9}"/>
          </ac:spMkLst>
        </pc:spChg>
        <pc:graphicFrameChg chg="add mod modGraphic">
          <ac:chgData name="Ruchika Gupta" userId="5c67cf4d6eaf7ec1" providerId="LiveId" clId="{A8F69D6F-35D6-4584-B995-6DB7E9EED153}" dt="2023-08-12T17:39:39.671" v="2001" actId="14100"/>
          <ac:graphicFrameMkLst>
            <pc:docMk/>
            <pc:sldMk cId="2568182608" sldId="256"/>
            <ac:graphicFrameMk id="4" creationId="{7C2137C7-3094-262C-FF09-B9159FFB02EB}"/>
          </ac:graphicFrameMkLst>
        </pc:graphicFrameChg>
      </pc:sldChg>
      <pc:sldChg chg="modSp new mod ord">
        <pc:chgData name="Ruchika Gupta" userId="5c67cf4d6eaf7ec1" providerId="LiveId" clId="{A8F69D6F-35D6-4584-B995-6DB7E9EED153}" dt="2023-08-11T06:22:48.852" v="357" actId="20577"/>
        <pc:sldMkLst>
          <pc:docMk/>
          <pc:sldMk cId="952980452" sldId="257"/>
        </pc:sldMkLst>
        <pc:spChg chg="mod">
          <ac:chgData name="Ruchika Gupta" userId="5c67cf4d6eaf7ec1" providerId="LiveId" clId="{A8F69D6F-35D6-4584-B995-6DB7E9EED153}" dt="2023-08-11T05:52:16.731" v="80" actId="20577"/>
          <ac:spMkLst>
            <pc:docMk/>
            <pc:sldMk cId="952980452" sldId="257"/>
            <ac:spMk id="2" creationId="{0FAD19C2-75E5-1D92-4152-92C0C05F95A6}"/>
          </ac:spMkLst>
        </pc:spChg>
        <pc:spChg chg="mod">
          <ac:chgData name="Ruchika Gupta" userId="5c67cf4d6eaf7ec1" providerId="LiveId" clId="{A8F69D6F-35D6-4584-B995-6DB7E9EED153}" dt="2023-08-11T06:22:48.852" v="357" actId="20577"/>
          <ac:spMkLst>
            <pc:docMk/>
            <pc:sldMk cId="952980452" sldId="257"/>
            <ac:spMk id="3" creationId="{7E353769-3F44-DBD0-E8A8-18FDC66914A2}"/>
          </ac:spMkLst>
        </pc:spChg>
      </pc:sldChg>
      <pc:sldChg chg="addSp delSp modSp add mod setBg">
        <pc:chgData name="Ruchika Gupta" userId="5c67cf4d6eaf7ec1" providerId="LiveId" clId="{A8F69D6F-35D6-4584-B995-6DB7E9EED153}" dt="2023-08-11T06:01:52.995" v="220" actId="5793"/>
        <pc:sldMkLst>
          <pc:docMk/>
          <pc:sldMk cId="3543489007" sldId="258"/>
        </pc:sldMkLst>
        <pc:spChg chg="mod">
          <ac:chgData name="Ruchika Gupta" userId="5c67cf4d6eaf7ec1" providerId="LiveId" clId="{A8F69D6F-35D6-4584-B995-6DB7E9EED153}" dt="2023-08-11T06:01:36.316" v="218" actId="26606"/>
          <ac:spMkLst>
            <pc:docMk/>
            <pc:sldMk cId="3543489007" sldId="258"/>
            <ac:spMk id="2" creationId="{0FAD19C2-75E5-1D92-4152-92C0C05F95A6}"/>
          </ac:spMkLst>
        </pc:spChg>
        <pc:spChg chg="mod">
          <ac:chgData name="Ruchika Gupta" userId="5c67cf4d6eaf7ec1" providerId="LiveId" clId="{A8F69D6F-35D6-4584-B995-6DB7E9EED153}" dt="2023-08-11T06:01:52.995" v="220" actId="5793"/>
          <ac:spMkLst>
            <pc:docMk/>
            <pc:sldMk cId="3543489007" sldId="258"/>
            <ac:spMk id="3" creationId="{7E353769-3F44-DBD0-E8A8-18FDC66914A2}"/>
          </ac:spMkLst>
        </pc:spChg>
        <pc:picChg chg="add del">
          <ac:chgData name="Ruchika Gupta" userId="5c67cf4d6eaf7ec1" providerId="LiveId" clId="{A8F69D6F-35D6-4584-B995-6DB7E9EED153}" dt="2023-08-11T06:01:36.316" v="218" actId="26606"/>
          <ac:picMkLst>
            <pc:docMk/>
            <pc:sldMk cId="3543489007" sldId="258"/>
            <ac:picMk id="5" creationId="{5831E01B-588A-0151-271F-DD3A863C1AF4}"/>
          </ac:picMkLst>
        </pc:picChg>
        <pc:cxnChg chg="add del">
          <ac:chgData name="Ruchika Gupta" userId="5c67cf4d6eaf7ec1" providerId="LiveId" clId="{A8F69D6F-35D6-4584-B995-6DB7E9EED153}" dt="2023-08-11T06:01:36.316" v="218" actId="26606"/>
          <ac:cxnSpMkLst>
            <pc:docMk/>
            <pc:sldMk cId="3543489007" sldId="258"/>
            <ac:cxnSpMk id="9" creationId="{E2A31A05-19BB-4F84-9402-E8569CBDBDB3}"/>
          </ac:cxnSpMkLst>
        </pc:cxnChg>
      </pc:sldChg>
      <pc:sldChg chg="modSp add mod">
        <pc:chgData name="Ruchika Gupta" userId="5c67cf4d6eaf7ec1" providerId="LiveId" clId="{A8F69D6F-35D6-4584-B995-6DB7E9EED153}" dt="2023-08-11T06:06:00.393" v="289" actId="33524"/>
        <pc:sldMkLst>
          <pc:docMk/>
          <pc:sldMk cId="2425833449" sldId="259"/>
        </pc:sldMkLst>
        <pc:spChg chg="mod">
          <ac:chgData name="Ruchika Gupta" userId="5c67cf4d6eaf7ec1" providerId="LiveId" clId="{A8F69D6F-35D6-4584-B995-6DB7E9EED153}" dt="2023-08-11T06:03:33.377" v="268" actId="20577"/>
          <ac:spMkLst>
            <pc:docMk/>
            <pc:sldMk cId="2425833449" sldId="259"/>
            <ac:spMk id="2" creationId="{0FAD19C2-75E5-1D92-4152-92C0C05F95A6}"/>
          </ac:spMkLst>
        </pc:spChg>
        <pc:spChg chg="mod">
          <ac:chgData name="Ruchika Gupta" userId="5c67cf4d6eaf7ec1" providerId="LiveId" clId="{A8F69D6F-35D6-4584-B995-6DB7E9EED153}" dt="2023-08-11T06:06:00.393" v="289" actId="33524"/>
          <ac:spMkLst>
            <pc:docMk/>
            <pc:sldMk cId="2425833449" sldId="259"/>
            <ac:spMk id="3" creationId="{7E353769-3F44-DBD0-E8A8-18FDC66914A2}"/>
          </ac:spMkLst>
        </pc:spChg>
      </pc:sldChg>
      <pc:sldChg chg="modSp add mod replId">
        <pc:chgData name="Ruchika Gupta" userId="5c67cf4d6eaf7ec1" providerId="LiveId" clId="{A8F69D6F-35D6-4584-B995-6DB7E9EED153}" dt="2023-08-11T06:28:56.579" v="410" actId="27636"/>
        <pc:sldMkLst>
          <pc:docMk/>
          <pc:sldMk cId="577656585" sldId="260"/>
        </pc:sldMkLst>
        <pc:spChg chg="mod">
          <ac:chgData name="Ruchika Gupta" userId="5c67cf4d6eaf7ec1" providerId="LiveId" clId="{A8F69D6F-35D6-4584-B995-6DB7E9EED153}" dt="2023-08-11T06:28:56.579" v="410" actId="27636"/>
          <ac:spMkLst>
            <pc:docMk/>
            <pc:sldMk cId="577656585" sldId="260"/>
            <ac:spMk id="2" creationId="{0FAD19C2-75E5-1D92-4152-92C0C05F95A6}"/>
          </ac:spMkLst>
        </pc:spChg>
        <pc:spChg chg="mod">
          <ac:chgData name="Ruchika Gupta" userId="5c67cf4d6eaf7ec1" providerId="LiveId" clId="{A8F69D6F-35D6-4584-B995-6DB7E9EED153}" dt="2023-08-11T06:28:50.509" v="408" actId="1076"/>
          <ac:spMkLst>
            <pc:docMk/>
            <pc:sldMk cId="577656585" sldId="260"/>
            <ac:spMk id="3" creationId="{7E353769-3F44-DBD0-E8A8-18FDC66914A2}"/>
          </ac:spMkLst>
        </pc:spChg>
      </pc:sldChg>
      <pc:sldChg chg="addSp modSp add mod">
        <pc:chgData name="Ruchika Gupta" userId="5c67cf4d6eaf7ec1" providerId="LiveId" clId="{A8F69D6F-35D6-4584-B995-6DB7E9EED153}" dt="2023-08-11T06:35:45.857" v="448" actId="14100"/>
        <pc:sldMkLst>
          <pc:docMk/>
          <pc:sldMk cId="2096985915" sldId="261"/>
        </pc:sldMkLst>
        <pc:spChg chg="mod">
          <ac:chgData name="Ruchika Gupta" userId="5c67cf4d6eaf7ec1" providerId="LiveId" clId="{A8F69D6F-35D6-4584-B995-6DB7E9EED153}" dt="2023-08-11T06:30:12.799" v="415" actId="14100"/>
          <ac:spMkLst>
            <pc:docMk/>
            <pc:sldMk cId="2096985915" sldId="261"/>
            <ac:spMk id="2" creationId="{0FAD19C2-75E5-1D92-4152-92C0C05F95A6}"/>
          </ac:spMkLst>
        </pc:spChg>
        <pc:spChg chg="mod">
          <ac:chgData name="Ruchika Gupta" userId="5c67cf4d6eaf7ec1" providerId="LiveId" clId="{A8F69D6F-35D6-4584-B995-6DB7E9EED153}" dt="2023-08-11T06:35:35.672" v="447" actId="1076"/>
          <ac:spMkLst>
            <pc:docMk/>
            <pc:sldMk cId="2096985915" sldId="261"/>
            <ac:spMk id="3" creationId="{7E353769-3F44-DBD0-E8A8-18FDC66914A2}"/>
          </ac:spMkLst>
        </pc:spChg>
        <pc:picChg chg="add mod">
          <ac:chgData name="Ruchika Gupta" userId="5c67cf4d6eaf7ec1" providerId="LiveId" clId="{A8F69D6F-35D6-4584-B995-6DB7E9EED153}" dt="2023-08-11T06:35:45.857" v="448" actId="14100"/>
          <ac:picMkLst>
            <pc:docMk/>
            <pc:sldMk cId="2096985915" sldId="261"/>
            <ac:picMk id="5" creationId="{138D53F5-4510-DFED-955A-B45369D4F635}"/>
          </ac:picMkLst>
        </pc:picChg>
        <pc:picChg chg="add mod">
          <ac:chgData name="Ruchika Gupta" userId="5c67cf4d6eaf7ec1" providerId="LiveId" clId="{A8F69D6F-35D6-4584-B995-6DB7E9EED153}" dt="2023-08-11T06:35:23.995" v="443" actId="14100"/>
          <ac:picMkLst>
            <pc:docMk/>
            <pc:sldMk cId="2096985915" sldId="261"/>
            <ac:picMk id="7" creationId="{06CC3FDB-3FED-011A-335F-2896982F0251}"/>
          </ac:picMkLst>
        </pc:picChg>
      </pc:sldChg>
      <pc:sldChg chg="addSp delSp modSp add mod replId">
        <pc:chgData name="Ruchika Gupta" userId="5c67cf4d6eaf7ec1" providerId="LiveId" clId="{A8F69D6F-35D6-4584-B995-6DB7E9EED153}" dt="2023-08-12T20:10:33.058" v="2202" actId="2062"/>
        <pc:sldMkLst>
          <pc:docMk/>
          <pc:sldMk cId="3102452607" sldId="262"/>
        </pc:sldMkLst>
        <pc:spChg chg="mod">
          <ac:chgData name="Ruchika Gupta" userId="5c67cf4d6eaf7ec1" providerId="LiveId" clId="{A8F69D6F-35D6-4584-B995-6DB7E9EED153}" dt="2023-08-11T06:36:16.178" v="451" actId="14100"/>
          <ac:spMkLst>
            <pc:docMk/>
            <pc:sldMk cId="3102452607" sldId="262"/>
            <ac:spMk id="2" creationId="{0FAD19C2-75E5-1D92-4152-92C0C05F95A6}"/>
          </ac:spMkLst>
        </pc:spChg>
        <pc:spChg chg="del mod">
          <ac:chgData name="Ruchika Gupta" userId="5c67cf4d6eaf7ec1" providerId="LiveId" clId="{A8F69D6F-35D6-4584-B995-6DB7E9EED153}" dt="2023-08-11T06:36:18.924" v="453" actId="478"/>
          <ac:spMkLst>
            <pc:docMk/>
            <pc:sldMk cId="3102452607" sldId="262"/>
            <ac:spMk id="3" creationId="{7E353769-3F44-DBD0-E8A8-18FDC66914A2}"/>
          </ac:spMkLst>
        </pc:spChg>
        <pc:graphicFrameChg chg="add mod modGraphic">
          <ac:chgData name="Ruchika Gupta" userId="5c67cf4d6eaf7ec1" providerId="LiveId" clId="{A8F69D6F-35D6-4584-B995-6DB7E9EED153}" dt="2023-08-12T20:10:33.058" v="2202" actId="2062"/>
          <ac:graphicFrameMkLst>
            <pc:docMk/>
            <pc:sldMk cId="3102452607" sldId="262"/>
            <ac:graphicFrameMk id="4" creationId="{C8217830-3490-2686-3D6F-1465066DAB7F}"/>
          </ac:graphicFrameMkLst>
        </pc:graphicFrameChg>
      </pc:sldChg>
      <pc:sldChg chg="addSp modSp add mod replId">
        <pc:chgData name="Ruchika Gupta" userId="5c67cf4d6eaf7ec1" providerId="LiveId" clId="{A8F69D6F-35D6-4584-B995-6DB7E9EED153}" dt="2023-08-11T06:39:54.486" v="489" actId="14100"/>
        <pc:sldMkLst>
          <pc:docMk/>
          <pc:sldMk cId="89211362" sldId="263"/>
        </pc:sldMkLst>
        <pc:spChg chg="mod">
          <ac:chgData name="Ruchika Gupta" userId="5c67cf4d6eaf7ec1" providerId="LiveId" clId="{A8F69D6F-35D6-4584-B995-6DB7E9EED153}" dt="2023-08-11T06:37:38.985" v="459" actId="1076"/>
          <ac:spMkLst>
            <pc:docMk/>
            <pc:sldMk cId="89211362" sldId="263"/>
            <ac:spMk id="2" creationId="{0FAD19C2-75E5-1D92-4152-92C0C05F95A6}"/>
          </ac:spMkLst>
        </pc:spChg>
        <pc:spChg chg="mod">
          <ac:chgData name="Ruchika Gupta" userId="5c67cf4d6eaf7ec1" providerId="LiveId" clId="{A8F69D6F-35D6-4584-B995-6DB7E9EED153}" dt="2023-08-11T06:38:42.726" v="486" actId="20577"/>
          <ac:spMkLst>
            <pc:docMk/>
            <pc:sldMk cId="89211362" sldId="263"/>
            <ac:spMk id="3" creationId="{7E353769-3F44-DBD0-E8A8-18FDC66914A2}"/>
          </ac:spMkLst>
        </pc:spChg>
        <pc:picChg chg="add mod">
          <ac:chgData name="Ruchika Gupta" userId="5c67cf4d6eaf7ec1" providerId="LiveId" clId="{A8F69D6F-35D6-4584-B995-6DB7E9EED153}" dt="2023-08-11T06:39:54.486" v="489" actId="14100"/>
          <ac:picMkLst>
            <pc:docMk/>
            <pc:sldMk cId="89211362" sldId="263"/>
            <ac:picMk id="5" creationId="{08B04B58-B2FC-E1E7-ECA0-D364B6BD3DC9}"/>
          </ac:picMkLst>
        </pc:picChg>
      </pc:sldChg>
      <pc:sldChg chg="addSp delSp modSp add mod replId setBg">
        <pc:chgData name="Ruchika Gupta" userId="5c67cf4d6eaf7ec1" providerId="LiveId" clId="{A8F69D6F-35D6-4584-B995-6DB7E9EED153}" dt="2023-08-14T17:42:37.932" v="2204" actId="1036"/>
        <pc:sldMkLst>
          <pc:docMk/>
          <pc:sldMk cId="3069090831" sldId="264"/>
        </pc:sldMkLst>
        <pc:spChg chg="mod">
          <ac:chgData name="Ruchika Gupta" userId="5c67cf4d6eaf7ec1" providerId="LiveId" clId="{A8F69D6F-35D6-4584-B995-6DB7E9EED153}" dt="2023-08-14T17:42:37.932" v="2204" actId="1036"/>
          <ac:spMkLst>
            <pc:docMk/>
            <pc:sldMk cId="3069090831" sldId="264"/>
            <ac:spMk id="2" creationId="{0FAD19C2-75E5-1D92-4152-92C0C05F95A6}"/>
          </ac:spMkLst>
        </pc:spChg>
        <pc:spChg chg="mod ord">
          <ac:chgData name="Ruchika Gupta" userId="5c67cf4d6eaf7ec1" providerId="LiveId" clId="{A8F69D6F-35D6-4584-B995-6DB7E9EED153}" dt="2023-08-11T06:44:11.422" v="526" actId="1076"/>
          <ac:spMkLst>
            <pc:docMk/>
            <pc:sldMk cId="3069090831" sldId="264"/>
            <ac:spMk id="3" creationId="{7E353769-3F44-DBD0-E8A8-18FDC66914A2}"/>
          </ac:spMkLst>
        </pc:spChg>
        <pc:spChg chg="add del">
          <ac:chgData name="Ruchika Gupta" userId="5c67cf4d6eaf7ec1" providerId="LiveId" clId="{A8F69D6F-35D6-4584-B995-6DB7E9EED153}" dt="2023-08-11T06:43:14.163" v="509" actId="26606"/>
          <ac:spMkLst>
            <pc:docMk/>
            <pc:sldMk cId="3069090831" sldId="264"/>
            <ac:spMk id="10" creationId="{7FBC4875-DB6D-4EE2-9DDB-2110004516B1}"/>
          </ac:spMkLst>
        </pc:spChg>
        <pc:spChg chg="add del">
          <ac:chgData name="Ruchika Gupta" userId="5c67cf4d6eaf7ec1" providerId="LiveId" clId="{A8F69D6F-35D6-4584-B995-6DB7E9EED153}" dt="2023-08-11T06:43:14.163" v="509" actId="26606"/>
          <ac:spMkLst>
            <pc:docMk/>
            <pc:sldMk cId="3069090831" sldId="264"/>
            <ac:spMk id="12" creationId="{97B3A8C4-2A9E-4595-91F9-179B47C58061}"/>
          </ac:spMkLst>
        </pc:spChg>
        <pc:picChg chg="add mod modCrop">
          <ac:chgData name="Ruchika Gupta" userId="5c67cf4d6eaf7ec1" providerId="LiveId" clId="{A8F69D6F-35D6-4584-B995-6DB7E9EED153}" dt="2023-08-11T17:30:01.899" v="1110" actId="1036"/>
          <ac:picMkLst>
            <pc:docMk/>
            <pc:sldMk cId="3069090831" sldId="264"/>
            <ac:picMk id="5" creationId="{164560D9-32A5-0CF2-2C67-61B937AA00DE}"/>
          </ac:picMkLst>
        </pc:picChg>
      </pc:sldChg>
      <pc:sldChg chg="addSp delSp modSp add mod setBg">
        <pc:chgData name="Ruchika Gupta" userId="5c67cf4d6eaf7ec1" providerId="LiveId" clId="{A8F69D6F-35D6-4584-B995-6DB7E9EED153}" dt="2023-08-11T17:31:42.392" v="1147" actId="1038"/>
        <pc:sldMkLst>
          <pc:docMk/>
          <pc:sldMk cId="2900692957" sldId="265"/>
        </pc:sldMkLst>
        <pc:spChg chg="mod">
          <ac:chgData name="Ruchika Gupta" userId="5c67cf4d6eaf7ec1" providerId="LiveId" clId="{A8F69D6F-35D6-4584-B995-6DB7E9EED153}" dt="2023-08-11T06:46:19.841" v="539" actId="26606"/>
          <ac:spMkLst>
            <pc:docMk/>
            <pc:sldMk cId="2900692957" sldId="265"/>
            <ac:spMk id="2" creationId="{0FAD19C2-75E5-1D92-4152-92C0C05F95A6}"/>
          </ac:spMkLst>
        </pc:spChg>
        <pc:spChg chg="add del mod">
          <ac:chgData name="Ruchika Gupta" userId="5c67cf4d6eaf7ec1" providerId="LiveId" clId="{A8F69D6F-35D6-4584-B995-6DB7E9EED153}" dt="2023-08-11T06:46:19.841" v="539" actId="26606"/>
          <ac:spMkLst>
            <pc:docMk/>
            <pc:sldMk cId="2900692957" sldId="265"/>
            <ac:spMk id="3" creationId="{7E353769-3F44-DBD0-E8A8-18FDC66914A2}"/>
          </ac:spMkLst>
        </pc:spChg>
        <pc:graphicFrameChg chg="add del">
          <ac:chgData name="Ruchika Gupta" userId="5c67cf4d6eaf7ec1" providerId="LiveId" clId="{A8F69D6F-35D6-4584-B995-6DB7E9EED153}" dt="2023-08-11T06:46:19.783" v="538" actId="26606"/>
          <ac:graphicFrameMkLst>
            <pc:docMk/>
            <pc:sldMk cId="2900692957" sldId="265"/>
            <ac:graphicFrameMk id="5" creationId="{09B89265-6723-731C-C586-29E379077597}"/>
          </ac:graphicFrameMkLst>
        </pc:graphicFrameChg>
        <pc:graphicFrameChg chg="add mod ord modGraphic">
          <ac:chgData name="Ruchika Gupta" userId="5c67cf4d6eaf7ec1" providerId="LiveId" clId="{A8F69D6F-35D6-4584-B995-6DB7E9EED153}" dt="2023-08-11T17:30:59.239" v="1114" actId="26606"/>
          <ac:graphicFrameMkLst>
            <pc:docMk/>
            <pc:sldMk cId="2900692957" sldId="265"/>
            <ac:graphicFrameMk id="7" creationId="{2BA79D96-D91A-7EBF-F500-F1798F310B8D}"/>
          </ac:graphicFrameMkLst>
        </pc:graphicFrameChg>
        <pc:picChg chg="add del mod">
          <ac:chgData name="Ruchika Gupta" userId="5c67cf4d6eaf7ec1" providerId="LiveId" clId="{A8F69D6F-35D6-4584-B995-6DB7E9EED153}" dt="2023-08-11T17:31:16.139" v="1117" actId="478"/>
          <ac:picMkLst>
            <pc:docMk/>
            <pc:sldMk cId="2900692957" sldId="265"/>
            <ac:picMk id="4" creationId="{C4627A6F-E69C-359D-2913-C0BD7D5C7FAA}"/>
          </ac:picMkLst>
        </pc:picChg>
        <pc:picChg chg="add mod">
          <ac:chgData name="Ruchika Gupta" userId="5c67cf4d6eaf7ec1" providerId="LiveId" clId="{A8F69D6F-35D6-4584-B995-6DB7E9EED153}" dt="2023-08-11T17:31:42.392" v="1147" actId="1038"/>
          <ac:picMkLst>
            <pc:docMk/>
            <pc:sldMk cId="2900692957" sldId="265"/>
            <ac:picMk id="6" creationId="{805D141B-7E71-D2BA-8085-D18D8AD907F9}"/>
          </ac:picMkLst>
        </pc:picChg>
      </pc:sldChg>
      <pc:sldChg chg="modSp add mod replId">
        <pc:chgData name="Ruchika Gupta" userId="5c67cf4d6eaf7ec1" providerId="LiveId" clId="{A8F69D6F-35D6-4584-B995-6DB7E9EED153}" dt="2023-08-11T17:32:08.705" v="1148" actId="12"/>
        <pc:sldMkLst>
          <pc:docMk/>
          <pc:sldMk cId="577825583" sldId="266"/>
        </pc:sldMkLst>
        <pc:spChg chg="mod">
          <ac:chgData name="Ruchika Gupta" userId="5c67cf4d6eaf7ec1" providerId="LiveId" clId="{A8F69D6F-35D6-4584-B995-6DB7E9EED153}" dt="2023-08-11T06:49:07.860" v="570" actId="1076"/>
          <ac:spMkLst>
            <pc:docMk/>
            <pc:sldMk cId="577825583" sldId="266"/>
            <ac:spMk id="2" creationId="{0FAD19C2-75E5-1D92-4152-92C0C05F95A6}"/>
          </ac:spMkLst>
        </pc:spChg>
        <pc:spChg chg="mod">
          <ac:chgData name="Ruchika Gupta" userId="5c67cf4d6eaf7ec1" providerId="LiveId" clId="{A8F69D6F-35D6-4584-B995-6DB7E9EED153}" dt="2023-08-11T17:32:08.705" v="1148" actId="12"/>
          <ac:spMkLst>
            <pc:docMk/>
            <pc:sldMk cId="577825583" sldId="266"/>
            <ac:spMk id="3" creationId="{7E353769-3F44-DBD0-E8A8-18FDC66914A2}"/>
          </ac:spMkLst>
        </pc:spChg>
      </pc:sldChg>
      <pc:sldChg chg="addSp delSp modSp add mod replId">
        <pc:chgData name="Ruchika Gupta" userId="5c67cf4d6eaf7ec1" providerId="LiveId" clId="{A8F69D6F-35D6-4584-B995-6DB7E9EED153}" dt="2023-08-11T06:58:28.453" v="766" actId="14100"/>
        <pc:sldMkLst>
          <pc:docMk/>
          <pc:sldMk cId="3121185860" sldId="267"/>
        </pc:sldMkLst>
        <pc:spChg chg="mod">
          <ac:chgData name="Ruchika Gupta" userId="5c67cf4d6eaf7ec1" providerId="LiveId" clId="{A8F69D6F-35D6-4584-B995-6DB7E9EED153}" dt="2023-08-11T06:57:47.725" v="703" actId="14100"/>
          <ac:spMkLst>
            <pc:docMk/>
            <pc:sldMk cId="3121185860" sldId="267"/>
            <ac:spMk id="2" creationId="{0FAD19C2-75E5-1D92-4152-92C0C05F95A6}"/>
          </ac:spMkLst>
        </pc:spChg>
        <pc:spChg chg="mod">
          <ac:chgData name="Ruchika Gupta" userId="5c67cf4d6eaf7ec1" providerId="LiveId" clId="{A8F69D6F-35D6-4584-B995-6DB7E9EED153}" dt="2023-08-11T06:57:27.757" v="702" actId="20577"/>
          <ac:spMkLst>
            <pc:docMk/>
            <pc:sldMk cId="3121185860" sldId="267"/>
            <ac:spMk id="3" creationId="{7E353769-3F44-DBD0-E8A8-18FDC66914A2}"/>
          </ac:spMkLst>
        </pc:spChg>
        <pc:spChg chg="add mod">
          <ac:chgData name="Ruchika Gupta" userId="5c67cf4d6eaf7ec1" providerId="LiveId" clId="{A8F69D6F-35D6-4584-B995-6DB7E9EED153}" dt="2023-08-11T06:58:28.453" v="766" actId="14100"/>
          <ac:spMkLst>
            <pc:docMk/>
            <pc:sldMk cId="3121185860" sldId="267"/>
            <ac:spMk id="5" creationId="{80C0C2FC-08C5-D9A4-96E7-CC7610E6E8AB}"/>
          </ac:spMkLst>
        </pc:spChg>
        <pc:spChg chg="add mod">
          <ac:chgData name="Ruchika Gupta" userId="5c67cf4d6eaf7ec1" providerId="LiveId" clId="{A8F69D6F-35D6-4584-B995-6DB7E9EED153}" dt="2023-08-11T06:58:07.765" v="751" actId="1035"/>
          <ac:spMkLst>
            <pc:docMk/>
            <pc:sldMk cId="3121185860" sldId="267"/>
            <ac:spMk id="8" creationId="{83313E5D-AA2C-DBD7-43A7-88D5099E4AC0}"/>
          </ac:spMkLst>
        </pc:spChg>
        <pc:spChg chg="add mod">
          <ac:chgData name="Ruchika Gupta" userId="5c67cf4d6eaf7ec1" providerId="LiveId" clId="{A8F69D6F-35D6-4584-B995-6DB7E9EED153}" dt="2023-08-11T06:58:18.056" v="765" actId="1038"/>
          <ac:spMkLst>
            <pc:docMk/>
            <pc:sldMk cId="3121185860" sldId="267"/>
            <ac:spMk id="9" creationId="{BA847FB0-CA42-DC88-F717-0C61D46B31CC}"/>
          </ac:spMkLst>
        </pc:spChg>
        <pc:picChg chg="add del mod">
          <ac:chgData name="Ruchika Gupta" userId="5c67cf4d6eaf7ec1" providerId="LiveId" clId="{A8F69D6F-35D6-4584-B995-6DB7E9EED153}" dt="2023-08-11T06:54:46.557" v="613" actId="478"/>
          <ac:picMkLst>
            <pc:docMk/>
            <pc:sldMk cId="3121185860" sldId="267"/>
            <ac:picMk id="4" creationId="{ED7100D4-01D9-4282-DAD2-1201F94675B8}"/>
          </ac:picMkLst>
        </pc:picChg>
        <pc:picChg chg="add mod">
          <ac:chgData name="Ruchika Gupta" userId="5c67cf4d6eaf7ec1" providerId="LiveId" clId="{A8F69D6F-35D6-4584-B995-6DB7E9EED153}" dt="2023-08-11T06:57:10.973" v="699" actId="1036"/>
          <ac:picMkLst>
            <pc:docMk/>
            <pc:sldMk cId="3121185860" sldId="267"/>
            <ac:picMk id="6" creationId="{97438683-DFC9-2D25-BDF2-A1CFAD9DA150}"/>
          </ac:picMkLst>
        </pc:picChg>
        <pc:picChg chg="add mod">
          <ac:chgData name="Ruchika Gupta" userId="5c67cf4d6eaf7ec1" providerId="LiveId" clId="{A8F69D6F-35D6-4584-B995-6DB7E9EED153}" dt="2023-08-11T06:57:10.973" v="699" actId="1036"/>
          <ac:picMkLst>
            <pc:docMk/>
            <pc:sldMk cId="3121185860" sldId="267"/>
            <ac:picMk id="7" creationId="{66E1D48E-0CDC-5280-899A-7C966902D072}"/>
          </ac:picMkLst>
        </pc:picChg>
      </pc:sldChg>
      <pc:sldChg chg="addSp modSp add mod replId">
        <pc:chgData name="Ruchika Gupta" userId="5c67cf4d6eaf7ec1" providerId="LiveId" clId="{A8F69D6F-35D6-4584-B995-6DB7E9EED153}" dt="2023-08-11T07:00:26.083" v="777"/>
        <pc:sldMkLst>
          <pc:docMk/>
          <pc:sldMk cId="2973129675" sldId="268"/>
        </pc:sldMkLst>
        <pc:spChg chg="mod">
          <ac:chgData name="Ruchika Gupta" userId="5c67cf4d6eaf7ec1" providerId="LiveId" clId="{A8F69D6F-35D6-4584-B995-6DB7E9EED153}" dt="2023-08-11T06:59:08.426" v="770" actId="14100"/>
          <ac:spMkLst>
            <pc:docMk/>
            <pc:sldMk cId="2973129675" sldId="268"/>
            <ac:spMk id="2" creationId="{0FAD19C2-75E5-1D92-4152-92C0C05F95A6}"/>
          </ac:spMkLst>
        </pc:spChg>
        <pc:spChg chg="mod">
          <ac:chgData name="Ruchika Gupta" userId="5c67cf4d6eaf7ec1" providerId="LiveId" clId="{A8F69D6F-35D6-4584-B995-6DB7E9EED153}" dt="2023-08-11T06:59:36.084" v="773" actId="20577"/>
          <ac:spMkLst>
            <pc:docMk/>
            <pc:sldMk cId="2973129675" sldId="268"/>
            <ac:spMk id="3" creationId="{7E353769-3F44-DBD0-E8A8-18FDC66914A2}"/>
          </ac:spMkLst>
        </pc:spChg>
        <pc:picChg chg="add mod">
          <ac:chgData name="Ruchika Gupta" userId="5c67cf4d6eaf7ec1" providerId="LiveId" clId="{A8F69D6F-35D6-4584-B995-6DB7E9EED153}" dt="2023-08-11T07:00:26.083" v="777"/>
          <ac:picMkLst>
            <pc:docMk/>
            <pc:sldMk cId="2973129675" sldId="268"/>
            <ac:picMk id="5" creationId="{6C329842-E5F7-A2A9-8FE1-A47D7E8FB599}"/>
          </ac:picMkLst>
        </pc:picChg>
      </pc:sldChg>
      <pc:sldChg chg="addSp delSp modSp add mod">
        <pc:chgData name="Ruchika Gupta" userId="5c67cf4d6eaf7ec1" providerId="LiveId" clId="{A8F69D6F-35D6-4584-B995-6DB7E9EED153}" dt="2023-08-11T17:37:32.534" v="1534" actId="20577"/>
        <pc:sldMkLst>
          <pc:docMk/>
          <pc:sldMk cId="3285077076" sldId="269"/>
        </pc:sldMkLst>
        <pc:spChg chg="mod">
          <ac:chgData name="Ruchika Gupta" userId="5c67cf4d6eaf7ec1" providerId="LiveId" clId="{A8F69D6F-35D6-4584-B995-6DB7E9EED153}" dt="2023-08-11T17:24:31.733" v="1041" actId="1076"/>
          <ac:spMkLst>
            <pc:docMk/>
            <pc:sldMk cId="3285077076" sldId="269"/>
            <ac:spMk id="2" creationId="{0FAD19C2-75E5-1D92-4152-92C0C05F95A6}"/>
          </ac:spMkLst>
        </pc:spChg>
        <pc:spChg chg="add del mod">
          <ac:chgData name="Ruchika Gupta" userId="5c67cf4d6eaf7ec1" providerId="LiveId" clId="{A8F69D6F-35D6-4584-B995-6DB7E9EED153}" dt="2023-08-11T17:37:32.534" v="1534" actId="20577"/>
          <ac:spMkLst>
            <pc:docMk/>
            <pc:sldMk cId="3285077076" sldId="269"/>
            <ac:spMk id="3" creationId="{7E353769-3F44-DBD0-E8A8-18FDC66914A2}"/>
          </ac:spMkLst>
        </pc:spChg>
        <pc:picChg chg="add del mod">
          <ac:chgData name="Ruchika Gupta" userId="5c67cf4d6eaf7ec1" providerId="LiveId" clId="{A8F69D6F-35D6-4584-B995-6DB7E9EED153}" dt="2023-08-11T17:25:04.088" v="1053"/>
          <ac:picMkLst>
            <pc:docMk/>
            <pc:sldMk cId="3285077076" sldId="269"/>
            <ac:picMk id="5" creationId="{22CE2747-65BC-C422-6C43-CC50B023223F}"/>
          </ac:picMkLst>
        </pc:picChg>
        <pc:picChg chg="add del mod">
          <ac:chgData name="Ruchika Gupta" userId="5c67cf4d6eaf7ec1" providerId="LiveId" clId="{A8F69D6F-35D6-4584-B995-6DB7E9EED153}" dt="2023-08-11T17:25:22.076" v="1059"/>
          <ac:picMkLst>
            <pc:docMk/>
            <pc:sldMk cId="3285077076" sldId="269"/>
            <ac:picMk id="7" creationId="{6CB21CCF-8305-E9E1-A745-42E64CA35CEF}"/>
          </ac:picMkLst>
        </pc:picChg>
        <pc:picChg chg="add del mod">
          <ac:chgData name="Ruchika Gupta" userId="5c67cf4d6eaf7ec1" providerId="LiveId" clId="{A8F69D6F-35D6-4584-B995-6DB7E9EED153}" dt="2023-08-11T17:25:32.750" v="1066"/>
          <ac:picMkLst>
            <pc:docMk/>
            <pc:sldMk cId="3285077076" sldId="269"/>
            <ac:picMk id="9" creationId="{765B6EC7-BFD9-B0D4-8D43-2439E58187FD}"/>
          </ac:picMkLst>
        </pc:picChg>
        <pc:picChg chg="add mod">
          <ac:chgData name="Ruchika Gupta" userId="5c67cf4d6eaf7ec1" providerId="LiveId" clId="{A8F69D6F-35D6-4584-B995-6DB7E9EED153}" dt="2023-08-11T17:27:02.431" v="1075" actId="1076"/>
          <ac:picMkLst>
            <pc:docMk/>
            <pc:sldMk cId="3285077076" sldId="269"/>
            <ac:picMk id="11" creationId="{5AA2EB09-C3E5-35ED-B85B-C54E1E6BE35F}"/>
          </ac:picMkLst>
        </pc:picChg>
      </pc:sldChg>
      <pc:sldChg chg="addSp delSp modSp add mod replId">
        <pc:chgData name="Ruchika Gupta" userId="5c67cf4d6eaf7ec1" providerId="LiveId" clId="{A8F69D6F-35D6-4584-B995-6DB7E9EED153}" dt="2023-08-11T17:51:10.357" v="1690" actId="14100"/>
        <pc:sldMkLst>
          <pc:docMk/>
          <pc:sldMk cId="500866878" sldId="270"/>
        </pc:sldMkLst>
        <pc:spChg chg="mod">
          <ac:chgData name="Ruchika Gupta" userId="5c67cf4d6eaf7ec1" providerId="LiveId" clId="{A8F69D6F-35D6-4584-B995-6DB7E9EED153}" dt="2023-08-11T17:38:15.348" v="1568" actId="14100"/>
          <ac:spMkLst>
            <pc:docMk/>
            <pc:sldMk cId="500866878" sldId="270"/>
            <ac:spMk id="2" creationId="{0FAD19C2-75E5-1D92-4152-92C0C05F95A6}"/>
          </ac:spMkLst>
        </pc:spChg>
        <pc:spChg chg="del mod">
          <ac:chgData name="Ruchika Gupta" userId="5c67cf4d6eaf7ec1" providerId="LiveId" clId="{A8F69D6F-35D6-4584-B995-6DB7E9EED153}" dt="2023-08-11T17:38:18.118" v="1570" actId="478"/>
          <ac:spMkLst>
            <pc:docMk/>
            <pc:sldMk cId="500866878" sldId="270"/>
            <ac:spMk id="3" creationId="{7E353769-3F44-DBD0-E8A8-18FDC66914A2}"/>
          </ac:spMkLst>
        </pc:spChg>
        <pc:picChg chg="add mod">
          <ac:chgData name="Ruchika Gupta" userId="5c67cf4d6eaf7ec1" providerId="LiveId" clId="{A8F69D6F-35D6-4584-B995-6DB7E9EED153}" dt="2023-08-11T17:51:10.357" v="1690" actId="14100"/>
          <ac:picMkLst>
            <pc:docMk/>
            <pc:sldMk cId="500866878" sldId="270"/>
            <ac:picMk id="5" creationId="{756DDFA2-A3A9-F58F-411B-8207E76B4304}"/>
          </ac:picMkLst>
        </pc:picChg>
        <pc:picChg chg="add mod">
          <ac:chgData name="Ruchika Gupta" userId="5c67cf4d6eaf7ec1" providerId="LiveId" clId="{A8F69D6F-35D6-4584-B995-6DB7E9EED153}" dt="2023-08-11T17:51:03.328" v="1689" actId="14100"/>
          <ac:picMkLst>
            <pc:docMk/>
            <pc:sldMk cId="500866878" sldId="270"/>
            <ac:picMk id="7" creationId="{D4DB50C7-888C-3224-17BB-00F8DDA88768}"/>
          </ac:picMkLst>
        </pc:picChg>
        <pc:picChg chg="add del mod">
          <ac:chgData name="Ruchika Gupta" userId="5c67cf4d6eaf7ec1" providerId="LiveId" clId="{A8F69D6F-35D6-4584-B995-6DB7E9EED153}" dt="2023-08-11T17:48:39.358" v="1673" actId="21"/>
          <ac:picMkLst>
            <pc:docMk/>
            <pc:sldMk cId="500866878" sldId="270"/>
            <ac:picMk id="9" creationId="{58E4DE9A-AA22-21B9-8355-BEF666519241}"/>
          </ac:picMkLst>
        </pc:picChg>
        <pc:picChg chg="add mod">
          <ac:chgData name="Ruchika Gupta" userId="5c67cf4d6eaf7ec1" providerId="LiveId" clId="{A8F69D6F-35D6-4584-B995-6DB7E9EED153}" dt="2023-08-11T17:50:56.509" v="1687" actId="1076"/>
          <ac:picMkLst>
            <pc:docMk/>
            <pc:sldMk cId="500866878" sldId="270"/>
            <ac:picMk id="11" creationId="{2187ED28-0B34-17A9-B091-F27957ED54DF}"/>
          </ac:picMkLst>
        </pc:picChg>
      </pc:sldChg>
      <pc:sldChg chg="addSp delSp modSp add del mod ord replId">
        <pc:chgData name="Ruchika Gupta" userId="5c67cf4d6eaf7ec1" providerId="LiveId" clId="{A8F69D6F-35D6-4584-B995-6DB7E9EED153}" dt="2023-08-12T19:53:59.866" v="2196" actId="2696"/>
        <pc:sldMkLst>
          <pc:docMk/>
          <pc:sldMk cId="2631421222" sldId="271"/>
        </pc:sldMkLst>
        <pc:spChg chg="mod">
          <ac:chgData name="Ruchika Gupta" userId="5c67cf4d6eaf7ec1" providerId="LiveId" clId="{A8F69D6F-35D6-4584-B995-6DB7E9EED153}" dt="2023-08-11T17:53:40.644" v="1753" actId="255"/>
          <ac:spMkLst>
            <pc:docMk/>
            <pc:sldMk cId="2631421222" sldId="271"/>
            <ac:spMk id="2" creationId="{0FAD19C2-75E5-1D92-4152-92C0C05F95A6}"/>
          </ac:spMkLst>
        </pc:spChg>
        <pc:spChg chg="del">
          <ac:chgData name="Ruchika Gupta" userId="5c67cf4d6eaf7ec1" providerId="LiveId" clId="{A8F69D6F-35D6-4584-B995-6DB7E9EED153}" dt="2023-08-11T17:53:43.784" v="1754" actId="478"/>
          <ac:spMkLst>
            <pc:docMk/>
            <pc:sldMk cId="2631421222" sldId="271"/>
            <ac:spMk id="3" creationId="{7E353769-3F44-DBD0-E8A8-18FDC66914A2}"/>
          </ac:spMkLst>
        </pc:spChg>
        <pc:picChg chg="add mod modCrop">
          <ac:chgData name="Ruchika Gupta" userId="5c67cf4d6eaf7ec1" providerId="LiveId" clId="{A8F69D6F-35D6-4584-B995-6DB7E9EED153}" dt="2023-08-12T19:37:10.016" v="2013" actId="732"/>
          <ac:picMkLst>
            <pc:docMk/>
            <pc:sldMk cId="2631421222" sldId="271"/>
            <ac:picMk id="5" creationId="{FD2B678B-F84C-ACD8-85A3-A8A67785F7FD}"/>
          </ac:picMkLst>
        </pc:picChg>
        <pc:picChg chg="add mod modCrop">
          <ac:chgData name="Ruchika Gupta" userId="5c67cf4d6eaf7ec1" providerId="LiveId" clId="{A8F69D6F-35D6-4584-B995-6DB7E9EED153}" dt="2023-08-12T19:41:47.926" v="2021" actId="732"/>
          <ac:picMkLst>
            <pc:docMk/>
            <pc:sldMk cId="2631421222" sldId="271"/>
            <ac:picMk id="7" creationId="{6865E9BD-1E04-B1FB-529A-5D364CDEBBC3}"/>
          </ac:picMkLst>
        </pc:picChg>
      </pc:sldChg>
      <pc:sldChg chg="addSp modSp add mod replId">
        <pc:chgData name="Ruchika Gupta" userId="5c67cf4d6eaf7ec1" providerId="LiveId" clId="{A8F69D6F-35D6-4584-B995-6DB7E9EED153}" dt="2023-08-11T17:59:48.734" v="1845" actId="33524"/>
        <pc:sldMkLst>
          <pc:docMk/>
          <pc:sldMk cId="4249077709" sldId="272"/>
        </pc:sldMkLst>
        <pc:spChg chg="mod">
          <ac:chgData name="Ruchika Gupta" userId="5c67cf4d6eaf7ec1" providerId="LiveId" clId="{A8F69D6F-35D6-4584-B995-6DB7E9EED153}" dt="2023-08-11T17:52:15.427" v="1698" actId="1076"/>
          <ac:spMkLst>
            <pc:docMk/>
            <pc:sldMk cId="4249077709" sldId="272"/>
            <ac:spMk id="2" creationId="{0FAD19C2-75E5-1D92-4152-92C0C05F95A6}"/>
          </ac:spMkLst>
        </pc:spChg>
        <pc:spChg chg="mod">
          <ac:chgData name="Ruchika Gupta" userId="5c67cf4d6eaf7ec1" providerId="LiveId" clId="{A8F69D6F-35D6-4584-B995-6DB7E9EED153}" dt="2023-08-11T17:59:48.734" v="1845" actId="33524"/>
          <ac:spMkLst>
            <pc:docMk/>
            <pc:sldMk cId="4249077709" sldId="272"/>
            <ac:spMk id="3" creationId="{7E353769-3F44-DBD0-E8A8-18FDC66914A2}"/>
          </ac:spMkLst>
        </pc:spChg>
        <pc:picChg chg="add mod">
          <ac:chgData name="Ruchika Gupta" userId="5c67cf4d6eaf7ec1" providerId="LiveId" clId="{A8F69D6F-35D6-4584-B995-6DB7E9EED153}" dt="2023-08-11T17:53:07.739" v="1732" actId="1038"/>
          <ac:picMkLst>
            <pc:docMk/>
            <pc:sldMk cId="4249077709" sldId="272"/>
            <ac:picMk id="4" creationId="{B0DE83C7-E9DF-F71C-F3BD-A482E8F17238}"/>
          </ac:picMkLst>
        </pc:picChg>
        <pc:picChg chg="add mod">
          <ac:chgData name="Ruchika Gupta" userId="5c67cf4d6eaf7ec1" providerId="LiveId" clId="{A8F69D6F-35D6-4584-B995-6DB7E9EED153}" dt="2023-08-11T17:53:00.645" v="1710" actId="14100"/>
          <ac:picMkLst>
            <pc:docMk/>
            <pc:sldMk cId="4249077709" sldId="272"/>
            <ac:picMk id="6" creationId="{63B7AC18-7EB4-9127-BFA6-9EEC42FBACA6}"/>
          </ac:picMkLst>
        </pc:picChg>
      </pc:sldChg>
      <pc:sldChg chg="modSp add mod">
        <pc:chgData name="Ruchika Gupta" userId="5c67cf4d6eaf7ec1" providerId="LiveId" clId="{A8F69D6F-35D6-4584-B995-6DB7E9EED153}" dt="2023-08-11T06:10:07.947" v="299" actId="20577"/>
        <pc:sldMkLst>
          <pc:docMk/>
          <pc:sldMk cId="77213280" sldId="273"/>
        </pc:sldMkLst>
        <pc:spChg chg="mod">
          <ac:chgData name="Ruchika Gupta" userId="5c67cf4d6eaf7ec1" providerId="LiveId" clId="{A8F69D6F-35D6-4584-B995-6DB7E9EED153}" dt="2023-08-11T06:10:07.947" v="299" actId="20577"/>
          <ac:spMkLst>
            <pc:docMk/>
            <pc:sldMk cId="77213280" sldId="273"/>
            <ac:spMk id="3" creationId="{7E353769-3F44-DBD0-E8A8-18FDC66914A2}"/>
          </ac:spMkLst>
        </pc:spChg>
      </pc:sldChg>
      <pc:sldChg chg="addSp delSp modSp add mod">
        <pc:chgData name="Ruchika Gupta" userId="5c67cf4d6eaf7ec1" providerId="LiveId" clId="{A8F69D6F-35D6-4584-B995-6DB7E9EED153}" dt="2023-08-17T23:34:17.367" v="2214" actId="20577"/>
        <pc:sldMkLst>
          <pc:docMk/>
          <pc:sldMk cId="2399347037" sldId="274"/>
        </pc:sldMkLst>
        <pc:spChg chg="mod">
          <ac:chgData name="Ruchika Gupta" userId="5c67cf4d6eaf7ec1" providerId="LiveId" clId="{A8F69D6F-35D6-4584-B995-6DB7E9EED153}" dt="2023-08-11T17:57:40.895" v="1810" actId="1076"/>
          <ac:spMkLst>
            <pc:docMk/>
            <pc:sldMk cId="2399347037" sldId="274"/>
            <ac:spMk id="2" creationId="{0FAD19C2-75E5-1D92-4152-92C0C05F95A6}"/>
          </ac:spMkLst>
        </pc:spChg>
        <pc:spChg chg="del">
          <ac:chgData name="Ruchika Gupta" userId="5c67cf4d6eaf7ec1" providerId="LiveId" clId="{A8F69D6F-35D6-4584-B995-6DB7E9EED153}" dt="2023-08-11T17:57:45.104" v="1811" actId="478"/>
          <ac:spMkLst>
            <pc:docMk/>
            <pc:sldMk cId="2399347037" sldId="274"/>
            <ac:spMk id="3" creationId="{7E353769-3F44-DBD0-E8A8-18FDC66914A2}"/>
          </ac:spMkLst>
        </pc:spChg>
        <pc:graphicFrameChg chg="add mod modGraphic">
          <ac:chgData name="Ruchika Gupta" userId="5c67cf4d6eaf7ec1" providerId="LiveId" clId="{A8F69D6F-35D6-4584-B995-6DB7E9EED153}" dt="2023-08-17T23:34:17.367" v="2214" actId="20577"/>
          <ac:graphicFrameMkLst>
            <pc:docMk/>
            <pc:sldMk cId="2399347037" sldId="274"/>
            <ac:graphicFrameMk id="4" creationId="{043B5D21-D628-FEFB-E670-5E5DE7CD37AC}"/>
          </ac:graphicFrameMkLst>
        </pc:graphicFrameChg>
      </pc:sldChg>
      <pc:sldChg chg="add del replId">
        <pc:chgData name="Ruchika Gupta" userId="5c67cf4d6eaf7ec1" providerId="LiveId" clId="{A8F69D6F-35D6-4584-B995-6DB7E9EED153}" dt="2023-08-11T17:57:19.542" v="1787" actId="2696"/>
        <pc:sldMkLst>
          <pc:docMk/>
          <pc:sldMk cId="3092499208" sldId="275"/>
        </pc:sldMkLst>
      </pc:sldChg>
      <pc:sldChg chg="addSp delSp modSp add mod replId setBg">
        <pc:chgData name="Ruchika Gupta" userId="5c67cf4d6eaf7ec1" providerId="LiveId" clId="{A8F69D6F-35D6-4584-B995-6DB7E9EED153}" dt="2023-08-11T07:04:09.598" v="810" actId="207"/>
        <pc:sldMkLst>
          <pc:docMk/>
          <pc:sldMk cId="344868243" sldId="276"/>
        </pc:sldMkLst>
        <pc:spChg chg="mod">
          <ac:chgData name="Ruchika Gupta" userId="5c67cf4d6eaf7ec1" providerId="LiveId" clId="{A8F69D6F-35D6-4584-B995-6DB7E9EED153}" dt="2023-08-11T07:03:35.333" v="804" actId="26606"/>
          <ac:spMkLst>
            <pc:docMk/>
            <pc:sldMk cId="344868243" sldId="276"/>
            <ac:spMk id="2" creationId="{0FAD19C2-75E5-1D92-4152-92C0C05F95A6}"/>
          </ac:spMkLst>
        </pc:spChg>
        <pc:spChg chg="add del mod">
          <ac:chgData name="Ruchika Gupta" userId="5c67cf4d6eaf7ec1" providerId="LiveId" clId="{A8F69D6F-35D6-4584-B995-6DB7E9EED153}" dt="2023-08-11T07:03:52.438" v="809" actId="26606"/>
          <ac:spMkLst>
            <pc:docMk/>
            <pc:sldMk cId="344868243" sldId="276"/>
            <ac:spMk id="3" creationId="{7E353769-3F44-DBD0-E8A8-18FDC66914A2}"/>
          </ac:spMkLst>
        </pc:spChg>
        <pc:spChg chg="add del">
          <ac:chgData name="Ruchika Gupta" userId="5c67cf4d6eaf7ec1" providerId="LiveId" clId="{A8F69D6F-35D6-4584-B995-6DB7E9EED153}" dt="2023-08-11T07:03:22.954" v="798" actId="26606"/>
          <ac:spMkLst>
            <pc:docMk/>
            <pc:sldMk cId="344868243" sldId="276"/>
            <ac:spMk id="9" creationId="{4DE0D6BE-330A-422D-9BD9-1E18F73C6E1E}"/>
          </ac:spMkLst>
        </pc:spChg>
        <pc:spChg chg="add del">
          <ac:chgData name="Ruchika Gupta" userId="5c67cf4d6eaf7ec1" providerId="LiveId" clId="{A8F69D6F-35D6-4584-B995-6DB7E9EED153}" dt="2023-08-11T07:03:29.656" v="802" actId="26606"/>
          <ac:spMkLst>
            <pc:docMk/>
            <pc:sldMk cId="344868243" sldId="276"/>
            <ac:spMk id="15" creationId="{8303E62F-257C-43A0-BEF7-E0DECD856D26}"/>
          </ac:spMkLst>
        </pc:spChg>
        <pc:graphicFrameChg chg="add del">
          <ac:chgData name="Ruchika Gupta" userId="5c67cf4d6eaf7ec1" providerId="LiveId" clId="{A8F69D6F-35D6-4584-B995-6DB7E9EED153}" dt="2023-08-11T07:03:48.763" v="806" actId="26606"/>
          <ac:graphicFrameMkLst>
            <pc:docMk/>
            <pc:sldMk cId="344868243" sldId="276"/>
            <ac:graphicFrameMk id="20" creationId="{5076C126-CFAC-3B42-9060-9F4616FBFEDF}"/>
          </ac:graphicFrameMkLst>
        </pc:graphicFrameChg>
        <pc:graphicFrameChg chg="add del">
          <ac:chgData name="Ruchika Gupta" userId="5c67cf4d6eaf7ec1" providerId="LiveId" clId="{A8F69D6F-35D6-4584-B995-6DB7E9EED153}" dt="2023-08-11T07:03:52.411" v="808" actId="26606"/>
          <ac:graphicFrameMkLst>
            <pc:docMk/>
            <pc:sldMk cId="344868243" sldId="276"/>
            <ac:graphicFrameMk id="22" creationId="{62539804-65C1-E9A2-07C8-C5E51B9486C5}"/>
          </ac:graphicFrameMkLst>
        </pc:graphicFrameChg>
        <pc:graphicFrameChg chg="add modGraphic">
          <ac:chgData name="Ruchika Gupta" userId="5c67cf4d6eaf7ec1" providerId="LiveId" clId="{A8F69D6F-35D6-4584-B995-6DB7E9EED153}" dt="2023-08-11T07:04:09.598" v="810" actId="207"/>
          <ac:graphicFrameMkLst>
            <pc:docMk/>
            <pc:sldMk cId="344868243" sldId="276"/>
            <ac:graphicFrameMk id="24" creationId="{5076C126-CFAC-3B42-9060-9F4616FBFEDF}"/>
          </ac:graphicFrameMkLst>
        </pc:graphicFrameChg>
        <pc:picChg chg="add del">
          <ac:chgData name="Ruchika Gupta" userId="5c67cf4d6eaf7ec1" providerId="LiveId" clId="{A8F69D6F-35D6-4584-B995-6DB7E9EED153}" dt="2023-08-11T07:03:22.954" v="798" actId="26606"/>
          <ac:picMkLst>
            <pc:docMk/>
            <pc:sldMk cId="344868243" sldId="276"/>
            <ac:picMk id="5" creationId="{6099CA00-2B91-D084-6BDB-8E40925BC55B}"/>
          </ac:picMkLst>
        </pc:picChg>
        <pc:picChg chg="add del">
          <ac:chgData name="Ruchika Gupta" userId="5c67cf4d6eaf7ec1" providerId="LiveId" clId="{A8F69D6F-35D6-4584-B995-6DB7E9EED153}" dt="2023-08-11T07:03:25.998" v="800" actId="26606"/>
          <ac:picMkLst>
            <pc:docMk/>
            <pc:sldMk cId="344868243" sldId="276"/>
            <ac:picMk id="11" creationId="{D6481D06-4796-C1F0-CF9D-9E3C74B885E8}"/>
          </ac:picMkLst>
        </pc:picChg>
        <pc:picChg chg="add del">
          <ac:chgData name="Ruchika Gupta" userId="5c67cf4d6eaf7ec1" providerId="LiveId" clId="{A8F69D6F-35D6-4584-B995-6DB7E9EED153}" dt="2023-08-11T07:03:29.656" v="802" actId="26606"/>
          <ac:picMkLst>
            <pc:docMk/>
            <pc:sldMk cId="344868243" sldId="276"/>
            <ac:picMk id="14" creationId="{74BECBD9-530D-E196-788B-487BEED994C8}"/>
          </ac:picMkLst>
        </pc:picChg>
        <pc:picChg chg="add del">
          <ac:chgData name="Ruchika Gupta" userId="5c67cf4d6eaf7ec1" providerId="LiveId" clId="{A8F69D6F-35D6-4584-B995-6DB7E9EED153}" dt="2023-08-11T07:03:35.333" v="804" actId="26606"/>
          <ac:picMkLst>
            <pc:docMk/>
            <pc:sldMk cId="344868243" sldId="276"/>
            <ac:picMk id="17" creationId="{D6481D06-4796-C1F0-CF9D-9E3C74B885E8}"/>
          </ac:picMkLst>
        </pc:picChg>
        <pc:cxnChg chg="add del">
          <ac:chgData name="Ruchika Gupta" userId="5c67cf4d6eaf7ec1" providerId="LiveId" clId="{A8F69D6F-35D6-4584-B995-6DB7E9EED153}" dt="2023-08-11T07:03:25.998" v="800" actId="26606"/>
          <ac:cxnSpMkLst>
            <pc:docMk/>
            <pc:sldMk cId="344868243" sldId="276"/>
            <ac:cxnSpMk id="12" creationId="{E0DCF65E-F84E-483D-83D7-A1616D569143}"/>
          </ac:cxnSpMkLst>
        </pc:cxnChg>
        <pc:cxnChg chg="add del">
          <ac:chgData name="Ruchika Gupta" userId="5c67cf4d6eaf7ec1" providerId="LiveId" clId="{A8F69D6F-35D6-4584-B995-6DB7E9EED153}" dt="2023-08-11T07:03:35.333" v="804" actId="26606"/>
          <ac:cxnSpMkLst>
            <pc:docMk/>
            <pc:sldMk cId="344868243" sldId="276"/>
            <ac:cxnSpMk id="18" creationId="{E0DCF65E-F84E-483D-83D7-A1616D569143}"/>
          </ac:cxnSpMkLst>
        </pc:cxnChg>
      </pc:sldChg>
      <pc:sldChg chg="addSp delSp modSp add mod replId setBg">
        <pc:chgData name="Ruchika Gupta" userId="5c67cf4d6eaf7ec1" providerId="LiveId" clId="{A8F69D6F-35D6-4584-B995-6DB7E9EED153}" dt="2023-08-11T07:08:53.376" v="980" actId="26606"/>
        <pc:sldMkLst>
          <pc:docMk/>
          <pc:sldMk cId="230541155" sldId="277"/>
        </pc:sldMkLst>
        <pc:spChg chg="mod">
          <ac:chgData name="Ruchika Gupta" userId="5c67cf4d6eaf7ec1" providerId="LiveId" clId="{A8F69D6F-35D6-4584-B995-6DB7E9EED153}" dt="2023-08-11T07:08:53.353" v="979" actId="26606"/>
          <ac:spMkLst>
            <pc:docMk/>
            <pc:sldMk cId="230541155" sldId="277"/>
            <ac:spMk id="2" creationId="{0FAD19C2-75E5-1D92-4152-92C0C05F95A6}"/>
          </ac:spMkLst>
        </pc:spChg>
        <pc:spChg chg="add del mod">
          <ac:chgData name="Ruchika Gupta" userId="5c67cf4d6eaf7ec1" providerId="LiveId" clId="{A8F69D6F-35D6-4584-B995-6DB7E9EED153}" dt="2023-08-11T07:08:53.376" v="980" actId="26606"/>
          <ac:spMkLst>
            <pc:docMk/>
            <pc:sldMk cId="230541155" sldId="277"/>
            <ac:spMk id="3" creationId="{7E353769-3F44-DBD0-E8A8-18FDC66914A2}"/>
          </ac:spMkLst>
        </pc:spChg>
        <pc:spChg chg="add del">
          <ac:chgData name="Ruchika Gupta" userId="5c67cf4d6eaf7ec1" providerId="LiveId" clId="{A8F69D6F-35D6-4584-B995-6DB7E9EED153}" dt="2023-08-11T07:08:39.155" v="973" actId="26606"/>
          <ac:spMkLst>
            <pc:docMk/>
            <pc:sldMk cId="230541155" sldId="277"/>
            <ac:spMk id="9" creationId="{CB47E54D-C502-461E-8397-6E20A71603A1}"/>
          </ac:spMkLst>
        </pc:spChg>
        <pc:spChg chg="add del">
          <ac:chgData name="Ruchika Gupta" userId="5c67cf4d6eaf7ec1" providerId="LiveId" clId="{A8F69D6F-35D6-4584-B995-6DB7E9EED153}" dt="2023-08-11T07:08:39.155" v="973" actId="26606"/>
          <ac:spMkLst>
            <pc:docMk/>
            <pc:sldMk cId="230541155" sldId="277"/>
            <ac:spMk id="11" creationId="{5A816EEA-C74C-4297-9F06-02600C12AD4A}"/>
          </ac:spMkLst>
        </pc:spChg>
        <pc:spChg chg="add del">
          <ac:chgData name="Ruchika Gupta" userId="5c67cf4d6eaf7ec1" providerId="LiveId" clId="{A8F69D6F-35D6-4584-B995-6DB7E9EED153}" dt="2023-08-11T07:08:42.512" v="975" actId="26606"/>
          <ac:spMkLst>
            <pc:docMk/>
            <pc:sldMk cId="230541155" sldId="277"/>
            <ac:spMk id="14" creationId="{7E353769-3F44-DBD0-E8A8-18FDC66914A2}"/>
          </ac:spMkLst>
        </pc:spChg>
        <pc:spChg chg="add del">
          <ac:chgData name="Ruchika Gupta" userId="5c67cf4d6eaf7ec1" providerId="LiveId" clId="{A8F69D6F-35D6-4584-B995-6DB7E9EED153}" dt="2023-08-11T07:08:48.747" v="977" actId="26606"/>
          <ac:spMkLst>
            <pc:docMk/>
            <pc:sldMk cId="230541155" sldId="277"/>
            <ac:spMk id="17" creationId="{7E353769-3F44-DBD0-E8A8-18FDC66914A2}"/>
          </ac:spMkLst>
        </pc:spChg>
        <pc:spChg chg="add del">
          <ac:chgData name="Ruchika Gupta" userId="5c67cf4d6eaf7ec1" providerId="LiveId" clId="{A8F69D6F-35D6-4584-B995-6DB7E9EED153}" dt="2023-08-11T07:08:53.353" v="979" actId="26606"/>
          <ac:spMkLst>
            <pc:docMk/>
            <pc:sldMk cId="230541155" sldId="277"/>
            <ac:spMk id="19" creationId="{7E353769-3F44-DBD0-E8A8-18FDC66914A2}"/>
          </ac:spMkLst>
        </pc:spChg>
        <pc:graphicFrameChg chg="add del">
          <ac:chgData name="Ruchika Gupta" userId="5c67cf4d6eaf7ec1" providerId="LiveId" clId="{A8F69D6F-35D6-4584-B995-6DB7E9EED153}" dt="2023-08-11T07:08:39.155" v="973" actId="26606"/>
          <ac:graphicFrameMkLst>
            <pc:docMk/>
            <pc:sldMk cId="230541155" sldId="277"/>
            <ac:graphicFrameMk id="5" creationId="{5989D615-2FA0-3F2C-BCF7-F765D4669C08}"/>
          </ac:graphicFrameMkLst>
        </pc:graphicFrameChg>
        <pc:graphicFrameChg chg="add">
          <ac:chgData name="Ruchika Gupta" userId="5c67cf4d6eaf7ec1" providerId="LiveId" clId="{A8F69D6F-35D6-4584-B995-6DB7E9EED153}" dt="2023-08-11T07:08:53.376" v="980" actId="26606"/>
          <ac:graphicFrameMkLst>
            <pc:docMk/>
            <pc:sldMk cId="230541155" sldId="277"/>
            <ac:graphicFrameMk id="22" creationId="{4D0A86E5-A1A0-C936-B8DA-D21CCAB66263}"/>
          </ac:graphicFrameMkLst>
        </pc:graphicFrameChg>
        <pc:picChg chg="add del">
          <ac:chgData name="Ruchika Gupta" userId="5c67cf4d6eaf7ec1" providerId="LiveId" clId="{A8F69D6F-35D6-4584-B995-6DB7E9EED153}" dt="2023-08-11T07:08:48.747" v="977" actId="26606"/>
          <ac:picMkLst>
            <pc:docMk/>
            <pc:sldMk cId="230541155" sldId="277"/>
            <ac:picMk id="7" creationId="{6AA76B23-A143-A9D0-82D8-9FA16D949D6E}"/>
          </ac:picMkLst>
        </pc:picChg>
        <pc:picChg chg="add del">
          <ac:chgData name="Ruchika Gupta" userId="5c67cf4d6eaf7ec1" providerId="LiveId" clId="{A8F69D6F-35D6-4584-B995-6DB7E9EED153}" dt="2023-08-11T07:08:42.512" v="975" actId="26606"/>
          <ac:picMkLst>
            <pc:docMk/>
            <pc:sldMk cId="230541155" sldId="277"/>
            <ac:picMk id="13" creationId="{365A93E5-04A3-A3CF-0650-057AF5947B3D}"/>
          </ac:picMkLst>
        </pc:picChg>
        <pc:picChg chg="add del">
          <ac:chgData name="Ruchika Gupta" userId="5c67cf4d6eaf7ec1" providerId="LiveId" clId="{A8F69D6F-35D6-4584-B995-6DB7E9EED153}" dt="2023-08-11T07:08:53.353" v="979" actId="26606"/>
          <ac:picMkLst>
            <pc:docMk/>
            <pc:sldMk cId="230541155" sldId="277"/>
            <ac:picMk id="20" creationId="{5F08C928-36ED-25F1-E193-466026B0250A}"/>
          </ac:picMkLst>
        </pc:picChg>
        <pc:cxnChg chg="add del">
          <ac:chgData name="Ruchika Gupta" userId="5c67cf4d6eaf7ec1" providerId="LiveId" clId="{A8F69D6F-35D6-4584-B995-6DB7E9EED153}" dt="2023-08-11T07:08:42.512" v="975" actId="26606"/>
          <ac:cxnSpMkLst>
            <pc:docMk/>
            <pc:sldMk cId="230541155" sldId="277"/>
            <ac:cxnSpMk id="15" creationId="{E0DCF65E-F84E-483D-83D7-A1616D569143}"/>
          </ac:cxnSpMkLst>
        </pc:cxnChg>
      </pc:sldChg>
      <pc:sldChg chg="modSp add del mod">
        <pc:chgData name="Ruchika Gupta" userId="5c67cf4d6eaf7ec1" providerId="LiveId" clId="{A8F69D6F-35D6-4584-B995-6DB7E9EED153}" dt="2023-08-14T18:48:37.153" v="2206" actId="1035"/>
        <pc:sldMkLst>
          <pc:docMk/>
          <pc:sldMk cId="1098967165" sldId="278"/>
        </pc:sldMkLst>
        <pc:spChg chg="mod">
          <ac:chgData name="Ruchika Gupta" userId="5c67cf4d6eaf7ec1" providerId="LiveId" clId="{A8F69D6F-35D6-4584-B995-6DB7E9EED153}" dt="2023-08-12T19:53:52.985" v="2195" actId="1076"/>
          <ac:spMkLst>
            <pc:docMk/>
            <pc:sldMk cId="1098967165" sldId="278"/>
            <ac:spMk id="2" creationId="{0FAD19C2-75E5-1D92-4152-92C0C05F95A6}"/>
          </ac:spMkLst>
        </pc:spChg>
        <pc:picChg chg="mod">
          <ac:chgData name="Ruchika Gupta" userId="5c67cf4d6eaf7ec1" providerId="LiveId" clId="{A8F69D6F-35D6-4584-B995-6DB7E9EED153}" dt="2023-08-12T19:46:19.944" v="2114" actId="1035"/>
          <ac:picMkLst>
            <pc:docMk/>
            <pc:sldMk cId="1098967165" sldId="278"/>
            <ac:picMk id="5" creationId="{FD2B678B-F84C-ACD8-85A3-A8A67785F7FD}"/>
          </ac:picMkLst>
        </pc:picChg>
        <pc:picChg chg="mod">
          <ac:chgData name="Ruchika Gupta" userId="5c67cf4d6eaf7ec1" providerId="LiveId" clId="{A8F69D6F-35D6-4584-B995-6DB7E9EED153}" dt="2023-08-14T18:48:37.153" v="2206" actId="1035"/>
          <ac:picMkLst>
            <pc:docMk/>
            <pc:sldMk cId="1098967165" sldId="278"/>
            <ac:picMk id="7" creationId="{6865E9BD-1E04-B1FB-529A-5D364CDEBBC3}"/>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F28EC-34F1-412D-954C-7683E24A7B3A}" type="doc">
      <dgm:prSet loTypeId="urn:microsoft.com/office/officeart/2005/8/layout/vList5" loCatId="list" qsTypeId="urn:microsoft.com/office/officeart/2005/8/quickstyle/simple2" qsCatId="simple" csTypeId="urn:microsoft.com/office/officeart/2005/8/colors/accent2_2" csCatId="accent2" phldr="1"/>
      <dgm:spPr/>
      <dgm:t>
        <a:bodyPr/>
        <a:lstStyle/>
        <a:p>
          <a:endParaRPr lang="en-US"/>
        </a:p>
      </dgm:t>
    </dgm:pt>
    <dgm:pt modelId="{D23500AA-FE74-4E94-905E-E3148A1654C7}">
      <dgm:prSet/>
      <dgm:spPr/>
      <dgm:t>
        <a:bodyPr/>
        <a:lstStyle/>
        <a:p>
          <a:r>
            <a:rPr lang="en-US"/>
            <a:t>Best Customers – RFM segment ‘111’</a:t>
          </a:r>
        </a:p>
      </dgm:t>
    </dgm:pt>
    <dgm:pt modelId="{15C6F16C-C153-49FF-BFCC-241F4B9FE709}" type="parTrans" cxnId="{B7ABC96B-253B-42E4-9BF0-D861D66604CF}">
      <dgm:prSet/>
      <dgm:spPr/>
      <dgm:t>
        <a:bodyPr/>
        <a:lstStyle/>
        <a:p>
          <a:endParaRPr lang="en-US"/>
        </a:p>
      </dgm:t>
    </dgm:pt>
    <dgm:pt modelId="{6E7F0B49-F0F8-42F4-AC6D-E4ECDFE46BA6}" type="sibTrans" cxnId="{B7ABC96B-253B-42E4-9BF0-D861D66604CF}">
      <dgm:prSet/>
      <dgm:spPr/>
      <dgm:t>
        <a:bodyPr/>
        <a:lstStyle/>
        <a:p>
          <a:endParaRPr lang="en-US"/>
        </a:p>
      </dgm:t>
    </dgm:pt>
    <dgm:pt modelId="{B6317E0D-3D3E-4785-9F83-D2B4F99FC88E}">
      <dgm:prSet/>
      <dgm:spPr/>
      <dgm:t>
        <a:bodyPr/>
        <a:lstStyle/>
        <a:p>
          <a:r>
            <a:rPr lang="en-US"/>
            <a:t>Market New Products</a:t>
          </a:r>
        </a:p>
      </dgm:t>
    </dgm:pt>
    <dgm:pt modelId="{94268A19-CFF6-4E6F-8997-395FAB790BC7}" type="parTrans" cxnId="{DCA819C0-EBA2-4EA4-ACAA-DC47D36FE3E0}">
      <dgm:prSet/>
      <dgm:spPr/>
      <dgm:t>
        <a:bodyPr/>
        <a:lstStyle/>
        <a:p>
          <a:endParaRPr lang="en-US"/>
        </a:p>
      </dgm:t>
    </dgm:pt>
    <dgm:pt modelId="{4162C6F9-A240-41FE-803B-657FA5E6687C}" type="sibTrans" cxnId="{DCA819C0-EBA2-4EA4-ACAA-DC47D36FE3E0}">
      <dgm:prSet/>
      <dgm:spPr/>
      <dgm:t>
        <a:bodyPr/>
        <a:lstStyle/>
        <a:p>
          <a:endParaRPr lang="en-US"/>
        </a:p>
      </dgm:t>
    </dgm:pt>
    <dgm:pt modelId="{94BCA8C1-4EBF-42D4-8E1A-86B5C43CAC8F}">
      <dgm:prSet/>
      <dgm:spPr/>
      <dgm:t>
        <a:bodyPr/>
        <a:lstStyle/>
        <a:p>
          <a:r>
            <a:rPr lang="en-US"/>
            <a:t>Loyalty Program</a:t>
          </a:r>
        </a:p>
      </dgm:t>
    </dgm:pt>
    <dgm:pt modelId="{5A623C35-0F48-47A9-B2B4-5CDE0FD0A582}" type="parTrans" cxnId="{EF780FCA-1F52-44EC-915C-2B09344847FC}">
      <dgm:prSet/>
      <dgm:spPr/>
      <dgm:t>
        <a:bodyPr/>
        <a:lstStyle/>
        <a:p>
          <a:endParaRPr lang="en-US"/>
        </a:p>
      </dgm:t>
    </dgm:pt>
    <dgm:pt modelId="{7816C283-DCF3-4CA7-83EB-C3E5EC23CEEF}" type="sibTrans" cxnId="{EF780FCA-1F52-44EC-915C-2B09344847FC}">
      <dgm:prSet/>
      <dgm:spPr/>
      <dgm:t>
        <a:bodyPr/>
        <a:lstStyle/>
        <a:p>
          <a:endParaRPr lang="en-US"/>
        </a:p>
      </dgm:t>
    </dgm:pt>
    <dgm:pt modelId="{394A7EF5-F56C-446E-B4E1-1B37170C7801}">
      <dgm:prSet/>
      <dgm:spPr/>
      <dgm:t>
        <a:bodyPr/>
        <a:lstStyle/>
        <a:p>
          <a:r>
            <a:rPr lang="en-US" dirty="0"/>
            <a:t>Big Spenders – Highest Monetary Score – ‘1’</a:t>
          </a:r>
        </a:p>
      </dgm:t>
    </dgm:pt>
    <dgm:pt modelId="{3947AB09-7988-4A7F-B623-71B8633FE570}" type="parTrans" cxnId="{60AA6A0C-1138-4216-8E7F-2F9EEA7B5A1D}">
      <dgm:prSet/>
      <dgm:spPr/>
      <dgm:t>
        <a:bodyPr/>
        <a:lstStyle/>
        <a:p>
          <a:endParaRPr lang="en-US"/>
        </a:p>
      </dgm:t>
    </dgm:pt>
    <dgm:pt modelId="{9AFE9FB6-FB85-48E6-BD49-49A2DC62C234}" type="sibTrans" cxnId="{60AA6A0C-1138-4216-8E7F-2F9EEA7B5A1D}">
      <dgm:prSet/>
      <dgm:spPr/>
      <dgm:t>
        <a:bodyPr/>
        <a:lstStyle/>
        <a:p>
          <a:endParaRPr lang="en-US"/>
        </a:p>
      </dgm:t>
    </dgm:pt>
    <dgm:pt modelId="{D4C56893-159F-4AE7-8FCD-1B1A69C8152A}">
      <dgm:prSet/>
      <dgm:spPr/>
      <dgm:t>
        <a:bodyPr/>
        <a:lstStyle/>
        <a:p>
          <a:r>
            <a:rPr lang="en-US"/>
            <a:t>Market expensive Products.</a:t>
          </a:r>
        </a:p>
      </dgm:t>
    </dgm:pt>
    <dgm:pt modelId="{059231CB-9C1E-4565-8D4A-D59E05FCBCF4}" type="parTrans" cxnId="{9C71DB46-D4C5-42FB-B249-2473E64BF7B8}">
      <dgm:prSet/>
      <dgm:spPr/>
      <dgm:t>
        <a:bodyPr/>
        <a:lstStyle/>
        <a:p>
          <a:endParaRPr lang="en-US"/>
        </a:p>
      </dgm:t>
    </dgm:pt>
    <dgm:pt modelId="{6B0DF93F-559B-4F88-87E8-EA2E3D69E777}" type="sibTrans" cxnId="{9C71DB46-D4C5-42FB-B249-2473E64BF7B8}">
      <dgm:prSet/>
      <dgm:spPr/>
      <dgm:t>
        <a:bodyPr/>
        <a:lstStyle/>
        <a:p>
          <a:endParaRPr lang="en-US"/>
        </a:p>
      </dgm:t>
    </dgm:pt>
    <dgm:pt modelId="{07BF5F85-3557-4EEA-8955-08F849BC18AC}">
      <dgm:prSet/>
      <dgm:spPr/>
      <dgm:t>
        <a:bodyPr/>
        <a:lstStyle/>
        <a:p>
          <a:r>
            <a:rPr lang="en-US"/>
            <a:t>Incentivize for more purchase.</a:t>
          </a:r>
        </a:p>
      </dgm:t>
    </dgm:pt>
    <dgm:pt modelId="{4CB5E3EB-8D51-48CE-97C2-1A418FC2BE1C}" type="parTrans" cxnId="{26050830-E38A-4582-95A0-AD99E13BC786}">
      <dgm:prSet/>
      <dgm:spPr/>
      <dgm:t>
        <a:bodyPr/>
        <a:lstStyle/>
        <a:p>
          <a:endParaRPr lang="en-US"/>
        </a:p>
      </dgm:t>
    </dgm:pt>
    <dgm:pt modelId="{4426048B-338D-4E2C-B889-67851C25D2C5}" type="sibTrans" cxnId="{26050830-E38A-4582-95A0-AD99E13BC786}">
      <dgm:prSet/>
      <dgm:spPr/>
      <dgm:t>
        <a:bodyPr/>
        <a:lstStyle/>
        <a:p>
          <a:endParaRPr lang="en-US"/>
        </a:p>
      </dgm:t>
    </dgm:pt>
    <dgm:pt modelId="{A12F7BA8-C481-44F9-A0D3-A032F41C69E8}">
      <dgm:prSet/>
      <dgm:spPr/>
      <dgm:t>
        <a:bodyPr/>
        <a:lstStyle/>
        <a:p>
          <a:r>
            <a:rPr lang="en-US" dirty="0"/>
            <a:t>Almost Lost – RFM segment ‘134’ </a:t>
          </a:r>
        </a:p>
      </dgm:t>
    </dgm:pt>
    <dgm:pt modelId="{5B0C64BE-7B3D-4102-94C8-2AEC4E2A155C}" type="parTrans" cxnId="{2663B73B-0F4D-4981-8D30-93457F9403D7}">
      <dgm:prSet/>
      <dgm:spPr/>
      <dgm:t>
        <a:bodyPr/>
        <a:lstStyle/>
        <a:p>
          <a:endParaRPr lang="en-US"/>
        </a:p>
      </dgm:t>
    </dgm:pt>
    <dgm:pt modelId="{7630108F-CD5D-4FAA-BD3C-A7DEDD9BCEC8}" type="sibTrans" cxnId="{2663B73B-0F4D-4981-8D30-93457F9403D7}">
      <dgm:prSet/>
      <dgm:spPr/>
      <dgm:t>
        <a:bodyPr/>
        <a:lstStyle/>
        <a:p>
          <a:endParaRPr lang="en-US"/>
        </a:p>
      </dgm:t>
    </dgm:pt>
    <dgm:pt modelId="{988C2DB7-D811-4681-8772-A3D51F880363}">
      <dgm:prSet/>
      <dgm:spPr/>
      <dgm:t>
        <a:bodyPr/>
        <a:lstStyle/>
        <a:p>
          <a:r>
            <a:rPr lang="en-US"/>
            <a:t>Intensive retention strategy.</a:t>
          </a:r>
        </a:p>
      </dgm:t>
    </dgm:pt>
    <dgm:pt modelId="{5575434B-E7C7-497D-911C-C7FF026AB33E}" type="parTrans" cxnId="{D7A83225-9619-475F-A935-265F5D7BE953}">
      <dgm:prSet/>
      <dgm:spPr/>
      <dgm:t>
        <a:bodyPr/>
        <a:lstStyle/>
        <a:p>
          <a:endParaRPr lang="en-US"/>
        </a:p>
      </dgm:t>
    </dgm:pt>
    <dgm:pt modelId="{0D673783-1B21-4BB6-A91A-04A818C54056}" type="sibTrans" cxnId="{D7A83225-9619-475F-A935-265F5D7BE953}">
      <dgm:prSet/>
      <dgm:spPr/>
      <dgm:t>
        <a:bodyPr/>
        <a:lstStyle/>
        <a:p>
          <a:endParaRPr lang="en-US"/>
        </a:p>
      </dgm:t>
    </dgm:pt>
    <dgm:pt modelId="{0FB8314B-EFC3-42D2-B265-94FEC68B4E7B}">
      <dgm:prSet/>
      <dgm:spPr/>
      <dgm:t>
        <a:bodyPr/>
        <a:lstStyle/>
        <a:p>
          <a:r>
            <a:rPr lang="en-US"/>
            <a:t>Aggressive price incentive</a:t>
          </a:r>
        </a:p>
      </dgm:t>
    </dgm:pt>
    <dgm:pt modelId="{50729C36-7C68-4367-BC93-AD14C631A7BB}" type="parTrans" cxnId="{DFDC3130-9194-4520-A8FF-238F209378EB}">
      <dgm:prSet/>
      <dgm:spPr/>
      <dgm:t>
        <a:bodyPr/>
        <a:lstStyle/>
        <a:p>
          <a:endParaRPr lang="en-US"/>
        </a:p>
      </dgm:t>
    </dgm:pt>
    <dgm:pt modelId="{6251DC5A-D69B-404B-AA1F-4194AA519035}" type="sibTrans" cxnId="{DFDC3130-9194-4520-A8FF-238F209378EB}">
      <dgm:prSet/>
      <dgm:spPr/>
      <dgm:t>
        <a:bodyPr/>
        <a:lstStyle/>
        <a:p>
          <a:endParaRPr lang="en-US"/>
        </a:p>
      </dgm:t>
    </dgm:pt>
    <dgm:pt modelId="{28873453-73CD-485F-929E-E90554F2BB2D}">
      <dgm:prSet/>
      <dgm:spPr/>
      <dgm:t>
        <a:bodyPr/>
        <a:lstStyle/>
        <a:p>
          <a:r>
            <a:rPr lang="en-US"/>
            <a:t>Lost – RFM segment ‘344’ &amp; ‘444’</a:t>
          </a:r>
        </a:p>
      </dgm:t>
    </dgm:pt>
    <dgm:pt modelId="{101A5BF9-B70D-4669-B886-C70AFE80A74B}" type="parTrans" cxnId="{FA6D5A99-62FA-4DB6-A831-1FDA8E2C6855}">
      <dgm:prSet/>
      <dgm:spPr/>
      <dgm:t>
        <a:bodyPr/>
        <a:lstStyle/>
        <a:p>
          <a:endParaRPr lang="en-US"/>
        </a:p>
      </dgm:t>
    </dgm:pt>
    <dgm:pt modelId="{C2DC346F-63CC-4C09-8DD9-7A4038D02E95}" type="sibTrans" cxnId="{FA6D5A99-62FA-4DB6-A831-1FDA8E2C6855}">
      <dgm:prSet/>
      <dgm:spPr/>
      <dgm:t>
        <a:bodyPr/>
        <a:lstStyle/>
        <a:p>
          <a:endParaRPr lang="en-US"/>
        </a:p>
      </dgm:t>
    </dgm:pt>
    <dgm:pt modelId="{C39BE0D4-2BA2-47C1-8FA3-1C75C42194F4}">
      <dgm:prSet/>
      <dgm:spPr/>
      <dgm:t>
        <a:bodyPr/>
        <a:lstStyle/>
        <a:p>
          <a:r>
            <a:rPr lang="en-US"/>
            <a:t>Strategy to re-acquire.</a:t>
          </a:r>
        </a:p>
      </dgm:t>
    </dgm:pt>
    <dgm:pt modelId="{5AE1EDE2-5F1A-4122-8FF3-533C5E090652}" type="parTrans" cxnId="{90F638F5-70EF-4728-A8B9-A0BBEC46652F}">
      <dgm:prSet/>
      <dgm:spPr/>
      <dgm:t>
        <a:bodyPr/>
        <a:lstStyle/>
        <a:p>
          <a:endParaRPr lang="en-US"/>
        </a:p>
      </dgm:t>
    </dgm:pt>
    <dgm:pt modelId="{8E54B14E-4611-4EFA-B340-24E359896787}" type="sibTrans" cxnId="{90F638F5-70EF-4728-A8B9-A0BBEC46652F}">
      <dgm:prSet/>
      <dgm:spPr/>
      <dgm:t>
        <a:bodyPr/>
        <a:lstStyle/>
        <a:p>
          <a:endParaRPr lang="en-US"/>
        </a:p>
      </dgm:t>
    </dgm:pt>
    <dgm:pt modelId="{D1D50C2E-1121-4184-97FC-9862C9B4F1EC}">
      <dgm:prSet/>
      <dgm:spPr/>
      <dgm:t>
        <a:bodyPr/>
        <a:lstStyle/>
        <a:p>
          <a:r>
            <a:rPr lang="en-US"/>
            <a:t>Don’t spend much</a:t>
          </a:r>
        </a:p>
      </dgm:t>
    </dgm:pt>
    <dgm:pt modelId="{B8AA52D3-FE9B-4B10-9EA6-3005B27E36B5}" type="parTrans" cxnId="{9A90465F-3939-4132-B5E0-9E47F44AC5A1}">
      <dgm:prSet/>
      <dgm:spPr/>
      <dgm:t>
        <a:bodyPr/>
        <a:lstStyle/>
        <a:p>
          <a:endParaRPr lang="en-US"/>
        </a:p>
      </dgm:t>
    </dgm:pt>
    <dgm:pt modelId="{878ECEA4-26EC-4297-81ED-E2AF41C7ECDB}" type="sibTrans" cxnId="{9A90465F-3939-4132-B5E0-9E47F44AC5A1}">
      <dgm:prSet/>
      <dgm:spPr/>
      <dgm:t>
        <a:bodyPr/>
        <a:lstStyle/>
        <a:p>
          <a:endParaRPr lang="en-US"/>
        </a:p>
      </dgm:t>
    </dgm:pt>
    <dgm:pt modelId="{BCCCF582-326C-461C-9887-F6A058DD8A41}" type="pres">
      <dgm:prSet presAssocID="{F68F28EC-34F1-412D-954C-7683E24A7B3A}" presName="Name0" presStyleCnt="0">
        <dgm:presLayoutVars>
          <dgm:dir/>
          <dgm:animLvl val="lvl"/>
          <dgm:resizeHandles val="exact"/>
        </dgm:presLayoutVars>
      </dgm:prSet>
      <dgm:spPr/>
    </dgm:pt>
    <dgm:pt modelId="{59CE7511-8C89-48C9-9751-99513BA800D9}" type="pres">
      <dgm:prSet presAssocID="{D23500AA-FE74-4E94-905E-E3148A1654C7}" presName="linNode" presStyleCnt="0"/>
      <dgm:spPr/>
    </dgm:pt>
    <dgm:pt modelId="{8F897878-F69D-4D83-85DD-2948C8114F73}" type="pres">
      <dgm:prSet presAssocID="{D23500AA-FE74-4E94-905E-E3148A1654C7}" presName="parentText" presStyleLbl="node1" presStyleIdx="0" presStyleCnt="4">
        <dgm:presLayoutVars>
          <dgm:chMax val="1"/>
          <dgm:bulletEnabled val="1"/>
        </dgm:presLayoutVars>
      </dgm:prSet>
      <dgm:spPr/>
    </dgm:pt>
    <dgm:pt modelId="{C44602E0-88E9-4849-A75B-67F1FE64071C}" type="pres">
      <dgm:prSet presAssocID="{D23500AA-FE74-4E94-905E-E3148A1654C7}" presName="descendantText" presStyleLbl="alignAccFollowNode1" presStyleIdx="0" presStyleCnt="4">
        <dgm:presLayoutVars>
          <dgm:bulletEnabled val="1"/>
        </dgm:presLayoutVars>
      </dgm:prSet>
      <dgm:spPr/>
    </dgm:pt>
    <dgm:pt modelId="{251ABC0E-2D10-40CA-9063-F7BAD48A619B}" type="pres">
      <dgm:prSet presAssocID="{6E7F0B49-F0F8-42F4-AC6D-E4ECDFE46BA6}" presName="sp" presStyleCnt="0"/>
      <dgm:spPr/>
    </dgm:pt>
    <dgm:pt modelId="{2AF90CFE-4828-4C3B-8E4C-35206DA43340}" type="pres">
      <dgm:prSet presAssocID="{394A7EF5-F56C-446E-B4E1-1B37170C7801}" presName="linNode" presStyleCnt="0"/>
      <dgm:spPr/>
    </dgm:pt>
    <dgm:pt modelId="{5A13CE22-BC8F-4987-9EDF-ACA29434A556}" type="pres">
      <dgm:prSet presAssocID="{394A7EF5-F56C-446E-B4E1-1B37170C7801}" presName="parentText" presStyleLbl="node1" presStyleIdx="1" presStyleCnt="4">
        <dgm:presLayoutVars>
          <dgm:chMax val="1"/>
          <dgm:bulletEnabled val="1"/>
        </dgm:presLayoutVars>
      </dgm:prSet>
      <dgm:spPr/>
    </dgm:pt>
    <dgm:pt modelId="{CB3A49FF-859B-4783-B48E-A5C30D408A28}" type="pres">
      <dgm:prSet presAssocID="{394A7EF5-F56C-446E-B4E1-1B37170C7801}" presName="descendantText" presStyleLbl="alignAccFollowNode1" presStyleIdx="1" presStyleCnt="4">
        <dgm:presLayoutVars>
          <dgm:bulletEnabled val="1"/>
        </dgm:presLayoutVars>
      </dgm:prSet>
      <dgm:spPr/>
    </dgm:pt>
    <dgm:pt modelId="{9CA0FF1A-6D42-4ADB-99D0-80A3583B3ED9}" type="pres">
      <dgm:prSet presAssocID="{9AFE9FB6-FB85-48E6-BD49-49A2DC62C234}" presName="sp" presStyleCnt="0"/>
      <dgm:spPr/>
    </dgm:pt>
    <dgm:pt modelId="{4DD90D51-6F7D-4EAF-9A26-18A553D5BBC9}" type="pres">
      <dgm:prSet presAssocID="{A12F7BA8-C481-44F9-A0D3-A032F41C69E8}" presName="linNode" presStyleCnt="0"/>
      <dgm:spPr/>
    </dgm:pt>
    <dgm:pt modelId="{AB8C8D63-7687-4EAD-83EC-397020F65B56}" type="pres">
      <dgm:prSet presAssocID="{A12F7BA8-C481-44F9-A0D3-A032F41C69E8}" presName="parentText" presStyleLbl="node1" presStyleIdx="2" presStyleCnt="4">
        <dgm:presLayoutVars>
          <dgm:chMax val="1"/>
          <dgm:bulletEnabled val="1"/>
        </dgm:presLayoutVars>
      </dgm:prSet>
      <dgm:spPr/>
    </dgm:pt>
    <dgm:pt modelId="{22951112-0525-4402-A1B6-CAC16E4D5B54}" type="pres">
      <dgm:prSet presAssocID="{A12F7BA8-C481-44F9-A0D3-A032F41C69E8}" presName="descendantText" presStyleLbl="alignAccFollowNode1" presStyleIdx="2" presStyleCnt="4">
        <dgm:presLayoutVars>
          <dgm:bulletEnabled val="1"/>
        </dgm:presLayoutVars>
      </dgm:prSet>
      <dgm:spPr/>
    </dgm:pt>
    <dgm:pt modelId="{74B8FC70-F0FC-4490-8CA8-DE3CE9128422}" type="pres">
      <dgm:prSet presAssocID="{7630108F-CD5D-4FAA-BD3C-A7DEDD9BCEC8}" presName="sp" presStyleCnt="0"/>
      <dgm:spPr/>
    </dgm:pt>
    <dgm:pt modelId="{9DC4F3DA-F5AB-4478-91D8-9217C00ED65C}" type="pres">
      <dgm:prSet presAssocID="{28873453-73CD-485F-929E-E90554F2BB2D}" presName="linNode" presStyleCnt="0"/>
      <dgm:spPr/>
    </dgm:pt>
    <dgm:pt modelId="{758A667C-A5E3-4ECE-87DD-058895C8580E}" type="pres">
      <dgm:prSet presAssocID="{28873453-73CD-485F-929E-E90554F2BB2D}" presName="parentText" presStyleLbl="node1" presStyleIdx="3" presStyleCnt="4">
        <dgm:presLayoutVars>
          <dgm:chMax val="1"/>
          <dgm:bulletEnabled val="1"/>
        </dgm:presLayoutVars>
      </dgm:prSet>
      <dgm:spPr/>
    </dgm:pt>
    <dgm:pt modelId="{200F4865-28FB-463D-918B-46A6E17C383A}" type="pres">
      <dgm:prSet presAssocID="{28873453-73CD-485F-929E-E90554F2BB2D}" presName="descendantText" presStyleLbl="alignAccFollowNode1" presStyleIdx="3" presStyleCnt="4">
        <dgm:presLayoutVars>
          <dgm:bulletEnabled val="1"/>
        </dgm:presLayoutVars>
      </dgm:prSet>
      <dgm:spPr/>
    </dgm:pt>
  </dgm:ptLst>
  <dgm:cxnLst>
    <dgm:cxn modelId="{60AA6A0C-1138-4216-8E7F-2F9EEA7B5A1D}" srcId="{F68F28EC-34F1-412D-954C-7683E24A7B3A}" destId="{394A7EF5-F56C-446E-B4E1-1B37170C7801}" srcOrd="1" destOrd="0" parTransId="{3947AB09-7988-4A7F-B623-71B8633FE570}" sibTransId="{9AFE9FB6-FB85-48E6-BD49-49A2DC62C234}"/>
    <dgm:cxn modelId="{D7A83225-9619-475F-A935-265F5D7BE953}" srcId="{A12F7BA8-C481-44F9-A0D3-A032F41C69E8}" destId="{988C2DB7-D811-4681-8772-A3D51F880363}" srcOrd="0" destOrd="0" parTransId="{5575434B-E7C7-497D-911C-C7FF026AB33E}" sibTransId="{0D673783-1B21-4BB6-A91A-04A818C54056}"/>
    <dgm:cxn modelId="{26050830-E38A-4582-95A0-AD99E13BC786}" srcId="{394A7EF5-F56C-446E-B4E1-1B37170C7801}" destId="{07BF5F85-3557-4EEA-8955-08F849BC18AC}" srcOrd="1" destOrd="0" parTransId="{4CB5E3EB-8D51-48CE-97C2-1A418FC2BE1C}" sibTransId="{4426048B-338D-4E2C-B889-67851C25D2C5}"/>
    <dgm:cxn modelId="{DFDC3130-9194-4520-A8FF-238F209378EB}" srcId="{A12F7BA8-C481-44F9-A0D3-A032F41C69E8}" destId="{0FB8314B-EFC3-42D2-B265-94FEC68B4E7B}" srcOrd="1" destOrd="0" parTransId="{50729C36-7C68-4367-BC93-AD14C631A7BB}" sibTransId="{6251DC5A-D69B-404B-AA1F-4194AA519035}"/>
    <dgm:cxn modelId="{F2247234-0428-4390-AE1E-8F1053DD8BA5}" type="presOf" srcId="{394A7EF5-F56C-446E-B4E1-1B37170C7801}" destId="{5A13CE22-BC8F-4987-9EDF-ACA29434A556}" srcOrd="0" destOrd="0" presId="urn:microsoft.com/office/officeart/2005/8/layout/vList5"/>
    <dgm:cxn modelId="{EB74EB36-D561-4B0E-8907-06D80BDEBF51}" type="presOf" srcId="{D4C56893-159F-4AE7-8FCD-1B1A69C8152A}" destId="{CB3A49FF-859B-4783-B48E-A5C30D408A28}" srcOrd="0" destOrd="0" presId="urn:microsoft.com/office/officeart/2005/8/layout/vList5"/>
    <dgm:cxn modelId="{2663B73B-0F4D-4981-8D30-93457F9403D7}" srcId="{F68F28EC-34F1-412D-954C-7683E24A7B3A}" destId="{A12F7BA8-C481-44F9-A0D3-A032F41C69E8}" srcOrd="2" destOrd="0" parTransId="{5B0C64BE-7B3D-4102-94C8-2AEC4E2A155C}" sibTransId="{7630108F-CD5D-4FAA-BD3C-A7DEDD9BCEC8}"/>
    <dgm:cxn modelId="{9A90465F-3939-4132-B5E0-9E47F44AC5A1}" srcId="{28873453-73CD-485F-929E-E90554F2BB2D}" destId="{D1D50C2E-1121-4184-97FC-9862C9B4F1EC}" srcOrd="1" destOrd="0" parTransId="{B8AA52D3-FE9B-4B10-9EA6-3005B27E36B5}" sibTransId="{878ECEA4-26EC-4297-81ED-E2AF41C7ECDB}"/>
    <dgm:cxn modelId="{9C71DB46-D4C5-42FB-B249-2473E64BF7B8}" srcId="{394A7EF5-F56C-446E-B4E1-1B37170C7801}" destId="{D4C56893-159F-4AE7-8FCD-1B1A69C8152A}" srcOrd="0" destOrd="0" parTransId="{059231CB-9C1E-4565-8D4A-D59E05FCBCF4}" sibTransId="{6B0DF93F-559B-4F88-87E8-EA2E3D69E777}"/>
    <dgm:cxn modelId="{9A87BD4A-E938-4F11-97E3-C3BA3CF35971}" type="presOf" srcId="{F68F28EC-34F1-412D-954C-7683E24A7B3A}" destId="{BCCCF582-326C-461C-9887-F6A058DD8A41}" srcOrd="0" destOrd="0" presId="urn:microsoft.com/office/officeart/2005/8/layout/vList5"/>
    <dgm:cxn modelId="{B7ABC96B-253B-42E4-9BF0-D861D66604CF}" srcId="{F68F28EC-34F1-412D-954C-7683E24A7B3A}" destId="{D23500AA-FE74-4E94-905E-E3148A1654C7}" srcOrd="0" destOrd="0" parTransId="{15C6F16C-C153-49FF-BFCC-241F4B9FE709}" sibTransId="{6E7F0B49-F0F8-42F4-AC6D-E4ECDFE46BA6}"/>
    <dgm:cxn modelId="{1EAFE54B-A99F-4C8E-8309-F7597428F44F}" type="presOf" srcId="{A12F7BA8-C481-44F9-A0D3-A032F41C69E8}" destId="{AB8C8D63-7687-4EAD-83EC-397020F65B56}" srcOrd="0" destOrd="0" presId="urn:microsoft.com/office/officeart/2005/8/layout/vList5"/>
    <dgm:cxn modelId="{E662D876-DBBC-4D69-8118-2FEB8086E569}" type="presOf" srcId="{28873453-73CD-485F-929E-E90554F2BB2D}" destId="{758A667C-A5E3-4ECE-87DD-058895C8580E}" srcOrd="0" destOrd="0" presId="urn:microsoft.com/office/officeart/2005/8/layout/vList5"/>
    <dgm:cxn modelId="{813C8486-2E57-417A-B7A9-CECE4F38B291}" type="presOf" srcId="{D1D50C2E-1121-4184-97FC-9862C9B4F1EC}" destId="{200F4865-28FB-463D-918B-46A6E17C383A}" srcOrd="0" destOrd="1" presId="urn:microsoft.com/office/officeart/2005/8/layout/vList5"/>
    <dgm:cxn modelId="{4055A291-7BF8-49BC-BFE1-2AB029ADC0F0}" type="presOf" srcId="{0FB8314B-EFC3-42D2-B265-94FEC68B4E7B}" destId="{22951112-0525-4402-A1B6-CAC16E4D5B54}" srcOrd="0" destOrd="1" presId="urn:microsoft.com/office/officeart/2005/8/layout/vList5"/>
    <dgm:cxn modelId="{FA6D5A99-62FA-4DB6-A831-1FDA8E2C6855}" srcId="{F68F28EC-34F1-412D-954C-7683E24A7B3A}" destId="{28873453-73CD-485F-929E-E90554F2BB2D}" srcOrd="3" destOrd="0" parTransId="{101A5BF9-B70D-4669-B886-C70AFE80A74B}" sibTransId="{C2DC346F-63CC-4C09-8DD9-7A4038D02E95}"/>
    <dgm:cxn modelId="{CD69B7A3-E644-4F76-9575-CC581B98AAAA}" type="presOf" srcId="{B6317E0D-3D3E-4785-9F83-D2B4F99FC88E}" destId="{C44602E0-88E9-4849-A75B-67F1FE64071C}" srcOrd="0" destOrd="0" presId="urn:microsoft.com/office/officeart/2005/8/layout/vList5"/>
    <dgm:cxn modelId="{6A5687B3-BB2E-4FF0-8B77-D3F0FC459C25}" type="presOf" srcId="{D23500AA-FE74-4E94-905E-E3148A1654C7}" destId="{8F897878-F69D-4D83-85DD-2948C8114F73}" srcOrd="0" destOrd="0" presId="urn:microsoft.com/office/officeart/2005/8/layout/vList5"/>
    <dgm:cxn modelId="{3EFD2CB9-DFAC-4830-B179-4DA251D730B7}" type="presOf" srcId="{C39BE0D4-2BA2-47C1-8FA3-1C75C42194F4}" destId="{200F4865-28FB-463D-918B-46A6E17C383A}" srcOrd="0" destOrd="0" presId="urn:microsoft.com/office/officeart/2005/8/layout/vList5"/>
    <dgm:cxn modelId="{DCA819C0-EBA2-4EA4-ACAA-DC47D36FE3E0}" srcId="{D23500AA-FE74-4E94-905E-E3148A1654C7}" destId="{B6317E0D-3D3E-4785-9F83-D2B4F99FC88E}" srcOrd="0" destOrd="0" parTransId="{94268A19-CFF6-4E6F-8997-395FAB790BC7}" sibTransId="{4162C6F9-A240-41FE-803B-657FA5E6687C}"/>
    <dgm:cxn modelId="{EF780FCA-1F52-44EC-915C-2B09344847FC}" srcId="{D23500AA-FE74-4E94-905E-E3148A1654C7}" destId="{94BCA8C1-4EBF-42D4-8E1A-86B5C43CAC8F}" srcOrd="1" destOrd="0" parTransId="{5A623C35-0F48-47A9-B2B4-5CDE0FD0A582}" sibTransId="{7816C283-DCF3-4CA7-83EB-C3E5EC23CEEF}"/>
    <dgm:cxn modelId="{9C1570CE-F231-4BCC-9584-318F14603672}" type="presOf" srcId="{988C2DB7-D811-4681-8772-A3D51F880363}" destId="{22951112-0525-4402-A1B6-CAC16E4D5B54}" srcOrd="0" destOrd="0" presId="urn:microsoft.com/office/officeart/2005/8/layout/vList5"/>
    <dgm:cxn modelId="{1F12BEEE-33A8-4D8A-84A9-03DDF46FC8C1}" type="presOf" srcId="{94BCA8C1-4EBF-42D4-8E1A-86B5C43CAC8F}" destId="{C44602E0-88E9-4849-A75B-67F1FE64071C}" srcOrd="0" destOrd="1" presId="urn:microsoft.com/office/officeart/2005/8/layout/vList5"/>
    <dgm:cxn modelId="{90F638F5-70EF-4728-A8B9-A0BBEC46652F}" srcId="{28873453-73CD-485F-929E-E90554F2BB2D}" destId="{C39BE0D4-2BA2-47C1-8FA3-1C75C42194F4}" srcOrd="0" destOrd="0" parTransId="{5AE1EDE2-5F1A-4122-8FF3-533C5E090652}" sibTransId="{8E54B14E-4611-4EFA-B340-24E359896787}"/>
    <dgm:cxn modelId="{9799E4FA-9839-46D7-8259-1EB449278C55}" type="presOf" srcId="{07BF5F85-3557-4EEA-8955-08F849BC18AC}" destId="{CB3A49FF-859B-4783-B48E-A5C30D408A28}" srcOrd="0" destOrd="1" presId="urn:microsoft.com/office/officeart/2005/8/layout/vList5"/>
    <dgm:cxn modelId="{62B11121-3EF8-4B26-9915-A1729EF9742E}" type="presParOf" srcId="{BCCCF582-326C-461C-9887-F6A058DD8A41}" destId="{59CE7511-8C89-48C9-9751-99513BA800D9}" srcOrd="0" destOrd="0" presId="urn:microsoft.com/office/officeart/2005/8/layout/vList5"/>
    <dgm:cxn modelId="{8D7728B0-CE2C-4B05-AD34-75F3B62AC49A}" type="presParOf" srcId="{59CE7511-8C89-48C9-9751-99513BA800D9}" destId="{8F897878-F69D-4D83-85DD-2948C8114F73}" srcOrd="0" destOrd="0" presId="urn:microsoft.com/office/officeart/2005/8/layout/vList5"/>
    <dgm:cxn modelId="{13A0BE04-BA79-4265-872B-C64A4760AEDB}" type="presParOf" srcId="{59CE7511-8C89-48C9-9751-99513BA800D9}" destId="{C44602E0-88E9-4849-A75B-67F1FE64071C}" srcOrd="1" destOrd="0" presId="urn:microsoft.com/office/officeart/2005/8/layout/vList5"/>
    <dgm:cxn modelId="{F55C23B9-73DA-4B4D-8BF2-D07DC5D0D769}" type="presParOf" srcId="{BCCCF582-326C-461C-9887-F6A058DD8A41}" destId="{251ABC0E-2D10-40CA-9063-F7BAD48A619B}" srcOrd="1" destOrd="0" presId="urn:microsoft.com/office/officeart/2005/8/layout/vList5"/>
    <dgm:cxn modelId="{81DF1124-D1F2-4490-9304-5F23F4BDC05B}" type="presParOf" srcId="{BCCCF582-326C-461C-9887-F6A058DD8A41}" destId="{2AF90CFE-4828-4C3B-8E4C-35206DA43340}" srcOrd="2" destOrd="0" presId="urn:microsoft.com/office/officeart/2005/8/layout/vList5"/>
    <dgm:cxn modelId="{E63EDF12-F5E2-4621-8344-9DE8C0E5C0BA}" type="presParOf" srcId="{2AF90CFE-4828-4C3B-8E4C-35206DA43340}" destId="{5A13CE22-BC8F-4987-9EDF-ACA29434A556}" srcOrd="0" destOrd="0" presId="urn:microsoft.com/office/officeart/2005/8/layout/vList5"/>
    <dgm:cxn modelId="{D4E1BE62-2FA8-4421-AFBC-E834112FA944}" type="presParOf" srcId="{2AF90CFE-4828-4C3B-8E4C-35206DA43340}" destId="{CB3A49FF-859B-4783-B48E-A5C30D408A28}" srcOrd="1" destOrd="0" presId="urn:microsoft.com/office/officeart/2005/8/layout/vList5"/>
    <dgm:cxn modelId="{0C5ACAEF-7C1B-4E4D-A6DF-16FC3587B0A3}" type="presParOf" srcId="{BCCCF582-326C-461C-9887-F6A058DD8A41}" destId="{9CA0FF1A-6D42-4ADB-99D0-80A3583B3ED9}" srcOrd="3" destOrd="0" presId="urn:microsoft.com/office/officeart/2005/8/layout/vList5"/>
    <dgm:cxn modelId="{62CD9282-B486-456E-BE57-D5EBA2D6867B}" type="presParOf" srcId="{BCCCF582-326C-461C-9887-F6A058DD8A41}" destId="{4DD90D51-6F7D-4EAF-9A26-18A553D5BBC9}" srcOrd="4" destOrd="0" presId="urn:microsoft.com/office/officeart/2005/8/layout/vList5"/>
    <dgm:cxn modelId="{960CC3D3-28CC-48B3-9F16-B3EA146B43C0}" type="presParOf" srcId="{4DD90D51-6F7D-4EAF-9A26-18A553D5BBC9}" destId="{AB8C8D63-7687-4EAD-83EC-397020F65B56}" srcOrd="0" destOrd="0" presId="urn:microsoft.com/office/officeart/2005/8/layout/vList5"/>
    <dgm:cxn modelId="{A8A8D4C5-A165-40FD-8106-54D8A5AD64DD}" type="presParOf" srcId="{4DD90D51-6F7D-4EAF-9A26-18A553D5BBC9}" destId="{22951112-0525-4402-A1B6-CAC16E4D5B54}" srcOrd="1" destOrd="0" presId="urn:microsoft.com/office/officeart/2005/8/layout/vList5"/>
    <dgm:cxn modelId="{E2CFCC7A-D5CE-4393-8F78-AB33D1BB7304}" type="presParOf" srcId="{BCCCF582-326C-461C-9887-F6A058DD8A41}" destId="{74B8FC70-F0FC-4490-8CA8-DE3CE9128422}" srcOrd="5" destOrd="0" presId="urn:microsoft.com/office/officeart/2005/8/layout/vList5"/>
    <dgm:cxn modelId="{504D805F-E567-49A8-AB0E-9B8CCB87C8B1}" type="presParOf" srcId="{BCCCF582-326C-461C-9887-F6A058DD8A41}" destId="{9DC4F3DA-F5AB-4478-91D8-9217C00ED65C}" srcOrd="6" destOrd="0" presId="urn:microsoft.com/office/officeart/2005/8/layout/vList5"/>
    <dgm:cxn modelId="{0C749917-C153-4FF2-8A8D-250C736ED95A}" type="presParOf" srcId="{9DC4F3DA-F5AB-4478-91D8-9217C00ED65C}" destId="{758A667C-A5E3-4ECE-87DD-058895C8580E}" srcOrd="0" destOrd="0" presId="urn:microsoft.com/office/officeart/2005/8/layout/vList5"/>
    <dgm:cxn modelId="{C3E22B84-EDAE-4F88-9FF8-E95CA97F2EE4}" type="presParOf" srcId="{9DC4F3DA-F5AB-4478-91D8-9217C00ED65C}" destId="{200F4865-28FB-463D-918B-46A6E17C383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FE3B38-3668-4C42-87F5-ACD596E6D2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5803375-8E3C-46EB-A9D8-C426EF7933B2}">
      <dgm:prSet/>
      <dgm:spPr/>
      <dgm:t>
        <a:bodyPr/>
        <a:lstStyle/>
        <a:p>
          <a:pPr>
            <a:lnSpc>
              <a:spcPct val="100000"/>
            </a:lnSpc>
          </a:pPr>
          <a:r>
            <a:rPr lang="en-US" b="0" i="0" dirty="0">
              <a:solidFill>
                <a:schemeClr val="bg1"/>
              </a:solidFill>
            </a:rPr>
            <a:t>Knowing the customers as group / segments is cheaper and effective method for marketers to know their clients.</a:t>
          </a:r>
          <a:endParaRPr lang="en-US" dirty="0">
            <a:solidFill>
              <a:schemeClr val="bg1"/>
            </a:solidFill>
          </a:endParaRPr>
        </a:p>
      </dgm:t>
    </dgm:pt>
    <dgm:pt modelId="{705F4F73-C410-4777-A507-191235030D02}" type="parTrans" cxnId="{77AE85A6-E56B-4EF0-99C2-1CBCA3B9F1BB}">
      <dgm:prSet/>
      <dgm:spPr/>
      <dgm:t>
        <a:bodyPr/>
        <a:lstStyle/>
        <a:p>
          <a:endParaRPr lang="en-US">
            <a:solidFill>
              <a:schemeClr val="bg1"/>
            </a:solidFill>
          </a:endParaRPr>
        </a:p>
      </dgm:t>
    </dgm:pt>
    <dgm:pt modelId="{A924D044-F648-4FF6-B4F8-D17A4C6D48D3}" type="sibTrans" cxnId="{77AE85A6-E56B-4EF0-99C2-1CBCA3B9F1BB}">
      <dgm:prSet/>
      <dgm:spPr/>
      <dgm:t>
        <a:bodyPr/>
        <a:lstStyle/>
        <a:p>
          <a:endParaRPr lang="en-US">
            <a:solidFill>
              <a:schemeClr val="bg1"/>
            </a:solidFill>
          </a:endParaRPr>
        </a:p>
      </dgm:t>
    </dgm:pt>
    <dgm:pt modelId="{D6356E5E-02F9-4DD6-B34A-588FAAAAD6FD}">
      <dgm:prSet/>
      <dgm:spPr/>
      <dgm:t>
        <a:bodyPr/>
        <a:lstStyle/>
        <a:p>
          <a:pPr>
            <a:lnSpc>
              <a:spcPct val="100000"/>
            </a:lnSpc>
          </a:pPr>
          <a:r>
            <a:rPr lang="en-US">
              <a:solidFill>
                <a:schemeClr val="bg1"/>
              </a:solidFill>
            </a:rPr>
            <a:t>Knowing the clients helps companies to invest effectively in marketing activities like, </a:t>
          </a:r>
          <a:r>
            <a:rPr lang="en-IN">
              <a:solidFill>
                <a:schemeClr val="bg1"/>
              </a:solidFill>
            </a:rPr>
            <a:t>product promotion, rewards for retention, incentives for more purchase, launch of trial product etc.</a:t>
          </a:r>
          <a:endParaRPr lang="en-US">
            <a:solidFill>
              <a:schemeClr val="bg1"/>
            </a:solidFill>
          </a:endParaRPr>
        </a:p>
      </dgm:t>
    </dgm:pt>
    <dgm:pt modelId="{F586C7AF-DBC2-436A-91F6-073F539F3966}" type="parTrans" cxnId="{147BB448-532B-4EA6-BE97-EF632D9D89DA}">
      <dgm:prSet/>
      <dgm:spPr/>
      <dgm:t>
        <a:bodyPr/>
        <a:lstStyle/>
        <a:p>
          <a:endParaRPr lang="en-US">
            <a:solidFill>
              <a:schemeClr val="bg1"/>
            </a:solidFill>
          </a:endParaRPr>
        </a:p>
      </dgm:t>
    </dgm:pt>
    <dgm:pt modelId="{2D33DFDB-2DE3-47D8-BAF1-CD5E4E37E468}" type="sibTrans" cxnId="{147BB448-532B-4EA6-BE97-EF632D9D89DA}">
      <dgm:prSet/>
      <dgm:spPr/>
      <dgm:t>
        <a:bodyPr/>
        <a:lstStyle/>
        <a:p>
          <a:endParaRPr lang="en-US">
            <a:solidFill>
              <a:schemeClr val="bg1"/>
            </a:solidFill>
          </a:endParaRPr>
        </a:p>
      </dgm:t>
    </dgm:pt>
    <dgm:pt modelId="{EAEBEDB7-D50F-49C1-A502-C43477B42F80}">
      <dgm:prSet/>
      <dgm:spPr/>
      <dgm:t>
        <a:bodyPr/>
        <a:lstStyle/>
        <a:p>
          <a:pPr>
            <a:lnSpc>
              <a:spcPct val="100000"/>
            </a:lnSpc>
          </a:pPr>
          <a:r>
            <a:rPr lang="en-US">
              <a:solidFill>
                <a:schemeClr val="bg1"/>
              </a:solidFill>
            </a:rPr>
            <a:t>Hence Segmenting the customers helps in maximizing the return on marketing / business development expenses.</a:t>
          </a:r>
        </a:p>
      </dgm:t>
    </dgm:pt>
    <dgm:pt modelId="{FEE1F5BE-DF28-4778-85D7-B23B52D8552B}" type="parTrans" cxnId="{F6AF6430-1C5B-4DDB-9AF2-DFE9617019ED}">
      <dgm:prSet/>
      <dgm:spPr/>
      <dgm:t>
        <a:bodyPr/>
        <a:lstStyle/>
        <a:p>
          <a:endParaRPr lang="en-US">
            <a:solidFill>
              <a:schemeClr val="bg1"/>
            </a:solidFill>
          </a:endParaRPr>
        </a:p>
      </dgm:t>
    </dgm:pt>
    <dgm:pt modelId="{3406F98F-5C06-435F-9C2D-DA0E3865D470}" type="sibTrans" cxnId="{F6AF6430-1C5B-4DDB-9AF2-DFE9617019ED}">
      <dgm:prSet/>
      <dgm:spPr/>
      <dgm:t>
        <a:bodyPr/>
        <a:lstStyle/>
        <a:p>
          <a:endParaRPr lang="en-US">
            <a:solidFill>
              <a:schemeClr val="bg1"/>
            </a:solidFill>
          </a:endParaRPr>
        </a:p>
      </dgm:t>
    </dgm:pt>
    <dgm:pt modelId="{57315D84-7D06-4BCD-88F9-6A36ACF0249F}">
      <dgm:prSet/>
      <dgm:spPr/>
      <dgm:t>
        <a:bodyPr/>
        <a:lstStyle/>
        <a:p>
          <a:pPr>
            <a:lnSpc>
              <a:spcPct val="100000"/>
            </a:lnSpc>
          </a:pPr>
          <a:r>
            <a:rPr lang="en-US">
              <a:solidFill>
                <a:schemeClr val="bg1"/>
              </a:solidFill>
            </a:rPr>
            <a:t>RFM is a data-driven customer segmentation technique that allows marketers to take tactical decisions. It empowers marketers to quickly identify and segment customers into homogeneous groups with similar traits and target them with differentiated and personalized marketing strategies.</a:t>
          </a:r>
        </a:p>
      </dgm:t>
    </dgm:pt>
    <dgm:pt modelId="{B2572E69-CA6B-4571-A714-648981D3F0F8}" type="parTrans" cxnId="{F7683CC8-45EE-4766-B7B8-16EA051D8C00}">
      <dgm:prSet/>
      <dgm:spPr/>
      <dgm:t>
        <a:bodyPr/>
        <a:lstStyle/>
        <a:p>
          <a:endParaRPr lang="en-US">
            <a:solidFill>
              <a:schemeClr val="bg1"/>
            </a:solidFill>
          </a:endParaRPr>
        </a:p>
      </dgm:t>
    </dgm:pt>
    <dgm:pt modelId="{C232973C-F141-44E3-9DB3-EA8DE6880E20}" type="sibTrans" cxnId="{F7683CC8-45EE-4766-B7B8-16EA051D8C00}">
      <dgm:prSet/>
      <dgm:spPr/>
      <dgm:t>
        <a:bodyPr/>
        <a:lstStyle/>
        <a:p>
          <a:endParaRPr lang="en-US">
            <a:solidFill>
              <a:schemeClr val="bg1"/>
            </a:solidFill>
          </a:endParaRPr>
        </a:p>
      </dgm:t>
    </dgm:pt>
    <dgm:pt modelId="{AA8C8E47-08F6-498F-9F80-1FC6174AE152}" type="pres">
      <dgm:prSet presAssocID="{36FE3B38-3668-4C42-87F5-ACD596E6D292}" presName="root" presStyleCnt="0">
        <dgm:presLayoutVars>
          <dgm:dir/>
          <dgm:resizeHandles val="exact"/>
        </dgm:presLayoutVars>
      </dgm:prSet>
      <dgm:spPr/>
    </dgm:pt>
    <dgm:pt modelId="{192313B3-02CB-4C35-9F81-0251E99250CD}" type="pres">
      <dgm:prSet presAssocID="{45803375-8E3C-46EB-A9D8-C426EF7933B2}" presName="compNode" presStyleCnt="0"/>
      <dgm:spPr/>
    </dgm:pt>
    <dgm:pt modelId="{7D245261-B63A-4798-84E6-1C719C4EC31B}" type="pres">
      <dgm:prSet presAssocID="{45803375-8E3C-46EB-A9D8-C426EF7933B2}" presName="bgRect" presStyleLbl="bgShp" presStyleIdx="0" presStyleCnt="4"/>
      <dgm:spPr/>
    </dgm:pt>
    <dgm:pt modelId="{F9F898A3-5E4A-4799-A5DA-E2407CD9E692}" type="pres">
      <dgm:prSet presAssocID="{45803375-8E3C-46EB-A9D8-C426EF7933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vertising"/>
        </a:ext>
      </dgm:extLst>
    </dgm:pt>
    <dgm:pt modelId="{35B7B050-7F0C-49DE-B1EB-6694457B6A32}" type="pres">
      <dgm:prSet presAssocID="{45803375-8E3C-46EB-A9D8-C426EF7933B2}" presName="spaceRect" presStyleCnt="0"/>
      <dgm:spPr/>
    </dgm:pt>
    <dgm:pt modelId="{7A2396F3-A644-4CA9-B952-3604694E4423}" type="pres">
      <dgm:prSet presAssocID="{45803375-8E3C-46EB-A9D8-C426EF7933B2}" presName="parTx" presStyleLbl="revTx" presStyleIdx="0" presStyleCnt="4">
        <dgm:presLayoutVars>
          <dgm:chMax val="0"/>
          <dgm:chPref val="0"/>
        </dgm:presLayoutVars>
      </dgm:prSet>
      <dgm:spPr/>
    </dgm:pt>
    <dgm:pt modelId="{FBAE9949-029D-4041-972F-63B7935110C7}" type="pres">
      <dgm:prSet presAssocID="{A924D044-F648-4FF6-B4F8-D17A4C6D48D3}" presName="sibTrans" presStyleCnt="0"/>
      <dgm:spPr/>
    </dgm:pt>
    <dgm:pt modelId="{2FFA48A5-0F1F-4A79-BD09-70A5B2BC58F1}" type="pres">
      <dgm:prSet presAssocID="{D6356E5E-02F9-4DD6-B34A-588FAAAAD6FD}" presName="compNode" presStyleCnt="0"/>
      <dgm:spPr/>
    </dgm:pt>
    <dgm:pt modelId="{C8DEAB9E-4347-449D-908D-749FBC70DEB7}" type="pres">
      <dgm:prSet presAssocID="{D6356E5E-02F9-4DD6-B34A-588FAAAAD6FD}" presName="bgRect" presStyleLbl="bgShp" presStyleIdx="1" presStyleCnt="4"/>
      <dgm:spPr/>
    </dgm:pt>
    <dgm:pt modelId="{2DD06CF1-1EB9-4690-A62D-663AA9EE9AA3}" type="pres">
      <dgm:prSet presAssocID="{D6356E5E-02F9-4DD6-B34A-588FAAAAD6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7D1E8B92-4CA2-44F7-BBC6-46F8E0CDA26E}" type="pres">
      <dgm:prSet presAssocID="{D6356E5E-02F9-4DD6-B34A-588FAAAAD6FD}" presName="spaceRect" presStyleCnt="0"/>
      <dgm:spPr/>
    </dgm:pt>
    <dgm:pt modelId="{26E31AC5-B957-4F38-9A3F-1002EC61D720}" type="pres">
      <dgm:prSet presAssocID="{D6356E5E-02F9-4DD6-B34A-588FAAAAD6FD}" presName="parTx" presStyleLbl="revTx" presStyleIdx="1" presStyleCnt="4">
        <dgm:presLayoutVars>
          <dgm:chMax val="0"/>
          <dgm:chPref val="0"/>
        </dgm:presLayoutVars>
      </dgm:prSet>
      <dgm:spPr/>
    </dgm:pt>
    <dgm:pt modelId="{CE0A8076-5CDE-4453-9924-57A7513D30B3}" type="pres">
      <dgm:prSet presAssocID="{2D33DFDB-2DE3-47D8-BAF1-CD5E4E37E468}" presName="sibTrans" presStyleCnt="0"/>
      <dgm:spPr/>
    </dgm:pt>
    <dgm:pt modelId="{740F978F-4CCE-4E17-8F29-6A9CD89615F7}" type="pres">
      <dgm:prSet presAssocID="{EAEBEDB7-D50F-49C1-A502-C43477B42F80}" presName="compNode" presStyleCnt="0"/>
      <dgm:spPr/>
    </dgm:pt>
    <dgm:pt modelId="{6B22A61E-8110-4149-9AA5-05F5D33511A5}" type="pres">
      <dgm:prSet presAssocID="{EAEBEDB7-D50F-49C1-A502-C43477B42F80}" presName="bgRect" presStyleLbl="bgShp" presStyleIdx="2" presStyleCnt="4"/>
      <dgm:spPr/>
    </dgm:pt>
    <dgm:pt modelId="{2D7D860C-16F5-40A8-87DB-0C205AA59272}" type="pres">
      <dgm:prSet presAssocID="{EAEBEDB7-D50F-49C1-A502-C43477B42F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5116461E-02BE-4A86-B9BC-3A4417141BCB}" type="pres">
      <dgm:prSet presAssocID="{EAEBEDB7-D50F-49C1-A502-C43477B42F80}" presName="spaceRect" presStyleCnt="0"/>
      <dgm:spPr/>
    </dgm:pt>
    <dgm:pt modelId="{1CED5289-5BAD-44A2-9B15-A1A8B2D0F958}" type="pres">
      <dgm:prSet presAssocID="{EAEBEDB7-D50F-49C1-A502-C43477B42F80}" presName="parTx" presStyleLbl="revTx" presStyleIdx="2" presStyleCnt="4">
        <dgm:presLayoutVars>
          <dgm:chMax val="0"/>
          <dgm:chPref val="0"/>
        </dgm:presLayoutVars>
      </dgm:prSet>
      <dgm:spPr/>
    </dgm:pt>
    <dgm:pt modelId="{41B484C1-2BF4-4175-B80E-97F6D562D7C3}" type="pres">
      <dgm:prSet presAssocID="{3406F98F-5C06-435F-9C2D-DA0E3865D470}" presName="sibTrans" presStyleCnt="0"/>
      <dgm:spPr/>
    </dgm:pt>
    <dgm:pt modelId="{34550DF1-9813-458A-97B5-7CA27C7A5989}" type="pres">
      <dgm:prSet presAssocID="{57315D84-7D06-4BCD-88F9-6A36ACF0249F}" presName="compNode" presStyleCnt="0"/>
      <dgm:spPr/>
    </dgm:pt>
    <dgm:pt modelId="{4C147CD7-041B-4419-8D7E-8221415B4D83}" type="pres">
      <dgm:prSet presAssocID="{57315D84-7D06-4BCD-88F9-6A36ACF0249F}" presName="bgRect" presStyleLbl="bgShp" presStyleIdx="3" presStyleCnt="4"/>
      <dgm:spPr/>
    </dgm:pt>
    <dgm:pt modelId="{F63D2700-164A-4FCC-A3EE-72DCC1820D28}" type="pres">
      <dgm:prSet presAssocID="{57315D84-7D06-4BCD-88F9-6A36ACF024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FB1D4BA-A9EB-4978-B7C0-A7A64A625069}" type="pres">
      <dgm:prSet presAssocID="{57315D84-7D06-4BCD-88F9-6A36ACF0249F}" presName="spaceRect" presStyleCnt="0"/>
      <dgm:spPr/>
    </dgm:pt>
    <dgm:pt modelId="{68A65F9D-F841-4A82-9CDF-755F293BAED6}" type="pres">
      <dgm:prSet presAssocID="{57315D84-7D06-4BCD-88F9-6A36ACF0249F}" presName="parTx" presStyleLbl="revTx" presStyleIdx="3" presStyleCnt="4">
        <dgm:presLayoutVars>
          <dgm:chMax val="0"/>
          <dgm:chPref val="0"/>
        </dgm:presLayoutVars>
      </dgm:prSet>
      <dgm:spPr/>
    </dgm:pt>
  </dgm:ptLst>
  <dgm:cxnLst>
    <dgm:cxn modelId="{5B46311F-EB57-4C43-86E0-91DD5D966216}" type="presOf" srcId="{45803375-8E3C-46EB-A9D8-C426EF7933B2}" destId="{7A2396F3-A644-4CA9-B952-3604694E4423}" srcOrd="0" destOrd="0" presId="urn:microsoft.com/office/officeart/2018/2/layout/IconVerticalSolidList"/>
    <dgm:cxn modelId="{68B10D26-19BA-439C-B6E8-4483FAD65E99}" type="presOf" srcId="{D6356E5E-02F9-4DD6-B34A-588FAAAAD6FD}" destId="{26E31AC5-B957-4F38-9A3F-1002EC61D720}" srcOrd="0" destOrd="0" presId="urn:microsoft.com/office/officeart/2018/2/layout/IconVerticalSolidList"/>
    <dgm:cxn modelId="{F6AF6430-1C5B-4DDB-9AF2-DFE9617019ED}" srcId="{36FE3B38-3668-4C42-87F5-ACD596E6D292}" destId="{EAEBEDB7-D50F-49C1-A502-C43477B42F80}" srcOrd="2" destOrd="0" parTransId="{FEE1F5BE-DF28-4778-85D7-B23B52D8552B}" sibTransId="{3406F98F-5C06-435F-9C2D-DA0E3865D470}"/>
    <dgm:cxn modelId="{0F2A7D5F-EE63-4BFE-B761-D628FFCDE761}" type="presOf" srcId="{EAEBEDB7-D50F-49C1-A502-C43477B42F80}" destId="{1CED5289-5BAD-44A2-9B15-A1A8B2D0F958}" srcOrd="0" destOrd="0" presId="urn:microsoft.com/office/officeart/2018/2/layout/IconVerticalSolidList"/>
    <dgm:cxn modelId="{147BB448-532B-4EA6-BE97-EF632D9D89DA}" srcId="{36FE3B38-3668-4C42-87F5-ACD596E6D292}" destId="{D6356E5E-02F9-4DD6-B34A-588FAAAAD6FD}" srcOrd="1" destOrd="0" parTransId="{F586C7AF-DBC2-436A-91F6-073F539F3966}" sibTransId="{2D33DFDB-2DE3-47D8-BAF1-CD5E4E37E468}"/>
    <dgm:cxn modelId="{B18DE391-482F-4279-9910-CD26FBC1E55D}" type="presOf" srcId="{57315D84-7D06-4BCD-88F9-6A36ACF0249F}" destId="{68A65F9D-F841-4A82-9CDF-755F293BAED6}" srcOrd="0" destOrd="0" presId="urn:microsoft.com/office/officeart/2018/2/layout/IconVerticalSolidList"/>
    <dgm:cxn modelId="{77AE85A6-E56B-4EF0-99C2-1CBCA3B9F1BB}" srcId="{36FE3B38-3668-4C42-87F5-ACD596E6D292}" destId="{45803375-8E3C-46EB-A9D8-C426EF7933B2}" srcOrd="0" destOrd="0" parTransId="{705F4F73-C410-4777-A507-191235030D02}" sibTransId="{A924D044-F648-4FF6-B4F8-D17A4C6D48D3}"/>
    <dgm:cxn modelId="{F7683CC8-45EE-4766-B7B8-16EA051D8C00}" srcId="{36FE3B38-3668-4C42-87F5-ACD596E6D292}" destId="{57315D84-7D06-4BCD-88F9-6A36ACF0249F}" srcOrd="3" destOrd="0" parTransId="{B2572E69-CA6B-4571-A714-648981D3F0F8}" sibTransId="{C232973C-F141-44E3-9DB3-EA8DE6880E20}"/>
    <dgm:cxn modelId="{5A4A2ADC-26FF-4284-8181-3CDD879C6DD2}" type="presOf" srcId="{36FE3B38-3668-4C42-87F5-ACD596E6D292}" destId="{AA8C8E47-08F6-498F-9F80-1FC6174AE152}" srcOrd="0" destOrd="0" presId="urn:microsoft.com/office/officeart/2018/2/layout/IconVerticalSolidList"/>
    <dgm:cxn modelId="{C50C0ED0-63A8-4411-8FB4-56F1D48476D7}" type="presParOf" srcId="{AA8C8E47-08F6-498F-9F80-1FC6174AE152}" destId="{192313B3-02CB-4C35-9F81-0251E99250CD}" srcOrd="0" destOrd="0" presId="urn:microsoft.com/office/officeart/2018/2/layout/IconVerticalSolidList"/>
    <dgm:cxn modelId="{476BA21C-5573-409F-86F7-E2FDA9C91CDD}" type="presParOf" srcId="{192313B3-02CB-4C35-9F81-0251E99250CD}" destId="{7D245261-B63A-4798-84E6-1C719C4EC31B}" srcOrd="0" destOrd="0" presId="urn:microsoft.com/office/officeart/2018/2/layout/IconVerticalSolidList"/>
    <dgm:cxn modelId="{4F1F1093-C57B-4A8C-BA0C-8A6C3412502B}" type="presParOf" srcId="{192313B3-02CB-4C35-9F81-0251E99250CD}" destId="{F9F898A3-5E4A-4799-A5DA-E2407CD9E692}" srcOrd="1" destOrd="0" presId="urn:microsoft.com/office/officeart/2018/2/layout/IconVerticalSolidList"/>
    <dgm:cxn modelId="{30910970-34D8-4C15-BE6A-322F13F13797}" type="presParOf" srcId="{192313B3-02CB-4C35-9F81-0251E99250CD}" destId="{35B7B050-7F0C-49DE-B1EB-6694457B6A32}" srcOrd="2" destOrd="0" presId="urn:microsoft.com/office/officeart/2018/2/layout/IconVerticalSolidList"/>
    <dgm:cxn modelId="{8D4EF70F-11D4-4E03-9B72-F6159764C937}" type="presParOf" srcId="{192313B3-02CB-4C35-9F81-0251E99250CD}" destId="{7A2396F3-A644-4CA9-B952-3604694E4423}" srcOrd="3" destOrd="0" presId="urn:microsoft.com/office/officeart/2018/2/layout/IconVerticalSolidList"/>
    <dgm:cxn modelId="{D2BDB02F-9E06-4827-A4BF-1D1ED99F3A87}" type="presParOf" srcId="{AA8C8E47-08F6-498F-9F80-1FC6174AE152}" destId="{FBAE9949-029D-4041-972F-63B7935110C7}" srcOrd="1" destOrd="0" presId="urn:microsoft.com/office/officeart/2018/2/layout/IconVerticalSolidList"/>
    <dgm:cxn modelId="{05FB19E6-7074-40A4-ACB2-5CC567CE00AF}" type="presParOf" srcId="{AA8C8E47-08F6-498F-9F80-1FC6174AE152}" destId="{2FFA48A5-0F1F-4A79-BD09-70A5B2BC58F1}" srcOrd="2" destOrd="0" presId="urn:microsoft.com/office/officeart/2018/2/layout/IconVerticalSolidList"/>
    <dgm:cxn modelId="{04E3FD5A-717E-451E-9A45-E97A47D603DD}" type="presParOf" srcId="{2FFA48A5-0F1F-4A79-BD09-70A5B2BC58F1}" destId="{C8DEAB9E-4347-449D-908D-749FBC70DEB7}" srcOrd="0" destOrd="0" presId="urn:microsoft.com/office/officeart/2018/2/layout/IconVerticalSolidList"/>
    <dgm:cxn modelId="{B4794BA0-079C-4C46-A15A-9801B4C10364}" type="presParOf" srcId="{2FFA48A5-0F1F-4A79-BD09-70A5B2BC58F1}" destId="{2DD06CF1-1EB9-4690-A62D-663AA9EE9AA3}" srcOrd="1" destOrd="0" presId="urn:microsoft.com/office/officeart/2018/2/layout/IconVerticalSolidList"/>
    <dgm:cxn modelId="{7654208C-0DB0-4CE3-996D-1595BE6BC959}" type="presParOf" srcId="{2FFA48A5-0F1F-4A79-BD09-70A5B2BC58F1}" destId="{7D1E8B92-4CA2-44F7-BBC6-46F8E0CDA26E}" srcOrd="2" destOrd="0" presId="urn:microsoft.com/office/officeart/2018/2/layout/IconVerticalSolidList"/>
    <dgm:cxn modelId="{7EF02052-25A1-4622-BC64-0BE97412FB10}" type="presParOf" srcId="{2FFA48A5-0F1F-4A79-BD09-70A5B2BC58F1}" destId="{26E31AC5-B957-4F38-9A3F-1002EC61D720}" srcOrd="3" destOrd="0" presId="urn:microsoft.com/office/officeart/2018/2/layout/IconVerticalSolidList"/>
    <dgm:cxn modelId="{6B4497B4-01AB-4AF2-A30B-B5DA2C980EBA}" type="presParOf" srcId="{AA8C8E47-08F6-498F-9F80-1FC6174AE152}" destId="{CE0A8076-5CDE-4453-9924-57A7513D30B3}" srcOrd="3" destOrd="0" presId="urn:microsoft.com/office/officeart/2018/2/layout/IconVerticalSolidList"/>
    <dgm:cxn modelId="{5F6FDEE8-BE3B-4804-80F9-1D59F466ECE2}" type="presParOf" srcId="{AA8C8E47-08F6-498F-9F80-1FC6174AE152}" destId="{740F978F-4CCE-4E17-8F29-6A9CD89615F7}" srcOrd="4" destOrd="0" presId="urn:microsoft.com/office/officeart/2018/2/layout/IconVerticalSolidList"/>
    <dgm:cxn modelId="{F18B18E9-0F61-4B04-9B18-F250B219A02E}" type="presParOf" srcId="{740F978F-4CCE-4E17-8F29-6A9CD89615F7}" destId="{6B22A61E-8110-4149-9AA5-05F5D33511A5}" srcOrd="0" destOrd="0" presId="urn:microsoft.com/office/officeart/2018/2/layout/IconVerticalSolidList"/>
    <dgm:cxn modelId="{5FB4D46C-5FF6-4A21-A083-32133770CBD7}" type="presParOf" srcId="{740F978F-4CCE-4E17-8F29-6A9CD89615F7}" destId="{2D7D860C-16F5-40A8-87DB-0C205AA59272}" srcOrd="1" destOrd="0" presId="urn:microsoft.com/office/officeart/2018/2/layout/IconVerticalSolidList"/>
    <dgm:cxn modelId="{896979D6-B59A-4893-B8E1-C619804B72E0}" type="presParOf" srcId="{740F978F-4CCE-4E17-8F29-6A9CD89615F7}" destId="{5116461E-02BE-4A86-B9BC-3A4417141BCB}" srcOrd="2" destOrd="0" presId="urn:microsoft.com/office/officeart/2018/2/layout/IconVerticalSolidList"/>
    <dgm:cxn modelId="{B60E6C93-F66C-4E3C-9BA5-88A228863351}" type="presParOf" srcId="{740F978F-4CCE-4E17-8F29-6A9CD89615F7}" destId="{1CED5289-5BAD-44A2-9B15-A1A8B2D0F958}" srcOrd="3" destOrd="0" presId="urn:microsoft.com/office/officeart/2018/2/layout/IconVerticalSolidList"/>
    <dgm:cxn modelId="{8C0DC75D-F9A5-4B4D-BAE3-6804BADC31FB}" type="presParOf" srcId="{AA8C8E47-08F6-498F-9F80-1FC6174AE152}" destId="{41B484C1-2BF4-4175-B80E-97F6D562D7C3}" srcOrd="5" destOrd="0" presId="urn:microsoft.com/office/officeart/2018/2/layout/IconVerticalSolidList"/>
    <dgm:cxn modelId="{E42C2153-D4A4-449F-8A44-E2D9E9F38C8B}" type="presParOf" srcId="{AA8C8E47-08F6-498F-9F80-1FC6174AE152}" destId="{34550DF1-9813-458A-97B5-7CA27C7A5989}" srcOrd="6" destOrd="0" presId="urn:microsoft.com/office/officeart/2018/2/layout/IconVerticalSolidList"/>
    <dgm:cxn modelId="{8FD01B10-41E6-420A-AFCB-C4C8F8D632DD}" type="presParOf" srcId="{34550DF1-9813-458A-97B5-7CA27C7A5989}" destId="{4C147CD7-041B-4419-8D7E-8221415B4D83}" srcOrd="0" destOrd="0" presId="urn:microsoft.com/office/officeart/2018/2/layout/IconVerticalSolidList"/>
    <dgm:cxn modelId="{086829CA-F343-4D29-B590-775A39338C70}" type="presParOf" srcId="{34550DF1-9813-458A-97B5-7CA27C7A5989}" destId="{F63D2700-164A-4FCC-A3EE-72DCC1820D28}" srcOrd="1" destOrd="0" presId="urn:microsoft.com/office/officeart/2018/2/layout/IconVerticalSolidList"/>
    <dgm:cxn modelId="{FAFE34B2-A079-4285-B9C5-3CBBBB6860CB}" type="presParOf" srcId="{34550DF1-9813-458A-97B5-7CA27C7A5989}" destId="{9FB1D4BA-A9EB-4978-B7C0-A7A64A625069}" srcOrd="2" destOrd="0" presId="urn:microsoft.com/office/officeart/2018/2/layout/IconVerticalSolidList"/>
    <dgm:cxn modelId="{BF108000-EBDD-487F-9788-35394B6A5FBA}" type="presParOf" srcId="{34550DF1-9813-458A-97B5-7CA27C7A5989}" destId="{68A65F9D-F841-4A82-9CDF-755F293BAE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2880CB-1ECE-4ACE-81B6-1E4D0712504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505D3E-13E7-4C68-A443-31515A2D7251}">
      <dgm:prSet/>
      <dgm:spPr/>
      <dgm:t>
        <a:bodyPr/>
        <a:lstStyle/>
        <a:p>
          <a:pPr>
            <a:lnSpc>
              <a:spcPct val="100000"/>
            </a:lnSpc>
          </a:pPr>
          <a:r>
            <a:rPr lang="en-CA"/>
            <a:t>We would like to express our gratitude towards team members and mentor for all their support and guidance.</a:t>
          </a:r>
          <a:endParaRPr lang="en-US"/>
        </a:p>
      </dgm:t>
    </dgm:pt>
    <dgm:pt modelId="{162F0687-94F8-4D6D-8200-8328056F410F}" type="parTrans" cxnId="{D2B5DF63-74E3-4196-AEE3-9790D3DBB10F}">
      <dgm:prSet/>
      <dgm:spPr/>
      <dgm:t>
        <a:bodyPr/>
        <a:lstStyle/>
        <a:p>
          <a:endParaRPr lang="en-US"/>
        </a:p>
      </dgm:t>
    </dgm:pt>
    <dgm:pt modelId="{452D74CE-40AF-401B-B8A7-A15CE82D48F2}" type="sibTrans" cxnId="{D2B5DF63-74E3-4196-AEE3-9790D3DBB10F}">
      <dgm:prSet/>
      <dgm:spPr/>
      <dgm:t>
        <a:bodyPr/>
        <a:lstStyle/>
        <a:p>
          <a:endParaRPr lang="en-US"/>
        </a:p>
      </dgm:t>
    </dgm:pt>
    <dgm:pt modelId="{5F370DD2-BBE4-420B-BFD6-877F5FA50D72}">
      <dgm:prSet/>
      <dgm:spPr/>
      <dgm:t>
        <a:bodyPr/>
        <a:lstStyle/>
        <a:p>
          <a:pPr>
            <a:lnSpc>
              <a:spcPct val="100000"/>
            </a:lnSpc>
          </a:pPr>
          <a:r>
            <a:rPr lang="en-CA"/>
            <a:t>Thank you all for your attention and time.</a:t>
          </a:r>
          <a:endParaRPr lang="en-US"/>
        </a:p>
      </dgm:t>
    </dgm:pt>
    <dgm:pt modelId="{A6D62335-DC4A-4186-8803-FD47D6111FD7}" type="parTrans" cxnId="{7996A9F1-5CE0-4F59-9EBF-9629F5CA3A0F}">
      <dgm:prSet/>
      <dgm:spPr/>
      <dgm:t>
        <a:bodyPr/>
        <a:lstStyle/>
        <a:p>
          <a:endParaRPr lang="en-US"/>
        </a:p>
      </dgm:t>
    </dgm:pt>
    <dgm:pt modelId="{9C44B053-4910-48FB-8739-CF313FECD4F2}" type="sibTrans" cxnId="{7996A9F1-5CE0-4F59-9EBF-9629F5CA3A0F}">
      <dgm:prSet/>
      <dgm:spPr/>
      <dgm:t>
        <a:bodyPr/>
        <a:lstStyle/>
        <a:p>
          <a:endParaRPr lang="en-US"/>
        </a:p>
      </dgm:t>
    </dgm:pt>
    <dgm:pt modelId="{A548EE1C-DDC4-491F-8970-2B6E5AAD5F32}" type="pres">
      <dgm:prSet presAssocID="{6B2880CB-1ECE-4ACE-81B6-1E4D0712504D}" presName="root" presStyleCnt="0">
        <dgm:presLayoutVars>
          <dgm:dir/>
          <dgm:resizeHandles val="exact"/>
        </dgm:presLayoutVars>
      </dgm:prSet>
      <dgm:spPr/>
    </dgm:pt>
    <dgm:pt modelId="{26C4932B-F25F-4235-B0ED-D009C8AB3C8F}" type="pres">
      <dgm:prSet presAssocID="{D8505D3E-13E7-4C68-A443-31515A2D7251}" presName="compNode" presStyleCnt="0"/>
      <dgm:spPr/>
    </dgm:pt>
    <dgm:pt modelId="{70EAD768-CD7B-4B3C-9848-93CE4A5DE005}" type="pres">
      <dgm:prSet presAssocID="{D8505D3E-13E7-4C68-A443-31515A2D72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7C13CB39-F04F-4A17-975E-9FAC77FC3E38}" type="pres">
      <dgm:prSet presAssocID="{D8505D3E-13E7-4C68-A443-31515A2D7251}" presName="spaceRect" presStyleCnt="0"/>
      <dgm:spPr/>
    </dgm:pt>
    <dgm:pt modelId="{247F5768-15D2-4BDC-BBAE-4963612D7862}" type="pres">
      <dgm:prSet presAssocID="{D8505D3E-13E7-4C68-A443-31515A2D7251}" presName="textRect" presStyleLbl="revTx" presStyleIdx="0" presStyleCnt="2">
        <dgm:presLayoutVars>
          <dgm:chMax val="1"/>
          <dgm:chPref val="1"/>
        </dgm:presLayoutVars>
      </dgm:prSet>
      <dgm:spPr/>
    </dgm:pt>
    <dgm:pt modelId="{3DE17561-2463-4A4D-BC8D-77E7F2305D64}" type="pres">
      <dgm:prSet presAssocID="{452D74CE-40AF-401B-B8A7-A15CE82D48F2}" presName="sibTrans" presStyleCnt="0"/>
      <dgm:spPr/>
    </dgm:pt>
    <dgm:pt modelId="{78CD1CB9-4023-4122-9C46-B8C09F5AACE3}" type="pres">
      <dgm:prSet presAssocID="{5F370DD2-BBE4-420B-BFD6-877F5FA50D72}" presName="compNode" presStyleCnt="0"/>
      <dgm:spPr/>
    </dgm:pt>
    <dgm:pt modelId="{28408F85-7F96-4386-BF17-2920C42BEE86}" type="pres">
      <dgm:prSet presAssocID="{5F370DD2-BBE4-420B-BFD6-877F5FA50D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35634BB-36D2-4D5C-8822-A9B2B3981535}" type="pres">
      <dgm:prSet presAssocID="{5F370DD2-BBE4-420B-BFD6-877F5FA50D72}" presName="spaceRect" presStyleCnt="0"/>
      <dgm:spPr/>
    </dgm:pt>
    <dgm:pt modelId="{64CAACEB-FF4B-4D87-82B0-3A505212DC5E}" type="pres">
      <dgm:prSet presAssocID="{5F370DD2-BBE4-420B-BFD6-877F5FA50D72}" presName="textRect" presStyleLbl="revTx" presStyleIdx="1" presStyleCnt="2">
        <dgm:presLayoutVars>
          <dgm:chMax val="1"/>
          <dgm:chPref val="1"/>
        </dgm:presLayoutVars>
      </dgm:prSet>
      <dgm:spPr/>
    </dgm:pt>
  </dgm:ptLst>
  <dgm:cxnLst>
    <dgm:cxn modelId="{E73F4832-1B25-4D06-BA57-AA5637696014}" type="presOf" srcId="{D8505D3E-13E7-4C68-A443-31515A2D7251}" destId="{247F5768-15D2-4BDC-BBAE-4963612D7862}" srcOrd="0" destOrd="0" presId="urn:microsoft.com/office/officeart/2018/2/layout/IconLabelList"/>
    <dgm:cxn modelId="{D2B5DF63-74E3-4196-AEE3-9790D3DBB10F}" srcId="{6B2880CB-1ECE-4ACE-81B6-1E4D0712504D}" destId="{D8505D3E-13E7-4C68-A443-31515A2D7251}" srcOrd="0" destOrd="0" parTransId="{162F0687-94F8-4D6D-8200-8328056F410F}" sibTransId="{452D74CE-40AF-401B-B8A7-A15CE82D48F2}"/>
    <dgm:cxn modelId="{2036989A-D2F0-4781-A181-84535E48A02E}" type="presOf" srcId="{6B2880CB-1ECE-4ACE-81B6-1E4D0712504D}" destId="{A548EE1C-DDC4-491F-8970-2B6E5AAD5F32}" srcOrd="0" destOrd="0" presId="urn:microsoft.com/office/officeart/2018/2/layout/IconLabelList"/>
    <dgm:cxn modelId="{1CABE8CB-EA17-48F4-9646-494E165241BA}" type="presOf" srcId="{5F370DD2-BBE4-420B-BFD6-877F5FA50D72}" destId="{64CAACEB-FF4B-4D87-82B0-3A505212DC5E}" srcOrd="0" destOrd="0" presId="urn:microsoft.com/office/officeart/2018/2/layout/IconLabelList"/>
    <dgm:cxn modelId="{7996A9F1-5CE0-4F59-9EBF-9629F5CA3A0F}" srcId="{6B2880CB-1ECE-4ACE-81B6-1E4D0712504D}" destId="{5F370DD2-BBE4-420B-BFD6-877F5FA50D72}" srcOrd="1" destOrd="0" parTransId="{A6D62335-DC4A-4186-8803-FD47D6111FD7}" sibTransId="{9C44B053-4910-48FB-8739-CF313FECD4F2}"/>
    <dgm:cxn modelId="{4262F86C-9C28-42EA-AF68-A4DECE44121D}" type="presParOf" srcId="{A548EE1C-DDC4-491F-8970-2B6E5AAD5F32}" destId="{26C4932B-F25F-4235-B0ED-D009C8AB3C8F}" srcOrd="0" destOrd="0" presId="urn:microsoft.com/office/officeart/2018/2/layout/IconLabelList"/>
    <dgm:cxn modelId="{3DADD67D-C295-490C-9FE2-182417C68809}" type="presParOf" srcId="{26C4932B-F25F-4235-B0ED-D009C8AB3C8F}" destId="{70EAD768-CD7B-4B3C-9848-93CE4A5DE005}" srcOrd="0" destOrd="0" presId="urn:microsoft.com/office/officeart/2018/2/layout/IconLabelList"/>
    <dgm:cxn modelId="{A6D78A89-060E-46C8-AAD8-3A42EC765780}" type="presParOf" srcId="{26C4932B-F25F-4235-B0ED-D009C8AB3C8F}" destId="{7C13CB39-F04F-4A17-975E-9FAC77FC3E38}" srcOrd="1" destOrd="0" presId="urn:microsoft.com/office/officeart/2018/2/layout/IconLabelList"/>
    <dgm:cxn modelId="{74E9B952-F5E5-4257-8237-E21AE3D257F7}" type="presParOf" srcId="{26C4932B-F25F-4235-B0ED-D009C8AB3C8F}" destId="{247F5768-15D2-4BDC-BBAE-4963612D7862}" srcOrd="2" destOrd="0" presId="urn:microsoft.com/office/officeart/2018/2/layout/IconLabelList"/>
    <dgm:cxn modelId="{616C5436-FFA9-4240-8AB4-15213954339F}" type="presParOf" srcId="{A548EE1C-DDC4-491F-8970-2B6E5AAD5F32}" destId="{3DE17561-2463-4A4D-BC8D-77E7F2305D64}" srcOrd="1" destOrd="0" presId="urn:microsoft.com/office/officeart/2018/2/layout/IconLabelList"/>
    <dgm:cxn modelId="{E1C58DA6-D100-416D-A125-39111F9AE522}" type="presParOf" srcId="{A548EE1C-DDC4-491F-8970-2B6E5AAD5F32}" destId="{78CD1CB9-4023-4122-9C46-B8C09F5AACE3}" srcOrd="2" destOrd="0" presId="urn:microsoft.com/office/officeart/2018/2/layout/IconLabelList"/>
    <dgm:cxn modelId="{CB48D29A-14B8-46BC-8494-105033EFEAD3}" type="presParOf" srcId="{78CD1CB9-4023-4122-9C46-B8C09F5AACE3}" destId="{28408F85-7F96-4386-BF17-2920C42BEE86}" srcOrd="0" destOrd="0" presId="urn:microsoft.com/office/officeart/2018/2/layout/IconLabelList"/>
    <dgm:cxn modelId="{9C628BF6-48BE-4B33-9380-5C5A3676E318}" type="presParOf" srcId="{78CD1CB9-4023-4122-9C46-B8C09F5AACE3}" destId="{535634BB-36D2-4D5C-8822-A9B2B3981535}" srcOrd="1" destOrd="0" presId="urn:microsoft.com/office/officeart/2018/2/layout/IconLabelList"/>
    <dgm:cxn modelId="{D2AE3D29-4C8F-4B27-AC23-B1C91D3D54AC}" type="presParOf" srcId="{78CD1CB9-4023-4122-9C46-B8C09F5AACE3}" destId="{64CAACEB-FF4B-4D87-82B0-3A505212DC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602E0-88E9-4849-A75B-67F1FE64071C}">
      <dsp:nvSpPr>
        <dsp:cNvPr id="0" name=""/>
        <dsp:cNvSpPr/>
      </dsp:nvSpPr>
      <dsp:spPr>
        <a:xfrm rot="5400000">
          <a:off x="3055663" y="-1158794"/>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Market New Products</a:t>
          </a:r>
        </a:p>
        <a:p>
          <a:pPr marL="171450" lvl="1" indent="-171450" algn="l" defTabSz="711200">
            <a:lnSpc>
              <a:spcPct val="90000"/>
            </a:lnSpc>
            <a:spcBef>
              <a:spcPct val="0"/>
            </a:spcBef>
            <a:spcAft>
              <a:spcPct val="15000"/>
            </a:spcAft>
            <a:buChar char="•"/>
          </a:pPr>
          <a:r>
            <a:rPr lang="en-US" sz="1600" kern="1200"/>
            <a:t>Loyalty Program</a:t>
          </a:r>
        </a:p>
      </dsp:txBody>
      <dsp:txXfrm rot="-5400000">
        <a:off x="1806069" y="125538"/>
        <a:ext cx="3176052" cy="642126"/>
      </dsp:txXfrm>
    </dsp:sp>
    <dsp:sp modelId="{8F897878-F69D-4D83-85DD-2948C8114F73}">
      <dsp:nvSpPr>
        <dsp:cNvPr id="0" name=""/>
        <dsp:cNvSpPr/>
      </dsp:nvSpPr>
      <dsp:spPr>
        <a:xfrm>
          <a:off x="0" y="1849"/>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Best Customers – RFM segment ‘111’</a:t>
          </a:r>
        </a:p>
      </dsp:txBody>
      <dsp:txXfrm>
        <a:off x="43422" y="45271"/>
        <a:ext cx="1719225" cy="802658"/>
      </dsp:txXfrm>
    </dsp:sp>
    <dsp:sp modelId="{CB3A49FF-859B-4783-B48E-A5C30D408A28}">
      <dsp:nvSpPr>
        <dsp:cNvPr id="0" name=""/>
        <dsp:cNvSpPr/>
      </dsp:nvSpPr>
      <dsp:spPr>
        <a:xfrm rot="5400000">
          <a:off x="3055663" y="-224816"/>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Market expensive Products.</a:t>
          </a:r>
        </a:p>
        <a:p>
          <a:pPr marL="171450" lvl="1" indent="-171450" algn="l" defTabSz="711200">
            <a:lnSpc>
              <a:spcPct val="90000"/>
            </a:lnSpc>
            <a:spcBef>
              <a:spcPct val="0"/>
            </a:spcBef>
            <a:spcAft>
              <a:spcPct val="15000"/>
            </a:spcAft>
            <a:buChar char="•"/>
          </a:pPr>
          <a:r>
            <a:rPr lang="en-US" sz="1600" kern="1200"/>
            <a:t>Incentivize for more purchase.</a:t>
          </a:r>
        </a:p>
      </dsp:txBody>
      <dsp:txXfrm rot="-5400000">
        <a:off x="1806069" y="1059516"/>
        <a:ext cx="3176052" cy="642126"/>
      </dsp:txXfrm>
    </dsp:sp>
    <dsp:sp modelId="{5A13CE22-BC8F-4987-9EDF-ACA29434A556}">
      <dsp:nvSpPr>
        <dsp:cNvPr id="0" name=""/>
        <dsp:cNvSpPr/>
      </dsp:nvSpPr>
      <dsp:spPr>
        <a:xfrm>
          <a:off x="0" y="935827"/>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Big Spenders – Highest Monetary Score – ‘1’</a:t>
          </a:r>
        </a:p>
      </dsp:txBody>
      <dsp:txXfrm>
        <a:off x="43422" y="979249"/>
        <a:ext cx="1719225" cy="802658"/>
      </dsp:txXfrm>
    </dsp:sp>
    <dsp:sp modelId="{22951112-0525-4402-A1B6-CAC16E4D5B54}">
      <dsp:nvSpPr>
        <dsp:cNvPr id="0" name=""/>
        <dsp:cNvSpPr/>
      </dsp:nvSpPr>
      <dsp:spPr>
        <a:xfrm rot="5400000">
          <a:off x="3055663" y="709161"/>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Intensive retention strategy.</a:t>
          </a:r>
        </a:p>
        <a:p>
          <a:pPr marL="171450" lvl="1" indent="-171450" algn="l" defTabSz="711200">
            <a:lnSpc>
              <a:spcPct val="90000"/>
            </a:lnSpc>
            <a:spcBef>
              <a:spcPct val="0"/>
            </a:spcBef>
            <a:spcAft>
              <a:spcPct val="15000"/>
            </a:spcAft>
            <a:buChar char="•"/>
          </a:pPr>
          <a:r>
            <a:rPr lang="en-US" sz="1600" kern="1200"/>
            <a:t>Aggressive price incentive</a:t>
          </a:r>
        </a:p>
      </dsp:txBody>
      <dsp:txXfrm rot="-5400000">
        <a:off x="1806069" y="1993493"/>
        <a:ext cx="3176052" cy="642126"/>
      </dsp:txXfrm>
    </dsp:sp>
    <dsp:sp modelId="{AB8C8D63-7687-4EAD-83EC-397020F65B56}">
      <dsp:nvSpPr>
        <dsp:cNvPr id="0" name=""/>
        <dsp:cNvSpPr/>
      </dsp:nvSpPr>
      <dsp:spPr>
        <a:xfrm>
          <a:off x="0" y="1869805"/>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Almost Lost – RFM segment ‘134’ </a:t>
          </a:r>
        </a:p>
      </dsp:txBody>
      <dsp:txXfrm>
        <a:off x="43422" y="1913227"/>
        <a:ext cx="1719225" cy="802658"/>
      </dsp:txXfrm>
    </dsp:sp>
    <dsp:sp modelId="{200F4865-28FB-463D-918B-46A6E17C383A}">
      <dsp:nvSpPr>
        <dsp:cNvPr id="0" name=""/>
        <dsp:cNvSpPr/>
      </dsp:nvSpPr>
      <dsp:spPr>
        <a:xfrm rot="5400000">
          <a:off x="3055663" y="1643139"/>
          <a:ext cx="711602" cy="32107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Strategy to re-acquire.</a:t>
          </a:r>
        </a:p>
        <a:p>
          <a:pPr marL="171450" lvl="1" indent="-171450" algn="l" defTabSz="711200">
            <a:lnSpc>
              <a:spcPct val="90000"/>
            </a:lnSpc>
            <a:spcBef>
              <a:spcPct val="0"/>
            </a:spcBef>
            <a:spcAft>
              <a:spcPct val="15000"/>
            </a:spcAft>
            <a:buChar char="•"/>
          </a:pPr>
          <a:r>
            <a:rPr lang="en-US" sz="1600" kern="1200"/>
            <a:t>Don’t spend much</a:t>
          </a:r>
        </a:p>
      </dsp:txBody>
      <dsp:txXfrm rot="-5400000">
        <a:off x="1806069" y="2927471"/>
        <a:ext cx="3176052" cy="642126"/>
      </dsp:txXfrm>
    </dsp:sp>
    <dsp:sp modelId="{758A667C-A5E3-4ECE-87DD-058895C8580E}">
      <dsp:nvSpPr>
        <dsp:cNvPr id="0" name=""/>
        <dsp:cNvSpPr/>
      </dsp:nvSpPr>
      <dsp:spPr>
        <a:xfrm>
          <a:off x="0" y="2803783"/>
          <a:ext cx="1806069" cy="8895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Lost – RFM segment ‘344’ &amp; ‘444’</a:t>
          </a:r>
        </a:p>
      </dsp:txBody>
      <dsp:txXfrm>
        <a:off x="43422" y="2847205"/>
        <a:ext cx="1719225" cy="802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5261-B63A-4798-84E6-1C719C4EC31B}">
      <dsp:nvSpPr>
        <dsp:cNvPr id="0" name=""/>
        <dsp:cNvSpPr/>
      </dsp:nvSpPr>
      <dsp:spPr>
        <a:xfrm>
          <a:off x="0" y="1763"/>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898A3-5E4A-4799-A5DA-E2407CD9E692}">
      <dsp:nvSpPr>
        <dsp:cNvPr id="0" name=""/>
        <dsp:cNvSpPr/>
      </dsp:nvSpPr>
      <dsp:spPr>
        <a:xfrm>
          <a:off x="270342" y="202844"/>
          <a:ext cx="491531" cy="491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396F3-A644-4CA9-B952-3604694E4423}">
      <dsp:nvSpPr>
        <dsp:cNvPr id="0" name=""/>
        <dsp:cNvSpPr/>
      </dsp:nvSpPr>
      <dsp:spPr>
        <a:xfrm>
          <a:off x="1032215" y="1763"/>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b="0" i="0" kern="1200" dirty="0">
              <a:solidFill>
                <a:schemeClr val="bg1"/>
              </a:solidFill>
            </a:rPr>
            <a:t>Knowing the customers as group / segments is cheaper and effective method for marketers to know their clients.</a:t>
          </a:r>
          <a:endParaRPr lang="en-US" sz="1500" kern="1200" dirty="0">
            <a:solidFill>
              <a:schemeClr val="bg1"/>
            </a:solidFill>
          </a:endParaRPr>
        </a:p>
      </dsp:txBody>
      <dsp:txXfrm>
        <a:off x="1032215" y="1763"/>
        <a:ext cx="9321546" cy="893693"/>
      </dsp:txXfrm>
    </dsp:sp>
    <dsp:sp modelId="{C8DEAB9E-4347-449D-908D-749FBC70DEB7}">
      <dsp:nvSpPr>
        <dsp:cNvPr id="0" name=""/>
        <dsp:cNvSpPr/>
      </dsp:nvSpPr>
      <dsp:spPr>
        <a:xfrm>
          <a:off x="0" y="1118879"/>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06CF1-1EB9-4690-A62D-663AA9EE9AA3}">
      <dsp:nvSpPr>
        <dsp:cNvPr id="0" name=""/>
        <dsp:cNvSpPr/>
      </dsp:nvSpPr>
      <dsp:spPr>
        <a:xfrm>
          <a:off x="270342" y="1319960"/>
          <a:ext cx="491531" cy="491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31AC5-B957-4F38-9A3F-1002EC61D720}">
      <dsp:nvSpPr>
        <dsp:cNvPr id="0" name=""/>
        <dsp:cNvSpPr/>
      </dsp:nvSpPr>
      <dsp:spPr>
        <a:xfrm>
          <a:off x="1032215" y="1118879"/>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Knowing the clients helps companies to invest effectively in marketing activities like, </a:t>
          </a:r>
          <a:r>
            <a:rPr lang="en-IN" sz="1500" kern="1200">
              <a:solidFill>
                <a:schemeClr val="bg1"/>
              </a:solidFill>
            </a:rPr>
            <a:t>product promotion, rewards for retention, incentives for more purchase, launch of trial product etc.</a:t>
          </a:r>
          <a:endParaRPr lang="en-US" sz="1500" kern="1200">
            <a:solidFill>
              <a:schemeClr val="bg1"/>
            </a:solidFill>
          </a:endParaRPr>
        </a:p>
      </dsp:txBody>
      <dsp:txXfrm>
        <a:off x="1032215" y="1118879"/>
        <a:ext cx="9321546" cy="893693"/>
      </dsp:txXfrm>
    </dsp:sp>
    <dsp:sp modelId="{6B22A61E-8110-4149-9AA5-05F5D33511A5}">
      <dsp:nvSpPr>
        <dsp:cNvPr id="0" name=""/>
        <dsp:cNvSpPr/>
      </dsp:nvSpPr>
      <dsp:spPr>
        <a:xfrm>
          <a:off x="0" y="2235996"/>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D860C-16F5-40A8-87DB-0C205AA59272}">
      <dsp:nvSpPr>
        <dsp:cNvPr id="0" name=""/>
        <dsp:cNvSpPr/>
      </dsp:nvSpPr>
      <dsp:spPr>
        <a:xfrm>
          <a:off x="270342" y="2437077"/>
          <a:ext cx="491531" cy="491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D5289-5BAD-44A2-9B15-A1A8B2D0F958}">
      <dsp:nvSpPr>
        <dsp:cNvPr id="0" name=""/>
        <dsp:cNvSpPr/>
      </dsp:nvSpPr>
      <dsp:spPr>
        <a:xfrm>
          <a:off x="1032215" y="2235996"/>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Hence Segmenting the customers helps in maximizing the return on marketing / business development expenses.</a:t>
          </a:r>
        </a:p>
      </dsp:txBody>
      <dsp:txXfrm>
        <a:off x="1032215" y="2235996"/>
        <a:ext cx="9321546" cy="893693"/>
      </dsp:txXfrm>
    </dsp:sp>
    <dsp:sp modelId="{4C147CD7-041B-4419-8D7E-8221415B4D83}">
      <dsp:nvSpPr>
        <dsp:cNvPr id="0" name=""/>
        <dsp:cNvSpPr/>
      </dsp:nvSpPr>
      <dsp:spPr>
        <a:xfrm>
          <a:off x="0" y="3353112"/>
          <a:ext cx="10353761" cy="893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D2700-164A-4FCC-A3EE-72DCC1820D28}">
      <dsp:nvSpPr>
        <dsp:cNvPr id="0" name=""/>
        <dsp:cNvSpPr/>
      </dsp:nvSpPr>
      <dsp:spPr>
        <a:xfrm>
          <a:off x="270342" y="3554193"/>
          <a:ext cx="491531" cy="4915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65F9D-F841-4A82-9CDF-755F293BAED6}">
      <dsp:nvSpPr>
        <dsp:cNvPr id="0" name=""/>
        <dsp:cNvSpPr/>
      </dsp:nvSpPr>
      <dsp:spPr>
        <a:xfrm>
          <a:off x="1032215" y="3353112"/>
          <a:ext cx="9321546" cy="89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83" tIns="94583" rIns="94583" bIns="94583" numCol="1" spcCol="1270" anchor="ctr" anchorCtr="0">
          <a:noAutofit/>
        </a:bodyPr>
        <a:lstStyle/>
        <a:p>
          <a:pPr marL="0" lvl="0" indent="0" algn="l" defTabSz="666750">
            <a:lnSpc>
              <a:spcPct val="100000"/>
            </a:lnSpc>
            <a:spcBef>
              <a:spcPct val="0"/>
            </a:spcBef>
            <a:spcAft>
              <a:spcPct val="35000"/>
            </a:spcAft>
            <a:buNone/>
          </a:pPr>
          <a:r>
            <a:rPr lang="en-US" sz="1500" kern="1200">
              <a:solidFill>
                <a:schemeClr val="bg1"/>
              </a:solidFill>
            </a:rPr>
            <a:t>RFM is a data-driven customer segmentation technique that allows marketers to take tactical decisions. It empowers marketers to quickly identify and segment customers into homogeneous groups with similar traits and target them with differentiated and personalized marketing strategies.</a:t>
          </a:r>
        </a:p>
      </dsp:txBody>
      <dsp:txXfrm>
        <a:off x="1032215" y="3353112"/>
        <a:ext cx="9321546" cy="893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AD768-CD7B-4B3C-9848-93CE4A5DE005}">
      <dsp:nvSpPr>
        <dsp:cNvPr id="0" name=""/>
        <dsp:cNvSpPr/>
      </dsp:nvSpPr>
      <dsp:spPr>
        <a:xfrm>
          <a:off x="1666880" y="28043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7F5768-15D2-4BDC-BBAE-4963612D7862}">
      <dsp:nvSpPr>
        <dsp:cNvPr id="0" name=""/>
        <dsp:cNvSpPr/>
      </dsp:nvSpPr>
      <dsp:spPr>
        <a:xfrm>
          <a:off x="478880" y="269469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We would like to express our gratitude towards team members and mentor for all their support and guidance.</a:t>
          </a:r>
          <a:endParaRPr lang="en-US" sz="1600" kern="1200"/>
        </a:p>
      </dsp:txBody>
      <dsp:txXfrm>
        <a:off x="478880" y="2694699"/>
        <a:ext cx="4320000" cy="720000"/>
      </dsp:txXfrm>
    </dsp:sp>
    <dsp:sp modelId="{28408F85-7F96-4386-BF17-2920C42BEE86}">
      <dsp:nvSpPr>
        <dsp:cNvPr id="0" name=""/>
        <dsp:cNvSpPr/>
      </dsp:nvSpPr>
      <dsp:spPr>
        <a:xfrm>
          <a:off x="6742881" y="2804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ACEB-FF4B-4D87-82B0-3A505212DC5E}">
      <dsp:nvSpPr>
        <dsp:cNvPr id="0" name=""/>
        <dsp:cNvSpPr/>
      </dsp:nvSpPr>
      <dsp:spPr>
        <a:xfrm>
          <a:off x="5554880" y="269469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Thank you all for your attention and time.</a:t>
          </a:r>
          <a:endParaRPr lang="en-US" sz="1600" kern="1200"/>
        </a:p>
      </dsp:txBody>
      <dsp:txXfrm>
        <a:off x="5554880" y="269469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8073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5174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18296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158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4226756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185D7-061F-4C4A-8DB4-F5FFD82DDD63}" type="datetimeFigureOut">
              <a:rPr lang="en-CA" smtClean="0"/>
              <a:t>2023-08-20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299558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185D7-061F-4C4A-8DB4-F5FFD82DDD63}" type="datetimeFigureOut">
              <a:rPr lang="en-CA" smtClean="0"/>
              <a:t>2023-08-20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08354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186669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33540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85D7-061F-4C4A-8DB4-F5FFD82DDD63}" type="datetimeFigureOut">
              <a:rPr lang="en-CA" smtClean="0"/>
              <a:t>2023-08-20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45158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185D7-061F-4C4A-8DB4-F5FFD82DDD63}" type="datetimeFigureOut">
              <a:rPr lang="en-CA" smtClean="0"/>
              <a:t>2023-08-20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16681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72024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185D7-061F-4C4A-8DB4-F5FFD82DDD63}" type="datetimeFigureOut">
              <a:rPr lang="en-CA" smtClean="0"/>
              <a:t>2023-08-20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265122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185D7-061F-4C4A-8DB4-F5FFD82DDD63}" type="datetimeFigureOut">
              <a:rPr lang="en-CA" smtClean="0"/>
              <a:t>2023-08-20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70210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185D7-061F-4C4A-8DB4-F5FFD82DDD63}" type="datetimeFigureOut">
              <a:rPr lang="en-CA" smtClean="0"/>
              <a:t>2023-08-20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7436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30132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185D7-061F-4C4A-8DB4-F5FFD82DDD63}" type="datetimeFigureOut">
              <a:rPr lang="en-CA" smtClean="0"/>
              <a:t>2023-08-20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9C60ED-766B-4D95-AB69-2A68F304C806}" type="slidenum">
              <a:rPr lang="en-CA" smtClean="0"/>
              <a:t>‹#›</a:t>
            </a:fld>
            <a:endParaRPr lang="en-CA"/>
          </a:p>
        </p:txBody>
      </p:sp>
    </p:spTree>
    <p:extLst>
      <p:ext uri="{BB962C8B-B14F-4D97-AF65-F5344CB8AC3E}">
        <p14:creationId xmlns:p14="http://schemas.microsoft.com/office/powerpoint/2010/main" val="14914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1185D7-061F-4C4A-8DB4-F5FFD82DDD63}" type="datetimeFigureOut">
              <a:rPr lang="en-CA" smtClean="0"/>
              <a:t>2023-08-20</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9C60ED-766B-4D95-AB69-2A68F304C806}" type="slidenum">
              <a:rPr lang="en-CA" smtClean="0"/>
              <a:t>‹#›</a:t>
            </a:fld>
            <a:endParaRPr lang="en-CA"/>
          </a:p>
        </p:txBody>
      </p:sp>
    </p:spTree>
    <p:extLst>
      <p:ext uri="{BB962C8B-B14F-4D97-AF65-F5344CB8AC3E}">
        <p14:creationId xmlns:p14="http://schemas.microsoft.com/office/powerpoint/2010/main" val="4160961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5069-B5AE-2D58-CDEB-D942D91EB6AF}"/>
              </a:ext>
            </a:extLst>
          </p:cNvPr>
          <p:cNvSpPr>
            <a:spLocks noGrp="1"/>
          </p:cNvSpPr>
          <p:nvPr>
            <p:ph type="ctrTitle"/>
          </p:nvPr>
        </p:nvSpPr>
        <p:spPr>
          <a:xfrm>
            <a:off x="153621" y="1879446"/>
            <a:ext cx="11884757" cy="2387600"/>
          </a:xfrm>
        </p:spPr>
        <p:txBody>
          <a:bodyPr>
            <a:normAutofit/>
          </a:bodyPr>
          <a:lstStyle/>
          <a:p>
            <a:r>
              <a:rPr lang="en-US" sz="4000" b="1" dirty="0">
                <a:effectLst/>
                <a:cs typeface="Times New Roman" panose="02020603050405020304" pitchFamily="18" charset="0"/>
              </a:rPr>
              <a:t>Customer Segmentation using RFM Analysis </a:t>
            </a:r>
            <a:br>
              <a:rPr lang="en-CA" sz="4000" b="1" dirty="0">
                <a:effectLst/>
                <a:cs typeface="Times New Roman" panose="02020603050405020304" pitchFamily="18" charset="0"/>
              </a:rPr>
            </a:br>
            <a:r>
              <a:rPr lang="en-US" sz="4000" b="1" dirty="0">
                <a:effectLst/>
                <a:cs typeface="Times New Roman" panose="02020603050405020304" pitchFamily="18" charset="0"/>
              </a:rPr>
              <a:t>and K-Means Clustering</a:t>
            </a:r>
            <a:br>
              <a:rPr lang="en-CA" sz="4000" b="1" dirty="0">
                <a:effectLst/>
                <a:cs typeface="Times New Roman" panose="02020603050405020304" pitchFamily="18" charset="0"/>
              </a:rPr>
            </a:br>
            <a:endParaRPr lang="en-CA" sz="4000" dirty="0"/>
          </a:p>
        </p:txBody>
      </p:sp>
      <p:sp>
        <p:nvSpPr>
          <p:cNvPr id="3" name="Subtitle 2">
            <a:extLst>
              <a:ext uri="{FF2B5EF4-FFF2-40B4-BE49-F238E27FC236}">
                <a16:creationId xmlns:a16="http://schemas.microsoft.com/office/drawing/2014/main" id="{8EAAE558-4EAF-4581-E80D-2D9A90486AB9}"/>
              </a:ext>
            </a:extLst>
          </p:cNvPr>
          <p:cNvSpPr>
            <a:spLocks noGrp="1"/>
          </p:cNvSpPr>
          <p:nvPr>
            <p:ph type="subTitle" idx="1"/>
          </p:nvPr>
        </p:nvSpPr>
        <p:spPr>
          <a:xfrm>
            <a:off x="383457" y="5289755"/>
            <a:ext cx="11501300" cy="1396180"/>
          </a:xfrm>
        </p:spPr>
        <p:txBody>
          <a:bodyPr>
            <a:normAutofit/>
          </a:bodyPr>
          <a:lstStyle/>
          <a:p>
            <a:pPr algn="just">
              <a:lnSpc>
                <a:spcPct val="100000"/>
              </a:lnSpc>
            </a:pPr>
            <a:r>
              <a:rPr lang="en-CA" sz="2000" i="1" dirty="0"/>
              <a:t>                                                                                                                                                                    By </a:t>
            </a:r>
          </a:p>
          <a:p>
            <a:pPr algn="r">
              <a:lnSpc>
                <a:spcPct val="100000"/>
              </a:lnSpc>
            </a:pPr>
            <a:r>
              <a:rPr lang="en-CA" sz="2000" i="1" dirty="0"/>
              <a:t>Ruchika Gupta</a:t>
            </a:r>
          </a:p>
          <a:p>
            <a:pPr algn="just">
              <a:lnSpc>
                <a:spcPct val="100000"/>
              </a:lnSpc>
            </a:pPr>
            <a:endParaRPr lang="en-CA" sz="2000" dirty="0"/>
          </a:p>
          <a:p>
            <a:endParaRPr lang="en-CA" dirty="0"/>
          </a:p>
        </p:txBody>
      </p:sp>
    </p:spTree>
    <p:extLst>
      <p:ext uri="{BB962C8B-B14F-4D97-AF65-F5344CB8AC3E}">
        <p14:creationId xmlns:p14="http://schemas.microsoft.com/office/powerpoint/2010/main" val="256818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6715538" y="167148"/>
            <a:ext cx="5024071" cy="924232"/>
          </a:xfrm>
        </p:spPr>
        <p:txBody>
          <a:bodyPr>
            <a:normAutofit/>
          </a:bodyPr>
          <a:lstStyle/>
          <a:p>
            <a:r>
              <a:rPr lang="en-US" sz="3000" dirty="0"/>
              <a:t>EDA – RFM Segments</a:t>
            </a:r>
            <a:endParaRPr lang="en-CA" sz="30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617110" y="1209368"/>
            <a:ext cx="5220929" cy="5594555"/>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Score each of R, F &amp; M on 1-4 scale, using quantile method.</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Recency Score – 1 : Purchased very recently.</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Frequency Score – 1 : Highest No of Invoices generated.</a:t>
            </a:r>
          </a:p>
          <a:p>
            <a:pPr lvl="1"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Best Monetary value Score – 1 : Highest Revenue</a:t>
            </a:r>
          </a:p>
          <a:p>
            <a:pPr lvl="1"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RFM segment is concatenation of three scores.</a:t>
            </a:r>
          </a:p>
          <a:p>
            <a:pPr algn="just"/>
            <a:r>
              <a:rPr lang="en-US" dirty="0">
                <a:latin typeface="Calibri" panose="020F0502020204030204" pitchFamily="34" charset="0"/>
                <a:ea typeface="Calibri" panose="020F0502020204030204" pitchFamily="34" charset="0"/>
                <a:cs typeface="Calibri" panose="020F0502020204030204" pitchFamily="34" charset="0"/>
              </a:rPr>
              <a:t>RFM score is sum of three individual scores.</a:t>
            </a:r>
          </a:p>
          <a:p>
            <a:endParaRPr lang="en-CA" dirty="0"/>
          </a:p>
        </p:txBody>
      </p:sp>
      <p:pic>
        <p:nvPicPr>
          <p:cNvPr id="5" name="Picture 4">
            <a:extLst>
              <a:ext uri="{FF2B5EF4-FFF2-40B4-BE49-F238E27FC236}">
                <a16:creationId xmlns:a16="http://schemas.microsoft.com/office/drawing/2014/main" id="{164560D9-32A5-0CF2-2C67-61B937AA00DE}"/>
              </a:ext>
            </a:extLst>
          </p:cNvPr>
          <p:cNvPicPr>
            <a:picLocks noChangeAspect="1"/>
          </p:cNvPicPr>
          <p:nvPr/>
        </p:nvPicPr>
        <p:blipFill rotWithShape="1">
          <a:blip r:embed="rId2"/>
          <a:srcRect b="28088"/>
          <a:stretch/>
        </p:blipFill>
        <p:spPr>
          <a:xfrm>
            <a:off x="118256" y="235967"/>
            <a:ext cx="6125228" cy="6351639"/>
          </a:xfrm>
          <a:prstGeom prst="rect">
            <a:avLst/>
          </a:prstGeom>
        </p:spPr>
      </p:pic>
    </p:spTree>
    <p:extLst>
      <p:ext uri="{BB962C8B-B14F-4D97-AF65-F5344CB8AC3E}">
        <p14:creationId xmlns:p14="http://schemas.microsoft.com/office/powerpoint/2010/main" val="306909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609600"/>
            <a:ext cx="10353761" cy="1326321"/>
          </a:xfrm>
        </p:spPr>
        <p:txBody>
          <a:bodyPr>
            <a:normAutofit/>
          </a:bodyPr>
          <a:lstStyle/>
          <a:p>
            <a:r>
              <a:rPr lang="en-US" dirty="0"/>
              <a:t>EDA – RFM Segments &amp; Business Strategy</a:t>
            </a:r>
            <a:endParaRPr lang="en-CA" dirty="0"/>
          </a:p>
        </p:txBody>
      </p:sp>
      <p:graphicFrame>
        <p:nvGraphicFramePr>
          <p:cNvPr id="7" name="Content Placeholder 2">
            <a:extLst>
              <a:ext uri="{FF2B5EF4-FFF2-40B4-BE49-F238E27FC236}">
                <a16:creationId xmlns:a16="http://schemas.microsoft.com/office/drawing/2014/main" id="{2BA79D96-D91A-7EBF-F500-F1798F310B8D}"/>
              </a:ext>
            </a:extLst>
          </p:cNvPr>
          <p:cNvGraphicFramePr>
            <a:graphicFrameLocks noGrp="1"/>
          </p:cNvGraphicFramePr>
          <p:nvPr>
            <p:ph idx="1"/>
            <p:extLst>
              <p:ext uri="{D42A27DB-BD31-4B8C-83A1-F6EECF244321}">
                <p14:modId xmlns:p14="http://schemas.microsoft.com/office/powerpoint/2010/main" val="4260628727"/>
              </p:ext>
            </p:extLst>
          </p:nvPr>
        </p:nvGraphicFramePr>
        <p:xfrm>
          <a:off x="913795" y="2096064"/>
          <a:ext cx="5016860" cy="3695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05D141B-7E71-D2BA-8085-D18D8AD907F9}"/>
              </a:ext>
            </a:extLst>
          </p:cNvPr>
          <p:cNvPicPr>
            <a:picLocks noChangeAspect="1"/>
          </p:cNvPicPr>
          <p:nvPr/>
        </p:nvPicPr>
        <p:blipFill>
          <a:blip r:embed="rId8"/>
          <a:stretch>
            <a:fillRect/>
          </a:stretch>
        </p:blipFill>
        <p:spPr>
          <a:xfrm>
            <a:off x="6428490" y="2310583"/>
            <a:ext cx="5102449" cy="3283973"/>
          </a:xfrm>
          <a:prstGeom prst="rect">
            <a:avLst/>
          </a:prstGeom>
        </p:spPr>
      </p:pic>
    </p:spTree>
    <p:extLst>
      <p:ext uri="{BB962C8B-B14F-4D97-AF65-F5344CB8AC3E}">
        <p14:creationId xmlns:p14="http://schemas.microsoft.com/office/powerpoint/2010/main" val="290069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403639"/>
            <a:ext cx="10353761" cy="1326321"/>
          </a:xfrm>
        </p:spPr>
        <p:txBody>
          <a:bodyPr/>
          <a:lstStyle/>
          <a:p>
            <a:r>
              <a:rPr lang="en-US" sz="3600" dirty="0"/>
              <a:t>RFM Segmentation – K-Mean Clustering</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3794" y="1830593"/>
            <a:ext cx="10353762" cy="4216246"/>
          </a:xfrm>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Steps: </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Check Skewness</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Remove skewness – log Transformation</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Outlier Treatment – Winsorizer (Capping Method: Gaussian)</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Find Optimal K – Elbow Curve Visualization Method</a:t>
            </a:r>
          </a:p>
          <a:p>
            <a:pPr lvl="1"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K- mean model building – Using RapidMiner</a:t>
            </a:r>
          </a:p>
          <a:p>
            <a:endParaRPr lang="en-CA" dirty="0"/>
          </a:p>
        </p:txBody>
      </p:sp>
    </p:spTree>
    <p:extLst>
      <p:ext uri="{BB962C8B-B14F-4D97-AF65-F5344CB8AC3E}">
        <p14:creationId xmlns:p14="http://schemas.microsoft.com/office/powerpoint/2010/main" val="57782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1002285" y="157316"/>
            <a:ext cx="10353761" cy="1130709"/>
          </a:xfrm>
        </p:spPr>
        <p:txBody>
          <a:bodyPr>
            <a:normAutofit/>
          </a:bodyPr>
          <a:lstStyle/>
          <a:p>
            <a:r>
              <a:rPr lang="en-US" sz="2400" dirty="0"/>
              <a:t>RFM Segmentation – Skewness Check and log Transformation</a:t>
            </a:r>
            <a:endParaRPr lang="en-CA" sz="24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8298426" y="1661652"/>
            <a:ext cx="3519947" cy="4650658"/>
          </a:xfrm>
        </p:spPr>
        <p:txBody>
          <a:bodyPr>
            <a:normAutofit/>
          </a:bodyPr>
          <a:lstStyle/>
          <a:p>
            <a:pPr marL="0" indent="0" algn="just">
              <a:buNone/>
            </a:pPr>
            <a:r>
              <a:rPr lang="en-US" sz="2000" dirty="0"/>
              <a:t>K-means gives the best result under the following conditions:</a:t>
            </a:r>
          </a:p>
          <a:p>
            <a:pPr marL="0" indent="0" algn="just">
              <a:buNone/>
            </a:pPr>
            <a:endParaRPr lang="en-US" sz="2000" dirty="0"/>
          </a:p>
          <a:p>
            <a:pPr algn="just"/>
            <a:r>
              <a:rPr lang="en-US" sz="2000" dirty="0"/>
              <a:t>Data’s distribution is not skewed.</a:t>
            </a:r>
          </a:p>
          <a:p>
            <a:pPr algn="just"/>
            <a:r>
              <a:rPr lang="en-US" sz="2000" dirty="0"/>
              <a:t>Data is standardized.</a:t>
            </a:r>
          </a:p>
          <a:p>
            <a:pPr algn="just"/>
            <a:r>
              <a:rPr lang="en-US" sz="2000" dirty="0"/>
              <a:t>Log Transformation works best on Right Skewed Data</a:t>
            </a:r>
          </a:p>
          <a:p>
            <a:pPr marL="0" indent="0">
              <a:buNone/>
            </a:pPr>
            <a:endParaRPr lang="en-CA" dirty="0"/>
          </a:p>
        </p:txBody>
      </p:sp>
      <p:sp>
        <p:nvSpPr>
          <p:cNvPr id="5" name="Rectangle 4">
            <a:extLst>
              <a:ext uri="{FF2B5EF4-FFF2-40B4-BE49-F238E27FC236}">
                <a16:creationId xmlns:a16="http://schemas.microsoft.com/office/drawing/2014/main" id="{80C0C2FC-08C5-D9A4-96E7-CC7610E6E8AB}"/>
              </a:ext>
            </a:extLst>
          </p:cNvPr>
          <p:cNvSpPr/>
          <p:nvPr/>
        </p:nvSpPr>
        <p:spPr>
          <a:xfrm>
            <a:off x="0" y="1327354"/>
            <a:ext cx="8042786" cy="5447072"/>
          </a:xfrm>
          <a:prstGeom prst="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97438683-DFC9-2D25-BDF2-A1CFAD9DA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9" y="1871751"/>
            <a:ext cx="3878822" cy="4764245"/>
          </a:xfrm>
          <a:prstGeom prst="rect">
            <a:avLst/>
          </a:prstGeom>
        </p:spPr>
      </p:pic>
      <p:pic>
        <p:nvPicPr>
          <p:cNvPr id="7" name="Picture 6">
            <a:extLst>
              <a:ext uri="{FF2B5EF4-FFF2-40B4-BE49-F238E27FC236}">
                <a16:creationId xmlns:a16="http://schemas.microsoft.com/office/drawing/2014/main" id="{66E1D48E-0CDC-5280-899A-7C966902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491" y="1871751"/>
            <a:ext cx="3991893" cy="4764245"/>
          </a:xfrm>
          <a:prstGeom prst="rect">
            <a:avLst/>
          </a:prstGeom>
        </p:spPr>
      </p:pic>
      <p:sp>
        <p:nvSpPr>
          <p:cNvPr id="8" name="Rectangle 7">
            <a:extLst>
              <a:ext uri="{FF2B5EF4-FFF2-40B4-BE49-F238E27FC236}">
                <a16:creationId xmlns:a16="http://schemas.microsoft.com/office/drawing/2014/main" id="{83313E5D-AA2C-DBD7-43A7-88D5099E4AC0}"/>
              </a:ext>
            </a:extLst>
          </p:cNvPr>
          <p:cNvSpPr/>
          <p:nvPr/>
        </p:nvSpPr>
        <p:spPr>
          <a:xfrm>
            <a:off x="1091096" y="1448389"/>
            <a:ext cx="1811215" cy="32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9" name="Rectangle 8">
            <a:extLst>
              <a:ext uri="{FF2B5EF4-FFF2-40B4-BE49-F238E27FC236}">
                <a16:creationId xmlns:a16="http://schemas.microsoft.com/office/drawing/2014/main" id="{BA847FB0-CA42-DC88-F717-0C61D46B31CC}"/>
              </a:ext>
            </a:extLst>
          </p:cNvPr>
          <p:cNvSpPr/>
          <p:nvPr/>
        </p:nvSpPr>
        <p:spPr>
          <a:xfrm>
            <a:off x="5080436" y="1460115"/>
            <a:ext cx="1811215" cy="32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spTree>
    <p:extLst>
      <p:ext uri="{BB962C8B-B14F-4D97-AF65-F5344CB8AC3E}">
        <p14:creationId xmlns:p14="http://schemas.microsoft.com/office/powerpoint/2010/main" val="312118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35137" y="167148"/>
            <a:ext cx="10353761" cy="1248697"/>
          </a:xfrm>
        </p:spPr>
        <p:txBody>
          <a:bodyPr>
            <a:normAutofit/>
          </a:bodyPr>
          <a:lstStyle/>
          <a:p>
            <a:r>
              <a:rPr lang="en-US" sz="3200" dirty="0"/>
              <a:t>Optimal K – Elbow Curve Visualization Method</a:t>
            </a:r>
            <a:endParaRPr lang="en-CA" sz="3200"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7443019" y="2096064"/>
            <a:ext cx="3824538" cy="3695136"/>
          </a:xfrm>
        </p:spPr>
        <p:txBody>
          <a:bodyPr/>
          <a:lstStyle/>
          <a:p>
            <a:pPr algn="just"/>
            <a:r>
              <a:rPr lang="en-US" sz="2000" dirty="0"/>
              <a:t>Among 2, 3, and 4, as point of inflection, 4 has been selected as optimal K.</a:t>
            </a:r>
          </a:p>
          <a:p>
            <a:pPr algn="just"/>
            <a:endParaRPr lang="en-US" sz="2000" dirty="0"/>
          </a:p>
          <a:p>
            <a:pPr algn="just"/>
            <a:r>
              <a:rPr lang="en-US" sz="2000" dirty="0"/>
              <a:t>3 being odd has been neglected and higher of 2, 4 is taken. </a:t>
            </a:r>
          </a:p>
          <a:p>
            <a:endParaRPr lang="en-CA" dirty="0"/>
          </a:p>
        </p:txBody>
      </p:sp>
      <p:pic>
        <p:nvPicPr>
          <p:cNvPr id="5" name="Picture 4">
            <a:extLst>
              <a:ext uri="{FF2B5EF4-FFF2-40B4-BE49-F238E27FC236}">
                <a16:creationId xmlns:a16="http://schemas.microsoft.com/office/drawing/2014/main" id="{6C329842-E5F7-A2A9-8FE1-A47D7E8FB599}"/>
              </a:ext>
            </a:extLst>
          </p:cNvPr>
          <p:cNvPicPr>
            <a:picLocks noChangeAspect="1"/>
          </p:cNvPicPr>
          <p:nvPr/>
        </p:nvPicPr>
        <p:blipFill>
          <a:blip r:embed="rId2"/>
          <a:stretch>
            <a:fillRect/>
          </a:stretch>
        </p:blipFill>
        <p:spPr>
          <a:xfrm>
            <a:off x="228303" y="1805595"/>
            <a:ext cx="6858594" cy="4280573"/>
          </a:xfrm>
          <a:prstGeom prst="rect">
            <a:avLst/>
          </a:prstGeom>
        </p:spPr>
      </p:pic>
    </p:spTree>
    <p:extLst>
      <p:ext uri="{BB962C8B-B14F-4D97-AF65-F5344CB8AC3E}">
        <p14:creationId xmlns:p14="http://schemas.microsoft.com/office/powerpoint/2010/main" val="297312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73742"/>
            <a:ext cx="10353761" cy="993058"/>
          </a:xfrm>
        </p:spPr>
        <p:txBody>
          <a:bodyPr>
            <a:normAutofit/>
          </a:bodyPr>
          <a:lstStyle/>
          <a:p>
            <a:r>
              <a:rPr lang="en-CA" sz="3200" dirty="0"/>
              <a:t>K-Means Clustering with RapidMiner</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8347587" y="988144"/>
            <a:ext cx="3559278" cy="5636586"/>
          </a:xfrm>
        </p:spPr>
        <p:txBody>
          <a:bodyPr/>
          <a:lstStyle/>
          <a:p>
            <a:r>
              <a:rPr lang="en-CA" dirty="0">
                <a:latin typeface="Calibri" panose="020F0502020204030204" pitchFamily="34" charset="0"/>
                <a:ea typeface="Calibri" panose="020F0502020204030204" pitchFamily="34" charset="0"/>
                <a:cs typeface="Calibri" panose="020F0502020204030204" pitchFamily="34" charset="0"/>
              </a:rPr>
              <a:t>Added scaled dataset using ReadExcel operator.</a:t>
            </a:r>
          </a:p>
          <a:p>
            <a:r>
              <a:rPr lang="en-CA" dirty="0">
                <a:latin typeface="Calibri" panose="020F0502020204030204" pitchFamily="34" charset="0"/>
                <a:ea typeface="Calibri" panose="020F0502020204030204" pitchFamily="34" charset="0"/>
                <a:cs typeface="Calibri" panose="020F0502020204030204" pitchFamily="34" charset="0"/>
              </a:rPr>
              <a:t>Applied K-means clustering with K = 4 (value from Elbow curve) and 50 iterations.</a:t>
            </a:r>
          </a:p>
          <a:p>
            <a:r>
              <a:rPr lang="en-CA" dirty="0">
                <a:latin typeface="Calibri" panose="020F0502020204030204" pitchFamily="34" charset="0"/>
                <a:ea typeface="Calibri" panose="020F0502020204030204" pitchFamily="34" charset="0"/>
                <a:cs typeface="Calibri" panose="020F0502020204030204" pitchFamily="34" charset="0"/>
              </a:rPr>
              <a:t>Generated attribute to segment the customers in different categories.</a:t>
            </a:r>
          </a:p>
          <a:p>
            <a:r>
              <a:rPr lang="en-CA" dirty="0">
                <a:latin typeface="Calibri" panose="020F0502020204030204" pitchFamily="34" charset="0"/>
                <a:ea typeface="Calibri" panose="020F0502020204030204" pitchFamily="34" charset="0"/>
                <a:cs typeface="Calibri" panose="020F0502020204030204" pitchFamily="34" charset="0"/>
              </a:rPr>
              <a:t>Aggregated and sorted the customer segments.</a:t>
            </a:r>
          </a:p>
          <a:p>
            <a:r>
              <a:rPr lang="en-CA" dirty="0">
                <a:latin typeface="Calibri" panose="020F0502020204030204" pitchFamily="34" charset="0"/>
                <a:ea typeface="Calibri" panose="020F0502020204030204" pitchFamily="34" charset="0"/>
                <a:cs typeface="Calibri" panose="020F0502020204030204" pitchFamily="34" charset="0"/>
              </a:rPr>
              <a:t>Received Output of Segmentation Excel format.</a:t>
            </a:r>
          </a:p>
        </p:txBody>
      </p:sp>
      <p:pic>
        <p:nvPicPr>
          <p:cNvPr id="11" name="Picture 10" descr="A computer screen shot of a diagram&#10;&#10;Description automatically generated">
            <a:extLst>
              <a:ext uri="{FF2B5EF4-FFF2-40B4-BE49-F238E27FC236}">
                <a16:creationId xmlns:a16="http://schemas.microsoft.com/office/drawing/2014/main" id="{5AA2EB09-C3E5-35ED-B85B-C54E1E6BE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93" y="960860"/>
            <a:ext cx="7954084" cy="5742526"/>
          </a:xfrm>
          <a:prstGeom prst="rect">
            <a:avLst/>
          </a:prstGeom>
        </p:spPr>
      </p:pic>
    </p:spTree>
    <p:extLst>
      <p:ext uri="{BB962C8B-B14F-4D97-AF65-F5344CB8AC3E}">
        <p14:creationId xmlns:p14="http://schemas.microsoft.com/office/powerpoint/2010/main" val="328507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98323"/>
            <a:ext cx="10353761" cy="658762"/>
          </a:xfrm>
        </p:spPr>
        <p:txBody>
          <a:bodyPr>
            <a:normAutofit/>
          </a:bodyPr>
          <a:lstStyle/>
          <a:p>
            <a:r>
              <a:rPr lang="en-CA" sz="2800" dirty="0"/>
              <a:t>Output of Customer Segmentation</a:t>
            </a:r>
          </a:p>
        </p:txBody>
      </p:sp>
      <p:pic>
        <p:nvPicPr>
          <p:cNvPr id="5" name="Picture 4">
            <a:extLst>
              <a:ext uri="{FF2B5EF4-FFF2-40B4-BE49-F238E27FC236}">
                <a16:creationId xmlns:a16="http://schemas.microsoft.com/office/drawing/2014/main" id="{756DDFA2-A3A9-F58F-411B-8207E76B4304}"/>
              </a:ext>
            </a:extLst>
          </p:cNvPr>
          <p:cNvPicPr>
            <a:picLocks noChangeAspect="1"/>
          </p:cNvPicPr>
          <p:nvPr/>
        </p:nvPicPr>
        <p:blipFill>
          <a:blip r:embed="rId2"/>
          <a:stretch>
            <a:fillRect/>
          </a:stretch>
        </p:blipFill>
        <p:spPr>
          <a:xfrm>
            <a:off x="481781" y="1159135"/>
            <a:ext cx="6779646" cy="5379317"/>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D4DB50C7-888C-3224-17BB-00F8DDA88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611" y="1159135"/>
            <a:ext cx="3284425" cy="2297642"/>
          </a:xfrm>
          <a:prstGeom prst="rect">
            <a:avLst/>
          </a:prstGeom>
        </p:spPr>
      </p:pic>
      <p:pic>
        <p:nvPicPr>
          <p:cNvPr id="11" name="Picture 10">
            <a:extLst>
              <a:ext uri="{FF2B5EF4-FFF2-40B4-BE49-F238E27FC236}">
                <a16:creationId xmlns:a16="http://schemas.microsoft.com/office/drawing/2014/main" id="{2187ED28-0B34-17A9-B091-F27957ED54DF}"/>
              </a:ext>
            </a:extLst>
          </p:cNvPr>
          <p:cNvPicPr>
            <a:picLocks noChangeAspect="1"/>
          </p:cNvPicPr>
          <p:nvPr/>
        </p:nvPicPr>
        <p:blipFill>
          <a:blip r:embed="rId4"/>
          <a:stretch>
            <a:fillRect/>
          </a:stretch>
        </p:blipFill>
        <p:spPr>
          <a:xfrm>
            <a:off x="7707612" y="3677264"/>
            <a:ext cx="3284425" cy="2741193"/>
          </a:xfrm>
          <a:prstGeom prst="rect">
            <a:avLst/>
          </a:prstGeom>
        </p:spPr>
      </p:pic>
    </p:spTree>
    <p:extLst>
      <p:ext uri="{BB962C8B-B14F-4D97-AF65-F5344CB8AC3E}">
        <p14:creationId xmlns:p14="http://schemas.microsoft.com/office/powerpoint/2010/main" val="50086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9119" y="0"/>
            <a:ext cx="10353761" cy="924232"/>
          </a:xfrm>
        </p:spPr>
        <p:txBody>
          <a:bodyPr>
            <a:normAutofit/>
          </a:bodyPr>
          <a:lstStyle/>
          <a:p>
            <a:r>
              <a:rPr lang="en-CA" sz="2800" dirty="0"/>
              <a:t>Cluster analysis and Business Insight</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017342" y="924232"/>
            <a:ext cx="5741828" cy="5702298"/>
          </a:xfrm>
        </p:spPr>
        <p:txBody>
          <a:bodyPr>
            <a:noAutofit/>
          </a:bodyPr>
          <a:lstStyle/>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Cluster Label 1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Customers with most recent purchase, High frequency, High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Best Customers</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Cluster Label 0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with highest value of Recency, i.e., least recent purchase, lowest frequency, lowest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Lost Customers</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Label 2 – </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Average Recency, New Customers, Average Monetary Value</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New joiners and the bulk lot.</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More data on first purchase date required to analyze further</a:t>
            </a:r>
          </a:p>
          <a:p>
            <a:pPr lvl="1" algn="just"/>
            <a:r>
              <a:rPr lang="en-US" sz="1600" dirty="0">
                <a:effectLst/>
                <a:latin typeface="Calibri" panose="020F0502020204030204" pitchFamily="34" charset="0"/>
                <a:ea typeface="Calibri" panose="020F0502020204030204" pitchFamily="34" charset="0"/>
                <a:cs typeface="Calibri" panose="020F0502020204030204" pitchFamily="34" charset="0"/>
              </a:rPr>
              <a:t>Need strategy for converting from Label2 to Label1</a:t>
            </a:r>
          </a:p>
          <a:p>
            <a:pPr algn="just"/>
            <a:r>
              <a:rPr lang="en-US" sz="1600" dirty="0">
                <a:effectLst/>
                <a:latin typeface="Calibri" panose="020F0502020204030204" pitchFamily="34" charset="0"/>
                <a:ea typeface="Calibri" panose="020F0502020204030204" pitchFamily="34" charset="0"/>
                <a:cs typeface="Calibri" panose="020F0502020204030204" pitchFamily="34" charset="0"/>
              </a:rPr>
              <a:t>Customer Label 3 – Loyal Customers</a:t>
            </a:r>
          </a:p>
          <a:p>
            <a:endParaRPr lang="en-CA"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0DE83C7-E9DF-F71C-F3BD-A482E8F17238}"/>
              </a:ext>
            </a:extLst>
          </p:cNvPr>
          <p:cNvPicPr>
            <a:picLocks noChangeAspect="1"/>
          </p:cNvPicPr>
          <p:nvPr/>
        </p:nvPicPr>
        <p:blipFill>
          <a:blip r:embed="rId2"/>
          <a:stretch>
            <a:fillRect/>
          </a:stretch>
        </p:blipFill>
        <p:spPr>
          <a:xfrm>
            <a:off x="444489" y="4823022"/>
            <a:ext cx="5078398" cy="1803508"/>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63B7AC18-7EB4-9127-BFA6-9EEC42FBA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20" y="993059"/>
            <a:ext cx="5651511" cy="3588773"/>
          </a:xfrm>
          <a:prstGeom prst="rect">
            <a:avLst/>
          </a:prstGeom>
        </p:spPr>
      </p:pic>
    </p:spTree>
    <p:extLst>
      <p:ext uri="{BB962C8B-B14F-4D97-AF65-F5344CB8AC3E}">
        <p14:creationId xmlns:p14="http://schemas.microsoft.com/office/powerpoint/2010/main" val="424907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167149"/>
            <a:ext cx="10353761" cy="934065"/>
          </a:xfrm>
        </p:spPr>
        <p:txBody>
          <a:bodyPr>
            <a:normAutofit/>
          </a:bodyPr>
          <a:lstStyle/>
          <a:p>
            <a:r>
              <a:rPr lang="en-CA" sz="2800" dirty="0"/>
              <a:t>Visualizations with Tableau</a:t>
            </a:r>
          </a:p>
        </p:txBody>
      </p:sp>
      <p:pic>
        <p:nvPicPr>
          <p:cNvPr id="5" name="Picture 4" descr="A colorful circle with text&#10;&#10;Description automatically generated">
            <a:extLst>
              <a:ext uri="{FF2B5EF4-FFF2-40B4-BE49-F238E27FC236}">
                <a16:creationId xmlns:a16="http://schemas.microsoft.com/office/drawing/2014/main" id="{FD2B678B-F84C-ACD8-85A3-A8A67785F7FD}"/>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1775" t="1957" r="16886" b="1563"/>
          <a:stretch/>
        </p:blipFill>
        <p:spPr>
          <a:xfrm>
            <a:off x="0" y="1327354"/>
            <a:ext cx="7678994" cy="5004619"/>
          </a:xfrm>
          <a:prstGeom prst="rect">
            <a:avLst/>
          </a:prstGeom>
          <a:ln>
            <a:noFill/>
          </a:ln>
        </p:spPr>
      </p:pic>
      <p:pic>
        <p:nvPicPr>
          <p:cNvPr id="7" name="Picture 6" descr="A diagram of a customer segmentation&#10;&#10;Description automatically generated">
            <a:extLst>
              <a:ext uri="{FF2B5EF4-FFF2-40B4-BE49-F238E27FC236}">
                <a16:creationId xmlns:a16="http://schemas.microsoft.com/office/drawing/2014/main" id="{6865E9BD-1E04-B1FB-529A-5D364CDEBBC3}"/>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25324" r="25725" b="1802"/>
          <a:stretch/>
        </p:blipFill>
        <p:spPr>
          <a:xfrm>
            <a:off x="6689285" y="1327359"/>
            <a:ext cx="5502715" cy="5004619"/>
          </a:xfrm>
          <a:prstGeom prst="rect">
            <a:avLst/>
          </a:prstGeom>
        </p:spPr>
      </p:pic>
    </p:spTree>
    <p:extLst>
      <p:ext uri="{BB962C8B-B14F-4D97-AF65-F5344CB8AC3E}">
        <p14:creationId xmlns:p14="http://schemas.microsoft.com/office/powerpoint/2010/main" val="109896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68827"/>
            <a:ext cx="10353761" cy="904568"/>
          </a:xfrm>
        </p:spPr>
        <p:txBody>
          <a:bodyPr>
            <a:normAutofit/>
          </a:bodyPr>
          <a:lstStyle/>
          <a:p>
            <a:r>
              <a:rPr lang="en-CA" sz="3200" dirty="0"/>
              <a:t>Business Suggestions</a:t>
            </a:r>
          </a:p>
        </p:txBody>
      </p:sp>
      <p:graphicFrame>
        <p:nvGraphicFramePr>
          <p:cNvPr id="4" name="Table 6">
            <a:extLst>
              <a:ext uri="{FF2B5EF4-FFF2-40B4-BE49-F238E27FC236}">
                <a16:creationId xmlns:a16="http://schemas.microsoft.com/office/drawing/2014/main" id="{043B5D21-D628-FEFB-E670-5E5DE7CD37AC}"/>
              </a:ext>
            </a:extLst>
          </p:cNvPr>
          <p:cNvGraphicFramePr>
            <a:graphicFrameLocks/>
          </p:cNvGraphicFramePr>
          <p:nvPr>
            <p:extLst>
              <p:ext uri="{D42A27DB-BD31-4B8C-83A1-F6EECF244321}">
                <p14:modId xmlns:p14="http://schemas.microsoft.com/office/powerpoint/2010/main" val="3674111432"/>
              </p:ext>
            </p:extLst>
          </p:nvPr>
        </p:nvGraphicFramePr>
        <p:xfrm>
          <a:off x="816077" y="973394"/>
          <a:ext cx="10823472" cy="5565057"/>
        </p:xfrm>
        <a:graphic>
          <a:graphicData uri="http://schemas.openxmlformats.org/drawingml/2006/table">
            <a:tbl>
              <a:tblPr firstRow="1" bandRow="1">
                <a:tableStyleId>{5C22544A-7EE6-4342-B048-85BDC9FD1C3A}</a:tableStyleId>
              </a:tblPr>
              <a:tblGrid>
                <a:gridCol w="1883635">
                  <a:extLst>
                    <a:ext uri="{9D8B030D-6E8A-4147-A177-3AD203B41FA5}">
                      <a16:colId xmlns:a16="http://schemas.microsoft.com/office/drawing/2014/main" val="2531053482"/>
                    </a:ext>
                  </a:extLst>
                </a:gridCol>
                <a:gridCol w="1104377">
                  <a:extLst>
                    <a:ext uri="{9D8B030D-6E8A-4147-A177-3AD203B41FA5}">
                      <a16:colId xmlns:a16="http://schemas.microsoft.com/office/drawing/2014/main" val="1696725466"/>
                    </a:ext>
                  </a:extLst>
                </a:gridCol>
                <a:gridCol w="3966097">
                  <a:extLst>
                    <a:ext uri="{9D8B030D-6E8A-4147-A177-3AD203B41FA5}">
                      <a16:colId xmlns:a16="http://schemas.microsoft.com/office/drawing/2014/main" val="130044202"/>
                    </a:ext>
                  </a:extLst>
                </a:gridCol>
                <a:gridCol w="3869363">
                  <a:extLst>
                    <a:ext uri="{9D8B030D-6E8A-4147-A177-3AD203B41FA5}">
                      <a16:colId xmlns:a16="http://schemas.microsoft.com/office/drawing/2014/main" val="1864592602"/>
                    </a:ext>
                  </a:extLst>
                </a:gridCol>
              </a:tblGrid>
              <a:tr h="501571">
                <a:tc>
                  <a:txBody>
                    <a:bodyPr/>
                    <a:lstStyle/>
                    <a:p>
                      <a:pPr algn="ctr"/>
                      <a:r>
                        <a:rPr lang="en-IN" sz="1400" b="1" dirty="0">
                          <a:latin typeface="charter"/>
                        </a:rPr>
                        <a:t>Cluster Type</a:t>
                      </a:r>
                    </a:p>
                  </a:txBody>
                  <a:tcPr>
                    <a:solidFill>
                      <a:schemeClr val="accent1">
                        <a:lumMod val="50000"/>
                      </a:schemeClr>
                    </a:solidFill>
                  </a:tcPr>
                </a:tc>
                <a:tc>
                  <a:txBody>
                    <a:bodyPr/>
                    <a:lstStyle/>
                    <a:p>
                      <a:pPr algn="ctr"/>
                      <a:r>
                        <a:rPr lang="en-IN" sz="1200" b="1" dirty="0">
                          <a:latin typeface="charter"/>
                        </a:rPr>
                        <a:t>Count</a:t>
                      </a:r>
                    </a:p>
                  </a:txBody>
                  <a:tcPr>
                    <a:solidFill>
                      <a:schemeClr val="accent1">
                        <a:lumMod val="50000"/>
                      </a:schemeClr>
                    </a:solidFill>
                  </a:tcPr>
                </a:tc>
                <a:tc>
                  <a:txBody>
                    <a:bodyPr/>
                    <a:lstStyle/>
                    <a:p>
                      <a:pPr algn="ctr"/>
                      <a:r>
                        <a:rPr lang="en-IN" sz="1400" b="1" dirty="0">
                          <a:latin typeface="charter"/>
                        </a:rPr>
                        <a:t>RFM Characteristic</a:t>
                      </a:r>
                    </a:p>
                  </a:txBody>
                  <a:tcPr>
                    <a:solidFill>
                      <a:schemeClr val="accent1">
                        <a:lumMod val="50000"/>
                      </a:schemeClr>
                    </a:solidFill>
                  </a:tcPr>
                </a:tc>
                <a:tc>
                  <a:txBody>
                    <a:bodyPr/>
                    <a:lstStyle/>
                    <a:p>
                      <a:pPr algn="ctr"/>
                      <a:r>
                        <a:rPr lang="en-IN" sz="1400" b="1" dirty="0">
                          <a:latin typeface="charter"/>
                        </a:rPr>
                        <a:t>Strategy</a:t>
                      </a:r>
                    </a:p>
                  </a:txBody>
                  <a:tcPr>
                    <a:solidFill>
                      <a:schemeClr val="accent1">
                        <a:lumMod val="50000"/>
                      </a:schemeClr>
                    </a:solidFill>
                  </a:tcPr>
                </a:tc>
                <a:extLst>
                  <a:ext uri="{0D108BD9-81ED-4DB2-BD59-A6C34878D82A}">
                    <a16:rowId xmlns:a16="http://schemas.microsoft.com/office/drawing/2014/main" val="3540984959"/>
                  </a:ext>
                </a:extLst>
              </a:tr>
              <a:tr h="1218103">
                <a:tc>
                  <a:txBody>
                    <a:bodyPr/>
                    <a:lstStyle/>
                    <a:p>
                      <a:r>
                        <a:rPr lang="en-IN" sz="1400" dirty="0">
                          <a:solidFill>
                            <a:schemeClr val="tx1"/>
                          </a:solidFill>
                          <a:latin typeface="charter"/>
                        </a:rPr>
                        <a:t>Best Customer</a:t>
                      </a:r>
                    </a:p>
                  </a:txBody>
                  <a:tcPr>
                    <a:noFill/>
                  </a:tcPr>
                </a:tc>
                <a:tc>
                  <a:txBody>
                    <a:bodyPr/>
                    <a:lstStyle/>
                    <a:p>
                      <a:r>
                        <a:rPr lang="en-IN" sz="1400" dirty="0">
                          <a:solidFill>
                            <a:schemeClr val="tx1"/>
                          </a:solidFill>
                          <a:latin typeface="charter"/>
                        </a:rPr>
                        <a:t>994</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Dream customers, bought recently, buys frequently and buys big. Create positive word of mouth for brand amongst their circle.</a:t>
                      </a:r>
                      <a:endParaRPr lang="en-IN" sz="1200" dirty="0">
                        <a:solidFill>
                          <a:schemeClr val="tx1"/>
                        </a:solidFill>
                        <a:latin typeface="charter"/>
                        <a:cs typeface="Calibri" panose="020F0502020204030204" pitchFamily="34" charset="0"/>
                      </a:endParaRPr>
                    </a:p>
                  </a:txBody>
                  <a:tcPr>
                    <a:noFill/>
                  </a:tcPr>
                </a:tc>
                <a:tc>
                  <a:txBody>
                    <a:bodyPr/>
                    <a:lstStyle/>
                    <a:p>
                      <a:r>
                        <a:rPr lang="en-US" sz="1200" b="0" i="0" kern="1200" dirty="0">
                          <a:solidFill>
                            <a:schemeClr val="tx1"/>
                          </a:solidFill>
                          <a:effectLst/>
                          <a:latin typeface="charter"/>
                          <a:ea typeface="+mn-ea"/>
                          <a:cs typeface="+mn-cs"/>
                        </a:rPr>
                        <a:t>They can become early adopters for new products and will help in promoting the brand.</a:t>
                      </a:r>
                      <a:endParaRPr lang="en-IN" sz="1200" dirty="0">
                        <a:solidFill>
                          <a:schemeClr val="tx1"/>
                        </a:solidFill>
                        <a:latin typeface="charter"/>
                        <a:cs typeface="Calibri" panose="020F0502020204030204" pitchFamily="34" charset="0"/>
                      </a:endParaRPr>
                    </a:p>
                  </a:txBody>
                  <a:tcPr>
                    <a:noFill/>
                  </a:tcPr>
                </a:tc>
                <a:extLst>
                  <a:ext uri="{0D108BD9-81ED-4DB2-BD59-A6C34878D82A}">
                    <a16:rowId xmlns:a16="http://schemas.microsoft.com/office/drawing/2014/main" val="2271592634"/>
                  </a:ext>
                </a:extLst>
              </a:tr>
              <a:tr h="1218103">
                <a:tc>
                  <a:txBody>
                    <a:bodyPr/>
                    <a:lstStyle/>
                    <a:p>
                      <a:r>
                        <a:rPr lang="en-IN" sz="1400">
                          <a:solidFill>
                            <a:schemeClr val="tx1"/>
                          </a:solidFill>
                          <a:latin typeface="charter"/>
                        </a:rPr>
                        <a:t>New Joiners</a:t>
                      </a:r>
                      <a:endParaRPr lang="en-IN" sz="1400" dirty="0">
                        <a:solidFill>
                          <a:schemeClr val="tx1"/>
                        </a:solidFill>
                        <a:latin typeface="charter"/>
                      </a:endParaRPr>
                    </a:p>
                  </a:txBody>
                  <a:tcPr>
                    <a:noFill/>
                  </a:tcPr>
                </a:tc>
                <a:tc>
                  <a:txBody>
                    <a:bodyPr/>
                    <a:lstStyle/>
                    <a:p>
                      <a:r>
                        <a:rPr lang="en-IN" sz="1400" dirty="0">
                          <a:solidFill>
                            <a:schemeClr val="tx1"/>
                          </a:solidFill>
                          <a:latin typeface="charter"/>
                        </a:rPr>
                        <a:t>468</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Recent Visitors but frequency might be low because they are new customers. Highest bulk and average monetary value, as they might be still in trial phase</a:t>
                      </a:r>
                      <a:endParaRPr lang="en-IN" sz="1200" dirty="0">
                        <a:solidFill>
                          <a:schemeClr val="tx1"/>
                        </a:solidFill>
                        <a:latin typeface="charter"/>
                        <a:cs typeface="Calibri" panose="020F0502020204030204" pitchFamily="34" charset="0"/>
                      </a:endParaRPr>
                    </a:p>
                  </a:txBody>
                  <a:tcPr>
                    <a:noFill/>
                  </a:tcPr>
                </a:tc>
                <a:tc>
                  <a:txBody>
                    <a:bodyPr/>
                    <a:lstStyle/>
                    <a:p>
                      <a:r>
                        <a:rPr lang="en-US" sz="1200" b="0" i="0" kern="1200" dirty="0">
                          <a:solidFill>
                            <a:schemeClr val="tx1"/>
                          </a:solidFill>
                          <a:effectLst/>
                          <a:latin typeface="charter"/>
                          <a:ea typeface="+mn-ea"/>
                          <a:cs typeface="+mn-cs"/>
                        </a:rPr>
                        <a:t>Offer membership or loyalty programs on high value items or recommend related products to upsell them</a:t>
                      </a:r>
                      <a:r>
                        <a:rPr lang="en-IN" sz="1200" dirty="0">
                          <a:solidFill>
                            <a:schemeClr val="tx1"/>
                          </a:solidFill>
                          <a:latin typeface="charter"/>
                        </a:rPr>
                        <a:t>.</a:t>
                      </a:r>
                    </a:p>
                  </a:txBody>
                  <a:tcPr>
                    <a:noFill/>
                  </a:tcPr>
                </a:tc>
                <a:extLst>
                  <a:ext uri="{0D108BD9-81ED-4DB2-BD59-A6C34878D82A}">
                    <a16:rowId xmlns:a16="http://schemas.microsoft.com/office/drawing/2014/main" val="3639646724"/>
                  </a:ext>
                </a:extLst>
              </a:tr>
              <a:tr h="1409177">
                <a:tc>
                  <a:txBody>
                    <a:bodyPr/>
                    <a:lstStyle/>
                    <a:p>
                      <a:r>
                        <a:rPr lang="en-IN" sz="1400" dirty="0">
                          <a:solidFill>
                            <a:schemeClr val="tx1"/>
                          </a:solidFill>
                          <a:latin typeface="charter"/>
                        </a:rPr>
                        <a:t>Loyal Customer</a:t>
                      </a:r>
                    </a:p>
                  </a:txBody>
                  <a:tcPr>
                    <a:noFill/>
                  </a:tcPr>
                </a:tc>
                <a:tc>
                  <a:txBody>
                    <a:bodyPr/>
                    <a:lstStyle/>
                    <a:p>
                      <a:r>
                        <a:rPr lang="en-IN" sz="1400" dirty="0">
                          <a:solidFill>
                            <a:schemeClr val="tx1"/>
                          </a:solidFill>
                          <a:latin typeface="charter"/>
                        </a:rPr>
                        <a:t>1526</a:t>
                      </a:r>
                    </a:p>
                  </a:txBody>
                  <a:tcPr>
                    <a:noFill/>
                  </a:tcPr>
                </a:tc>
                <a:tc>
                  <a:txBody>
                    <a:bodyPr/>
                    <a:lstStyle/>
                    <a:p>
                      <a:r>
                        <a:rPr lang="en-US" sz="1200" b="0" i="0" kern="1200" dirty="0">
                          <a:solidFill>
                            <a:schemeClr val="tx1"/>
                          </a:solidFill>
                          <a:effectLst/>
                          <a:latin typeface="charter"/>
                          <a:ea typeface="+mn-ea"/>
                          <a:cs typeface="Calibri" panose="020F0502020204030204" pitchFamily="34" charset="0"/>
                        </a:rPr>
                        <a:t>This segment is the bread and butter for the business as it consist of customers those have clear and positive view of the brand.</a:t>
                      </a:r>
                      <a:endParaRPr lang="en-IN" sz="1200" dirty="0">
                        <a:solidFill>
                          <a:schemeClr val="tx1"/>
                        </a:solidFill>
                        <a:latin typeface="charter"/>
                        <a:cs typeface="Calibri" panose="020F0502020204030204" pitchFamily="34" charset="0"/>
                      </a:endParaRPr>
                    </a:p>
                  </a:txBody>
                  <a:tcPr>
                    <a:noFill/>
                  </a:tcPr>
                </a:tc>
                <a:tc>
                  <a:txBody>
                    <a:bodyPr/>
                    <a:lstStyle/>
                    <a:p>
                      <a:r>
                        <a:rPr lang="en-IN" sz="1200" dirty="0">
                          <a:solidFill>
                            <a:schemeClr val="tx1"/>
                          </a:solidFill>
                          <a:latin typeface="charter"/>
                        </a:rPr>
                        <a:t>Emphasize customer relationship management to strengthen the engagement.</a:t>
                      </a:r>
                    </a:p>
                  </a:txBody>
                  <a:tcPr>
                    <a:noFill/>
                  </a:tcPr>
                </a:tc>
                <a:extLst>
                  <a:ext uri="{0D108BD9-81ED-4DB2-BD59-A6C34878D82A}">
                    <a16:rowId xmlns:a16="http://schemas.microsoft.com/office/drawing/2014/main" val="1816188302"/>
                  </a:ext>
                </a:extLst>
              </a:tr>
              <a:tr h="1218103">
                <a:tc>
                  <a:txBody>
                    <a:bodyPr/>
                    <a:lstStyle/>
                    <a:p>
                      <a:r>
                        <a:rPr lang="en-IN" sz="1400" dirty="0">
                          <a:solidFill>
                            <a:schemeClr val="tx1"/>
                          </a:solidFill>
                          <a:latin typeface="charter"/>
                        </a:rPr>
                        <a:t>Lost Customers</a:t>
                      </a:r>
                    </a:p>
                  </a:txBody>
                  <a:tcPr>
                    <a:noFill/>
                  </a:tcPr>
                </a:tc>
                <a:tc>
                  <a:txBody>
                    <a:bodyPr/>
                    <a:lstStyle/>
                    <a:p>
                      <a:r>
                        <a:rPr lang="en-IN" sz="1400" dirty="0">
                          <a:solidFill>
                            <a:schemeClr val="tx1"/>
                          </a:solidFill>
                          <a:latin typeface="charter"/>
                        </a:rPr>
                        <a:t>1336</a:t>
                      </a:r>
                    </a:p>
                  </a:txBody>
                  <a:tcPr>
                    <a:noFill/>
                  </a:tcPr>
                </a:tc>
                <a:tc>
                  <a:txBody>
                    <a:bodyPr/>
                    <a:lstStyle/>
                    <a:p>
                      <a:r>
                        <a:rPr lang="en-US" sz="1200" b="0" i="0" kern="1200" dirty="0">
                          <a:solidFill>
                            <a:schemeClr val="tx1"/>
                          </a:solidFill>
                          <a:effectLst/>
                          <a:latin typeface="charter"/>
                          <a:ea typeface="+mn-ea"/>
                          <a:cs typeface="+mn-cs"/>
                        </a:rPr>
                        <a:t>Poorest performers of our RFM model. They might have gone with our competitors for now. </a:t>
                      </a:r>
                      <a:endParaRPr lang="en-IN" sz="1200" dirty="0">
                        <a:solidFill>
                          <a:schemeClr val="tx1"/>
                        </a:solidFill>
                        <a:latin typeface="charter"/>
                      </a:endParaRPr>
                    </a:p>
                  </a:txBody>
                  <a:tcPr>
                    <a:noFill/>
                  </a:tcPr>
                </a:tc>
                <a:tc>
                  <a:txBody>
                    <a:bodyPr/>
                    <a:lstStyle/>
                    <a:p>
                      <a:r>
                        <a:rPr lang="en-IN" sz="1200" dirty="0">
                          <a:solidFill>
                            <a:schemeClr val="tx1"/>
                          </a:solidFill>
                          <a:latin typeface="charter"/>
                        </a:rPr>
                        <a:t>Survey to be done on reason of being churned. </a:t>
                      </a:r>
                      <a:r>
                        <a:rPr lang="en-US" sz="1200" b="0" i="0" kern="1200" dirty="0">
                          <a:solidFill>
                            <a:schemeClr val="tx1"/>
                          </a:solidFill>
                          <a:effectLst/>
                          <a:latin typeface="charter"/>
                          <a:ea typeface="+mn-ea"/>
                          <a:cs typeface="+mn-cs"/>
                        </a:rPr>
                        <a:t>They require a different activation strategy to win them back.</a:t>
                      </a:r>
                      <a:endParaRPr lang="en-IN" sz="1200" dirty="0">
                        <a:solidFill>
                          <a:schemeClr val="tx1"/>
                        </a:solidFill>
                        <a:latin typeface="charter"/>
                      </a:endParaRPr>
                    </a:p>
                  </a:txBody>
                  <a:tcPr>
                    <a:noFill/>
                  </a:tcPr>
                </a:tc>
                <a:extLst>
                  <a:ext uri="{0D108BD9-81ED-4DB2-BD59-A6C34878D82A}">
                    <a16:rowId xmlns:a16="http://schemas.microsoft.com/office/drawing/2014/main" val="3570635449"/>
                  </a:ext>
                </a:extLst>
              </a:tr>
            </a:tbl>
          </a:graphicData>
        </a:graphic>
      </p:graphicFrame>
    </p:spTree>
    <p:extLst>
      <p:ext uri="{BB962C8B-B14F-4D97-AF65-F5344CB8AC3E}">
        <p14:creationId xmlns:p14="http://schemas.microsoft.com/office/powerpoint/2010/main" val="239934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p:txBody>
          <a:bodyPr/>
          <a:lstStyle/>
          <a:p>
            <a:pPr algn="l"/>
            <a:r>
              <a:rPr lang="en-CA" dirty="0"/>
              <a:t>Agenda</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p:txBody>
          <a:bodyPr/>
          <a:lstStyle/>
          <a:p>
            <a:pPr>
              <a:buFont typeface="Wingdings" panose="05000000000000000000" pitchFamily="2" charset="2"/>
              <a:buChar char="Ø"/>
            </a:pPr>
            <a:r>
              <a:rPr lang="en-US" dirty="0"/>
              <a:t>Problem and Objective</a:t>
            </a:r>
          </a:p>
          <a:p>
            <a:pPr>
              <a:buFont typeface="Wingdings" panose="05000000000000000000" pitchFamily="2" charset="2"/>
              <a:buChar char="Ø"/>
            </a:pPr>
            <a:r>
              <a:rPr lang="en-US" dirty="0"/>
              <a:t>Technical Approach</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EDA - RFM Analysis</a:t>
            </a:r>
          </a:p>
          <a:p>
            <a:pPr>
              <a:buFont typeface="Wingdings" panose="05000000000000000000" pitchFamily="2" charset="2"/>
              <a:buChar char="Ø"/>
            </a:pPr>
            <a:r>
              <a:rPr lang="en-US" dirty="0"/>
              <a:t>K-Means Clustering</a:t>
            </a:r>
          </a:p>
          <a:p>
            <a:pPr>
              <a:buFont typeface="Wingdings" panose="05000000000000000000" pitchFamily="2" charset="2"/>
              <a:buChar char="Ø"/>
            </a:pPr>
            <a:r>
              <a:rPr lang="en-US" dirty="0"/>
              <a:t>Outcome &amp; Business Suggestions</a:t>
            </a:r>
          </a:p>
        </p:txBody>
      </p:sp>
    </p:spTree>
    <p:extLst>
      <p:ext uri="{BB962C8B-B14F-4D97-AF65-F5344CB8AC3E}">
        <p14:creationId xmlns:p14="http://schemas.microsoft.com/office/powerpoint/2010/main" val="95298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6" y="216310"/>
            <a:ext cx="10353761" cy="1326321"/>
          </a:xfrm>
        </p:spPr>
        <p:txBody>
          <a:bodyPr/>
          <a:lstStyle/>
          <a:p>
            <a:r>
              <a:rPr lang="en-CA" dirty="0"/>
              <a:t>Closing notes</a:t>
            </a:r>
          </a:p>
        </p:txBody>
      </p:sp>
      <p:graphicFrame>
        <p:nvGraphicFramePr>
          <p:cNvPr id="24" name="Content Placeholder 2">
            <a:extLst>
              <a:ext uri="{FF2B5EF4-FFF2-40B4-BE49-F238E27FC236}">
                <a16:creationId xmlns:a16="http://schemas.microsoft.com/office/drawing/2014/main" id="{5076C126-CFAC-3B42-9060-9F4616FBFEDF}"/>
              </a:ext>
            </a:extLst>
          </p:cNvPr>
          <p:cNvGraphicFramePr>
            <a:graphicFrameLocks noGrp="1"/>
          </p:cNvGraphicFramePr>
          <p:nvPr>
            <p:ph idx="1"/>
            <p:extLst>
              <p:ext uri="{D42A27DB-BD31-4B8C-83A1-F6EECF244321}">
                <p14:modId xmlns:p14="http://schemas.microsoft.com/office/powerpoint/2010/main" val="1979866436"/>
              </p:ext>
            </p:extLst>
          </p:nvPr>
        </p:nvGraphicFramePr>
        <p:xfrm>
          <a:off x="913795" y="1542631"/>
          <a:ext cx="10353762" cy="424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6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p:txBody>
          <a:bodyPr/>
          <a:lstStyle/>
          <a:p>
            <a:r>
              <a:rPr lang="en-CA"/>
              <a:t>Thank You</a:t>
            </a:r>
            <a:endParaRPr lang="en-CA" dirty="0"/>
          </a:p>
        </p:txBody>
      </p:sp>
      <p:graphicFrame>
        <p:nvGraphicFramePr>
          <p:cNvPr id="22" name="Content Placeholder 2">
            <a:extLst>
              <a:ext uri="{FF2B5EF4-FFF2-40B4-BE49-F238E27FC236}">
                <a16:creationId xmlns:a16="http://schemas.microsoft.com/office/drawing/2014/main" id="{4D0A86E5-A1A0-C936-B8DA-D21CCAB66263}"/>
              </a:ext>
            </a:extLst>
          </p:cNvPr>
          <p:cNvGraphicFramePr>
            <a:graphicFrameLocks noGrp="1"/>
          </p:cNvGraphicFramePr>
          <p:nvPr>
            <p:ph idx="1"/>
          </p:nvPr>
        </p:nvGraphicFramePr>
        <p:xfrm>
          <a:off x="913795" y="2096064"/>
          <a:ext cx="10353762"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4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6" y="226142"/>
            <a:ext cx="10353761" cy="1326321"/>
          </a:xfrm>
        </p:spPr>
        <p:txBody>
          <a:bodyPr/>
          <a:lstStyle/>
          <a:p>
            <a:r>
              <a:rPr lang="en-CA" dirty="0"/>
              <a:t>Problem Statement</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3795" y="1710813"/>
            <a:ext cx="10353762" cy="4522839"/>
          </a:xfrm>
        </p:spPr>
        <p:txBody>
          <a:bodyPr>
            <a:normAutofit/>
          </a:bodyPr>
          <a:lstStyle/>
          <a:p>
            <a:r>
              <a:rPr lang="en-US" dirty="0">
                <a:effectLst/>
                <a:latin typeface="Calibri" panose="020F0502020204030204" pitchFamily="34" charset="0"/>
                <a:ea typeface="Times New Roman" panose="02020603050405020304" pitchFamily="18" charset="0"/>
              </a:rPr>
              <a:t>The primary purpose of this project is to perform customer segmentation utilizing the RFM (Recency, Frequency, Monetary) approach. The project aims to analyze customer transaction data and categorize customers into distinct segments based on their purchase behaviors and interactions with the business.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 with following information is given for the purpose:</a:t>
            </a:r>
          </a:p>
          <a:p>
            <a:pPr lvl="1"/>
            <a:r>
              <a:rPr lang="en-US" b="1" dirty="0">
                <a:latin typeface="Arial" panose="020B0604020202020204" pitchFamily="34" charset="0"/>
                <a:cs typeface="Arial" panose="020B0604020202020204" pitchFamily="34" charset="0"/>
              </a:rPr>
              <a:t>537979</a:t>
            </a:r>
            <a:r>
              <a:rPr lang="en-US" dirty="0">
                <a:latin typeface="Arial" panose="020B0604020202020204" pitchFamily="34" charset="0"/>
                <a:cs typeface="Arial" panose="020B0604020202020204" pitchFamily="34" charset="0"/>
              </a:rPr>
              <a:t> transactions from </a:t>
            </a:r>
            <a:r>
              <a:rPr lang="en-US" b="1" dirty="0">
                <a:latin typeface="Arial" panose="020B0604020202020204" pitchFamily="34" charset="0"/>
                <a:cs typeface="Arial" panose="020B0604020202020204" pitchFamily="34" charset="0"/>
              </a:rPr>
              <a:t>24928 </a:t>
            </a:r>
            <a:r>
              <a:rPr lang="en-US" dirty="0">
                <a:latin typeface="Arial" panose="020B0604020202020204" pitchFamily="34" charset="0"/>
                <a:cs typeface="Arial" panose="020B0604020202020204" pitchFamily="34" charset="0"/>
              </a:rPr>
              <a:t>Unique Invoices generated.</a:t>
            </a:r>
          </a:p>
          <a:p>
            <a:pPr lvl="1"/>
            <a:r>
              <a:rPr lang="en-US" dirty="0">
                <a:latin typeface="Arial" panose="020B0604020202020204" pitchFamily="34" charset="0"/>
                <a:cs typeface="Arial" panose="020B0604020202020204" pitchFamily="34" charset="0"/>
              </a:rPr>
              <a:t>For </a:t>
            </a:r>
            <a:r>
              <a:rPr lang="en-US" b="1" dirty="0">
                <a:effectLst/>
                <a:latin typeface="Arial" panose="020B0604020202020204" pitchFamily="34" charset="0"/>
                <a:cs typeface="Arial" panose="020B0604020202020204" pitchFamily="34" charset="0"/>
              </a:rPr>
              <a:t>381</a:t>
            </a:r>
            <a:r>
              <a:rPr lang="en-US" dirty="0">
                <a:latin typeface="Arial" panose="020B0604020202020204" pitchFamily="34" charset="0"/>
                <a:cs typeface="Arial" panose="020B0604020202020204" pitchFamily="34" charset="0"/>
              </a:rPr>
              <a:t> Unique days of Transaction from 02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of Dec 2016 to 19</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of Dec 2017.</a:t>
            </a:r>
          </a:p>
          <a:p>
            <a:pPr lvl="1"/>
            <a:r>
              <a:rPr lang="en-US" dirty="0">
                <a:latin typeface="Arial" panose="020B0604020202020204" pitchFamily="34" charset="0"/>
                <a:cs typeface="Arial" panose="020B0604020202020204" pitchFamily="34" charset="0"/>
              </a:rPr>
              <a:t>Transacted by </a:t>
            </a:r>
            <a:r>
              <a:rPr lang="en-US" b="1" dirty="0">
                <a:latin typeface="Arial" panose="020B0604020202020204" pitchFamily="34" charset="0"/>
                <a:cs typeface="Arial" panose="020B0604020202020204" pitchFamily="34" charset="0"/>
              </a:rPr>
              <a:t>4349 </a:t>
            </a:r>
            <a:r>
              <a:rPr lang="en-US" dirty="0">
                <a:latin typeface="Arial" panose="020B0604020202020204" pitchFamily="34" charset="0"/>
                <a:cs typeface="Arial" panose="020B0604020202020204" pitchFamily="34" charset="0"/>
              </a:rPr>
              <a:t>Unique Customers (Excluding blank).</a:t>
            </a:r>
          </a:p>
          <a:p>
            <a:pPr lvl="1"/>
            <a:r>
              <a:rPr lang="en-US" dirty="0">
                <a:latin typeface="Arial" panose="020B0604020202020204" pitchFamily="34" charset="0"/>
                <a:cs typeface="Arial" panose="020B0604020202020204" pitchFamily="34" charset="0"/>
              </a:rPr>
              <a:t>For </a:t>
            </a:r>
            <a:r>
              <a:rPr lang="en-US" b="1" dirty="0">
                <a:latin typeface="Arial" panose="020B0604020202020204" pitchFamily="34" charset="0"/>
                <a:cs typeface="Arial" panose="020B0604020202020204" pitchFamily="34" charset="0"/>
              </a:rPr>
              <a:t>3898 / 4009 </a:t>
            </a:r>
            <a:r>
              <a:rPr lang="en-US" dirty="0">
                <a:latin typeface="Arial" panose="020B0604020202020204" pitchFamily="34" charset="0"/>
                <a:cs typeface="Arial" panose="020B0604020202020204" pitchFamily="34" charset="0"/>
              </a:rPr>
              <a:t>Unique items shipped from 21 Unique locations.</a:t>
            </a:r>
          </a:p>
          <a:p>
            <a:pPr lvl="1"/>
            <a:r>
              <a:rPr lang="en-US" dirty="0">
                <a:latin typeface="Arial" panose="020B0604020202020204" pitchFamily="34" charset="0"/>
                <a:cs typeface="Arial" panose="020B0604020202020204" pitchFamily="34" charset="0"/>
              </a:rPr>
              <a:t>Of total transaction Value of </a:t>
            </a:r>
            <a:r>
              <a:rPr lang="en-US" b="1" dirty="0">
                <a:latin typeface="Arial" panose="020B0604020202020204" pitchFamily="34" charset="0"/>
                <a:cs typeface="Arial" panose="020B0604020202020204" pitchFamily="34" charset="0"/>
              </a:rPr>
              <a:t>INR 116.27 Cr.</a:t>
            </a:r>
          </a:p>
          <a:p>
            <a:endParaRPr lang="en-CA" dirty="0"/>
          </a:p>
        </p:txBody>
      </p:sp>
    </p:spTree>
    <p:extLst>
      <p:ext uri="{BB962C8B-B14F-4D97-AF65-F5344CB8AC3E}">
        <p14:creationId xmlns:p14="http://schemas.microsoft.com/office/powerpoint/2010/main" val="354348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44969" y="1"/>
            <a:ext cx="10353761" cy="1150374"/>
          </a:xfrm>
        </p:spPr>
        <p:txBody>
          <a:bodyPr/>
          <a:lstStyle/>
          <a:p>
            <a:r>
              <a:rPr lang="en-CA" dirty="0"/>
              <a:t>Technical Approach</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150374"/>
            <a:ext cx="10353762" cy="5250425"/>
          </a:xfrm>
        </p:spPr>
        <p:txBody>
          <a:bodyPr>
            <a:normAutofit fontScale="32500" lnSpcReduction="20000"/>
          </a:bodyPr>
          <a:lstStyle/>
          <a:p>
            <a:pPr>
              <a:lnSpc>
                <a:spcPct val="107000"/>
              </a:lnSpc>
              <a:spcBef>
                <a:spcPts val="0"/>
              </a:spcBef>
              <a:spcAft>
                <a:spcPts val="800"/>
              </a:spcAft>
            </a:pPr>
            <a:r>
              <a:rPr lang="en-IN" sz="4300" dirty="0">
                <a:latin typeface="Arial" panose="020B0604020202020204" pitchFamily="34" charset="0"/>
                <a:cs typeface="Arial" panose="020B0604020202020204" pitchFamily="34" charset="0"/>
              </a:rPr>
              <a:t>To Create customer segments by understanding their purchase behaviour via RFM approach for an online retail business.</a:t>
            </a:r>
          </a:p>
          <a:p>
            <a:pPr marL="0" indent="0">
              <a:lnSpc>
                <a:spcPct val="107000"/>
              </a:lnSpc>
              <a:spcBef>
                <a:spcPts val="0"/>
              </a:spcBef>
              <a:spcAft>
                <a:spcPts val="800"/>
              </a:spcAft>
              <a:buNone/>
            </a:pPr>
            <a:r>
              <a:rPr lang="en-IN" sz="4300" dirty="0">
                <a:latin typeface="Arial" panose="020B0604020202020204" pitchFamily="34" charset="0"/>
                <a:cs typeface="Arial" panose="020B0604020202020204" pitchFamily="34" charset="0"/>
              </a:rPr>
              <a:t>      Following algorithms has been used to meet the objective of Customer segmentation:</a:t>
            </a:r>
          </a:p>
          <a:p>
            <a:pPr marL="457200" lvl="1" indent="0">
              <a:lnSpc>
                <a:spcPct val="107000"/>
              </a:lnSpc>
              <a:spcBef>
                <a:spcPts val="0"/>
              </a:spcBef>
              <a:spcAft>
                <a:spcPts val="800"/>
              </a:spcAft>
              <a:buNone/>
            </a:pPr>
            <a:r>
              <a:rPr lang="en-IN" sz="4300" dirty="0">
                <a:latin typeface="Arial" panose="020B0604020202020204" pitchFamily="34" charset="0"/>
                <a:cs typeface="Arial" panose="020B0604020202020204" pitchFamily="34" charset="0"/>
              </a:rPr>
              <a:t>RFM-Analysis - RFM (Recency Frequency Monetary) analysis or RFM segmentation is an effective marketing technique to identify customers for making decisions and strategies on marketing, product promotion, rewards for retention, incentives for more purchase, trial product etc. </a:t>
            </a:r>
          </a:p>
          <a:p>
            <a:pPr marL="457200" lvl="1" indent="0">
              <a:lnSpc>
                <a:spcPct val="107000"/>
              </a:lnSpc>
              <a:spcBef>
                <a:spcPts val="0"/>
              </a:spcBef>
              <a:spcAft>
                <a:spcPts val="800"/>
              </a:spcAft>
              <a:buNone/>
            </a:pPr>
            <a:r>
              <a:rPr lang="en-US" sz="4300" dirty="0">
                <a:latin typeface="Arial" panose="020B0604020202020204" pitchFamily="34" charset="0"/>
                <a:cs typeface="Arial" panose="020B0604020202020204" pitchFamily="34" charset="0"/>
              </a:rPr>
              <a:t>All such activities incur cost and company’s objectives are to maximize return on expenses. Hence decision making after i</a:t>
            </a:r>
            <a:r>
              <a:rPr lang="en-US" sz="4100" dirty="0">
                <a:latin typeface="Arial" panose="020B0604020202020204" pitchFamily="34" charset="0"/>
                <a:cs typeface="Arial" panose="020B0604020202020204" pitchFamily="34" charset="0"/>
              </a:rPr>
              <a:t>dentifying right customers is an effective approach towards meeting the goal of maximizing benefits.</a:t>
            </a:r>
          </a:p>
          <a:p>
            <a:pPr marL="457200" lvl="1" indent="0">
              <a:lnSpc>
                <a:spcPct val="107000"/>
              </a:lnSpc>
              <a:spcBef>
                <a:spcPts val="0"/>
              </a:spcBef>
              <a:spcAft>
                <a:spcPts val="800"/>
              </a:spcAft>
              <a:buNone/>
            </a:pPr>
            <a:endParaRPr lang="en-US" sz="4100" dirty="0">
              <a:latin typeface="Arial" panose="020B0604020202020204" pitchFamily="34" charset="0"/>
              <a:cs typeface="Arial" panose="020B0604020202020204" pitchFamily="34" charset="0"/>
            </a:endParaRPr>
          </a:p>
          <a:p>
            <a:pPr marL="0" indent="0">
              <a:lnSpc>
                <a:spcPct val="107000"/>
              </a:lnSpc>
              <a:spcBef>
                <a:spcPts val="0"/>
              </a:spcBef>
              <a:spcAft>
                <a:spcPts val="800"/>
              </a:spcAft>
              <a:buNone/>
            </a:pPr>
            <a:r>
              <a:rPr lang="en-US" sz="4300" dirty="0">
                <a:latin typeface="Arial" panose="020B0604020202020204" pitchFamily="34" charset="0"/>
                <a:cs typeface="Arial" panose="020B0604020202020204" pitchFamily="34" charset="0"/>
              </a:rPr>
              <a:t>In RFM approach, we identify the following</a:t>
            </a:r>
            <a:r>
              <a:rPr lang="en-US" sz="4300" spc="-5" dirty="0">
                <a:latin typeface="Arial" panose="020B0604020202020204" pitchFamily="34" charset="0"/>
                <a:ea typeface="Calibri" panose="020F0502020204030204" pitchFamily="34" charset="0"/>
                <a:cs typeface="Arial" panose="020B0604020202020204" pitchFamily="34" charset="0"/>
              </a:rPr>
              <a:t>:</a:t>
            </a:r>
            <a:endParaRPr lang="en-IN" sz="4300" spc="-5" dirty="0">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Recency (R) — How recently has each customer purchased? This is done by counting no of days between customer’s last purchase date and a reference date, greater than or equal to last available transaction date in data. We have considered the max date available in data for calculation of Recency value.</a:t>
            </a:r>
            <a:endParaRPr lang="en-IN" sz="43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Frequency (F) — How often does each customer purchases? This is done by counting unique purchases of customers in a time span. The time span taken in our analysis is time span of data, i.e. 02</a:t>
            </a:r>
            <a:r>
              <a:rPr lang="en-IN" sz="4300" b="1" baseline="300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nd</a:t>
            </a: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 of December 2016 to 19</a:t>
            </a:r>
            <a:r>
              <a:rPr lang="en-IN" sz="4300" b="1" baseline="30000"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th</a:t>
            </a: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 of December 2017.</a:t>
            </a:r>
            <a:endParaRPr lang="en-IN" sz="4300" dirty="0">
              <a:latin typeface="Arial" panose="020B0604020202020204" pitchFamily="34" charset="0"/>
              <a:ea typeface="Calibri" panose="020F0502020204030204" pitchFamily="34" charset="0"/>
              <a:cs typeface="Arial" panose="020B0604020202020204" pitchFamily="34" charset="0"/>
            </a:endParaRPr>
          </a:p>
          <a:p>
            <a:pPr lvl="1">
              <a:lnSpc>
                <a:spcPct val="107000"/>
              </a:lnSpc>
              <a:spcBef>
                <a:spcPts val="0"/>
              </a:spcBef>
              <a:spcAft>
                <a:spcPts val="800"/>
              </a:spcAft>
            </a:pPr>
            <a:r>
              <a:rPr lang="en-IN" sz="4300" b="1" dirty="0">
                <a:solidFill>
                  <a:schemeClr val="accent3">
                    <a:lumMod val="60000"/>
                    <a:lumOff val="40000"/>
                  </a:schemeClr>
                </a:solidFill>
                <a:latin typeface="Arial" panose="020B0604020202020204" pitchFamily="34" charset="0"/>
                <a:ea typeface="Calibri" panose="020F0502020204030204" pitchFamily="34" charset="0"/>
                <a:cs typeface="Arial" panose="020B0604020202020204" pitchFamily="34" charset="0"/>
              </a:rPr>
              <a:t>Monetary (M) — How much do they spend? This is summing total of Revenue generated from each customer in time span of data.</a:t>
            </a:r>
          </a:p>
          <a:p>
            <a:pPr lvl="1">
              <a:lnSpc>
                <a:spcPct val="107000"/>
              </a:lnSpc>
              <a:spcBef>
                <a:spcPts val="0"/>
              </a:spcBef>
              <a:spcAft>
                <a:spcPts val="800"/>
              </a:spcAft>
            </a:pPr>
            <a:r>
              <a:rPr lang="en-US" sz="4400" dirty="0">
                <a:latin typeface="Arial" panose="020B0604020202020204" pitchFamily="34" charset="0"/>
                <a:cs typeface="Arial" panose="020B0604020202020204" pitchFamily="34" charset="0"/>
              </a:rPr>
              <a:t>After calculating each of RFM Scores, the scores are labeled by various methods and intervals, depending upon company’s objective for the analysis. These labels are then combined, and customers are grouped in segments as per combination of labels and business strategies are framed for each segment.</a:t>
            </a:r>
            <a:endParaRPr lang="en-IN" sz="43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583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844969" y="1"/>
            <a:ext cx="10353761" cy="1150374"/>
          </a:xfrm>
        </p:spPr>
        <p:txBody>
          <a:bodyPr/>
          <a:lstStyle/>
          <a:p>
            <a:r>
              <a:rPr lang="en-CA" dirty="0"/>
              <a:t>Technical Approach</a:t>
            </a:r>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150374"/>
            <a:ext cx="10353762" cy="5250425"/>
          </a:xfrm>
        </p:spPr>
        <p:txBody>
          <a:bodyPr>
            <a:normAutofit fontScale="55000" lnSpcReduction="20000"/>
          </a:bodyPr>
          <a:lstStyle/>
          <a:p>
            <a:pPr marL="0" indent="0">
              <a:lnSpc>
                <a:spcPct val="107000"/>
              </a:lnSpc>
              <a:spcBef>
                <a:spcPts val="0"/>
              </a:spcBef>
              <a:spcAft>
                <a:spcPts val="800"/>
              </a:spcAft>
              <a:buNone/>
            </a:pPr>
            <a:r>
              <a:rPr lang="en-US" sz="4400" dirty="0">
                <a:latin typeface="Arial" panose="020B0604020202020204" pitchFamily="34" charset="0"/>
                <a:cs typeface="Arial" panose="020B0604020202020204" pitchFamily="34" charset="0"/>
              </a:rPr>
              <a:t>We have followed both conventional EDA and data science clustering model method for finding / deciding the segments.</a:t>
            </a:r>
          </a:p>
          <a:p>
            <a:pPr marL="0" indent="0">
              <a:lnSpc>
                <a:spcPct val="107000"/>
              </a:lnSpc>
              <a:spcBef>
                <a:spcPts val="0"/>
              </a:spcBef>
              <a:spcAft>
                <a:spcPts val="800"/>
              </a:spcAft>
              <a:buNone/>
            </a:pPr>
            <a:endParaRPr lang="en-US" sz="4400" dirty="0">
              <a:latin typeface="Arial" panose="020B0604020202020204" pitchFamily="34" charset="0"/>
              <a:cs typeface="Arial" panose="020B0604020202020204" pitchFamily="34" charset="0"/>
            </a:endParaRPr>
          </a:p>
          <a:p>
            <a:pPr>
              <a:lnSpc>
                <a:spcPct val="107000"/>
              </a:lnSpc>
              <a:spcBef>
                <a:spcPts val="0"/>
              </a:spcBef>
              <a:spcAft>
                <a:spcPts val="800"/>
              </a:spcAft>
            </a:pPr>
            <a:r>
              <a:rPr lang="en-US" sz="3600" dirty="0">
                <a:latin typeface="Arial" panose="020B0604020202020204" pitchFamily="34" charset="0"/>
                <a:cs typeface="Arial" panose="020B0604020202020204" pitchFamily="34" charset="0"/>
              </a:rPr>
              <a:t>K- Mean Clustering Algorithm for Unsupervised Learning – K-mean Clustering Algorithm clusters the data points into K partitions. K refers to number of k initial centroids / clusters, to which each observation / data point is iteratively allocated by method of minimized Euclidian distance of the data point from cluster centroids, until each data point is allocated to a cluster.</a:t>
            </a:r>
          </a:p>
          <a:p>
            <a:pPr>
              <a:lnSpc>
                <a:spcPct val="107000"/>
              </a:lnSpc>
              <a:spcBef>
                <a:spcPts val="0"/>
              </a:spcBef>
              <a:spcAft>
                <a:spcPts val="800"/>
              </a:spcAft>
            </a:pPr>
            <a:endParaRPr lang="en-US" sz="3600" dirty="0">
              <a:latin typeface="Arial" panose="020B0604020202020204" pitchFamily="34" charset="0"/>
              <a:cs typeface="Arial" panose="020B0604020202020204" pitchFamily="34" charset="0"/>
            </a:endParaRPr>
          </a:p>
          <a:p>
            <a:pPr>
              <a:lnSpc>
                <a:spcPct val="107000"/>
              </a:lnSpc>
              <a:spcBef>
                <a:spcPts val="0"/>
              </a:spcBef>
              <a:spcAft>
                <a:spcPts val="800"/>
              </a:spcAft>
            </a:pPr>
            <a:r>
              <a:rPr lang="en-US" sz="3600" dirty="0">
                <a:latin typeface="Arial" panose="020B0604020202020204" pitchFamily="34" charset="0"/>
                <a:cs typeface="Arial" panose="020B0604020202020204" pitchFamily="34" charset="0"/>
              </a:rPr>
              <a:t>Elbow Method – K-Mean method requires an initial number K to be fed in model as number of desired clusters. Elbow method helps identifying the optimal / right number of K for the dataset. This method runs K-mean clustering for a set of K, say from 1 to 10 and distortion score (WCSS) is calculated for each model with 1 to 10 clusters. The score is plotted to visually find the point of inflection to decide the optimal number of clusters for data.</a:t>
            </a:r>
          </a:p>
          <a:p>
            <a:pPr>
              <a:lnSpc>
                <a:spcPct val="107000"/>
              </a:lnSpc>
              <a:spcBef>
                <a:spcPts val="0"/>
              </a:spcBef>
              <a:spcAft>
                <a:spcPts val="800"/>
              </a:spcAft>
            </a:pPr>
            <a:endParaRPr lang="en-IN" sz="43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21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5" y="78658"/>
            <a:ext cx="10353761" cy="1435509"/>
          </a:xfrm>
        </p:spPr>
        <p:txBody>
          <a:bodyPr>
            <a:normAutofit/>
          </a:bodyPr>
          <a:lstStyle/>
          <a:p>
            <a:r>
              <a:rPr lang="en-US" sz="3600" dirty="0"/>
              <a:t>EDA Summary – Data Cleaning Actionable</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919119" y="1830593"/>
            <a:ext cx="10353762" cy="4049097"/>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Shape – 537979 Rows X 12 Columns</a:t>
            </a:r>
          </a:p>
          <a:p>
            <a:pPr algn="just"/>
            <a:r>
              <a:rPr lang="en-US" dirty="0">
                <a:latin typeface="Calibri" panose="020F0502020204030204" pitchFamily="34" charset="0"/>
                <a:ea typeface="Calibri" panose="020F0502020204030204" pitchFamily="34" charset="0"/>
                <a:cs typeface="Calibri" panose="020F0502020204030204" pitchFamily="34" charset="0"/>
              </a:rPr>
              <a:t>Relevant Attributes for RFM Calculation – Customer Id, Invoice No, Date of Purchase, Price.</a:t>
            </a:r>
          </a:p>
          <a:p>
            <a:pPr algn="just"/>
            <a:r>
              <a:rPr lang="en-US" dirty="0">
                <a:latin typeface="Calibri" panose="020F0502020204030204" pitchFamily="34" charset="0"/>
                <a:ea typeface="Calibri" panose="020F0502020204030204" pitchFamily="34" charset="0"/>
                <a:cs typeface="Calibri" panose="020F0502020204030204" pitchFamily="34" charset="0"/>
              </a:rPr>
              <a:t>Customer Id Imputation –Drop Blank Customer IDs.</a:t>
            </a:r>
          </a:p>
          <a:p>
            <a:pPr algn="just"/>
            <a:r>
              <a:rPr lang="en-US" dirty="0">
                <a:latin typeface="Calibri" panose="020F0502020204030204" pitchFamily="34" charset="0"/>
                <a:ea typeface="Calibri" panose="020F0502020204030204" pitchFamily="34" charset="0"/>
                <a:cs typeface="Calibri" panose="020F0502020204030204" pitchFamily="34" charset="0"/>
              </a:rPr>
              <a:t>Negative Transactions –Drop all negative transactions.</a:t>
            </a:r>
          </a:p>
          <a:p>
            <a:pPr algn="just"/>
            <a:r>
              <a:rPr lang="en-US" dirty="0">
                <a:latin typeface="Calibri" panose="020F0502020204030204" pitchFamily="34" charset="0"/>
                <a:ea typeface="Calibri" panose="020F0502020204030204" pitchFamily="34" charset="0"/>
                <a:cs typeface="Calibri" panose="020F0502020204030204" pitchFamily="34" charset="0"/>
              </a:rPr>
              <a:t>Invoice No. and Item Code to be used for association mining.</a:t>
            </a:r>
          </a:p>
          <a:p>
            <a:pPr algn="just"/>
            <a:r>
              <a:rPr lang="en-US" dirty="0">
                <a:latin typeface="Calibri" panose="020F0502020204030204" pitchFamily="34" charset="0"/>
                <a:ea typeface="Calibri" panose="020F0502020204030204" pitchFamily="34" charset="0"/>
                <a:cs typeface="Calibri" panose="020F0502020204030204" pitchFamily="34" charset="0"/>
              </a:rPr>
              <a:t>Invoice No. to be made unique by combining with Date and Shipping Location.</a:t>
            </a:r>
          </a:p>
          <a:p>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765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9119" y="73742"/>
            <a:ext cx="10353761" cy="791497"/>
          </a:xfrm>
        </p:spPr>
        <p:txBody>
          <a:bodyPr/>
          <a:lstStyle/>
          <a:p>
            <a:r>
              <a:rPr lang="en-US" sz="3600" dirty="0"/>
              <a:t>Data Cleaning – For RFM Analysis</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282189" y="1003339"/>
            <a:ext cx="5260669" cy="2249130"/>
          </a:xfrm>
        </p:spPr>
        <p:txBody>
          <a:bodyPr>
            <a:normAutofit lnSpcReduction="1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Initial Data Shape – (537979,12)</a:t>
            </a:r>
          </a:p>
          <a:p>
            <a:pPr algn="just"/>
            <a:r>
              <a:rPr lang="en-US" dirty="0">
                <a:latin typeface="Calibri" panose="020F0502020204030204" pitchFamily="34" charset="0"/>
                <a:ea typeface="Calibri" panose="020F0502020204030204" pitchFamily="34" charset="0"/>
                <a:cs typeface="Calibri" panose="020F0502020204030204" pitchFamily="34" charset="0"/>
              </a:rPr>
              <a:t>Final Data Shape – (395865,12)</a:t>
            </a:r>
          </a:p>
          <a:p>
            <a:pPr algn="just"/>
            <a:r>
              <a:rPr lang="en-US" dirty="0">
                <a:latin typeface="Calibri" panose="020F0502020204030204" pitchFamily="34" charset="0"/>
                <a:ea typeface="Calibri" panose="020F0502020204030204" pitchFamily="34" charset="0"/>
                <a:cs typeface="Calibri" panose="020F0502020204030204" pitchFamily="34" charset="0"/>
              </a:rPr>
              <a:t>Final Data Shape for RFM Analysis – (395865,4)</a:t>
            </a:r>
          </a:p>
          <a:p>
            <a:pPr algn="just"/>
            <a:r>
              <a:rPr lang="en-US" dirty="0">
                <a:latin typeface="Calibri" panose="020F0502020204030204" pitchFamily="34" charset="0"/>
                <a:ea typeface="Calibri" panose="020F0502020204030204" pitchFamily="34" charset="0"/>
                <a:cs typeface="Calibri" panose="020F0502020204030204" pitchFamily="34" charset="0"/>
              </a:rPr>
              <a:t>Total Rows Removed – 142114 (26.4%)</a:t>
            </a:r>
          </a:p>
          <a:p>
            <a:endParaRPr lang="en-CA" dirty="0"/>
          </a:p>
        </p:txBody>
      </p:sp>
      <p:pic>
        <p:nvPicPr>
          <p:cNvPr id="5" name="Picture 4">
            <a:extLst>
              <a:ext uri="{FF2B5EF4-FFF2-40B4-BE49-F238E27FC236}">
                <a16:creationId xmlns:a16="http://schemas.microsoft.com/office/drawing/2014/main" id="{138D53F5-4510-DFED-955A-B45369D4F635}"/>
              </a:ext>
            </a:extLst>
          </p:cNvPr>
          <p:cNvPicPr>
            <a:picLocks noChangeAspect="1"/>
          </p:cNvPicPr>
          <p:nvPr/>
        </p:nvPicPr>
        <p:blipFill>
          <a:blip r:embed="rId2"/>
          <a:stretch>
            <a:fillRect/>
          </a:stretch>
        </p:blipFill>
        <p:spPr>
          <a:xfrm>
            <a:off x="81699" y="1003339"/>
            <a:ext cx="5828114" cy="5702260"/>
          </a:xfrm>
          <a:prstGeom prst="rect">
            <a:avLst/>
          </a:prstGeom>
        </p:spPr>
      </p:pic>
      <p:pic>
        <p:nvPicPr>
          <p:cNvPr id="7" name="Picture 6">
            <a:extLst>
              <a:ext uri="{FF2B5EF4-FFF2-40B4-BE49-F238E27FC236}">
                <a16:creationId xmlns:a16="http://schemas.microsoft.com/office/drawing/2014/main" id="{06CC3FDB-3FED-011A-335F-2896982F0251}"/>
              </a:ext>
            </a:extLst>
          </p:cNvPr>
          <p:cNvPicPr>
            <a:picLocks noChangeAspect="1"/>
          </p:cNvPicPr>
          <p:nvPr/>
        </p:nvPicPr>
        <p:blipFill>
          <a:blip r:embed="rId3"/>
          <a:stretch>
            <a:fillRect/>
          </a:stretch>
        </p:blipFill>
        <p:spPr>
          <a:xfrm>
            <a:off x="6101323" y="3605531"/>
            <a:ext cx="5828113" cy="3100068"/>
          </a:xfrm>
          <a:prstGeom prst="rect">
            <a:avLst/>
          </a:prstGeom>
        </p:spPr>
      </p:pic>
    </p:spTree>
    <p:extLst>
      <p:ext uri="{BB962C8B-B14F-4D97-AF65-F5344CB8AC3E}">
        <p14:creationId xmlns:p14="http://schemas.microsoft.com/office/powerpoint/2010/main" val="209698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726982" y="68826"/>
            <a:ext cx="10353761" cy="796413"/>
          </a:xfrm>
        </p:spPr>
        <p:txBody>
          <a:bodyPr/>
          <a:lstStyle/>
          <a:p>
            <a:r>
              <a:rPr lang="en-US" sz="3600" dirty="0"/>
              <a:t>Data Cleaning – Summary</a:t>
            </a:r>
            <a:endParaRPr lang="en-CA" dirty="0"/>
          </a:p>
        </p:txBody>
      </p:sp>
      <p:graphicFrame>
        <p:nvGraphicFramePr>
          <p:cNvPr id="4" name="Table 3">
            <a:extLst>
              <a:ext uri="{FF2B5EF4-FFF2-40B4-BE49-F238E27FC236}">
                <a16:creationId xmlns:a16="http://schemas.microsoft.com/office/drawing/2014/main" id="{C8217830-3490-2686-3D6F-1465066DAB7F}"/>
              </a:ext>
            </a:extLst>
          </p:cNvPr>
          <p:cNvGraphicFramePr>
            <a:graphicFrameLocks noGrp="1"/>
          </p:cNvGraphicFramePr>
          <p:nvPr>
            <p:extLst>
              <p:ext uri="{D42A27DB-BD31-4B8C-83A1-F6EECF244321}">
                <p14:modId xmlns:p14="http://schemas.microsoft.com/office/powerpoint/2010/main" val="3416460549"/>
              </p:ext>
            </p:extLst>
          </p:nvPr>
        </p:nvGraphicFramePr>
        <p:xfrm>
          <a:off x="255639" y="1052052"/>
          <a:ext cx="11592234" cy="5437235"/>
        </p:xfrm>
        <a:graphic>
          <a:graphicData uri="http://schemas.openxmlformats.org/drawingml/2006/table">
            <a:tbl>
              <a:tblPr>
                <a:tableStyleId>{2D5ABB26-0587-4C30-8999-92F81FD0307C}</a:tableStyleId>
              </a:tblPr>
              <a:tblGrid>
                <a:gridCol w="3158883">
                  <a:extLst>
                    <a:ext uri="{9D8B030D-6E8A-4147-A177-3AD203B41FA5}">
                      <a16:colId xmlns:a16="http://schemas.microsoft.com/office/drawing/2014/main" val="310016766"/>
                    </a:ext>
                  </a:extLst>
                </a:gridCol>
                <a:gridCol w="1449030">
                  <a:extLst>
                    <a:ext uri="{9D8B030D-6E8A-4147-A177-3AD203B41FA5}">
                      <a16:colId xmlns:a16="http://schemas.microsoft.com/office/drawing/2014/main" val="1199614811"/>
                    </a:ext>
                  </a:extLst>
                </a:gridCol>
                <a:gridCol w="1420049">
                  <a:extLst>
                    <a:ext uri="{9D8B030D-6E8A-4147-A177-3AD203B41FA5}">
                      <a16:colId xmlns:a16="http://schemas.microsoft.com/office/drawing/2014/main" val="2019391399"/>
                    </a:ext>
                  </a:extLst>
                </a:gridCol>
                <a:gridCol w="1420049">
                  <a:extLst>
                    <a:ext uri="{9D8B030D-6E8A-4147-A177-3AD203B41FA5}">
                      <a16:colId xmlns:a16="http://schemas.microsoft.com/office/drawing/2014/main" val="1204919269"/>
                    </a:ext>
                  </a:extLst>
                </a:gridCol>
                <a:gridCol w="4144223">
                  <a:extLst>
                    <a:ext uri="{9D8B030D-6E8A-4147-A177-3AD203B41FA5}">
                      <a16:colId xmlns:a16="http://schemas.microsoft.com/office/drawing/2014/main" val="3488593096"/>
                    </a:ext>
                  </a:extLst>
                </a:gridCol>
              </a:tblGrid>
              <a:tr h="503252">
                <a:tc>
                  <a:txBody>
                    <a:bodyPr/>
                    <a:lstStyle/>
                    <a:p>
                      <a:pPr algn="l" fontAlgn="b"/>
                      <a:r>
                        <a:rPr lang="en-IN" sz="1000" b="1" u="none" strike="noStrike" dirty="0">
                          <a:effectLst/>
                        </a:rPr>
                        <a:t>Particulars</a:t>
                      </a:r>
                      <a:endParaRPr lang="en-IN" sz="1000" b="1" i="1" u="none" strike="noStrike" dirty="0">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a:effectLst/>
                        </a:rPr>
                        <a:t>Before Data Cleaning</a:t>
                      </a:r>
                      <a:endParaRPr lang="en-IN" sz="1000" b="1" i="1"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dirty="0">
                          <a:effectLst/>
                        </a:rPr>
                        <a:t>After Data Cleaning</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b="1" u="none" strike="noStrike" dirty="0">
                          <a:effectLst/>
                        </a:rPr>
                        <a:t>Taken for Model</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u="none" strike="noStrike" dirty="0">
                          <a:effectLst/>
                        </a:rPr>
                        <a:t>Remarks</a:t>
                      </a:r>
                      <a:endParaRPr lang="en-IN" sz="1000" b="1" i="1"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533003"/>
                  </a:ext>
                </a:extLst>
              </a:tr>
              <a:tr h="257045">
                <a:tc>
                  <a:txBody>
                    <a:bodyPr/>
                    <a:lstStyle/>
                    <a:p>
                      <a:pPr algn="l" fontAlgn="ctr"/>
                      <a:r>
                        <a:rPr lang="en-IN" sz="1000" u="none" strike="noStrike" dirty="0">
                          <a:effectLst/>
                        </a:rPr>
                        <a:t>Unique Customer Ids</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4350</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4324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4324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a:effectLst/>
                        </a:rPr>
                        <a:t>0.6% Customers removed due to data cleaning</a:t>
                      </a:r>
                      <a:endParaRPr lang="en-US"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937340"/>
                  </a:ext>
                </a:extLst>
              </a:tr>
              <a:tr h="260178">
                <a:tc>
                  <a:txBody>
                    <a:bodyPr/>
                    <a:lstStyle/>
                    <a:p>
                      <a:pPr algn="l" fontAlgn="ctr"/>
                      <a:r>
                        <a:rPr lang="en-US" sz="1000" u="none" strike="noStrike">
                          <a:effectLst/>
                        </a:rPr>
                        <a:t>First date of available data</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02 December 2016</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dirty="0">
                          <a:effectLst/>
                        </a:rPr>
                        <a:t>02 December 2016</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02 December 2016</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481909"/>
                  </a:ext>
                </a:extLst>
              </a:tr>
              <a:tr h="260178">
                <a:tc>
                  <a:txBody>
                    <a:bodyPr/>
                    <a:lstStyle/>
                    <a:p>
                      <a:pPr algn="l" fontAlgn="ctr"/>
                      <a:r>
                        <a:rPr lang="en-US" sz="1000" u="none" strike="noStrike">
                          <a:effectLst/>
                        </a:rPr>
                        <a:t>Last date of available data</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19 December 2017</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234155"/>
                  </a:ext>
                </a:extLst>
              </a:tr>
              <a:tr h="260178">
                <a:tc>
                  <a:txBody>
                    <a:bodyPr/>
                    <a:lstStyle/>
                    <a:p>
                      <a:pPr algn="l" fontAlgn="ctr"/>
                      <a:r>
                        <a:rPr lang="en-US" sz="1000" u="none" strike="noStrike">
                          <a:effectLst/>
                        </a:rPr>
                        <a:t>Unique count of Date of Purchases</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00" u="none" strike="noStrike">
                          <a:effectLst/>
                        </a:rPr>
                        <a:t>381</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000" u="none" strike="noStrike">
                          <a:effectLst/>
                        </a:rPr>
                        <a:t>No Change</a:t>
                      </a:r>
                      <a:endParaRPr lang="en-IN"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272679"/>
                  </a:ext>
                </a:extLst>
              </a:tr>
              <a:tr h="503252">
                <a:tc>
                  <a:txBody>
                    <a:bodyPr/>
                    <a:lstStyle/>
                    <a:p>
                      <a:pPr algn="l" fontAlgn="ctr"/>
                      <a:r>
                        <a:rPr lang="en-IN" sz="1000" u="none" strike="noStrike">
                          <a:effectLst/>
                        </a:rPr>
                        <a:t>Invoice No Unique Count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24929</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18302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18302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a:effectLst/>
                        </a:rPr>
                        <a:t>26.6 % of Unique Invoice Counts removed due to data cleaning</a:t>
                      </a:r>
                      <a:endParaRPr lang="en-US" sz="1000" b="0" i="0" u="none" strike="noStrike">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095490"/>
                  </a:ext>
                </a:extLst>
              </a:tr>
              <a:tr h="260178">
                <a:tc>
                  <a:txBody>
                    <a:bodyPr/>
                    <a:lstStyle/>
                    <a:p>
                      <a:pPr algn="l" fontAlgn="ctr"/>
                      <a:r>
                        <a:rPr lang="en-IN" sz="1000" u="none" strike="noStrike">
                          <a:effectLst/>
                        </a:rPr>
                        <a:t>Total Revenue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116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101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101 Cr</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13 % Revenue not considered post data cleaning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574295"/>
                  </a:ext>
                </a:extLst>
              </a:tr>
              <a:tr h="260178">
                <a:tc>
                  <a:txBody>
                    <a:bodyPr/>
                    <a:lstStyle/>
                    <a:p>
                      <a:pPr algn="l" fontAlgn="ctr"/>
                      <a:r>
                        <a:rPr lang="en-IN" sz="1000" u="none" strike="noStrike">
                          <a:effectLst/>
                        </a:rPr>
                        <a:t>Item Code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827063"/>
                  </a:ext>
                </a:extLst>
              </a:tr>
              <a:tr h="260178">
                <a:tc>
                  <a:txBody>
                    <a:bodyPr/>
                    <a:lstStyle/>
                    <a:p>
                      <a:pPr algn="l" fontAlgn="ctr"/>
                      <a:r>
                        <a:rPr lang="en-IN" sz="1000" u="none" strike="noStrike">
                          <a:effectLst/>
                        </a:rPr>
                        <a:t>Quantity</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Dropped</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rPr>
                        <a:t>No Role in RFM Calculations.</a:t>
                      </a:r>
                      <a:endParaRPr lang="en-US"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727545"/>
                  </a:ext>
                </a:extLst>
              </a:tr>
              <a:tr h="260178">
                <a:tc>
                  <a:txBody>
                    <a:bodyPr/>
                    <a:lstStyle/>
                    <a:p>
                      <a:pPr algn="l" fontAlgn="ctr"/>
                      <a:r>
                        <a:rPr lang="en-IN" sz="1000" u="none" strike="noStrike">
                          <a:effectLst/>
                        </a:rPr>
                        <a:t>Time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Recency calculated in days and not in fraction of days.</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1133"/>
                  </a:ext>
                </a:extLst>
              </a:tr>
              <a:tr h="260178">
                <a:tc>
                  <a:txBody>
                    <a:bodyPr/>
                    <a:lstStyle/>
                    <a:p>
                      <a:pPr algn="l" fontAlgn="ctr"/>
                      <a:r>
                        <a:rPr lang="en-IN" sz="1000" u="none" strike="noStrike">
                          <a:effectLst/>
                        </a:rPr>
                        <a:t>price per Unit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980086"/>
                  </a:ext>
                </a:extLst>
              </a:tr>
              <a:tr h="260178">
                <a:tc>
                  <a:txBody>
                    <a:bodyPr/>
                    <a:lstStyle/>
                    <a:p>
                      <a:pPr algn="l" fontAlgn="ctr"/>
                      <a:r>
                        <a:rPr lang="en-IN" sz="1000" u="none" strike="noStrike">
                          <a:effectLst/>
                        </a:rPr>
                        <a:t>Shipping Location</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822823"/>
                  </a:ext>
                </a:extLst>
              </a:tr>
              <a:tr h="520355">
                <a:tc>
                  <a:txBody>
                    <a:bodyPr/>
                    <a:lstStyle/>
                    <a:p>
                      <a:pPr algn="l" fontAlgn="ctr"/>
                      <a:r>
                        <a:rPr lang="en-IN" sz="1000" u="none" strike="noStrike">
                          <a:effectLst/>
                        </a:rPr>
                        <a:t>Cancelled_status</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714557"/>
                  </a:ext>
                </a:extLst>
              </a:tr>
              <a:tr h="520355">
                <a:tc>
                  <a:txBody>
                    <a:bodyPr/>
                    <a:lstStyle/>
                    <a:p>
                      <a:pPr algn="l" fontAlgn="ctr"/>
                      <a:r>
                        <a:rPr lang="en-IN" sz="1000" u="none" strike="noStrike">
                          <a:effectLst/>
                        </a:rPr>
                        <a:t>Reason of return</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460011"/>
                  </a:ext>
                </a:extLst>
              </a:tr>
              <a:tr h="520355">
                <a:tc>
                  <a:txBody>
                    <a:bodyPr/>
                    <a:lstStyle/>
                    <a:p>
                      <a:pPr algn="l" fontAlgn="ctr"/>
                      <a:r>
                        <a:rPr lang="en-IN" sz="1000" u="none" strike="noStrike">
                          <a:effectLst/>
                        </a:rPr>
                        <a:t>Sold as set</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Dropped</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a:effectLst/>
                        </a:rPr>
                        <a:t>No Role in RFM Calculations. Aggregation not possible. More than 98% of data missing</a:t>
                      </a:r>
                      <a:endParaRPr lang="en-US"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436935"/>
                  </a:ext>
                </a:extLst>
              </a:tr>
              <a:tr h="271019">
                <a:tc>
                  <a:txBody>
                    <a:bodyPr/>
                    <a:lstStyle/>
                    <a:p>
                      <a:pPr algn="l" fontAlgn="ctr"/>
                      <a:r>
                        <a:rPr lang="en-IN" sz="1000" u="none" strike="noStrike">
                          <a:effectLst/>
                        </a:rPr>
                        <a:t>Data Shape</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a:effectLst/>
                        </a:rPr>
                        <a:t>537979 X 12</a:t>
                      </a:r>
                      <a:endParaRPr lang="en-IN" sz="1000" b="0" i="0" u="none" strike="noStrike">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395865 X 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00" u="none" strike="noStrike" dirty="0">
                          <a:effectLst/>
                        </a:rPr>
                        <a:t>395865 X 4</a:t>
                      </a:r>
                      <a:endParaRPr lang="en-IN" sz="1000" b="0" i="0" u="none" strike="noStrike" dirty="0">
                        <a:solidFill>
                          <a:srgbClr val="000000"/>
                        </a:solidFill>
                        <a:effectLst/>
                        <a:latin typeface="Calibri" panose="020F0502020204030204" pitchFamily="34" charset="0"/>
                      </a:endParaRPr>
                    </a:p>
                  </a:txBody>
                  <a:tcPr marL="6710" marR="6710" marT="67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73.5 % of Total Data considered for K-Mean Clustering.</a:t>
                      </a:r>
                      <a:endParaRPr lang="en-US" sz="1000" b="0" i="0" u="none" strike="noStrike" dirty="0">
                        <a:solidFill>
                          <a:srgbClr val="000000"/>
                        </a:solidFill>
                        <a:effectLst/>
                        <a:latin typeface="Calibri" panose="020F0502020204030204" pitchFamily="34" charset="0"/>
                      </a:endParaRPr>
                    </a:p>
                  </a:txBody>
                  <a:tcPr marL="6710" marR="6710" marT="67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833207"/>
                  </a:ext>
                </a:extLst>
              </a:tr>
            </a:tbl>
          </a:graphicData>
        </a:graphic>
      </p:graphicFrame>
    </p:spTree>
    <p:extLst>
      <p:ext uri="{BB962C8B-B14F-4D97-AF65-F5344CB8AC3E}">
        <p14:creationId xmlns:p14="http://schemas.microsoft.com/office/powerpoint/2010/main" val="310245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9C2-75E5-1D92-4152-92C0C05F95A6}"/>
              </a:ext>
            </a:extLst>
          </p:cNvPr>
          <p:cNvSpPr>
            <a:spLocks noGrp="1"/>
          </p:cNvSpPr>
          <p:nvPr>
            <p:ph type="title"/>
          </p:nvPr>
        </p:nvSpPr>
        <p:spPr>
          <a:xfrm>
            <a:off x="913794" y="0"/>
            <a:ext cx="10353761" cy="952695"/>
          </a:xfrm>
        </p:spPr>
        <p:txBody>
          <a:bodyPr/>
          <a:lstStyle/>
          <a:p>
            <a:r>
              <a:rPr lang="en-US" sz="3600" dirty="0"/>
              <a:t>EDA – RFM Segments</a:t>
            </a:r>
            <a:endParaRPr lang="en-CA" dirty="0"/>
          </a:p>
        </p:txBody>
      </p:sp>
      <p:sp>
        <p:nvSpPr>
          <p:cNvPr id="3" name="Content Placeholder 2">
            <a:extLst>
              <a:ext uri="{FF2B5EF4-FFF2-40B4-BE49-F238E27FC236}">
                <a16:creationId xmlns:a16="http://schemas.microsoft.com/office/drawing/2014/main" id="{7E353769-3F44-DBD0-E8A8-18FDC66914A2}"/>
              </a:ext>
            </a:extLst>
          </p:cNvPr>
          <p:cNvSpPr>
            <a:spLocks noGrp="1"/>
          </p:cNvSpPr>
          <p:nvPr>
            <p:ph idx="1"/>
          </p:nvPr>
        </p:nvSpPr>
        <p:spPr>
          <a:xfrm>
            <a:off x="6784257" y="1022555"/>
            <a:ext cx="4483299" cy="4768645"/>
          </a:xfrm>
        </p:spPr>
        <p:txBody>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Recency – Number of days between reference date, i.e. Last Date in Data, and date of last purchase of each customer. Reference Date – 19</a:t>
            </a:r>
            <a:r>
              <a:rPr lang="en-US" sz="2000" baseline="30000" dirty="0">
                <a:latin typeface="Calibri" panose="020F0502020204030204" pitchFamily="34" charset="0"/>
                <a:ea typeface="Calibri" panose="020F0502020204030204" pitchFamily="34" charset="0"/>
                <a:cs typeface="Calibri" panose="020F0502020204030204" pitchFamily="34" charset="0"/>
              </a:rPr>
              <a:t>th</a:t>
            </a:r>
            <a:r>
              <a:rPr lang="en-US" sz="2000" dirty="0">
                <a:latin typeface="Calibri" panose="020F0502020204030204" pitchFamily="34" charset="0"/>
                <a:ea typeface="Calibri" panose="020F0502020204030204" pitchFamily="34" charset="0"/>
                <a:cs typeface="Calibri" panose="020F0502020204030204" pitchFamily="34" charset="0"/>
              </a:rPr>
              <a:t> Dec 2017</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Frequency – The number of orders (different invoice) for each customers.</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Monetary Value – Total Revenue from each Customer.</a:t>
            </a:r>
          </a:p>
          <a:p>
            <a:endParaRPr lang="en-CA" dirty="0"/>
          </a:p>
        </p:txBody>
      </p:sp>
      <p:pic>
        <p:nvPicPr>
          <p:cNvPr id="5" name="Picture 4">
            <a:extLst>
              <a:ext uri="{FF2B5EF4-FFF2-40B4-BE49-F238E27FC236}">
                <a16:creationId xmlns:a16="http://schemas.microsoft.com/office/drawing/2014/main" id="{08B04B58-B2FC-E1E7-ECA0-D364B6BD3DC9}"/>
              </a:ext>
            </a:extLst>
          </p:cNvPr>
          <p:cNvPicPr>
            <a:picLocks noChangeAspect="1"/>
          </p:cNvPicPr>
          <p:nvPr/>
        </p:nvPicPr>
        <p:blipFill>
          <a:blip r:embed="rId2"/>
          <a:stretch>
            <a:fillRect/>
          </a:stretch>
        </p:blipFill>
        <p:spPr>
          <a:xfrm>
            <a:off x="230167" y="978957"/>
            <a:ext cx="6363251" cy="5451340"/>
          </a:xfrm>
          <a:prstGeom prst="rect">
            <a:avLst/>
          </a:prstGeom>
        </p:spPr>
      </p:pic>
    </p:spTree>
    <p:extLst>
      <p:ext uri="{BB962C8B-B14F-4D97-AF65-F5344CB8AC3E}">
        <p14:creationId xmlns:p14="http://schemas.microsoft.com/office/powerpoint/2010/main" val="8921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261</TotalTime>
  <Words>1801</Words>
  <Application>Microsoft Office PowerPoint</Application>
  <PresentationFormat>Widescreen</PresentationFormat>
  <Paragraphs>225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charter</vt:lpstr>
      <vt:lpstr>Rockwell</vt:lpstr>
      <vt:lpstr>Wingdings</vt:lpstr>
      <vt:lpstr>Damask</vt:lpstr>
      <vt:lpstr>Customer Segmentation using RFM Analysis  and K-Means Clustering </vt:lpstr>
      <vt:lpstr>Agenda</vt:lpstr>
      <vt:lpstr>Problem Statement</vt:lpstr>
      <vt:lpstr>Technical Approach</vt:lpstr>
      <vt:lpstr>Technical Approach</vt:lpstr>
      <vt:lpstr>EDA Summary – Data Cleaning Actionable</vt:lpstr>
      <vt:lpstr>Data Cleaning – For RFM Analysis</vt:lpstr>
      <vt:lpstr>Data Cleaning – Summary</vt:lpstr>
      <vt:lpstr>EDA – RFM Segments</vt:lpstr>
      <vt:lpstr>EDA – RFM Segments</vt:lpstr>
      <vt:lpstr>EDA – RFM Segments &amp; Business Strategy</vt:lpstr>
      <vt:lpstr>RFM Segmentation – K-Mean Clustering</vt:lpstr>
      <vt:lpstr>RFM Segmentation – Skewness Check and log Transformation</vt:lpstr>
      <vt:lpstr>Optimal K – Elbow Curve Visualization Method</vt:lpstr>
      <vt:lpstr>K-Means Clustering with RapidMiner</vt:lpstr>
      <vt:lpstr>Output of Customer Segmentation</vt:lpstr>
      <vt:lpstr>Cluster analysis and Business Insight</vt:lpstr>
      <vt:lpstr>Visualizations with Tableau</vt:lpstr>
      <vt:lpstr>Business Suggestions</vt:lpstr>
      <vt:lpstr>Closing notes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RFM Analysis  and K-Means Clustering </dc:title>
  <dc:creator>Ruchika Gupta</dc:creator>
  <cp:lastModifiedBy>Ruchika Gupta</cp:lastModifiedBy>
  <cp:revision>2</cp:revision>
  <dcterms:created xsi:type="dcterms:W3CDTF">2023-08-11T05:43:52Z</dcterms:created>
  <dcterms:modified xsi:type="dcterms:W3CDTF">2023-08-21T03:51:49Z</dcterms:modified>
</cp:coreProperties>
</file>