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1152-AB1D-475C-9641-6C24DACD6B55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0991-710B-472C-BFAE-D12E353DC9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Risk Profile Classifier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57884" y="5143512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 RUCHIKA JANGIR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   The main idea of this project is to combine recent machine learning and data mining techniques through which we can classify </a:t>
            </a:r>
            <a:r>
              <a:rPr lang="en-IN" dirty="0"/>
              <a:t>Whether a prospect had bought the product or not is mentioned in the column named 'response</a:t>
            </a:r>
            <a:r>
              <a:rPr lang="en-IN" dirty="0" smtClean="0"/>
              <a:t>'. I used different classification techniques for study. We have performed a classification analysis of the different classification algorithms and selected the best model for our final classifier. The method we used are 1. Logistic Regression 2. Random Forest and 3. k- Nearest Neighbour Classifier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Preparation for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features of the dataset was analyzed using visualization techniques. </a:t>
            </a:r>
          </a:p>
          <a:p>
            <a:r>
              <a:rPr lang="en-US" dirty="0" smtClean="0"/>
              <a:t>Then the object columns were converted to numerical columns for the further process of classification and prediction.</a:t>
            </a:r>
          </a:p>
          <a:p>
            <a:r>
              <a:rPr lang="en-US" dirty="0" smtClean="0"/>
              <a:t>Now we have a dataset which is ready to use for the classification objective.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dataset ‘bank-additional-full’ was divided into two datasets – training dataset and test dataset.</a:t>
            </a:r>
          </a:p>
          <a:p>
            <a:r>
              <a:rPr lang="en-US" dirty="0" smtClean="0"/>
              <a:t>Model was trained on training dataset using different classification algorithms as mentioned before.</a:t>
            </a:r>
          </a:p>
          <a:p>
            <a:r>
              <a:rPr lang="en-US" dirty="0" smtClean="0"/>
              <a:t>And then this model was tested on the test dataset. Accuracy score and confusion matrix were found to know the accuracy of the model.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score on training dataset:-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1. Logistic Regression- 91.26%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2. Random Forest- 91.36%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3. </a:t>
            </a:r>
            <a:r>
              <a:rPr lang="en-US" dirty="0" err="1" smtClean="0"/>
              <a:t>knn</a:t>
            </a:r>
            <a:r>
              <a:rPr lang="en-US" dirty="0" smtClean="0"/>
              <a:t> Classifier- 90.71%</a:t>
            </a:r>
          </a:p>
          <a:p>
            <a:pPr>
              <a:buNone/>
            </a:pPr>
            <a:r>
              <a:rPr lang="en-US" dirty="0" smtClean="0"/>
              <a:t>    Here, the accuracy of Random Forest model is maximum.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US" dirty="0" smtClean="0"/>
              <a:t>Accuracy score on real dataset – ‘bank-additional’:-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1. Logistic Regression- 91.43%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2. Random Forest- 94.00%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3. </a:t>
            </a:r>
            <a:r>
              <a:rPr lang="en-US" dirty="0" err="1" smtClean="0"/>
              <a:t>knn</a:t>
            </a:r>
            <a:r>
              <a:rPr lang="en-US" dirty="0" smtClean="0"/>
              <a:t> Classifier- 92.50%</a:t>
            </a:r>
            <a:endParaRPr lang="en-IN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Here also, the accuracy of Random Forest model is highest.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/>
              <a:t>We selected Random Forest as our model of selection. Because of the following reasons: </a:t>
            </a:r>
          </a:p>
          <a:p>
            <a:pPr marL="914400" indent="-914400">
              <a:buNone/>
            </a:pPr>
            <a:r>
              <a:rPr lang="en-IN" dirty="0" smtClean="0"/>
              <a:t>a) Higher </a:t>
            </a:r>
            <a:r>
              <a:rPr lang="en-IN" dirty="0"/>
              <a:t>Accuracy: Random Forest accuracy is significantly better </a:t>
            </a:r>
            <a:r>
              <a:rPr lang="en-IN" dirty="0" smtClean="0"/>
              <a:t>than other </a:t>
            </a:r>
            <a:r>
              <a:rPr lang="en-IN" dirty="0"/>
              <a:t>two models. </a:t>
            </a:r>
          </a:p>
          <a:p>
            <a:pPr>
              <a:buNone/>
            </a:pPr>
            <a:r>
              <a:rPr lang="en-IN" dirty="0" smtClean="0"/>
              <a:t>b) High </a:t>
            </a:r>
            <a:r>
              <a:rPr lang="en-IN" dirty="0"/>
              <a:t>Outliers: In Financial domain credit analysis, the </a:t>
            </a:r>
            <a:r>
              <a:rPr lang="en-IN" dirty="0" smtClean="0"/>
              <a:t>probability of </a:t>
            </a:r>
            <a:r>
              <a:rPr lang="en-IN" dirty="0"/>
              <a:t>getting an outlier is high and thus Random Forest (using subset of training sets with bagging and subsets of features can help reduce their </a:t>
            </a:r>
            <a:r>
              <a:rPr lang="en-IN" dirty="0" smtClean="0"/>
              <a:t>effect).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361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Credit Risk Profile Classifier</vt:lpstr>
      <vt:lpstr>Introduction</vt:lpstr>
      <vt:lpstr>Data Preparation for analysis</vt:lpstr>
      <vt:lpstr>Data Analysis</vt:lpstr>
      <vt:lpstr>Result</vt:lpstr>
      <vt:lpstr>Slide 6</vt:lpstr>
      <vt:lpstr>Final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Profile Classifier</dc:title>
  <dc:creator>hp</dc:creator>
  <cp:lastModifiedBy>hp</cp:lastModifiedBy>
  <cp:revision>1</cp:revision>
  <dcterms:created xsi:type="dcterms:W3CDTF">2019-04-09T12:08:06Z</dcterms:created>
  <dcterms:modified xsi:type="dcterms:W3CDTF">2019-04-09T13:32:00Z</dcterms:modified>
</cp:coreProperties>
</file>