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E02E8AA-BC0A-4707-B1AB-2A15724DAB9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Ruchi_8856044_A2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F6EF5BE-D38E-4F1A-AC2D-863A8CBE78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22/06/24 8:01:12 pm GMT-4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B3713C9-E9E7-448E-9F3C-E9F5EA61C0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2024-06-23T00:01:12Z</dcterms:created>
  <dcterms:modified xsi:type="dcterms:W3CDTF">2024-06-23T00:01:12Z</dcterms:modified>
</cp:coreProperties>
</file>