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7B64CF-D432-471E-A07B-6015F7C14A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Jira-Dashboard-Analysis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1D014A-B2A8-4486-9ABE-B086CAF317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22/06/24 7:52:28 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4A9EEA9-1156-4BE1-A1C7-C88C6B519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2024-06-22T23:52:28Z</dcterms:created>
  <dcterms:modified xsi:type="dcterms:W3CDTF">2024-06-22T23:52:28Z</dcterms:modified>
</cp:coreProperties>
</file>