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43B213-B445-4A00-939C-F0B0BDC25A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Ruchi_8856044_A3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A5A1E2-AA46-42DF-A60E-EF3B2AA5AE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22/06/24 8:02:57 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DE374E7-685D-4151-BEAF-2840E467F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2024-06-23T00:02:57Z</dcterms:created>
  <dcterms:modified xsi:type="dcterms:W3CDTF">2024-06-23T00:02:57Z</dcterms:modified>
</cp:coreProperties>
</file>