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6CDB57D-F7D8-40BB-9169-32341F940E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Web-Traffic-Analysis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CFC8D3-E159-49FF-8C46-3F0698BB95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22/06/24 7:53:27 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BC0ACAA-A324-403D-B486-0F79644B5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2024-06-22T23:53:27Z</dcterms:created>
  <dcterms:modified xsi:type="dcterms:W3CDTF">2024-06-22T23:53:27Z</dcterms:modified>
</cp:coreProperties>
</file>