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20" Type="http://schemas.openxmlformats.org/officeDocument/2006/relationships/image" Target="../media/image16.png"/><Relationship Id="rId21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9" y="2064185"/>
            <a:ext cx="2057401" cy="878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7232" y="2055237"/>
            <a:ext cx="1905001" cy="896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2277" y="2023930"/>
            <a:ext cx="2286001" cy="958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85585" y="6074426"/>
            <a:ext cx="19812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74677" y="7653868"/>
            <a:ext cx="1981201" cy="514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9" descr="Picture 9"/>
          <p:cNvPicPr>
            <a:picLocks noChangeAspect="1"/>
          </p:cNvPicPr>
          <p:nvPr/>
        </p:nvPicPr>
        <p:blipFill>
          <a:blip r:embed="rId7">
            <a:extLst/>
          </a:blip>
          <a:srcRect l="0" t="21818" r="0" b="27273"/>
          <a:stretch>
            <a:fillRect/>
          </a:stretch>
        </p:blipFill>
        <p:spPr>
          <a:xfrm>
            <a:off x="3449132" y="7602274"/>
            <a:ext cx="1981201" cy="617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10" descr="Picture 1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674686" y="3555106"/>
            <a:ext cx="17526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11" descr="Picture 11"/>
          <p:cNvPicPr>
            <a:picLocks noChangeAspect="1"/>
          </p:cNvPicPr>
          <p:nvPr/>
        </p:nvPicPr>
        <p:blipFill>
          <a:blip r:embed="rId9">
            <a:extLst/>
          </a:blip>
          <a:srcRect l="0" t="6397" r="0" b="0"/>
          <a:stretch>
            <a:fillRect/>
          </a:stretch>
        </p:blipFill>
        <p:spPr>
          <a:xfrm>
            <a:off x="9581185" y="6121852"/>
            <a:ext cx="1981200" cy="743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12" descr="Picture 1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474677" y="4809309"/>
            <a:ext cx="19812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13" descr="Picture 13"/>
          <p:cNvPicPr>
            <a:picLocks noChangeAspect="1"/>
          </p:cNvPicPr>
          <p:nvPr/>
        </p:nvPicPr>
        <p:blipFill>
          <a:blip r:embed="rId11">
            <a:extLst/>
          </a:blip>
          <a:srcRect l="0" t="29091" r="0" b="27273"/>
          <a:stretch>
            <a:fillRect/>
          </a:stretch>
        </p:blipFill>
        <p:spPr>
          <a:xfrm>
            <a:off x="9581185" y="4809309"/>
            <a:ext cx="19812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14" descr="Picture 14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85799" y="4656909"/>
            <a:ext cx="16002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15" descr="Picture 15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500223" y="7568143"/>
            <a:ext cx="2143126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18" descr="Picture 18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449132" y="4759144"/>
            <a:ext cx="1981201" cy="70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20" descr="Picture 20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9504985" y="3497666"/>
            <a:ext cx="2133602" cy="60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21" descr="Picture 21"/>
          <p:cNvPicPr>
            <a:picLocks noChangeAspect="1"/>
          </p:cNvPicPr>
          <p:nvPr/>
        </p:nvPicPr>
        <p:blipFill>
          <a:blip r:embed="rId16">
            <a:extLst/>
          </a:blip>
          <a:srcRect l="7576" t="9669" r="5303" b="0"/>
          <a:stretch>
            <a:fillRect/>
          </a:stretch>
        </p:blipFill>
        <p:spPr>
          <a:xfrm>
            <a:off x="495299" y="7669346"/>
            <a:ext cx="1981201" cy="483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22" descr="Picture 22"/>
          <p:cNvPicPr>
            <a:picLocks noChangeAspect="1"/>
          </p:cNvPicPr>
          <p:nvPr/>
        </p:nvPicPr>
        <p:blipFill>
          <a:blip r:embed="rId17">
            <a:extLst/>
          </a:blip>
          <a:srcRect l="0" t="0" r="4576" b="0"/>
          <a:stretch>
            <a:fillRect/>
          </a:stretch>
        </p:blipFill>
        <p:spPr>
          <a:xfrm>
            <a:off x="876299" y="3265639"/>
            <a:ext cx="1219201" cy="1072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23" descr="Picture 23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9657385" y="2078710"/>
            <a:ext cx="1828801" cy="849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24" descr="Picture 24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687831" y="6178271"/>
            <a:ext cx="1596137" cy="792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25" descr="Picture 25"/>
          <p:cNvPicPr>
            <a:picLocks noChangeAspect="1"/>
          </p:cNvPicPr>
          <p:nvPr/>
        </p:nvPicPr>
        <p:blipFill>
          <a:blip r:embed="rId20">
            <a:extLst/>
          </a:blip>
          <a:srcRect l="8823" t="10294" r="8823" b="0"/>
          <a:stretch>
            <a:fillRect/>
          </a:stretch>
        </p:blipFill>
        <p:spPr>
          <a:xfrm>
            <a:off x="6398477" y="3489821"/>
            <a:ext cx="2133601" cy="664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26" descr="Picture 26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3452179" y="6231762"/>
            <a:ext cx="1975108" cy="68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