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4" r:id="rId3"/>
    <p:sldId id="257" r:id="rId4"/>
    <p:sldId id="258" r:id="rId5"/>
    <p:sldId id="259" r:id="rId6"/>
    <p:sldId id="260" r:id="rId7"/>
    <p:sldId id="278" r:id="rId8"/>
    <p:sldId id="275" r:id="rId9"/>
    <p:sldId id="262" r:id="rId10"/>
    <p:sldId id="263" r:id="rId11"/>
    <p:sldId id="264" r:id="rId12"/>
    <p:sldId id="276" r:id="rId13"/>
    <p:sldId id="271" r:id="rId14"/>
    <p:sldId id="277" r:id="rId15"/>
    <p:sldId id="279"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94660"/>
  </p:normalViewPr>
  <p:slideViewPr>
    <p:cSldViewPr snapToGrid="0">
      <p:cViewPr varScale="1">
        <p:scale>
          <a:sx n="86" d="100"/>
          <a:sy n="86" d="100"/>
        </p:scale>
        <p:origin x="51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chin Shroff" userId="a475d7040509a049" providerId="LiveId" clId="{1DDDB461-C8A4-44F6-8486-214B25E69702}"/>
    <pc:docChg chg="undo redo custSel addSld delSld modSld sldOrd">
      <pc:chgData name="Ruchin Shroff" userId="a475d7040509a049" providerId="LiveId" clId="{1DDDB461-C8A4-44F6-8486-214B25E69702}" dt="2021-02-13T07:35:24.473" v="1136" actId="14100"/>
      <pc:docMkLst>
        <pc:docMk/>
      </pc:docMkLst>
      <pc:sldChg chg="modSp mod">
        <pc:chgData name="Ruchin Shroff" userId="a475d7040509a049" providerId="LiveId" clId="{1DDDB461-C8A4-44F6-8486-214B25E69702}" dt="2021-02-13T06:57:54.668" v="1041" actId="14100"/>
        <pc:sldMkLst>
          <pc:docMk/>
          <pc:sldMk cId="662680996" sldId="256"/>
        </pc:sldMkLst>
        <pc:spChg chg="mod">
          <ac:chgData name="Ruchin Shroff" userId="a475d7040509a049" providerId="LiveId" clId="{1DDDB461-C8A4-44F6-8486-214B25E69702}" dt="2021-02-13T06:57:54.668" v="1041" actId="14100"/>
          <ac:spMkLst>
            <pc:docMk/>
            <pc:sldMk cId="662680996" sldId="256"/>
            <ac:spMk id="3" creationId="{47E5E1C5-9812-4FFC-9AA5-14C0D2BF2F10}"/>
          </ac:spMkLst>
        </pc:spChg>
      </pc:sldChg>
      <pc:sldChg chg="modSp mod">
        <pc:chgData name="Ruchin Shroff" userId="a475d7040509a049" providerId="LiveId" clId="{1DDDB461-C8A4-44F6-8486-214B25E69702}" dt="2021-02-13T06:47:47.986" v="963" actId="113"/>
        <pc:sldMkLst>
          <pc:docMk/>
          <pc:sldMk cId="1864139725" sldId="257"/>
        </pc:sldMkLst>
        <pc:spChg chg="mod">
          <ac:chgData name="Ruchin Shroff" userId="a475d7040509a049" providerId="LiveId" clId="{1DDDB461-C8A4-44F6-8486-214B25E69702}" dt="2021-02-13T06:47:47.986" v="963" actId="113"/>
          <ac:spMkLst>
            <pc:docMk/>
            <pc:sldMk cId="1864139725" sldId="257"/>
            <ac:spMk id="2" creationId="{679DD76E-B03E-4104-BBED-3F78C078F783}"/>
          </ac:spMkLst>
        </pc:spChg>
        <pc:spChg chg="mod">
          <ac:chgData name="Ruchin Shroff" userId="a475d7040509a049" providerId="LiveId" clId="{1DDDB461-C8A4-44F6-8486-214B25E69702}" dt="2021-02-13T05:36:07.640" v="940" actId="20577"/>
          <ac:spMkLst>
            <pc:docMk/>
            <pc:sldMk cId="1864139725" sldId="257"/>
            <ac:spMk id="3" creationId="{05AF1B17-7C05-424B-94DF-FD805B1FF160}"/>
          </ac:spMkLst>
        </pc:spChg>
      </pc:sldChg>
      <pc:sldChg chg="modSp mod">
        <pc:chgData name="Ruchin Shroff" userId="a475d7040509a049" providerId="LiveId" clId="{1DDDB461-C8A4-44F6-8486-214B25E69702}" dt="2021-02-13T06:47:52.322" v="964" actId="113"/>
        <pc:sldMkLst>
          <pc:docMk/>
          <pc:sldMk cId="2186542402" sldId="258"/>
        </pc:sldMkLst>
        <pc:spChg chg="mod">
          <ac:chgData name="Ruchin Shroff" userId="a475d7040509a049" providerId="LiveId" clId="{1DDDB461-C8A4-44F6-8486-214B25E69702}" dt="2021-02-13T06:47:52.322" v="964" actId="113"/>
          <ac:spMkLst>
            <pc:docMk/>
            <pc:sldMk cId="2186542402" sldId="258"/>
            <ac:spMk id="2" creationId="{B0F5CC26-FFB2-4B9C-8AC8-E309B0A9EC56}"/>
          </ac:spMkLst>
        </pc:spChg>
        <pc:graphicFrameChg chg="mod modGraphic">
          <ac:chgData name="Ruchin Shroff" userId="a475d7040509a049" providerId="LiveId" clId="{1DDDB461-C8A4-44F6-8486-214B25E69702}" dt="2021-02-13T04:48:48.938" v="204" actId="20577"/>
          <ac:graphicFrameMkLst>
            <pc:docMk/>
            <pc:sldMk cId="2186542402" sldId="258"/>
            <ac:graphicFrameMk id="4" creationId="{B51A1667-E4BE-440A-B823-59EFD66E6480}"/>
          </ac:graphicFrameMkLst>
        </pc:graphicFrameChg>
      </pc:sldChg>
      <pc:sldChg chg="addSp delSp modSp mod">
        <pc:chgData name="Ruchin Shroff" userId="a475d7040509a049" providerId="LiveId" clId="{1DDDB461-C8A4-44F6-8486-214B25E69702}" dt="2021-02-13T06:48:29.386" v="968" actId="113"/>
        <pc:sldMkLst>
          <pc:docMk/>
          <pc:sldMk cId="3351277805" sldId="259"/>
        </pc:sldMkLst>
        <pc:spChg chg="mod">
          <ac:chgData name="Ruchin Shroff" userId="a475d7040509a049" providerId="LiveId" clId="{1DDDB461-C8A4-44F6-8486-214B25E69702}" dt="2021-02-13T06:48:00.790" v="966" actId="255"/>
          <ac:spMkLst>
            <pc:docMk/>
            <pc:sldMk cId="3351277805" sldId="259"/>
            <ac:spMk id="2" creationId="{91051281-824B-481D-BCD2-F301F9549B9B}"/>
          </ac:spMkLst>
        </pc:spChg>
        <pc:spChg chg="del mod">
          <ac:chgData name="Ruchin Shroff" userId="a475d7040509a049" providerId="LiveId" clId="{1DDDB461-C8A4-44F6-8486-214B25E69702}" dt="2021-02-13T05:07:32.203" v="385" actId="12084"/>
          <ac:spMkLst>
            <pc:docMk/>
            <pc:sldMk cId="3351277805" sldId="259"/>
            <ac:spMk id="3" creationId="{884C814F-EA45-42BD-B9FF-05BD673DFBDB}"/>
          </ac:spMkLst>
        </pc:spChg>
        <pc:spChg chg="add mod">
          <ac:chgData name="Ruchin Shroff" userId="a475d7040509a049" providerId="LiveId" clId="{1DDDB461-C8A4-44F6-8486-214B25E69702}" dt="2021-02-13T06:48:29.386" v="968" actId="113"/>
          <ac:spMkLst>
            <pc:docMk/>
            <pc:sldMk cId="3351277805" sldId="259"/>
            <ac:spMk id="7" creationId="{3626DB53-8531-4FDC-8884-2D7B335EEF0C}"/>
          </ac:spMkLst>
        </pc:spChg>
        <pc:graphicFrameChg chg="add mod">
          <ac:chgData name="Ruchin Shroff" userId="a475d7040509a049" providerId="LiveId" clId="{1DDDB461-C8A4-44F6-8486-214B25E69702}" dt="2021-02-13T05:29:46.026" v="906" actId="20577"/>
          <ac:graphicFrameMkLst>
            <pc:docMk/>
            <pc:sldMk cId="3351277805" sldId="259"/>
            <ac:graphicFrameMk id="8" creationId="{DFE25C03-5FAE-4423-BC6F-429DC69675DB}"/>
          </ac:graphicFrameMkLst>
        </pc:graphicFrameChg>
        <pc:picChg chg="add mod">
          <ac:chgData name="Ruchin Shroff" userId="a475d7040509a049" providerId="LiveId" clId="{1DDDB461-C8A4-44F6-8486-214B25E69702}" dt="2021-02-13T05:08:19.116" v="394" actId="1076"/>
          <ac:picMkLst>
            <pc:docMk/>
            <pc:sldMk cId="3351277805" sldId="259"/>
            <ac:picMk id="5" creationId="{0EF20C7B-D035-4CC7-B11C-6551BA0796E3}"/>
          </ac:picMkLst>
        </pc:picChg>
      </pc:sldChg>
      <pc:sldChg chg="addSp delSp modSp mod">
        <pc:chgData name="Ruchin Shroff" userId="a475d7040509a049" providerId="LiveId" clId="{1DDDB461-C8A4-44F6-8486-214B25E69702}" dt="2021-02-13T06:48:32.899" v="969" actId="113"/>
        <pc:sldMkLst>
          <pc:docMk/>
          <pc:sldMk cId="599097596" sldId="260"/>
        </pc:sldMkLst>
        <pc:spChg chg="mod">
          <ac:chgData name="Ruchin Shroff" userId="a475d7040509a049" providerId="LiveId" clId="{1DDDB461-C8A4-44F6-8486-214B25E69702}" dt="2021-02-13T06:48:32.899" v="969" actId="113"/>
          <ac:spMkLst>
            <pc:docMk/>
            <pc:sldMk cId="599097596" sldId="260"/>
            <ac:spMk id="2" creationId="{8F77BE43-424B-4C65-A328-679FBA830302}"/>
          </ac:spMkLst>
        </pc:spChg>
        <pc:spChg chg="del mod">
          <ac:chgData name="Ruchin Shroff" userId="a475d7040509a049" providerId="LiveId" clId="{1DDDB461-C8A4-44F6-8486-214B25E69702}" dt="2021-02-13T05:16:40.748" v="645" actId="12084"/>
          <ac:spMkLst>
            <pc:docMk/>
            <pc:sldMk cId="599097596" sldId="260"/>
            <ac:spMk id="3" creationId="{05341348-DA40-46C2-81F8-8DD63A353921}"/>
          </ac:spMkLst>
        </pc:spChg>
        <pc:graphicFrameChg chg="add mod">
          <ac:chgData name="Ruchin Shroff" userId="a475d7040509a049" providerId="LiveId" clId="{1DDDB461-C8A4-44F6-8486-214B25E69702}" dt="2021-02-13T05:17:54.714" v="659" actId="1076"/>
          <ac:graphicFrameMkLst>
            <pc:docMk/>
            <pc:sldMk cId="599097596" sldId="260"/>
            <ac:graphicFrameMk id="8" creationId="{89172CA7-CDFF-49FD-8176-E532EDEDD63D}"/>
          </ac:graphicFrameMkLst>
        </pc:graphicFrameChg>
        <pc:picChg chg="add mod">
          <ac:chgData name="Ruchin Shroff" userId="a475d7040509a049" providerId="LiveId" clId="{1DDDB461-C8A4-44F6-8486-214B25E69702}" dt="2021-02-13T05:17:08.998" v="652" actId="14100"/>
          <ac:picMkLst>
            <pc:docMk/>
            <pc:sldMk cId="599097596" sldId="260"/>
            <ac:picMk id="5" creationId="{C84B4C79-791A-4A41-9593-5E528C2D90FF}"/>
          </ac:picMkLst>
        </pc:picChg>
        <pc:picChg chg="add mod">
          <ac:chgData name="Ruchin Shroff" userId="a475d7040509a049" providerId="LiveId" clId="{1DDDB461-C8A4-44F6-8486-214B25E69702}" dt="2021-02-13T05:18:08.893" v="661" actId="14100"/>
          <ac:picMkLst>
            <pc:docMk/>
            <pc:sldMk cId="599097596" sldId="260"/>
            <ac:picMk id="7" creationId="{6D0DED4F-D6D1-4A7B-B425-FC6F6A87C457}"/>
          </ac:picMkLst>
        </pc:picChg>
      </pc:sldChg>
      <pc:sldChg chg="del">
        <pc:chgData name="Ruchin Shroff" userId="a475d7040509a049" providerId="LiveId" clId="{1DDDB461-C8A4-44F6-8486-214B25E69702}" dt="2021-02-13T04:45:17.712" v="45" actId="2696"/>
        <pc:sldMkLst>
          <pc:docMk/>
          <pc:sldMk cId="1742661615" sldId="261"/>
        </pc:sldMkLst>
      </pc:sldChg>
      <pc:sldChg chg="addSp delSp modSp mod">
        <pc:chgData name="Ruchin Shroff" userId="a475d7040509a049" providerId="LiveId" clId="{1DDDB461-C8A4-44F6-8486-214B25E69702}" dt="2021-02-13T06:48:20.158" v="967" actId="113"/>
        <pc:sldMkLst>
          <pc:docMk/>
          <pc:sldMk cId="858155559" sldId="262"/>
        </pc:sldMkLst>
        <pc:spChg chg="mod">
          <ac:chgData name="Ruchin Shroff" userId="a475d7040509a049" providerId="LiveId" clId="{1DDDB461-C8A4-44F6-8486-214B25E69702}" dt="2021-02-13T06:48:20.158" v="967" actId="113"/>
          <ac:spMkLst>
            <pc:docMk/>
            <pc:sldMk cId="858155559" sldId="262"/>
            <ac:spMk id="2" creationId="{3736DE4F-AD3D-4AFF-96C2-A385D9C1C595}"/>
          </ac:spMkLst>
        </pc:spChg>
        <pc:spChg chg="add del mod">
          <ac:chgData name="Ruchin Shroff" userId="a475d7040509a049" providerId="LiveId" clId="{1DDDB461-C8A4-44F6-8486-214B25E69702}" dt="2021-02-13T04:43:12.457" v="36" actId="931"/>
          <ac:spMkLst>
            <pc:docMk/>
            <pc:sldMk cId="858155559" sldId="262"/>
            <ac:spMk id="5" creationId="{03013F65-F5F4-4E39-8CA4-AAFE97A46CBE}"/>
          </ac:spMkLst>
        </pc:spChg>
        <pc:picChg chg="del">
          <ac:chgData name="Ruchin Shroff" userId="a475d7040509a049" providerId="LiveId" clId="{1DDDB461-C8A4-44F6-8486-214B25E69702}" dt="2021-02-13T04:42:01.223" v="35" actId="478"/>
          <ac:picMkLst>
            <pc:docMk/>
            <pc:sldMk cId="858155559" sldId="262"/>
            <ac:picMk id="4" creationId="{175D1663-F547-4ECF-8691-65699093AA16}"/>
          </ac:picMkLst>
        </pc:picChg>
        <pc:picChg chg="add mod modCrop">
          <ac:chgData name="Ruchin Shroff" userId="a475d7040509a049" providerId="LiveId" clId="{1DDDB461-C8A4-44F6-8486-214B25E69702}" dt="2021-02-13T05:29:14.778" v="894" actId="14100"/>
          <ac:picMkLst>
            <pc:docMk/>
            <pc:sldMk cId="858155559" sldId="262"/>
            <ac:picMk id="7" creationId="{CC4F0590-B930-4756-AD01-F6E146FDAF41}"/>
          </ac:picMkLst>
        </pc:picChg>
      </pc:sldChg>
      <pc:sldChg chg="addSp delSp modSp mod">
        <pc:chgData name="Ruchin Shroff" userId="a475d7040509a049" providerId="LiveId" clId="{1DDDB461-C8A4-44F6-8486-214B25E69702}" dt="2021-02-13T06:55:42.637" v="1005" actId="12"/>
        <pc:sldMkLst>
          <pc:docMk/>
          <pc:sldMk cId="2071689560" sldId="263"/>
        </pc:sldMkLst>
        <pc:spChg chg="mod">
          <ac:chgData name="Ruchin Shroff" userId="a475d7040509a049" providerId="LiveId" clId="{1DDDB461-C8A4-44F6-8486-214B25E69702}" dt="2021-02-13T06:53:57.025" v="992" actId="14100"/>
          <ac:spMkLst>
            <pc:docMk/>
            <pc:sldMk cId="2071689560" sldId="263"/>
            <ac:spMk id="2" creationId="{025D9336-47F2-4FB0-885A-51CDC2FCCE9B}"/>
          </ac:spMkLst>
        </pc:spChg>
        <pc:spChg chg="del mod">
          <ac:chgData name="Ruchin Shroff" userId="a475d7040509a049" providerId="LiveId" clId="{1DDDB461-C8A4-44F6-8486-214B25E69702}" dt="2021-02-13T06:51:03.932" v="976" actId="12084"/>
          <ac:spMkLst>
            <pc:docMk/>
            <pc:sldMk cId="2071689560" sldId="263"/>
            <ac:spMk id="3" creationId="{159018BD-9A8D-4DF0-B94E-3455C10FFBC6}"/>
          </ac:spMkLst>
        </pc:spChg>
        <pc:spChg chg="add mod">
          <ac:chgData name="Ruchin Shroff" userId="a475d7040509a049" providerId="LiveId" clId="{1DDDB461-C8A4-44F6-8486-214B25E69702}" dt="2021-02-13T06:55:42.637" v="1005" actId="12"/>
          <ac:spMkLst>
            <pc:docMk/>
            <pc:sldMk cId="2071689560" sldId="263"/>
            <ac:spMk id="5" creationId="{41939245-E17E-4CC0-B840-37704A6C9494}"/>
          </ac:spMkLst>
        </pc:spChg>
        <pc:graphicFrameChg chg="add del mod">
          <ac:chgData name="Ruchin Shroff" userId="a475d7040509a049" providerId="LiveId" clId="{1DDDB461-C8A4-44F6-8486-214B25E69702}" dt="2021-02-13T06:55:02.719" v="997" actId="11529"/>
          <ac:graphicFrameMkLst>
            <pc:docMk/>
            <pc:sldMk cId="2071689560" sldId="263"/>
            <ac:graphicFrameMk id="4" creationId="{210ABB30-C34F-481C-BEB8-BB83558BDDE2}"/>
          </ac:graphicFrameMkLst>
        </pc:graphicFrameChg>
      </pc:sldChg>
      <pc:sldChg chg="addSp delSp modSp mod">
        <pc:chgData name="Ruchin Shroff" userId="a475d7040509a049" providerId="LiveId" clId="{1DDDB461-C8A4-44F6-8486-214B25E69702}" dt="2021-02-13T06:53:11.609" v="988" actId="1076"/>
        <pc:sldMkLst>
          <pc:docMk/>
          <pc:sldMk cId="1315547856" sldId="264"/>
        </pc:sldMkLst>
        <pc:spChg chg="del mod">
          <ac:chgData name="Ruchin Shroff" userId="a475d7040509a049" providerId="LiveId" clId="{1DDDB461-C8A4-44F6-8486-214B25E69702}" dt="2021-02-13T06:51:41.578" v="981" actId="12084"/>
          <ac:spMkLst>
            <pc:docMk/>
            <pc:sldMk cId="1315547856" sldId="264"/>
            <ac:spMk id="3" creationId="{4D212955-E830-49CD-ACA2-4179E3386B14}"/>
          </ac:spMkLst>
        </pc:spChg>
        <pc:graphicFrameChg chg="add mod">
          <ac:chgData name="Ruchin Shroff" userId="a475d7040509a049" providerId="LiveId" clId="{1DDDB461-C8A4-44F6-8486-214B25E69702}" dt="2021-02-13T06:53:11.609" v="988" actId="1076"/>
          <ac:graphicFrameMkLst>
            <pc:docMk/>
            <pc:sldMk cId="1315547856" sldId="264"/>
            <ac:graphicFrameMk id="2" creationId="{2CE0E4BC-C5B3-40C4-885C-C25E2F01EBB9}"/>
          </ac:graphicFrameMkLst>
        </pc:graphicFrameChg>
        <pc:picChg chg="add mod">
          <ac:chgData name="Ruchin Shroff" userId="a475d7040509a049" providerId="LiveId" clId="{1DDDB461-C8A4-44F6-8486-214B25E69702}" dt="2021-02-13T06:53:06.698" v="987" actId="14100"/>
          <ac:picMkLst>
            <pc:docMk/>
            <pc:sldMk cId="1315547856" sldId="264"/>
            <ac:picMk id="1026" creationId="{C098F75D-E7BF-40C0-B838-F2F8711B5D35}"/>
          </ac:picMkLst>
        </pc:picChg>
      </pc:sldChg>
      <pc:sldChg chg="del">
        <pc:chgData name="Ruchin Shroff" userId="a475d7040509a049" providerId="LiveId" clId="{1DDDB461-C8A4-44F6-8486-214B25E69702}" dt="2021-02-13T04:34:16.325" v="0" actId="47"/>
        <pc:sldMkLst>
          <pc:docMk/>
          <pc:sldMk cId="1205320849" sldId="265"/>
        </pc:sldMkLst>
      </pc:sldChg>
      <pc:sldChg chg="del">
        <pc:chgData name="Ruchin Shroff" userId="a475d7040509a049" providerId="LiveId" clId="{1DDDB461-C8A4-44F6-8486-214B25E69702}" dt="2021-02-13T04:34:27.059" v="1" actId="47"/>
        <pc:sldMkLst>
          <pc:docMk/>
          <pc:sldMk cId="3219274832" sldId="266"/>
        </pc:sldMkLst>
      </pc:sldChg>
      <pc:sldChg chg="del">
        <pc:chgData name="Ruchin Shroff" userId="a475d7040509a049" providerId="LiveId" clId="{1DDDB461-C8A4-44F6-8486-214B25E69702}" dt="2021-02-13T04:34:28.310" v="2" actId="47"/>
        <pc:sldMkLst>
          <pc:docMk/>
          <pc:sldMk cId="2059569155" sldId="267"/>
        </pc:sldMkLst>
      </pc:sldChg>
      <pc:sldChg chg="del">
        <pc:chgData name="Ruchin Shroff" userId="a475d7040509a049" providerId="LiveId" clId="{1DDDB461-C8A4-44F6-8486-214B25E69702}" dt="2021-02-13T04:34:29.055" v="3" actId="47"/>
        <pc:sldMkLst>
          <pc:docMk/>
          <pc:sldMk cId="842725592" sldId="268"/>
        </pc:sldMkLst>
      </pc:sldChg>
      <pc:sldChg chg="del">
        <pc:chgData name="Ruchin Shroff" userId="a475d7040509a049" providerId="LiveId" clId="{1DDDB461-C8A4-44F6-8486-214B25E69702}" dt="2021-02-13T04:34:29.840" v="4" actId="47"/>
        <pc:sldMkLst>
          <pc:docMk/>
          <pc:sldMk cId="2749857791" sldId="269"/>
        </pc:sldMkLst>
      </pc:sldChg>
      <pc:sldChg chg="del">
        <pc:chgData name="Ruchin Shroff" userId="a475d7040509a049" providerId="LiveId" clId="{1DDDB461-C8A4-44F6-8486-214B25E69702}" dt="2021-02-13T04:34:30.419" v="5" actId="47"/>
        <pc:sldMkLst>
          <pc:docMk/>
          <pc:sldMk cId="2245244707" sldId="270"/>
        </pc:sldMkLst>
      </pc:sldChg>
      <pc:sldChg chg="addSp delSp modSp mod">
        <pc:chgData name="Ruchin Shroff" userId="a475d7040509a049" providerId="LiveId" clId="{1DDDB461-C8A4-44F6-8486-214B25E69702}" dt="2021-02-13T07:35:24.473" v="1136" actId="14100"/>
        <pc:sldMkLst>
          <pc:docMk/>
          <pc:sldMk cId="2445433003" sldId="271"/>
        </pc:sldMkLst>
        <pc:spChg chg="del">
          <ac:chgData name="Ruchin Shroff" userId="a475d7040509a049" providerId="LiveId" clId="{1DDDB461-C8A4-44F6-8486-214B25E69702}" dt="2021-02-13T04:57:16.506" v="337" actId="21"/>
          <ac:spMkLst>
            <pc:docMk/>
            <pc:sldMk cId="2445433003" sldId="271"/>
            <ac:spMk id="2" creationId="{A337BD12-7676-4C15-BDB4-FA0EACAC9027}"/>
          </ac:spMkLst>
        </pc:spChg>
        <pc:spChg chg="mod">
          <ac:chgData name="Ruchin Shroff" userId="a475d7040509a049" providerId="LiveId" clId="{1DDDB461-C8A4-44F6-8486-214B25E69702}" dt="2021-02-13T06:35:27.525" v="945" actId="1076"/>
          <ac:spMkLst>
            <pc:docMk/>
            <pc:sldMk cId="2445433003" sldId="271"/>
            <ac:spMk id="3" creationId="{8EBCB49A-4A9F-493F-9C94-A990F262C52A}"/>
          </ac:spMkLst>
        </pc:spChg>
        <pc:spChg chg="add mod">
          <ac:chgData name="Ruchin Shroff" userId="a475d7040509a049" providerId="LiveId" clId="{1DDDB461-C8A4-44F6-8486-214B25E69702}" dt="2021-02-13T06:35:16.333" v="943" actId="1076"/>
          <ac:spMkLst>
            <pc:docMk/>
            <pc:sldMk cId="2445433003" sldId="271"/>
            <ac:spMk id="5" creationId="{0ACE4F1A-9C39-48A2-8274-8DE0DE984063}"/>
          </ac:spMkLst>
        </pc:spChg>
        <pc:spChg chg="add del mod">
          <ac:chgData name="Ruchin Shroff" userId="a475d7040509a049" providerId="LiveId" clId="{1DDDB461-C8A4-44F6-8486-214B25E69702}" dt="2021-02-13T04:58:00.432" v="345" actId="21"/>
          <ac:spMkLst>
            <pc:docMk/>
            <pc:sldMk cId="2445433003" sldId="271"/>
            <ac:spMk id="7" creationId="{82F94AB1-D4D3-46B0-B662-720EE135DB5F}"/>
          </ac:spMkLst>
        </pc:spChg>
        <pc:picChg chg="add mod">
          <ac:chgData name="Ruchin Shroff" userId="a475d7040509a049" providerId="LiveId" clId="{1DDDB461-C8A4-44F6-8486-214B25E69702}" dt="2021-02-13T07:35:24.473" v="1136" actId="14100"/>
          <ac:picMkLst>
            <pc:docMk/>
            <pc:sldMk cId="2445433003" sldId="271"/>
            <ac:picMk id="8" creationId="{4074537F-0DF6-4CC8-AC65-ECA2E0208041}"/>
          </ac:picMkLst>
        </pc:picChg>
      </pc:sldChg>
      <pc:sldChg chg="modSp mod">
        <pc:chgData name="Ruchin Shroff" userId="a475d7040509a049" providerId="LiveId" clId="{1DDDB461-C8A4-44F6-8486-214B25E69702}" dt="2021-02-13T06:56:56.084" v="1007" actId="113"/>
        <pc:sldMkLst>
          <pc:docMk/>
          <pc:sldMk cId="891875398" sldId="272"/>
        </pc:sldMkLst>
        <pc:spChg chg="mod">
          <ac:chgData name="Ruchin Shroff" userId="a475d7040509a049" providerId="LiveId" clId="{1DDDB461-C8A4-44F6-8486-214B25E69702}" dt="2021-02-13T06:56:56.084" v="1007" actId="113"/>
          <ac:spMkLst>
            <pc:docMk/>
            <pc:sldMk cId="891875398" sldId="272"/>
            <ac:spMk id="2" creationId="{F93E65AF-1792-4968-A722-89CDD3542501}"/>
          </ac:spMkLst>
        </pc:spChg>
        <pc:spChg chg="mod">
          <ac:chgData name="Ruchin Shroff" userId="a475d7040509a049" providerId="LiveId" clId="{1DDDB461-C8A4-44F6-8486-214B25E69702}" dt="2021-02-13T06:54:32.768" v="996" actId="14100"/>
          <ac:spMkLst>
            <pc:docMk/>
            <pc:sldMk cId="891875398" sldId="272"/>
            <ac:spMk id="3" creationId="{4FDD37D7-1A57-4FC9-96DA-FC18F9BA4C21}"/>
          </ac:spMkLst>
        </pc:spChg>
      </pc:sldChg>
      <pc:sldChg chg="addSp modSp mod">
        <pc:chgData name="Ruchin Shroff" userId="a475d7040509a049" providerId="LiveId" clId="{1DDDB461-C8A4-44F6-8486-214B25E69702}" dt="2021-02-13T06:57:07.442" v="1009" actId="255"/>
        <pc:sldMkLst>
          <pc:docMk/>
          <pc:sldMk cId="396812452" sldId="273"/>
        </pc:sldMkLst>
        <pc:spChg chg="mod">
          <ac:chgData name="Ruchin Shroff" userId="a475d7040509a049" providerId="LiveId" clId="{1DDDB461-C8A4-44F6-8486-214B25E69702}" dt="2021-02-13T06:57:07.442" v="1009" actId="255"/>
          <ac:spMkLst>
            <pc:docMk/>
            <pc:sldMk cId="396812452" sldId="273"/>
            <ac:spMk id="3" creationId="{FB4C56F2-D984-408C-895D-74F1B0A95C2A}"/>
          </ac:spMkLst>
        </pc:spChg>
        <pc:spChg chg="add mod">
          <ac:chgData name="Ruchin Shroff" userId="a475d7040509a049" providerId="LiveId" clId="{1DDDB461-C8A4-44F6-8486-214B25E69702}" dt="2021-02-13T05:20:21.163" v="722" actId="20577"/>
          <ac:spMkLst>
            <pc:docMk/>
            <pc:sldMk cId="396812452" sldId="273"/>
            <ac:spMk id="4" creationId="{10802560-76DD-4B2E-9F17-C7D8531DC76A}"/>
          </ac:spMkLst>
        </pc:spChg>
      </pc:sldChg>
      <pc:sldChg chg="addSp delSp modSp new mod">
        <pc:chgData name="Ruchin Shroff" userId="a475d7040509a049" providerId="LiveId" clId="{1DDDB461-C8A4-44F6-8486-214B25E69702}" dt="2021-02-13T05:03:56.106" v="376"/>
        <pc:sldMkLst>
          <pc:docMk/>
          <pc:sldMk cId="1025141243" sldId="274"/>
        </pc:sldMkLst>
        <pc:spChg chg="mod">
          <ac:chgData name="Ruchin Shroff" userId="a475d7040509a049" providerId="LiveId" clId="{1DDDB461-C8A4-44F6-8486-214B25E69702}" dt="2021-02-13T04:52:43.616" v="279" actId="20577"/>
          <ac:spMkLst>
            <pc:docMk/>
            <pc:sldMk cId="1025141243" sldId="274"/>
            <ac:spMk id="2" creationId="{C8675E53-CD17-4BCA-8327-5CE1AFD53281}"/>
          </ac:spMkLst>
        </pc:spChg>
        <pc:spChg chg="del">
          <ac:chgData name="Ruchin Shroff" userId="a475d7040509a049" providerId="LiveId" clId="{1DDDB461-C8A4-44F6-8486-214B25E69702}" dt="2021-02-13T05:03:56.106" v="376"/>
          <ac:spMkLst>
            <pc:docMk/>
            <pc:sldMk cId="1025141243" sldId="274"/>
            <ac:spMk id="3" creationId="{D2F284EA-8308-4664-841E-1DF940172F29}"/>
          </ac:spMkLst>
        </pc:spChg>
        <pc:picChg chg="add mod">
          <ac:chgData name="Ruchin Shroff" userId="a475d7040509a049" providerId="LiveId" clId="{1DDDB461-C8A4-44F6-8486-214B25E69702}" dt="2021-02-13T05:03:56.106" v="376"/>
          <ac:picMkLst>
            <pc:docMk/>
            <pc:sldMk cId="1025141243" sldId="274"/>
            <ac:picMk id="1026" creationId="{FD1A3C30-B678-4A7E-9DD3-AA6EDA753FEA}"/>
          </ac:picMkLst>
        </pc:picChg>
      </pc:sldChg>
      <pc:sldChg chg="addSp delSp modSp new mod">
        <pc:chgData name="Ruchin Shroff" userId="a475d7040509a049" providerId="LiveId" clId="{1DDDB461-C8A4-44F6-8486-214B25E69702}" dt="2021-02-13T06:49:05.169" v="975" actId="1076"/>
        <pc:sldMkLst>
          <pc:docMk/>
          <pc:sldMk cId="775809362" sldId="275"/>
        </pc:sldMkLst>
        <pc:spChg chg="mod">
          <ac:chgData name="Ruchin Shroff" userId="a475d7040509a049" providerId="LiveId" clId="{1DDDB461-C8A4-44F6-8486-214B25E69702}" dt="2021-02-13T06:49:05.169" v="975" actId="1076"/>
          <ac:spMkLst>
            <pc:docMk/>
            <pc:sldMk cId="775809362" sldId="275"/>
            <ac:spMk id="2" creationId="{D6128611-E942-4A68-B790-E0308A452B62}"/>
          </ac:spMkLst>
        </pc:spChg>
        <pc:spChg chg="del mod">
          <ac:chgData name="Ruchin Shroff" userId="a475d7040509a049" providerId="LiveId" clId="{1DDDB461-C8A4-44F6-8486-214B25E69702}" dt="2021-02-13T05:34:54.661" v="928" actId="12084"/>
          <ac:spMkLst>
            <pc:docMk/>
            <pc:sldMk cId="775809362" sldId="275"/>
            <ac:spMk id="3" creationId="{5713099F-B55B-4492-98B3-A12E48AF0B2C}"/>
          </ac:spMkLst>
        </pc:spChg>
        <pc:graphicFrameChg chg="add mod">
          <ac:chgData name="Ruchin Shroff" userId="a475d7040509a049" providerId="LiveId" clId="{1DDDB461-C8A4-44F6-8486-214B25E69702}" dt="2021-02-13T05:35:19.710" v="936" actId="1076"/>
          <ac:graphicFrameMkLst>
            <pc:docMk/>
            <pc:sldMk cId="775809362" sldId="275"/>
            <ac:graphicFrameMk id="6" creationId="{C3E94E76-1933-4AFA-9732-B4ABE94AC148}"/>
          </ac:graphicFrameMkLst>
        </pc:graphicFrameChg>
        <pc:picChg chg="add mod">
          <ac:chgData name="Ruchin Shroff" userId="a475d7040509a049" providerId="LiveId" clId="{1DDDB461-C8A4-44F6-8486-214B25E69702}" dt="2021-02-13T05:35:23.721" v="937" actId="1076"/>
          <ac:picMkLst>
            <pc:docMk/>
            <pc:sldMk cId="775809362" sldId="275"/>
            <ac:picMk id="5" creationId="{F56B9CA6-D842-413F-A351-6EB86DF9AD03}"/>
          </ac:picMkLst>
        </pc:picChg>
      </pc:sldChg>
      <pc:sldChg chg="addSp modSp new mod ord">
        <pc:chgData name="Ruchin Shroff" userId="a475d7040509a049" providerId="LiveId" clId="{1DDDB461-C8A4-44F6-8486-214B25E69702}" dt="2021-02-13T06:56:50.134" v="1006" actId="113"/>
        <pc:sldMkLst>
          <pc:docMk/>
          <pc:sldMk cId="674166760" sldId="276"/>
        </pc:sldMkLst>
        <pc:spChg chg="mod">
          <ac:chgData name="Ruchin Shroff" userId="a475d7040509a049" providerId="LiveId" clId="{1DDDB461-C8A4-44F6-8486-214B25E69702}" dt="2021-02-13T06:36:26.327" v="952" actId="14100"/>
          <ac:spMkLst>
            <pc:docMk/>
            <pc:sldMk cId="674166760" sldId="276"/>
            <ac:spMk id="2" creationId="{6DA362B8-058F-42FE-B4B0-6087A1BA4FFC}"/>
          </ac:spMkLst>
        </pc:spChg>
        <pc:spChg chg="mod">
          <ac:chgData name="Ruchin Shroff" userId="a475d7040509a049" providerId="LiveId" clId="{1DDDB461-C8A4-44F6-8486-214B25E69702}" dt="2021-02-13T06:36:22.162" v="951" actId="14100"/>
          <ac:spMkLst>
            <pc:docMk/>
            <pc:sldMk cId="674166760" sldId="276"/>
            <ac:spMk id="3" creationId="{148E5234-1978-472E-842E-1D87E7D1E209}"/>
          </ac:spMkLst>
        </pc:spChg>
        <pc:spChg chg="add mod">
          <ac:chgData name="Ruchin Shroff" userId="a475d7040509a049" providerId="LiveId" clId="{1DDDB461-C8A4-44F6-8486-214B25E69702}" dt="2021-02-13T06:56:50.134" v="1006" actId="113"/>
          <ac:spMkLst>
            <pc:docMk/>
            <pc:sldMk cId="674166760" sldId="276"/>
            <ac:spMk id="4" creationId="{CF41AED0-2831-44FA-9058-FDC15B84B0C7}"/>
          </ac:spMkLst>
        </pc:spChg>
        <pc:picChg chg="add mod">
          <ac:chgData name="Ruchin Shroff" userId="a475d7040509a049" providerId="LiveId" clId="{1DDDB461-C8A4-44F6-8486-214B25E69702}" dt="2021-02-13T06:37:26.732" v="955" actId="1076"/>
          <ac:picMkLst>
            <pc:docMk/>
            <pc:sldMk cId="674166760" sldId="276"/>
            <ac:picMk id="5" creationId="{4F0FA51E-6DD0-4C45-A427-112CAB501FE6}"/>
          </ac:picMkLst>
        </pc:picChg>
      </pc:sldChg>
      <pc:sldChg chg="addSp modSp new mod">
        <pc:chgData name="Ruchin Shroff" userId="a475d7040509a049" providerId="LiveId" clId="{1DDDB461-C8A4-44F6-8486-214B25E69702}" dt="2021-02-13T06:44:20.711" v="961" actId="1076"/>
        <pc:sldMkLst>
          <pc:docMk/>
          <pc:sldMk cId="2060660811" sldId="277"/>
        </pc:sldMkLst>
        <pc:spChg chg="mod">
          <ac:chgData name="Ruchin Shroff" userId="a475d7040509a049" providerId="LiveId" clId="{1DDDB461-C8A4-44F6-8486-214B25E69702}" dt="2021-02-13T06:41:24.048" v="958" actId="1076"/>
          <ac:spMkLst>
            <pc:docMk/>
            <pc:sldMk cId="2060660811" sldId="277"/>
            <ac:spMk id="2" creationId="{BCEBBD2E-59AF-43C4-ADEF-8D5AF9F09151}"/>
          </ac:spMkLst>
        </pc:spChg>
        <pc:spChg chg="mod">
          <ac:chgData name="Ruchin Shroff" userId="a475d7040509a049" providerId="LiveId" clId="{1DDDB461-C8A4-44F6-8486-214B25E69702}" dt="2021-02-13T06:41:18.222" v="957" actId="27636"/>
          <ac:spMkLst>
            <pc:docMk/>
            <pc:sldMk cId="2060660811" sldId="277"/>
            <ac:spMk id="3" creationId="{0177C9F8-86B4-4A5D-B593-644856EAE856}"/>
          </ac:spMkLst>
        </pc:spChg>
        <pc:picChg chg="add mod">
          <ac:chgData name="Ruchin Shroff" userId="a475d7040509a049" providerId="LiveId" clId="{1DDDB461-C8A4-44F6-8486-214B25E69702}" dt="2021-02-13T06:44:20.711" v="961" actId="1076"/>
          <ac:picMkLst>
            <pc:docMk/>
            <pc:sldMk cId="2060660811" sldId="277"/>
            <ac:picMk id="4" creationId="{ECB73B24-1A85-480F-A8C3-85B817110E0A}"/>
          </ac:picMkLst>
        </pc:picChg>
      </pc:sldChg>
      <pc:sldChg chg="addSp delSp modSp new mod ord">
        <pc:chgData name="Ruchin Shroff" userId="a475d7040509a049" providerId="LiveId" clId="{1DDDB461-C8A4-44F6-8486-214B25E69702}" dt="2021-02-13T06:48:41.376" v="971" actId="1076"/>
        <pc:sldMkLst>
          <pc:docMk/>
          <pc:sldMk cId="3833732830" sldId="278"/>
        </pc:sldMkLst>
        <pc:spChg chg="mod">
          <ac:chgData name="Ruchin Shroff" userId="a475d7040509a049" providerId="LiveId" clId="{1DDDB461-C8A4-44F6-8486-214B25E69702}" dt="2021-02-13T06:48:41.376" v="971" actId="1076"/>
          <ac:spMkLst>
            <pc:docMk/>
            <pc:sldMk cId="3833732830" sldId="278"/>
            <ac:spMk id="2" creationId="{2EF1CD38-F648-4E7A-B19A-28EDF37DF1AA}"/>
          </ac:spMkLst>
        </pc:spChg>
        <pc:spChg chg="del">
          <ac:chgData name="Ruchin Shroff" userId="a475d7040509a049" providerId="LiveId" clId="{1DDDB461-C8A4-44F6-8486-214B25E69702}" dt="2021-02-13T05:10:27.280" v="414" actId="931"/>
          <ac:spMkLst>
            <pc:docMk/>
            <pc:sldMk cId="3833732830" sldId="278"/>
            <ac:spMk id="3" creationId="{2083B1B0-1EF7-442A-A3D9-6DF41E612023}"/>
          </ac:spMkLst>
        </pc:spChg>
        <pc:spChg chg="add del mod">
          <ac:chgData name="Ruchin Shroff" userId="a475d7040509a049" providerId="LiveId" clId="{1DDDB461-C8A4-44F6-8486-214B25E69702}" dt="2021-02-13T05:30:05.208" v="908" actId="12084"/>
          <ac:spMkLst>
            <pc:docMk/>
            <pc:sldMk cId="3833732830" sldId="278"/>
            <ac:spMk id="7" creationId="{B04B1A9B-83EF-4ED8-8709-0902DEB72576}"/>
          </ac:spMkLst>
        </pc:spChg>
        <pc:graphicFrameChg chg="add mod">
          <ac:chgData name="Ruchin Shroff" userId="a475d7040509a049" providerId="LiveId" clId="{1DDDB461-C8A4-44F6-8486-214B25E69702}" dt="2021-02-13T05:30:21.926" v="913" actId="14100"/>
          <ac:graphicFrameMkLst>
            <pc:docMk/>
            <pc:sldMk cId="3833732830" sldId="278"/>
            <ac:graphicFrameMk id="8" creationId="{5CE9B4CB-1C3B-422A-8DC5-60B7281E1779}"/>
          </ac:graphicFrameMkLst>
        </pc:graphicFrameChg>
        <pc:picChg chg="add mod">
          <ac:chgData name="Ruchin Shroff" userId="a475d7040509a049" providerId="LiveId" clId="{1DDDB461-C8A4-44F6-8486-214B25E69702}" dt="2021-02-13T05:30:08.139" v="910" actId="1076"/>
          <ac:picMkLst>
            <pc:docMk/>
            <pc:sldMk cId="3833732830" sldId="278"/>
            <ac:picMk id="5" creationId="{16050704-FF47-4D4F-B29F-A1C55E9D6B41}"/>
          </ac:picMkLst>
        </pc:picChg>
      </pc:sldChg>
      <pc:sldChg chg="new del">
        <pc:chgData name="Ruchin Shroff" userId="a475d7040509a049" providerId="LiveId" clId="{1DDDB461-C8A4-44F6-8486-214B25E69702}" dt="2021-02-13T05:19:37.887" v="667" actId="47"/>
        <pc:sldMkLst>
          <pc:docMk/>
          <pc:sldMk cId="1517633759" sldId="279"/>
        </pc:sldMkLst>
      </pc:sldChg>
      <pc:sldChg chg="addSp delSp modSp new mod ord">
        <pc:chgData name="Ruchin Shroff" userId="a475d7040509a049" providerId="LiveId" clId="{1DDDB461-C8A4-44F6-8486-214B25E69702}" dt="2021-02-13T07:34:46.349" v="1135" actId="1076"/>
        <pc:sldMkLst>
          <pc:docMk/>
          <pc:sldMk cId="2106915147" sldId="279"/>
        </pc:sldMkLst>
        <pc:spChg chg="mod">
          <ac:chgData name="Ruchin Shroff" userId="a475d7040509a049" providerId="LiveId" clId="{1DDDB461-C8A4-44F6-8486-214B25E69702}" dt="2021-02-13T07:34:46.349" v="1135" actId="1076"/>
          <ac:spMkLst>
            <pc:docMk/>
            <pc:sldMk cId="2106915147" sldId="279"/>
            <ac:spMk id="2" creationId="{6740CF12-7EC8-45D7-B717-571F4DA52EB1}"/>
          </ac:spMkLst>
        </pc:spChg>
        <pc:spChg chg="del mod">
          <ac:chgData name="Ruchin Shroff" userId="a475d7040509a049" providerId="LiveId" clId="{1DDDB461-C8A4-44F6-8486-214B25E69702}" dt="2021-02-13T07:01:07.906" v="1093" actId="12084"/>
          <ac:spMkLst>
            <pc:docMk/>
            <pc:sldMk cId="2106915147" sldId="279"/>
            <ac:spMk id="3" creationId="{48C5AD97-E915-4210-B59B-393A4C15F686}"/>
          </ac:spMkLst>
        </pc:spChg>
        <pc:spChg chg="add mod">
          <ac:chgData name="Ruchin Shroff" userId="a475d7040509a049" providerId="LiveId" clId="{1DDDB461-C8A4-44F6-8486-214B25E69702}" dt="2021-02-13T07:34:43.292" v="1134" actId="14100"/>
          <ac:spMkLst>
            <pc:docMk/>
            <pc:sldMk cId="2106915147" sldId="279"/>
            <ac:spMk id="3" creationId="{C2057332-208E-4387-B781-2C9C7267BCC6}"/>
          </ac:spMkLst>
        </pc:spChg>
        <pc:graphicFrameChg chg="add del mod modGraphic">
          <ac:chgData name="Ruchin Shroff" userId="a475d7040509a049" providerId="LiveId" clId="{1DDDB461-C8A4-44F6-8486-214B25E69702}" dt="2021-02-13T07:32:42.903" v="1110" actId="11529"/>
          <ac:graphicFrameMkLst>
            <pc:docMk/>
            <pc:sldMk cId="2106915147" sldId="279"/>
            <ac:graphicFrameMk id="4" creationId="{62EF98D0-509C-421D-9647-339CC042A559}"/>
          </ac:graphicFrameMkLst>
        </pc:graphicFrameChg>
      </pc:sldChg>
      <pc:sldChg chg="add del">
        <pc:chgData name="Ruchin Shroff" userId="a475d7040509a049" providerId="LiveId" clId="{1DDDB461-C8A4-44F6-8486-214B25E69702}" dt="2021-02-13T05:19:38.965" v="668" actId="47"/>
        <pc:sldMkLst>
          <pc:docMk/>
          <pc:sldMk cId="2353734454" sldId="285"/>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C48EAD-9BED-4468-9713-F065A352DAA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6F2F09C6-D769-4CB0-A371-DF59DB3510A7}">
      <dgm:prSet/>
      <dgm:spPr/>
      <dgm:t>
        <a:bodyPr/>
        <a:lstStyle/>
        <a:p>
          <a:r>
            <a:rPr lang="en-US" dirty="0"/>
            <a:t>Arduino is an open-source electronics platform based on easy-to-use hardware and software. </a:t>
          </a:r>
          <a:endParaRPr lang="en-IN" dirty="0"/>
        </a:p>
      </dgm:t>
    </dgm:pt>
    <dgm:pt modelId="{8F4DAE6C-5C1D-4768-B379-25497C1FDA1F}" type="parTrans" cxnId="{83022179-1AB9-45F7-9857-9C465791D1E5}">
      <dgm:prSet/>
      <dgm:spPr/>
      <dgm:t>
        <a:bodyPr/>
        <a:lstStyle/>
        <a:p>
          <a:endParaRPr lang="en-IN"/>
        </a:p>
      </dgm:t>
    </dgm:pt>
    <dgm:pt modelId="{A5F34C3A-DE1A-4A34-B7C0-CB55C56BB395}" type="sibTrans" cxnId="{83022179-1AB9-45F7-9857-9C465791D1E5}">
      <dgm:prSet/>
      <dgm:spPr/>
      <dgm:t>
        <a:bodyPr/>
        <a:lstStyle/>
        <a:p>
          <a:endParaRPr lang="en-IN"/>
        </a:p>
      </dgm:t>
    </dgm:pt>
    <dgm:pt modelId="{67A8EE76-90B1-4478-98F4-08F48FF6A22C}">
      <dgm:prSet/>
      <dgm:spPr/>
      <dgm:t>
        <a:bodyPr/>
        <a:lstStyle/>
        <a:p>
          <a:r>
            <a:rPr lang="en-US" dirty="0"/>
            <a:t>Arduino boards can read inputs light on a sensor, a finger on a button, or a message and turn it into an output activating a motor, turning on an LED, publishing something online. </a:t>
          </a:r>
          <a:endParaRPr lang="en-IN" dirty="0"/>
        </a:p>
      </dgm:t>
    </dgm:pt>
    <dgm:pt modelId="{FFB36912-D4E1-461E-A098-748090C459BB}" type="parTrans" cxnId="{88A980B1-DB43-4A79-B265-0F242EF8106D}">
      <dgm:prSet/>
      <dgm:spPr/>
      <dgm:t>
        <a:bodyPr/>
        <a:lstStyle/>
        <a:p>
          <a:endParaRPr lang="en-IN"/>
        </a:p>
      </dgm:t>
    </dgm:pt>
    <dgm:pt modelId="{652C6CBD-F9CA-43E6-931D-02159E824AEE}" type="sibTrans" cxnId="{88A980B1-DB43-4A79-B265-0F242EF8106D}">
      <dgm:prSet/>
      <dgm:spPr/>
      <dgm:t>
        <a:bodyPr/>
        <a:lstStyle/>
        <a:p>
          <a:endParaRPr lang="en-IN"/>
        </a:p>
      </dgm:t>
    </dgm:pt>
    <dgm:pt modelId="{B86C0E59-0CBF-45E3-BA67-728BEB0C598D}" type="pres">
      <dgm:prSet presAssocID="{28C48EAD-9BED-4468-9713-F065A352DAAF}" presName="linear" presStyleCnt="0">
        <dgm:presLayoutVars>
          <dgm:animLvl val="lvl"/>
          <dgm:resizeHandles val="exact"/>
        </dgm:presLayoutVars>
      </dgm:prSet>
      <dgm:spPr/>
    </dgm:pt>
    <dgm:pt modelId="{A40BEFE2-1BE6-45E5-A7B1-A7B33E28FBC9}" type="pres">
      <dgm:prSet presAssocID="{6F2F09C6-D769-4CB0-A371-DF59DB3510A7}" presName="parentText" presStyleLbl="node1" presStyleIdx="0" presStyleCnt="2">
        <dgm:presLayoutVars>
          <dgm:chMax val="0"/>
          <dgm:bulletEnabled val="1"/>
        </dgm:presLayoutVars>
      </dgm:prSet>
      <dgm:spPr/>
    </dgm:pt>
    <dgm:pt modelId="{09B193A2-F92F-4C1E-BA8F-25AC28E56C63}" type="pres">
      <dgm:prSet presAssocID="{A5F34C3A-DE1A-4A34-B7C0-CB55C56BB395}" presName="spacer" presStyleCnt="0"/>
      <dgm:spPr/>
    </dgm:pt>
    <dgm:pt modelId="{036FBFD4-458C-4CD5-A09C-6415986FD673}" type="pres">
      <dgm:prSet presAssocID="{67A8EE76-90B1-4478-98F4-08F48FF6A22C}" presName="parentText" presStyleLbl="node1" presStyleIdx="1" presStyleCnt="2">
        <dgm:presLayoutVars>
          <dgm:chMax val="0"/>
          <dgm:bulletEnabled val="1"/>
        </dgm:presLayoutVars>
      </dgm:prSet>
      <dgm:spPr/>
    </dgm:pt>
  </dgm:ptLst>
  <dgm:cxnLst>
    <dgm:cxn modelId="{CC325B18-2114-4176-ACCE-E4F150E89DD6}" type="presOf" srcId="{28C48EAD-9BED-4468-9713-F065A352DAAF}" destId="{B86C0E59-0CBF-45E3-BA67-728BEB0C598D}" srcOrd="0" destOrd="0" presId="urn:microsoft.com/office/officeart/2005/8/layout/vList2"/>
    <dgm:cxn modelId="{D563994F-938C-4B03-9FEC-8FF447EF431D}" type="presOf" srcId="{67A8EE76-90B1-4478-98F4-08F48FF6A22C}" destId="{036FBFD4-458C-4CD5-A09C-6415986FD673}" srcOrd="0" destOrd="0" presId="urn:microsoft.com/office/officeart/2005/8/layout/vList2"/>
    <dgm:cxn modelId="{83022179-1AB9-45F7-9857-9C465791D1E5}" srcId="{28C48EAD-9BED-4468-9713-F065A352DAAF}" destId="{6F2F09C6-D769-4CB0-A371-DF59DB3510A7}" srcOrd="0" destOrd="0" parTransId="{8F4DAE6C-5C1D-4768-B379-25497C1FDA1F}" sibTransId="{A5F34C3A-DE1A-4A34-B7C0-CB55C56BB395}"/>
    <dgm:cxn modelId="{9D827B8D-D4DC-43D6-9B2D-0BB4E0928DEB}" type="presOf" srcId="{6F2F09C6-D769-4CB0-A371-DF59DB3510A7}" destId="{A40BEFE2-1BE6-45E5-A7B1-A7B33E28FBC9}" srcOrd="0" destOrd="0" presId="urn:microsoft.com/office/officeart/2005/8/layout/vList2"/>
    <dgm:cxn modelId="{88A980B1-DB43-4A79-B265-0F242EF8106D}" srcId="{28C48EAD-9BED-4468-9713-F065A352DAAF}" destId="{67A8EE76-90B1-4478-98F4-08F48FF6A22C}" srcOrd="1" destOrd="0" parTransId="{FFB36912-D4E1-461E-A098-748090C459BB}" sibTransId="{652C6CBD-F9CA-43E6-931D-02159E824AEE}"/>
    <dgm:cxn modelId="{32BC3D04-145A-4721-9671-681A6ED75FFE}" type="presParOf" srcId="{B86C0E59-0CBF-45E3-BA67-728BEB0C598D}" destId="{A40BEFE2-1BE6-45E5-A7B1-A7B33E28FBC9}" srcOrd="0" destOrd="0" presId="urn:microsoft.com/office/officeart/2005/8/layout/vList2"/>
    <dgm:cxn modelId="{FF403D01-E843-4FD4-B895-252370DA43FE}" type="presParOf" srcId="{B86C0E59-0CBF-45E3-BA67-728BEB0C598D}" destId="{09B193A2-F92F-4C1E-BA8F-25AC28E56C63}" srcOrd="1" destOrd="0" presId="urn:microsoft.com/office/officeart/2005/8/layout/vList2"/>
    <dgm:cxn modelId="{4F8B6BC8-0949-408A-A556-57DF15CD5B58}" type="presParOf" srcId="{B86C0E59-0CBF-45E3-BA67-728BEB0C598D}" destId="{036FBFD4-458C-4CD5-A09C-6415986FD67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E935C2-99FB-4154-8D53-1277B53BB44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5A96D10B-4C3D-4A80-9451-8B10889D45E6}">
      <dgm:prSet/>
      <dgm:spPr/>
      <dgm:t>
        <a:bodyPr/>
        <a:lstStyle/>
        <a:p>
          <a:r>
            <a:rPr lang="en-IN" dirty="0"/>
            <a:t>An ultrasonic sensor is an electronic device that measures the distance of a target object by emitting ultrasonic sound waves, and converts the reflected sound into an electrical signal. Ultrasonic waves travel faster than the speed of audible sound (i.e. the sound that humans can hear). </a:t>
          </a:r>
        </a:p>
      </dgm:t>
    </dgm:pt>
    <dgm:pt modelId="{D9BC4AC6-2B39-4575-AC19-4D7EFF88E2E0}" type="parTrans" cxnId="{BE4A24AB-607F-4A17-B480-3636C191318A}">
      <dgm:prSet/>
      <dgm:spPr/>
      <dgm:t>
        <a:bodyPr/>
        <a:lstStyle/>
        <a:p>
          <a:endParaRPr lang="en-IN"/>
        </a:p>
      </dgm:t>
    </dgm:pt>
    <dgm:pt modelId="{4E5C4624-1BE1-467E-8961-E5986313A84B}" type="sibTrans" cxnId="{BE4A24AB-607F-4A17-B480-3636C191318A}">
      <dgm:prSet/>
      <dgm:spPr/>
      <dgm:t>
        <a:bodyPr/>
        <a:lstStyle/>
        <a:p>
          <a:endParaRPr lang="en-IN"/>
        </a:p>
      </dgm:t>
    </dgm:pt>
    <dgm:pt modelId="{1C1A8644-8C8A-4F80-BBB1-C118AFC69C14}" type="pres">
      <dgm:prSet presAssocID="{BBE935C2-99FB-4154-8D53-1277B53BB449}" presName="linear" presStyleCnt="0">
        <dgm:presLayoutVars>
          <dgm:animLvl val="lvl"/>
          <dgm:resizeHandles val="exact"/>
        </dgm:presLayoutVars>
      </dgm:prSet>
      <dgm:spPr/>
    </dgm:pt>
    <dgm:pt modelId="{D1D1EF2A-1A85-4E93-B1C6-2A2077010EE0}" type="pres">
      <dgm:prSet presAssocID="{5A96D10B-4C3D-4A80-9451-8B10889D45E6}" presName="parentText" presStyleLbl="node1" presStyleIdx="0" presStyleCnt="1" custLinFactNeighborX="97765" custLinFactNeighborY="-4864">
        <dgm:presLayoutVars>
          <dgm:chMax val="0"/>
          <dgm:bulletEnabled val="1"/>
        </dgm:presLayoutVars>
      </dgm:prSet>
      <dgm:spPr/>
    </dgm:pt>
  </dgm:ptLst>
  <dgm:cxnLst>
    <dgm:cxn modelId="{14674144-1870-4B23-A042-ACD723CC4926}" type="presOf" srcId="{5A96D10B-4C3D-4A80-9451-8B10889D45E6}" destId="{D1D1EF2A-1A85-4E93-B1C6-2A2077010EE0}" srcOrd="0" destOrd="0" presId="urn:microsoft.com/office/officeart/2005/8/layout/vList2"/>
    <dgm:cxn modelId="{712AE699-67B5-4A37-9E5E-1EED24AEB13C}" type="presOf" srcId="{BBE935C2-99FB-4154-8D53-1277B53BB449}" destId="{1C1A8644-8C8A-4F80-BBB1-C118AFC69C14}" srcOrd="0" destOrd="0" presId="urn:microsoft.com/office/officeart/2005/8/layout/vList2"/>
    <dgm:cxn modelId="{BE4A24AB-607F-4A17-B480-3636C191318A}" srcId="{BBE935C2-99FB-4154-8D53-1277B53BB449}" destId="{5A96D10B-4C3D-4A80-9451-8B10889D45E6}" srcOrd="0" destOrd="0" parTransId="{D9BC4AC6-2B39-4575-AC19-4D7EFF88E2E0}" sibTransId="{4E5C4624-1BE1-467E-8961-E5986313A84B}"/>
    <dgm:cxn modelId="{B97AE955-DDAE-47B7-B941-29E16801FE6A}" type="presParOf" srcId="{1C1A8644-8C8A-4F80-BBB1-C118AFC69C14}" destId="{D1D1EF2A-1A85-4E93-B1C6-2A2077010EE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72A370E-CE1F-4128-8560-935D2A84C0CB}"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IN"/>
        </a:p>
      </dgm:t>
    </dgm:pt>
    <dgm:pt modelId="{9F2BB43D-4CF9-46B7-A80D-BFECC0B9A60A}">
      <dgm:prSet/>
      <dgm:spPr/>
      <dgm:t>
        <a:bodyPr/>
        <a:lstStyle/>
        <a:p>
          <a:r>
            <a:rPr lang="en-IN"/>
            <a:t>Led matrix is a dot matrix of large display, low resolution value and is useful for both industrial or commercial displays as well as for hobbyist human interface machines. In contains a 2-D diode matrix which have the cathode joined in rows and anode in columns.</a:t>
          </a:r>
        </a:p>
      </dgm:t>
    </dgm:pt>
    <dgm:pt modelId="{37A10864-FC50-4D7E-A4DF-493534A2ACFE}" type="parTrans" cxnId="{4D903DE1-2F16-46F6-9C06-E1ADE1B0B542}">
      <dgm:prSet/>
      <dgm:spPr/>
      <dgm:t>
        <a:bodyPr/>
        <a:lstStyle/>
        <a:p>
          <a:endParaRPr lang="en-IN"/>
        </a:p>
      </dgm:t>
    </dgm:pt>
    <dgm:pt modelId="{008F91D7-D489-4755-BF6B-46225A847465}" type="sibTrans" cxnId="{4D903DE1-2F16-46F6-9C06-E1ADE1B0B542}">
      <dgm:prSet/>
      <dgm:spPr/>
      <dgm:t>
        <a:bodyPr/>
        <a:lstStyle/>
        <a:p>
          <a:endParaRPr lang="en-IN"/>
        </a:p>
      </dgm:t>
    </dgm:pt>
    <dgm:pt modelId="{1F938D7F-0A8B-4008-BF41-D135C95FB0C4}" type="pres">
      <dgm:prSet presAssocID="{472A370E-CE1F-4128-8560-935D2A84C0CB}" presName="Name0" presStyleCnt="0">
        <dgm:presLayoutVars>
          <dgm:chMax val="7"/>
          <dgm:dir/>
          <dgm:animLvl val="lvl"/>
          <dgm:resizeHandles val="exact"/>
        </dgm:presLayoutVars>
      </dgm:prSet>
      <dgm:spPr/>
    </dgm:pt>
    <dgm:pt modelId="{65DD3010-C211-4E80-8CFD-E0BC44EE0F9C}" type="pres">
      <dgm:prSet presAssocID="{9F2BB43D-4CF9-46B7-A80D-BFECC0B9A60A}" presName="circle1" presStyleLbl="node1" presStyleIdx="0" presStyleCnt="1"/>
      <dgm:spPr/>
    </dgm:pt>
    <dgm:pt modelId="{AC112CE7-4610-4C52-BDF8-F284FE979BBA}" type="pres">
      <dgm:prSet presAssocID="{9F2BB43D-4CF9-46B7-A80D-BFECC0B9A60A}" presName="space" presStyleCnt="0"/>
      <dgm:spPr/>
    </dgm:pt>
    <dgm:pt modelId="{30C26BD5-422D-44B7-A6FB-41A2E7A93D97}" type="pres">
      <dgm:prSet presAssocID="{9F2BB43D-4CF9-46B7-A80D-BFECC0B9A60A}" presName="rect1" presStyleLbl="alignAcc1" presStyleIdx="0" presStyleCnt="1"/>
      <dgm:spPr/>
    </dgm:pt>
    <dgm:pt modelId="{6E2356CA-4EEB-41E1-A68F-F1165D2477D8}" type="pres">
      <dgm:prSet presAssocID="{9F2BB43D-4CF9-46B7-A80D-BFECC0B9A60A}" presName="rect1ParTxNoCh" presStyleLbl="alignAcc1" presStyleIdx="0" presStyleCnt="1">
        <dgm:presLayoutVars>
          <dgm:chMax val="1"/>
          <dgm:bulletEnabled val="1"/>
        </dgm:presLayoutVars>
      </dgm:prSet>
      <dgm:spPr/>
    </dgm:pt>
  </dgm:ptLst>
  <dgm:cxnLst>
    <dgm:cxn modelId="{51DDE768-95D6-42EC-9AC2-62B8689A32BA}" type="presOf" srcId="{9F2BB43D-4CF9-46B7-A80D-BFECC0B9A60A}" destId="{6E2356CA-4EEB-41E1-A68F-F1165D2477D8}" srcOrd="1" destOrd="0" presId="urn:microsoft.com/office/officeart/2005/8/layout/target3"/>
    <dgm:cxn modelId="{FD8DC674-56B5-4AC9-A66B-FF9D5139DE83}" type="presOf" srcId="{9F2BB43D-4CF9-46B7-A80D-BFECC0B9A60A}" destId="{30C26BD5-422D-44B7-A6FB-41A2E7A93D97}" srcOrd="0" destOrd="0" presId="urn:microsoft.com/office/officeart/2005/8/layout/target3"/>
    <dgm:cxn modelId="{B81408A8-022F-46DC-8D96-6BBE0AA7A431}" type="presOf" srcId="{472A370E-CE1F-4128-8560-935D2A84C0CB}" destId="{1F938D7F-0A8B-4008-BF41-D135C95FB0C4}" srcOrd="0" destOrd="0" presId="urn:microsoft.com/office/officeart/2005/8/layout/target3"/>
    <dgm:cxn modelId="{4D903DE1-2F16-46F6-9C06-E1ADE1B0B542}" srcId="{472A370E-CE1F-4128-8560-935D2A84C0CB}" destId="{9F2BB43D-4CF9-46B7-A80D-BFECC0B9A60A}" srcOrd="0" destOrd="0" parTransId="{37A10864-FC50-4D7E-A4DF-493534A2ACFE}" sibTransId="{008F91D7-D489-4755-BF6B-46225A847465}"/>
    <dgm:cxn modelId="{28242955-9437-484D-AA32-96715D7D63BA}" type="presParOf" srcId="{1F938D7F-0A8B-4008-BF41-D135C95FB0C4}" destId="{65DD3010-C211-4E80-8CFD-E0BC44EE0F9C}" srcOrd="0" destOrd="0" presId="urn:microsoft.com/office/officeart/2005/8/layout/target3"/>
    <dgm:cxn modelId="{8A25F702-A0F8-485D-893D-69531159A264}" type="presParOf" srcId="{1F938D7F-0A8B-4008-BF41-D135C95FB0C4}" destId="{AC112CE7-4610-4C52-BDF8-F284FE979BBA}" srcOrd="1" destOrd="0" presId="urn:microsoft.com/office/officeart/2005/8/layout/target3"/>
    <dgm:cxn modelId="{8BDAE061-C120-4D2E-932F-131494A310BD}" type="presParOf" srcId="{1F938D7F-0A8B-4008-BF41-D135C95FB0C4}" destId="{30C26BD5-422D-44B7-A6FB-41A2E7A93D97}" srcOrd="2" destOrd="0" presId="urn:microsoft.com/office/officeart/2005/8/layout/target3"/>
    <dgm:cxn modelId="{7600A062-3E71-45B4-9F15-14361A8D5588}" type="presParOf" srcId="{1F938D7F-0A8B-4008-BF41-D135C95FB0C4}" destId="{6E2356CA-4EEB-41E1-A68F-F1165D2477D8}" srcOrd="3"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13C613A-62EE-4A1B-BD36-14B689A7BA0D}"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IN"/>
        </a:p>
      </dgm:t>
    </dgm:pt>
    <dgm:pt modelId="{47D13E82-8926-4AA7-BF5D-048E6763B9F6}">
      <dgm:prSet/>
      <dgm:spPr/>
      <dgm:t>
        <a:bodyPr/>
        <a:lstStyle/>
        <a:p>
          <a:r>
            <a:rPr lang="en-US" dirty="0"/>
            <a:t>MAX7219 is a common-cathode display driver IC with serial inputs and output pins. It has an adjustable current capability which can be set using only one external resistor. </a:t>
          </a:r>
          <a:endParaRPr lang="en-IN" dirty="0"/>
        </a:p>
      </dgm:t>
    </dgm:pt>
    <dgm:pt modelId="{2F47856F-AFC1-4734-B916-6F09B5AF205E}" type="parTrans" cxnId="{B64C5B35-21CC-4193-AEB9-1FB8C938B8B4}">
      <dgm:prSet/>
      <dgm:spPr/>
      <dgm:t>
        <a:bodyPr/>
        <a:lstStyle/>
        <a:p>
          <a:endParaRPr lang="en-IN"/>
        </a:p>
      </dgm:t>
    </dgm:pt>
    <dgm:pt modelId="{9E734F13-E984-4470-89E7-CADD4E3B878A}" type="sibTrans" cxnId="{B64C5B35-21CC-4193-AEB9-1FB8C938B8B4}">
      <dgm:prSet/>
      <dgm:spPr/>
      <dgm:t>
        <a:bodyPr/>
        <a:lstStyle/>
        <a:p>
          <a:endParaRPr lang="en-IN"/>
        </a:p>
      </dgm:t>
    </dgm:pt>
    <dgm:pt modelId="{1F14215B-4B0D-4D3C-BEF8-C5F1DD272EA6}">
      <dgm:prSet/>
      <dgm:spPr/>
      <dgm:t>
        <a:bodyPr/>
        <a:lstStyle/>
        <a:p>
          <a:r>
            <a:rPr lang="en-US"/>
            <a:t>In addition to that, it has a four-wire serial interface that can be easily connected to all microprocessors. It can drive 64 individual LEDs connected at its output pins using only 4 wires by using Arduino.</a:t>
          </a:r>
          <a:endParaRPr lang="en-IN"/>
        </a:p>
      </dgm:t>
    </dgm:pt>
    <dgm:pt modelId="{9DAA4530-BB6B-4B87-A183-4CEF27B0C7F3}" type="parTrans" cxnId="{7770B42E-F592-4FEB-B5CE-690BFD7F0543}">
      <dgm:prSet/>
      <dgm:spPr/>
      <dgm:t>
        <a:bodyPr/>
        <a:lstStyle/>
        <a:p>
          <a:endParaRPr lang="en-IN"/>
        </a:p>
      </dgm:t>
    </dgm:pt>
    <dgm:pt modelId="{1C0911F7-8D40-439F-98C1-671210981F0D}" type="sibTrans" cxnId="{7770B42E-F592-4FEB-B5CE-690BFD7F0543}">
      <dgm:prSet/>
      <dgm:spPr/>
      <dgm:t>
        <a:bodyPr/>
        <a:lstStyle/>
        <a:p>
          <a:endParaRPr lang="en-IN"/>
        </a:p>
      </dgm:t>
    </dgm:pt>
    <dgm:pt modelId="{02A3313C-2880-4E17-9D7F-67A4BED5045D}" type="pres">
      <dgm:prSet presAssocID="{113C613A-62EE-4A1B-BD36-14B689A7BA0D}" presName="Name0" presStyleCnt="0">
        <dgm:presLayoutVars>
          <dgm:chMax val="7"/>
          <dgm:dir/>
          <dgm:animLvl val="lvl"/>
          <dgm:resizeHandles val="exact"/>
        </dgm:presLayoutVars>
      </dgm:prSet>
      <dgm:spPr/>
    </dgm:pt>
    <dgm:pt modelId="{F5390B69-27E7-4018-BB58-CC13E9D1224F}" type="pres">
      <dgm:prSet presAssocID="{47D13E82-8926-4AA7-BF5D-048E6763B9F6}" presName="circle1" presStyleLbl="node1" presStyleIdx="0" presStyleCnt="2"/>
      <dgm:spPr/>
    </dgm:pt>
    <dgm:pt modelId="{E14A4AC4-33FF-4FF3-B4CF-38821C082367}" type="pres">
      <dgm:prSet presAssocID="{47D13E82-8926-4AA7-BF5D-048E6763B9F6}" presName="space" presStyleCnt="0"/>
      <dgm:spPr/>
    </dgm:pt>
    <dgm:pt modelId="{AB1A4A73-E34F-4C9C-8B21-3F505C4BFBCC}" type="pres">
      <dgm:prSet presAssocID="{47D13E82-8926-4AA7-BF5D-048E6763B9F6}" presName="rect1" presStyleLbl="alignAcc1" presStyleIdx="0" presStyleCnt="2"/>
      <dgm:spPr/>
    </dgm:pt>
    <dgm:pt modelId="{C8788860-AD9E-4F75-9731-A2957FABF0CC}" type="pres">
      <dgm:prSet presAssocID="{1F14215B-4B0D-4D3C-BEF8-C5F1DD272EA6}" presName="vertSpace2" presStyleLbl="node1" presStyleIdx="0" presStyleCnt="2"/>
      <dgm:spPr/>
    </dgm:pt>
    <dgm:pt modelId="{5AB5D915-0BF1-4862-B148-F2D1C93D0EDD}" type="pres">
      <dgm:prSet presAssocID="{1F14215B-4B0D-4D3C-BEF8-C5F1DD272EA6}" presName="circle2" presStyleLbl="node1" presStyleIdx="1" presStyleCnt="2"/>
      <dgm:spPr/>
    </dgm:pt>
    <dgm:pt modelId="{A9BDAD6D-F2D4-4C9E-B288-296334721235}" type="pres">
      <dgm:prSet presAssocID="{1F14215B-4B0D-4D3C-BEF8-C5F1DD272EA6}" presName="rect2" presStyleLbl="alignAcc1" presStyleIdx="1" presStyleCnt="2"/>
      <dgm:spPr/>
    </dgm:pt>
    <dgm:pt modelId="{C0C20E97-EEFC-4A58-93BE-1E960402AC60}" type="pres">
      <dgm:prSet presAssocID="{47D13E82-8926-4AA7-BF5D-048E6763B9F6}" presName="rect1ParTxNoCh" presStyleLbl="alignAcc1" presStyleIdx="1" presStyleCnt="2">
        <dgm:presLayoutVars>
          <dgm:chMax val="1"/>
          <dgm:bulletEnabled val="1"/>
        </dgm:presLayoutVars>
      </dgm:prSet>
      <dgm:spPr/>
    </dgm:pt>
    <dgm:pt modelId="{CEC40523-0B3A-470B-9E56-E1EED4C52A06}" type="pres">
      <dgm:prSet presAssocID="{1F14215B-4B0D-4D3C-BEF8-C5F1DD272EA6}" presName="rect2ParTxNoCh" presStyleLbl="alignAcc1" presStyleIdx="1" presStyleCnt="2">
        <dgm:presLayoutVars>
          <dgm:chMax val="1"/>
          <dgm:bulletEnabled val="1"/>
        </dgm:presLayoutVars>
      </dgm:prSet>
      <dgm:spPr/>
    </dgm:pt>
  </dgm:ptLst>
  <dgm:cxnLst>
    <dgm:cxn modelId="{41E9F22B-A066-433F-9E7B-4C84DAC2B547}" type="presOf" srcId="{113C613A-62EE-4A1B-BD36-14B689A7BA0D}" destId="{02A3313C-2880-4E17-9D7F-67A4BED5045D}" srcOrd="0" destOrd="0" presId="urn:microsoft.com/office/officeart/2005/8/layout/target3"/>
    <dgm:cxn modelId="{7770B42E-F592-4FEB-B5CE-690BFD7F0543}" srcId="{113C613A-62EE-4A1B-BD36-14B689A7BA0D}" destId="{1F14215B-4B0D-4D3C-BEF8-C5F1DD272EA6}" srcOrd="1" destOrd="0" parTransId="{9DAA4530-BB6B-4B87-A183-4CEF27B0C7F3}" sibTransId="{1C0911F7-8D40-439F-98C1-671210981F0D}"/>
    <dgm:cxn modelId="{B64C5B35-21CC-4193-AEB9-1FB8C938B8B4}" srcId="{113C613A-62EE-4A1B-BD36-14B689A7BA0D}" destId="{47D13E82-8926-4AA7-BF5D-048E6763B9F6}" srcOrd="0" destOrd="0" parTransId="{2F47856F-AFC1-4734-B916-6F09B5AF205E}" sibTransId="{9E734F13-E984-4470-89E7-CADD4E3B878A}"/>
    <dgm:cxn modelId="{52240770-F46B-408A-A79D-8BF437D5C8AB}" type="presOf" srcId="{47D13E82-8926-4AA7-BF5D-048E6763B9F6}" destId="{C0C20E97-EEFC-4A58-93BE-1E960402AC60}" srcOrd="1" destOrd="0" presId="urn:microsoft.com/office/officeart/2005/8/layout/target3"/>
    <dgm:cxn modelId="{114B6457-206C-4D88-8CB4-A17BC81D961C}" type="presOf" srcId="{1F14215B-4B0D-4D3C-BEF8-C5F1DD272EA6}" destId="{A9BDAD6D-F2D4-4C9E-B288-296334721235}" srcOrd="0" destOrd="0" presId="urn:microsoft.com/office/officeart/2005/8/layout/target3"/>
    <dgm:cxn modelId="{EFFC77A8-7E4E-4C51-BB9E-1B4E3D27D283}" type="presOf" srcId="{1F14215B-4B0D-4D3C-BEF8-C5F1DD272EA6}" destId="{CEC40523-0B3A-470B-9E56-E1EED4C52A06}" srcOrd="1" destOrd="0" presId="urn:microsoft.com/office/officeart/2005/8/layout/target3"/>
    <dgm:cxn modelId="{16AE22CA-AD06-4063-9707-B42F7634DB29}" type="presOf" srcId="{47D13E82-8926-4AA7-BF5D-048E6763B9F6}" destId="{AB1A4A73-E34F-4C9C-8B21-3F505C4BFBCC}" srcOrd="0" destOrd="0" presId="urn:microsoft.com/office/officeart/2005/8/layout/target3"/>
    <dgm:cxn modelId="{BD555C97-3082-4B20-BCDF-4B7BA5B30EFE}" type="presParOf" srcId="{02A3313C-2880-4E17-9D7F-67A4BED5045D}" destId="{F5390B69-27E7-4018-BB58-CC13E9D1224F}" srcOrd="0" destOrd="0" presId="urn:microsoft.com/office/officeart/2005/8/layout/target3"/>
    <dgm:cxn modelId="{5DF8F570-2902-4AEE-81EA-66AA40556850}" type="presParOf" srcId="{02A3313C-2880-4E17-9D7F-67A4BED5045D}" destId="{E14A4AC4-33FF-4FF3-B4CF-38821C082367}" srcOrd="1" destOrd="0" presId="urn:microsoft.com/office/officeart/2005/8/layout/target3"/>
    <dgm:cxn modelId="{0DAC4DFC-3604-41F2-9B4B-E17C0C811A8A}" type="presParOf" srcId="{02A3313C-2880-4E17-9D7F-67A4BED5045D}" destId="{AB1A4A73-E34F-4C9C-8B21-3F505C4BFBCC}" srcOrd="2" destOrd="0" presId="urn:microsoft.com/office/officeart/2005/8/layout/target3"/>
    <dgm:cxn modelId="{F2BB33A7-6AD7-428D-8344-FC06F0CC75EB}" type="presParOf" srcId="{02A3313C-2880-4E17-9D7F-67A4BED5045D}" destId="{C8788860-AD9E-4F75-9731-A2957FABF0CC}" srcOrd="3" destOrd="0" presId="urn:microsoft.com/office/officeart/2005/8/layout/target3"/>
    <dgm:cxn modelId="{1D172CEA-5292-4F4B-9A65-77B17F7C9B0A}" type="presParOf" srcId="{02A3313C-2880-4E17-9D7F-67A4BED5045D}" destId="{5AB5D915-0BF1-4862-B148-F2D1C93D0EDD}" srcOrd="4" destOrd="0" presId="urn:microsoft.com/office/officeart/2005/8/layout/target3"/>
    <dgm:cxn modelId="{89567B05-016A-4BC4-B806-BD5EEF67B28E}" type="presParOf" srcId="{02A3313C-2880-4E17-9D7F-67A4BED5045D}" destId="{A9BDAD6D-F2D4-4C9E-B288-296334721235}" srcOrd="5" destOrd="0" presId="urn:microsoft.com/office/officeart/2005/8/layout/target3"/>
    <dgm:cxn modelId="{696EE3C7-7B33-4830-9409-61570E7505F3}" type="presParOf" srcId="{02A3313C-2880-4E17-9D7F-67A4BED5045D}" destId="{C0C20E97-EEFC-4A58-93BE-1E960402AC60}" srcOrd="6" destOrd="0" presId="urn:microsoft.com/office/officeart/2005/8/layout/target3"/>
    <dgm:cxn modelId="{44C6E59D-3F85-4B8B-9C00-57695250B8F9}" type="presParOf" srcId="{02A3313C-2880-4E17-9D7F-67A4BED5045D}" destId="{CEC40523-0B3A-470B-9E56-E1EED4C52A06}" srcOrd="7"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CB52B52-CDD0-4161-B39C-3E4CB1336E87}"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IN"/>
        </a:p>
      </dgm:t>
    </dgm:pt>
    <dgm:pt modelId="{88B3776D-D611-4C89-859F-EBD587B1FA3D}">
      <dgm:prSet/>
      <dgm:spPr/>
      <dgm:t>
        <a:bodyPr/>
        <a:lstStyle/>
        <a:p>
          <a:r>
            <a:rPr lang="en-US"/>
            <a:t>The </a:t>
          </a:r>
          <a:r>
            <a:rPr lang="en-US" u="sng"/>
            <a:t>Arduino Uno</a:t>
          </a:r>
          <a:r>
            <a:rPr lang="en-US"/>
            <a:t> is a microcontroller board based on the ATmega328. It has 20 digital input/output pins (of which 6 can be used as PWM outputs and 6 can be used as analog inputs), a 16 MHz resonator, a USB connection, a power jack, an in-circuit system programming (ICSP) header, and a reset button.</a:t>
          </a:r>
          <a:endParaRPr lang="en-IN"/>
        </a:p>
      </dgm:t>
    </dgm:pt>
    <dgm:pt modelId="{4D17EF4F-9D66-47A6-B0F4-C291150943DD}" type="parTrans" cxnId="{7A475BBF-763E-478E-92CD-D0B421892FDA}">
      <dgm:prSet/>
      <dgm:spPr/>
      <dgm:t>
        <a:bodyPr/>
        <a:lstStyle/>
        <a:p>
          <a:endParaRPr lang="en-IN"/>
        </a:p>
      </dgm:t>
    </dgm:pt>
    <dgm:pt modelId="{545102DF-23E5-4607-BFF2-7A71F4020A41}" type="sibTrans" cxnId="{7A475BBF-763E-478E-92CD-D0B421892FDA}">
      <dgm:prSet/>
      <dgm:spPr/>
      <dgm:t>
        <a:bodyPr/>
        <a:lstStyle/>
        <a:p>
          <a:endParaRPr lang="en-IN"/>
        </a:p>
      </dgm:t>
    </dgm:pt>
    <dgm:pt modelId="{02DAC7EB-67CB-4F99-9038-2101979FA73E}">
      <dgm:prSet/>
      <dgm:spPr/>
      <dgm:t>
        <a:bodyPr/>
        <a:lstStyle/>
        <a:p>
          <a:r>
            <a:rPr lang="en-US" u="sng"/>
            <a:t>Ultrasonic sensors</a:t>
          </a:r>
          <a:r>
            <a:rPr lang="en-US"/>
            <a:t> emit short, high-frequency sound pulses at regular intervals. If they strike an object, then they are reflected back as echo signals to the </a:t>
          </a:r>
          <a:r>
            <a:rPr lang="en-US" b="1"/>
            <a:t>sensor</a:t>
          </a:r>
          <a:r>
            <a:rPr lang="en-US"/>
            <a:t>, which itself computes the distance to the target based on the time-span between emitting the signal and receiving the echo.</a:t>
          </a:r>
          <a:endParaRPr lang="en-IN"/>
        </a:p>
      </dgm:t>
    </dgm:pt>
    <dgm:pt modelId="{2A46A056-9C51-41FF-BEE0-54E760F19372}" type="parTrans" cxnId="{CC3162B9-0F0D-4670-B700-08BE145628CD}">
      <dgm:prSet/>
      <dgm:spPr/>
      <dgm:t>
        <a:bodyPr/>
        <a:lstStyle/>
        <a:p>
          <a:endParaRPr lang="en-IN"/>
        </a:p>
      </dgm:t>
    </dgm:pt>
    <dgm:pt modelId="{3CC6B154-A10B-49B7-8F64-CE20854CB6A8}" type="sibTrans" cxnId="{CC3162B9-0F0D-4670-B700-08BE145628CD}">
      <dgm:prSet/>
      <dgm:spPr/>
      <dgm:t>
        <a:bodyPr/>
        <a:lstStyle/>
        <a:p>
          <a:endParaRPr lang="en-IN"/>
        </a:p>
      </dgm:t>
    </dgm:pt>
    <dgm:pt modelId="{FDBD85A0-8E3A-45F3-8238-501B773BA902}" type="pres">
      <dgm:prSet presAssocID="{6CB52B52-CDD0-4161-B39C-3E4CB1336E87}" presName="Name0" presStyleCnt="0">
        <dgm:presLayoutVars>
          <dgm:chPref val="3"/>
          <dgm:dir/>
          <dgm:animLvl val="lvl"/>
          <dgm:resizeHandles/>
        </dgm:presLayoutVars>
      </dgm:prSet>
      <dgm:spPr/>
    </dgm:pt>
    <dgm:pt modelId="{34ED0768-C36B-4C59-9DCC-D27132D82A6B}" type="pres">
      <dgm:prSet presAssocID="{88B3776D-D611-4C89-859F-EBD587B1FA3D}" presName="horFlow" presStyleCnt="0"/>
      <dgm:spPr/>
    </dgm:pt>
    <dgm:pt modelId="{57BFBDCD-53E2-44DF-BC26-D8BB827106E4}" type="pres">
      <dgm:prSet presAssocID="{88B3776D-D611-4C89-859F-EBD587B1FA3D}" presName="bigChev" presStyleLbl="node1" presStyleIdx="0" presStyleCnt="2"/>
      <dgm:spPr/>
    </dgm:pt>
    <dgm:pt modelId="{8653B48F-B3E9-4DB5-A2E3-7E2243DFF2FA}" type="pres">
      <dgm:prSet presAssocID="{88B3776D-D611-4C89-859F-EBD587B1FA3D}" presName="vSp" presStyleCnt="0"/>
      <dgm:spPr/>
    </dgm:pt>
    <dgm:pt modelId="{5A31144A-3CD5-47E5-B9C0-78FB5B295F74}" type="pres">
      <dgm:prSet presAssocID="{02DAC7EB-67CB-4F99-9038-2101979FA73E}" presName="horFlow" presStyleCnt="0"/>
      <dgm:spPr/>
    </dgm:pt>
    <dgm:pt modelId="{DA5D1D49-7785-43EE-9EE9-BCF4E9AF3B27}" type="pres">
      <dgm:prSet presAssocID="{02DAC7EB-67CB-4F99-9038-2101979FA73E}" presName="bigChev" presStyleLbl="node1" presStyleIdx="1" presStyleCnt="2"/>
      <dgm:spPr/>
    </dgm:pt>
  </dgm:ptLst>
  <dgm:cxnLst>
    <dgm:cxn modelId="{0FFF366C-0111-4C69-A472-823F9C2D917C}" type="presOf" srcId="{02DAC7EB-67CB-4F99-9038-2101979FA73E}" destId="{DA5D1D49-7785-43EE-9EE9-BCF4E9AF3B27}" srcOrd="0" destOrd="0" presId="urn:microsoft.com/office/officeart/2005/8/layout/lProcess3"/>
    <dgm:cxn modelId="{27626C56-DC81-4C72-9736-F3781FC77BD6}" type="presOf" srcId="{88B3776D-D611-4C89-859F-EBD587B1FA3D}" destId="{57BFBDCD-53E2-44DF-BC26-D8BB827106E4}" srcOrd="0" destOrd="0" presId="urn:microsoft.com/office/officeart/2005/8/layout/lProcess3"/>
    <dgm:cxn modelId="{CCD716AB-901D-4AFB-B79F-D5A04822A79B}" type="presOf" srcId="{6CB52B52-CDD0-4161-B39C-3E4CB1336E87}" destId="{FDBD85A0-8E3A-45F3-8238-501B773BA902}" srcOrd="0" destOrd="0" presId="urn:microsoft.com/office/officeart/2005/8/layout/lProcess3"/>
    <dgm:cxn modelId="{CC3162B9-0F0D-4670-B700-08BE145628CD}" srcId="{6CB52B52-CDD0-4161-B39C-3E4CB1336E87}" destId="{02DAC7EB-67CB-4F99-9038-2101979FA73E}" srcOrd="1" destOrd="0" parTransId="{2A46A056-9C51-41FF-BEE0-54E760F19372}" sibTransId="{3CC6B154-A10B-49B7-8F64-CE20854CB6A8}"/>
    <dgm:cxn modelId="{7A475BBF-763E-478E-92CD-D0B421892FDA}" srcId="{6CB52B52-CDD0-4161-B39C-3E4CB1336E87}" destId="{88B3776D-D611-4C89-859F-EBD587B1FA3D}" srcOrd="0" destOrd="0" parTransId="{4D17EF4F-9D66-47A6-B0F4-C291150943DD}" sibTransId="{545102DF-23E5-4607-BFF2-7A71F4020A41}"/>
    <dgm:cxn modelId="{3A49FD50-F1FD-4788-8663-C65292C042C6}" type="presParOf" srcId="{FDBD85A0-8E3A-45F3-8238-501B773BA902}" destId="{34ED0768-C36B-4C59-9DCC-D27132D82A6B}" srcOrd="0" destOrd="0" presId="urn:microsoft.com/office/officeart/2005/8/layout/lProcess3"/>
    <dgm:cxn modelId="{6009F588-2CB6-4172-92B9-8FFB22CD5F00}" type="presParOf" srcId="{34ED0768-C36B-4C59-9DCC-D27132D82A6B}" destId="{57BFBDCD-53E2-44DF-BC26-D8BB827106E4}" srcOrd="0" destOrd="0" presId="urn:microsoft.com/office/officeart/2005/8/layout/lProcess3"/>
    <dgm:cxn modelId="{9F4D432F-133B-49EB-B4CA-7EB9F2C7E6F7}" type="presParOf" srcId="{FDBD85A0-8E3A-45F3-8238-501B773BA902}" destId="{8653B48F-B3E9-4DB5-A2E3-7E2243DFF2FA}" srcOrd="1" destOrd="0" presId="urn:microsoft.com/office/officeart/2005/8/layout/lProcess3"/>
    <dgm:cxn modelId="{57D2E8B9-7A5A-411A-BE27-3394D312E95F}" type="presParOf" srcId="{FDBD85A0-8E3A-45F3-8238-501B773BA902}" destId="{5A31144A-3CD5-47E5-B9C0-78FB5B295F74}" srcOrd="2" destOrd="0" presId="urn:microsoft.com/office/officeart/2005/8/layout/lProcess3"/>
    <dgm:cxn modelId="{6DB23EF6-B3A6-4C1F-A31F-D656023018AF}" type="presParOf" srcId="{5A31144A-3CD5-47E5-B9C0-78FB5B295F74}" destId="{DA5D1D49-7785-43EE-9EE9-BCF4E9AF3B27}"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0BEFE2-1BE6-45E5-A7B1-A7B33E28FBC9}">
      <dsp:nvSpPr>
        <dsp:cNvPr id="0" name=""/>
        <dsp:cNvSpPr/>
      </dsp:nvSpPr>
      <dsp:spPr>
        <a:xfrm>
          <a:off x="0" y="59021"/>
          <a:ext cx="4611689" cy="171843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Arduino is an open-source electronics platform based on easy-to-use hardware and software. </a:t>
          </a:r>
          <a:endParaRPr lang="en-IN" sz="2000" kern="1200" dirty="0"/>
        </a:p>
      </dsp:txBody>
      <dsp:txXfrm>
        <a:off x="83887" y="142908"/>
        <a:ext cx="4443915" cy="1550663"/>
      </dsp:txXfrm>
    </dsp:sp>
    <dsp:sp modelId="{036FBFD4-458C-4CD5-A09C-6415986FD673}">
      <dsp:nvSpPr>
        <dsp:cNvPr id="0" name=""/>
        <dsp:cNvSpPr/>
      </dsp:nvSpPr>
      <dsp:spPr>
        <a:xfrm>
          <a:off x="0" y="1835059"/>
          <a:ext cx="4611689" cy="171843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Arduino boards can read inputs light on a sensor, a finger on a button, or a message and turn it into an output activating a motor, turning on an LED, publishing something online. </a:t>
          </a:r>
          <a:endParaRPr lang="en-IN" sz="2000" kern="1200" dirty="0"/>
        </a:p>
      </dsp:txBody>
      <dsp:txXfrm>
        <a:off x="83887" y="1918946"/>
        <a:ext cx="4443915" cy="15506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D1EF2A-1A85-4E93-B1C6-2A2077010EE0}">
      <dsp:nvSpPr>
        <dsp:cNvPr id="0" name=""/>
        <dsp:cNvSpPr/>
      </dsp:nvSpPr>
      <dsp:spPr>
        <a:xfrm>
          <a:off x="0" y="0"/>
          <a:ext cx="3451671" cy="34678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dirty="0"/>
            <a:t>An ultrasonic sensor is an electronic device that measures the distance of a target object by emitting ultrasonic sound waves, and converts the reflected sound into an electrical signal. Ultrasonic waves travel faster than the speed of audible sound (i.e. the sound that humans can hear). </a:t>
          </a:r>
        </a:p>
      </dsp:txBody>
      <dsp:txXfrm>
        <a:off x="168497" y="168497"/>
        <a:ext cx="3114677" cy="31308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DD3010-C211-4E80-8CFD-E0BC44EE0F9C}">
      <dsp:nvSpPr>
        <dsp:cNvPr id="0" name=""/>
        <dsp:cNvSpPr/>
      </dsp:nvSpPr>
      <dsp:spPr>
        <a:xfrm>
          <a:off x="0" y="0"/>
          <a:ext cx="3124199" cy="3124199"/>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C26BD5-422D-44B7-A6FB-41A2E7A93D97}">
      <dsp:nvSpPr>
        <dsp:cNvPr id="0" name=""/>
        <dsp:cNvSpPr/>
      </dsp:nvSpPr>
      <dsp:spPr>
        <a:xfrm>
          <a:off x="1562099" y="0"/>
          <a:ext cx="4532420" cy="3124199"/>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a:t>Led matrix is a dot matrix of large display, low resolution value and is useful for both industrial or commercial displays as well as for hobbyist human interface machines. In contains a 2-D diode matrix which have the cathode joined in rows and anode in columns.</a:t>
          </a:r>
        </a:p>
      </dsp:txBody>
      <dsp:txXfrm>
        <a:off x="1562099" y="0"/>
        <a:ext cx="4532420" cy="31241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390B69-27E7-4018-BB58-CC13E9D1224F}">
      <dsp:nvSpPr>
        <dsp:cNvPr id="0" name=""/>
        <dsp:cNvSpPr/>
      </dsp:nvSpPr>
      <dsp:spPr>
        <a:xfrm>
          <a:off x="0" y="370308"/>
          <a:ext cx="3310560" cy="3310560"/>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1A4A73-E34F-4C9C-8B21-3F505C4BFBCC}">
      <dsp:nvSpPr>
        <dsp:cNvPr id="0" name=""/>
        <dsp:cNvSpPr/>
      </dsp:nvSpPr>
      <dsp:spPr>
        <a:xfrm>
          <a:off x="1655280" y="370308"/>
          <a:ext cx="3862320" cy="331056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MAX7219 is a common-cathode display driver IC with serial inputs and output pins. It has an adjustable current capability which can be set using only one external resistor. </a:t>
          </a:r>
          <a:endParaRPr lang="en-IN" sz="1700" kern="1200" dirty="0"/>
        </a:p>
      </dsp:txBody>
      <dsp:txXfrm>
        <a:off x="1655280" y="370308"/>
        <a:ext cx="3862320" cy="1572516"/>
      </dsp:txXfrm>
    </dsp:sp>
    <dsp:sp modelId="{5AB5D915-0BF1-4862-B148-F2D1C93D0EDD}">
      <dsp:nvSpPr>
        <dsp:cNvPr id="0" name=""/>
        <dsp:cNvSpPr/>
      </dsp:nvSpPr>
      <dsp:spPr>
        <a:xfrm>
          <a:off x="869022" y="1942824"/>
          <a:ext cx="1572516" cy="1572516"/>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BDAD6D-F2D4-4C9E-B288-296334721235}">
      <dsp:nvSpPr>
        <dsp:cNvPr id="0" name=""/>
        <dsp:cNvSpPr/>
      </dsp:nvSpPr>
      <dsp:spPr>
        <a:xfrm>
          <a:off x="1655280" y="1942824"/>
          <a:ext cx="3862320" cy="1572516"/>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In addition to that, it has a four-wire serial interface that can be easily connected to all microprocessors. It can drive 64 individual LEDs connected at its output pins using only 4 wires by using Arduino.</a:t>
          </a:r>
          <a:endParaRPr lang="en-IN" sz="1700" kern="1200"/>
        </a:p>
      </dsp:txBody>
      <dsp:txXfrm>
        <a:off x="1655280" y="1942824"/>
        <a:ext cx="3862320" cy="15725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BFBDCD-53E2-44DF-BC26-D8BB827106E4}">
      <dsp:nvSpPr>
        <dsp:cNvPr id="0" name=""/>
        <dsp:cNvSpPr/>
      </dsp:nvSpPr>
      <dsp:spPr>
        <a:xfrm>
          <a:off x="2357919" y="2515"/>
          <a:ext cx="5302873" cy="2121149"/>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kern="1200"/>
            <a:t>The </a:t>
          </a:r>
          <a:r>
            <a:rPr lang="en-US" sz="1600" u="sng" kern="1200"/>
            <a:t>Arduino Uno</a:t>
          </a:r>
          <a:r>
            <a:rPr lang="en-US" sz="1600" kern="1200"/>
            <a:t> is a microcontroller board based on the ATmega328. It has 20 digital input/output pins (of which 6 can be used as PWM outputs and 6 can be used as analog inputs), a 16 MHz resonator, a USB connection, a power jack, an in-circuit system programming (ICSP) header, and a reset button.</a:t>
          </a:r>
          <a:endParaRPr lang="en-IN" sz="1600" kern="1200"/>
        </a:p>
      </dsp:txBody>
      <dsp:txXfrm>
        <a:off x="3418494" y="2515"/>
        <a:ext cx="3181724" cy="2121149"/>
      </dsp:txXfrm>
    </dsp:sp>
    <dsp:sp modelId="{DA5D1D49-7785-43EE-9EE9-BCF4E9AF3B27}">
      <dsp:nvSpPr>
        <dsp:cNvPr id="0" name=""/>
        <dsp:cNvSpPr/>
      </dsp:nvSpPr>
      <dsp:spPr>
        <a:xfrm>
          <a:off x="2357919" y="2420625"/>
          <a:ext cx="5302873" cy="2121149"/>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u="sng" kern="1200"/>
            <a:t>Ultrasonic sensors</a:t>
          </a:r>
          <a:r>
            <a:rPr lang="en-US" sz="1600" kern="1200"/>
            <a:t> emit short, high-frequency sound pulses at regular intervals. If they strike an object, then they are reflected back as echo signals to the </a:t>
          </a:r>
          <a:r>
            <a:rPr lang="en-US" sz="1600" b="1" kern="1200"/>
            <a:t>sensor</a:t>
          </a:r>
          <a:r>
            <a:rPr lang="en-US" sz="1600" kern="1200"/>
            <a:t>, which itself computes the distance to the target based on the time-span between emitting the signal and receiving the echo.</a:t>
          </a:r>
          <a:endParaRPr lang="en-IN" sz="1600" kern="1200"/>
        </a:p>
      </dsp:txBody>
      <dsp:txXfrm>
        <a:off x="3418494" y="2420625"/>
        <a:ext cx="3181724" cy="212114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2/13/2021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2/13/2021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9.jpe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diagramLayout" Target="../diagrams/layout2.xml"/><Relationship Id="rId7" Type="http://schemas.openxmlformats.org/officeDocument/2006/relationships/image" Target="../media/image4.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7.jpe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193C2-8AE2-4E16-B081-5C287F57B6FC}"/>
              </a:ext>
            </a:extLst>
          </p:cNvPr>
          <p:cNvSpPr>
            <a:spLocks noGrp="1"/>
          </p:cNvSpPr>
          <p:nvPr>
            <p:ph type="ctrTitle"/>
          </p:nvPr>
        </p:nvSpPr>
        <p:spPr>
          <a:xfrm>
            <a:off x="2490251" y="1046693"/>
            <a:ext cx="8574622" cy="2616199"/>
          </a:xfrm>
        </p:spPr>
        <p:txBody>
          <a:bodyPr>
            <a:normAutofit fontScale="90000"/>
          </a:bodyPr>
          <a:lstStyle/>
          <a:p>
            <a:pPr algn="ctr"/>
            <a:r>
              <a:rPr lang="en-IN" sz="6700" b="1" u="sng" dirty="0"/>
              <a:t>H/S TOOLS</a:t>
            </a:r>
            <a:br>
              <a:rPr lang="en-IN" sz="6600" b="1" u="sng" dirty="0"/>
            </a:br>
            <a:br>
              <a:rPr lang="en-IN" dirty="0"/>
            </a:br>
            <a:r>
              <a:rPr lang="en-IN" sz="5400" dirty="0"/>
              <a:t>MINI PROJECT</a:t>
            </a:r>
          </a:p>
        </p:txBody>
      </p:sp>
      <p:sp>
        <p:nvSpPr>
          <p:cNvPr id="3" name="Subtitle 2">
            <a:extLst>
              <a:ext uri="{FF2B5EF4-FFF2-40B4-BE49-F238E27FC236}">
                <a16:creationId xmlns:a16="http://schemas.microsoft.com/office/drawing/2014/main" id="{47E5E1C5-9812-4FFC-9AA5-14C0D2BF2F10}"/>
              </a:ext>
            </a:extLst>
          </p:cNvPr>
          <p:cNvSpPr>
            <a:spLocks noGrp="1"/>
          </p:cNvSpPr>
          <p:nvPr>
            <p:ph type="subTitle" idx="1"/>
          </p:nvPr>
        </p:nvSpPr>
        <p:spPr>
          <a:xfrm>
            <a:off x="4515377" y="3996267"/>
            <a:ext cx="6987645" cy="2058304"/>
          </a:xfrm>
        </p:spPr>
        <p:txBody>
          <a:bodyPr>
            <a:noAutofit/>
          </a:bodyPr>
          <a:lstStyle/>
          <a:p>
            <a:r>
              <a:rPr lang="en-IN" sz="2000" dirty="0"/>
              <a:t>Presented by:</a:t>
            </a:r>
          </a:p>
          <a:p>
            <a:r>
              <a:rPr lang="en-IN" sz="2000" dirty="0"/>
              <a:t>Mitali Jain  (PA 07)</a:t>
            </a:r>
          </a:p>
          <a:p>
            <a:r>
              <a:rPr lang="en-IN" sz="2000" dirty="0"/>
              <a:t>Piyush Pamnani (PA 34)</a:t>
            </a:r>
          </a:p>
          <a:p>
            <a:r>
              <a:rPr lang="en-IN" sz="2000" dirty="0"/>
              <a:t>Ruchin Shroff (PA 35)</a:t>
            </a:r>
          </a:p>
        </p:txBody>
      </p:sp>
    </p:spTree>
    <p:extLst>
      <p:ext uri="{BB962C8B-B14F-4D97-AF65-F5344CB8AC3E}">
        <p14:creationId xmlns:p14="http://schemas.microsoft.com/office/powerpoint/2010/main" val="662680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D9336-47F2-4FB0-885A-51CDC2FCCE9B}"/>
              </a:ext>
            </a:extLst>
          </p:cNvPr>
          <p:cNvSpPr>
            <a:spLocks noGrp="1"/>
          </p:cNvSpPr>
          <p:nvPr>
            <p:ph type="title"/>
          </p:nvPr>
        </p:nvSpPr>
        <p:spPr>
          <a:xfrm>
            <a:off x="1484309" y="231156"/>
            <a:ext cx="10018713" cy="1366825"/>
          </a:xfrm>
        </p:spPr>
        <p:txBody>
          <a:bodyPr/>
          <a:lstStyle/>
          <a:p>
            <a:r>
              <a:rPr lang="en-IN" b="1" u="sng" dirty="0"/>
              <a:t>WORKING PRINCIPLE</a:t>
            </a:r>
          </a:p>
        </p:txBody>
      </p:sp>
      <p:sp>
        <p:nvSpPr>
          <p:cNvPr id="5" name="Content Placeholder 4">
            <a:extLst>
              <a:ext uri="{FF2B5EF4-FFF2-40B4-BE49-F238E27FC236}">
                <a16:creationId xmlns:a16="http://schemas.microsoft.com/office/drawing/2014/main" id="{41939245-E17E-4CC0-B840-37704A6C9494}"/>
              </a:ext>
            </a:extLst>
          </p:cNvPr>
          <p:cNvSpPr>
            <a:spLocks noGrp="1"/>
          </p:cNvSpPr>
          <p:nvPr>
            <p:ph idx="1"/>
          </p:nvPr>
        </p:nvSpPr>
        <p:spPr>
          <a:xfrm>
            <a:off x="1164714" y="1420427"/>
            <a:ext cx="10018713" cy="5282214"/>
          </a:xfrm>
        </p:spPr>
        <p:txBody>
          <a:bodyPr>
            <a:noAutofit/>
          </a:bodyPr>
          <a:lstStyle/>
          <a:p>
            <a:pPr lvl="0"/>
            <a:r>
              <a:rPr lang="en-US" sz="1800" dirty="0"/>
              <a:t>The components from the Arduino IOT Bundle are connected with one rangefinder sensor. As a result, the system starts working in one direction and sequentially lit up and extinguished the required row of diodes, depending on the distance to the object in front of the rangefinder.</a:t>
            </a:r>
            <a:endParaRPr lang="en-IN" sz="1800" dirty="0"/>
          </a:p>
          <a:p>
            <a:pPr lvl="0"/>
            <a:r>
              <a:rPr lang="en-US" sz="1800" dirty="0"/>
              <a:t>The next stage of modernization is to make the light move along the (X; Y) axis.</a:t>
            </a:r>
            <a:endParaRPr lang="en-IN" sz="1800" dirty="0"/>
          </a:p>
          <a:p>
            <a:pPr lvl="0"/>
            <a:r>
              <a:rPr lang="en-IN" sz="1800" dirty="0"/>
              <a:t>Connect 4 proximity sensors as efficiently as possible. In the end, line them up next to each other and do this in a box cover so that they all give the same distance to the far border.</a:t>
            </a:r>
          </a:p>
          <a:p>
            <a:pPr lvl="0"/>
            <a:r>
              <a:rPr lang="en-IN" sz="1800" u="sng" dirty="0"/>
              <a:t>The prototype works according to the principle</a:t>
            </a:r>
            <a:r>
              <a:rPr lang="en-IN" sz="1800" dirty="0"/>
              <a:t>:</a:t>
            </a:r>
          </a:p>
          <a:p>
            <a:pPr marL="800100" lvl="1" indent="-342900">
              <a:buFont typeface="+mj-lt"/>
              <a:buAutoNum type="arabicPeriod"/>
            </a:pPr>
            <a:r>
              <a:rPr lang="en-IN" sz="1800" dirty="0"/>
              <a:t>It is determined in front of which of the sensors the object is located. This is how the column of diodes is sampled along the X axis.</a:t>
            </a:r>
          </a:p>
          <a:p>
            <a:pPr marL="800100" lvl="1" indent="-342900">
              <a:buFont typeface="+mj-lt"/>
              <a:buAutoNum type="arabicPeriod"/>
            </a:pPr>
            <a:r>
              <a:rPr lang="en-IN" sz="1800" dirty="0"/>
              <a:t>Having chosen the sensor with which to work, the distance to it is read and the illuminating diodes are searched along the Y axis.</a:t>
            </a:r>
          </a:p>
          <a:p>
            <a:pPr marL="800100" lvl="1" indent="-342900">
              <a:buFont typeface="+mj-lt"/>
              <a:buAutoNum type="arabicPeriod"/>
            </a:pPr>
            <a:r>
              <a:rPr lang="en-IN" sz="1800" dirty="0"/>
              <a:t>So when any object moves in front of the ultrasonic sensors that are placed in the box, the light on the RGB LED lit up , according to the movement of the object.</a:t>
            </a:r>
          </a:p>
        </p:txBody>
      </p:sp>
    </p:spTree>
    <p:extLst>
      <p:ext uri="{BB962C8B-B14F-4D97-AF65-F5344CB8AC3E}">
        <p14:creationId xmlns:p14="http://schemas.microsoft.com/office/powerpoint/2010/main" val="2071689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2CE0E4BC-C5B3-40C4-885C-C25E2F01EBB9}"/>
              </a:ext>
            </a:extLst>
          </p:cNvPr>
          <p:cNvGraphicFramePr>
            <a:graphicFrameLocks noGrp="1"/>
          </p:cNvGraphicFramePr>
          <p:nvPr>
            <p:ph idx="1"/>
            <p:extLst>
              <p:ext uri="{D42A27DB-BD31-4B8C-83A1-F6EECF244321}">
                <p14:modId xmlns:p14="http://schemas.microsoft.com/office/powerpoint/2010/main" val="1678975545"/>
              </p:ext>
            </p:extLst>
          </p:nvPr>
        </p:nvGraphicFramePr>
        <p:xfrm>
          <a:off x="-850518" y="1339722"/>
          <a:ext cx="10018713" cy="45442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Image result for led architectural machine ardunio">
            <a:extLst>
              <a:ext uri="{FF2B5EF4-FFF2-40B4-BE49-F238E27FC236}">
                <a16:creationId xmlns:a16="http://schemas.microsoft.com/office/drawing/2014/main" id="{C098F75D-E7BF-40C0-B838-F2F8711B5D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50345" y="1335686"/>
            <a:ext cx="4544291" cy="4544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547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362B8-058F-42FE-B4B0-6087A1BA4FFC}"/>
              </a:ext>
            </a:extLst>
          </p:cNvPr>
          <p:cNvSpPr>
            <a:spLocks noGrp="1"/>
          </p:cNvSpPr>
          <p:nvPr>
            <p:ph type="title"/>
          </p:nvPr>
        </p:nvSpPr>
        <p:spPr>
          <a:xfrm>
            <a:off x="1484310" y="1946430"/>
            <a:ext cx="3611473" cy="1752599"/>
          </a:xfrm>
        </p:spPr>
        <p:txBody>
          <a:bodyPr/>
          <a:lstStyle/>
          <a:p>
            <a:pPr algn="l"/>
            <a:r>
              <a:rPr lang="en-US" sz="4000" i="1" spc="10" dirty="0">
                <a:solidFill>
                  <a:srgbClr val="1A1A1A"/>
                </a:solidFill>
                <a:effectLst/>
                <a:latin typeface="Times New Roman" panose="02020603050405020304" pitchFamily="18" charset="0"/>
                <a:ea typeface="Times New Roman" panose="02020603050405020304" pitchFamily="18" charset="0"/>
              </a:rPr>
              <a:t>Bank of Korea</a:t>
            </a:r>
            <a:endParaRPr lang="en-IN" dirty="0"/>
          </a:p>
        </p:txBody>
      </p:sp>
      <p:sp>
        <p:nvSpPr>
          <p:cNvPr id="3" name="Content Placeholder 2">
            <a:extLst>
              <a:ext uri="{FF2B5EF4-FFF2-40B4-BE49-F238E27FC236}">
                <a16:creationId xmlns:a16="http://schemas.microsoft.com/office/drawing/2014/main" id="{148E5234-1978-472E-842E-1D87E7D1E209}"/>
              </a:ext>
            </a:extLst>
          </p:cNvPr>
          <p:cNvSpPr>
            <a:spLocks noGrp="1"/>
          </p:cNvSpPr>
          <p:nvPr>
            <p:ph idx="1"/>
          </p:nvPr>
        </p:nvSpPr>
        <p:spPr>
          <a:xfrm>
            <a:off x="1484310" y="3699029"/>
            <a:ext cx="10018713" cy="2092171"/>
          </a:xfrm>
        </p:spPr>
        <p:txBody>
          <a:bodyPr>
            <a:normAutofit/>
          </a:bodyPr>
          <a:lstStyle/>
          <a:p>
            <a:pPr marL="0" indent="0">
              <a:buNone/>
            </a:pPr>
            <a:br>
              <a:rPr lang="en-US" sz="2400" spc="10" dirty="0">
                <a:solidFill>
                  <a:srgbClr val="1A1A1A"/>
                </a:solidFill>
                <a:effectLst/>
                <a:latin typeface="Times New Roman" panose="02020603050405020304" pitchFamily="18" charset="0"/>
                <a:ea typeface="Times New Roman" panose="02020603050405020304" pitchFamily="18" charset="0"/>
              </a:rPr>
            </a:br>
            <a:r>
              <a:rPr lang="en-US" sz="2400" spc="10" dirty="0">
                <a:solidFill>
                  <a:srgbClr val="1A1A1A"/>
                </a:solidFill>
                <a:effectLst/>
                <a:latin typeface="Times New Roman" panose="02020603050405020304" pitchFamily="18" charset="0"/>
                <a:ea typeface="Times New Roman" panose="02020603050405020304" pitchFamily="18" charset="0"/>
              </a:rPr>
              <a:t>Korea’s central bank was created in 1950, to set price stability. The classically designed building has been given a modern face lift with this purple LED lighting.</a:t>
            </a:r>
            <a:endParaRPr lang="en-IN" dirty="0"/>
          </a:p>
        </p:txBody>
      </p:sp>
      <p:sp>
        <p:nvSpPr>
          <p:cNvPr id="4" name="Title 1">
            <a:extLst>
              <a:ext uri="{FF2B5EF4-FFF2-40B4-BE49-F238E27FC236}">
                <a16:creationId xmlns:a16="http://schemas.microsoft.com/office/drawing/2014/main" id="{CF41AED0-2831-44FA-9058-FDC15B84B0C7}"/>
              </a:ext>
            </a:extLst>
          </p:cNvPr>
          <p:cNvSpPr txBox="1">
            <a:spLocks/>
          </p:cNvSpPr>
          <p:nvPr/>
        </p:nvSpPr>
        <p:spPr>
          <a:xfrm>
            <a:off x="2080942" y="70947"/>
            <a:ext cx="7782149"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t>APPLICATIONS</a:t>
            </a:r>
          </a:p>
        </p:txBody>
      </p:sp>
      <p:pic>
        <p:nvPicPr>
          <p:cNvPr id="5" name="Picture 4">
            <a:extLst>
              <a:ext uri="{FF2B5EF4-FFF2-40B4-BE49-F238E27FC236}">
                <a16:creationId xmlns:a16="http://schemas.microsoft.com/office/drawing/2014/main" id="{4F0FA51E-6DD0-4C45-A427-112CAB501FE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987798" y="1823546"/>
            <a:ext cx="3329940" cy="2011680"/>
          </a:xfrm>
          <a:prstGeom prst="rect">
            <a:avLst/>
          </a:prstGeom>
          <a:noFill/>
          <a:ln>
            <a:noFill/>
          </a:ln>
        </p:spPr>
      </p:pic>
    </p:spTree>
    <p:extLst>
      <p:ext uri="{BB962C8B-B14F-4D97-AF65-F5344CB8AC3E}">
        <p14:creationId xmlns:p14="http://schemas.microsoft.com/office/powerpoint/2010/main" val="674166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BCB49A-4A9F-493F-9C94-A990F262C52A}"/>
              </a:ext>
            </a:extLst>
          </p:cNvPr>
          <p:cNvSpPr>
            <a:spLocks noGrp="1"/>
          </p:cNvSpPr>
          <p:nvPr>
            <p:ph idx="1"/>
          </p:nvPr>
        </p:nvSpPr>
        <p:spPr>
          <a:xfrm>
            <a:off x="5174370" y="1738627"/>
            <a:ext cx="6908139" cy="4762500"/>
          </a:xfrm>
        </p:spPr>
        <p:txBody>
          <a:bodyPr>
            <a:normAutofit/>
          </a:bodyPr>
          <a:lstStyle/>
          <a:p>
            <a:pPr marL="0" indent="0">
              <a:buNone/>
            </a:pPr>
            <a:br>
              <a:rPr lang="en-US" sz="1800" spc="10" dirty="0">
                <a:solidFill>
                  <a:srgbClr val="1A1A1A"/>
                </a:solidFill>
                <a:effectLst/>
                <a:latin typeface="Times New Roman" panose="02020603050405020304" pitchFamily="18" charset="0"/>
                <a:ea typeface="Times New Roman" panose="02020603050405020304" pitchFamily="18" charset="0"/>
              </a:rPr>
            </a:br>
            <a:r>
              <a:rPr lang="en-US" sz="1800" spc="10" dirty="0">
                <a:solidFill>
                  <a:srgbClr val="1A1A1A"/>
                </a:solidFill>
                <a:effectLst/>
                <a:latin typeface="Times New Roman" panose="02020603050405020304" pitchFamily="18" charset="0"/>
                <a:ea typeface="Times New Roman" panose="02020603050405020304" pitchFamily="18" charset="0"/>
              </a:rPr>
              <a:t>Light-emitting diodes, or LEDs, are reinventing the look and feel of skylines, bridges, facades and other architectural surfaces around the globe. The light bulb is being unscrewed by energy-efficient LEDs that are both environmentally friendly and cost-effective. The $10.2 billion industry is growing to provide new design options for architects and planners. Left: This Barcelona office, designed by the French architect Jean Nouvel, brings color 142 meters into city skyline. A total of 4,500 L3 RGB lights were installed to illuminate the 32 floors of offices in the Agbar tower. The lighting system, which contains 4,500 L3 RGB lights, is controlled from a single computer.</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0ACE4F1A-9C39-48A2-8274-8DE0DE984063}"/>
              </a:ext>
            </a:extLst>
          </p:cNvPr>
          <p:cNvSpPr txBox="1"/>
          <p:nvPr/>
        </p:nvSpPr>
        <p:spPr>
          <a:xfrm>
            <a:off x="1507892" y="506959"/>
            <a:ext cx="6094520" cy="707886"/>
          </a:xfrm>
          <a:prstGeom prst="rect">
            <a:avLst/>
          </a:prstGeom>
          <a:noFill/>
        </p:spPr>
        <p:txBody>
          <a:bodyPr wrap="square">
            <a:spAutoFit/>
          </a:bodyPr>
          <a:lstStyle/>
          <a:p>
            <a:r>
              <a:rPr kumimoji="0" lang="en-US" sz="4000" b="0" i="1" u="none" strike="noStrike" kern="1200" cap="none" spc="10" normalizeH="0" baseline="0" noProof="0" dirty="0">
                <a:ln w="3175" cmpd="sng">
                  <a:noFill/>
                </a:ln>
                <a:solidFill>
                  <a:srgbClr val="1A1A1A"/>
                </a:solidFill>
                <a:effectLst/>
                <a:uLnTx/>
                <a:uFillTx/>
                <a:latin typeface="Times New Roman" panose="02020603050405020304" pitchFamily="18" charset="0"/>
                <a:ea typeface="Times New Roman" panose="02020603050405020304" pitchFamily="18" charset="0"/>
                <a:cs typeface="+mj-cs"/>
              </a:rPr>
              <a:t>Agbar Tower</a:t>
            </a:r>
            <a:endParaRPr lang="en-IN" dirty="0"/>
          </a:p>
        </p:txBody>
      </p:sp>
      <p:pic>
        <p:nvPicPr>
          <p:cNvPr id="8" name="Picture 7">
            <a:extLst>
              <a:ext uri="{FF2B5EF4-FFF2-40B4-BE49-F238E27FC236}">
                <a16:creationId xmlns:a16="http://schemas.microsoft.com/office/drawing/2014/main" id="{4074537F-0DF6-4CC8-AC65-ECA2E020804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25212" y="1311783"/>
            <a:ext cx="3417809" cy="4762500"/>
          </a:xfrm>
          <a:prstGeom prst="rect">
            <a:avLst/>
          </a:prstGeom>
          <a:noFill/>
          <a:ln>
            <a:noFill/>
          </a:ln>
        </p:spPr>
      </p:pic>
    </p:spTree>
    <p:extLst>
      <p:ext uri="{BB962C8B-B14F-4D97-AF65-F5344CB8AC3E}">
        <p14:creationId xmlns:p14="http://schemas.microsoft.com/office/powerpoint/2010/main" val="2445433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BBD2E-59AF-43C4-ADEF-8D5AF9F09151}"/>
              </a:ext>
            </a:extLst>
          </p:cNvPr>
          <p:cNvSpPr>
            <a:spLocks noGrp="1"/>
          </p:cNvSpPr>
          <p:nvPr>
            <p:ph type="title"/>
          </p:nvPr>
        </p:nvSpPr>
        <p:spPr>
          <a:xfrm>
            <a:off x="694199" y="409853"/>
            <a:ext cx="8653987" cy="1752599"/>
          </a:xfrm>
        </p:spPr>
        <p:txBody>
          <a:bodyPr/>
          <a:lstStyle/>
          <a:p>
            <a:r>
              <a:rPr lang="en-US" sz="4000" i="1" spc="10" dirty="0">
                <a:solidFill>
                  <a:srgbClr val="1A1A1A"/>
                </a:solidFill>
                <a:effectLst/>
                <a:latin typeface="Times New Roman" panose="02020603050405020304" pitchFamily="18" charset="0"/>
                <a:ea typeface="Times New Roman" panose="02020603050405020304" pitchFamily="18" charset="0"/>
              </a:rPr>
              <a:t>Ben Franklin Bridge</a:t>
            </a:r>
            <a:endParaRPr lang="en-IN" dirty="0"/>
          </a:p>
        </p:txBody>
      </p:sp>
      <p:sp>
        <p:nvSpPr>
          <p:cNvPr id="3" name="Content Placeholder 2">
            <a:extLst>
              <a:ext uri="{FF2B5EF4-FFF2-40B4-BE49-F238E27FC236}">
                <a16:creationId xmlns:a16="http://schemas.microsoft.com/office/drawing/2014/main" id="{0177C9F8-86B4-4A5D-B593-644856EAE856}"/>
              </a:ext>
            </a:extLst>
          </p:cNvPr>
          <p:cNvSpPr>
            <a:spLocks noGrp="1"/>
          </p:cNvSpPr>
          <p:nvPr>
            <p:ph idx="1"/>
          </p:nvPr>
        </p:nvSpPr>
        <p:spPr>
          <a:xfrm>
            <a:off x="1484310" y="2666999"/>
            <a:ext cx="4943123" cy="3124201"/>
          </a:xfrm>
        </p:spPr>
        <p:txBody>
          <a:bodyPr>
            <a:normAutofit fontScale="92500" lnSpcReduction="10000"/>
          </a:bodyPr>
          <a:lstStyle/>
          <a:p>
            <a:pPr marL="0" indent="0">
              <a:buNone/>
            </a:pPr>
            <a:br>
              <a:rPr lang="en-US" sz="2400" spc="10" dirty="0">
                <a:solidFill>
                  <a:srgbClr val="1A1A1A"/>
                </a:solidFill>
                <a:effectLst/>
                <a:latin typeface="Times New Roman" panose="02020603050405020304" pitchFamily="18" charset="0"/>
                <a:ea typeface="Times New Roman" panose="02020603050405020304" pitchFamily="18" charset="0"/>
              </a:rPr>
            </a:br>
            <a:r>
              <a:rPr lang="en-US" sz="2400" spc="10" dirty="0">
                <a:solidFill>
                  <a:srgbClr val="1A1A1A"/>
                </a:solidFill>
                <a:effectLst/>
                <a:latin typeface="Times New Roman" panose="02020603050405020304" pitchFamily="18" charset="0"/>
                <a:ea typeface="Times New Roman" panose="02020603050405020304" pitchFamily="18" charset="0"/>
              </a:rPr>
              <a:t>This bridge in Philadelphia was given a dramatic overhaul when lights were added to the anchorages and towers. Old and rusting bridges can be given new life with a rainbow of colors. With a declining cost in maintenance, LED lights can now be used to decorate bridges and other structures that are subject to rusting.</a:t>
            </a:r>
            <a:endParaRPr lang="en-IN" sz="24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ECB73B24-1A85-480F-A8C3-85B817110E0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866689" y="2430077"/>
            <a:ext cx="3329940" cy="3009900"/>
          </a:xfrm>
          <a:prstGeom prst="rect">
            <a:avLst/>
          </a:prstGeom>
          <a:noFill/>
          <a:ln>
            <a:noFill/>
          </a:ln>
        </p:spPr>
      </p:pic>
    </p:spTree>
    <p:extLst>
      <p:ext uri="{BB962C8B-B14F-4D97-AF65-F5344CB8AC3E}">
        <p14:creationId xmlns:p14="http://schemas.microsoft.com/office/powerpoint/2010/main" val="2060660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0CF12-7EC8-45D7-B717-571F4DA52EB1}"/>
              </a:ext>
            </a:extLst>
          </p:cNvPr>
          <p:cNvSpPr>
            <a:spLocks noGrp="1"/>
          </p:cNvSpPr>
          <p:nvPr>
            <p:ph type="title"/>
          </p:nvPr>
        </p:nvSpPr>
        <p:spPr>
          <a:xfrm>
            <a:off x="1484310" y="259672"/>
            <a:ext cx="10018713" cy="1752599"/>
          </a:xfrm>
        </p:spPr>
        <p:txBody>
          <a:bodyPr/>
          <a:lstStyle/>
          <a:p>
            <a:r>
              <a:rPr lang="en-IN" b="1" u="sng" dirty="0"/>
              <a:t>REFERENCES</a:t>
            </a:r>
            <a:endParaRPr lang="en-IN" dirty="0"/>
          </a:p>
        </p:txBody>
      </p:sp>
      <p:sp>
        <p:nvSpPr>
          <p:cNvPr id="3" name="Content Placeholder 2">
            <a:extLst>
              <a:ext uri="{FF2B5EF4-FFF2-40B4-BE49-F238E27FC236}">
                <a16:creationId xmlns:a16="http://schemas.microsoft.com/office/drawing/2014/main" id="{C2057332-208E-4387-B781-2C9C7267BCC6}"/>
              </a:ext>
            </a:extLst>
          </p:cNvPr>
          <p:cNvSpPr>
            <a:spLocks noGrp="1"/>
          </p:cNvSpPr>
          <p:nvPr>
            <p:ph idx="1"/>
          </p:nvPr>
        </p:nvSpPr>
        <p:spPr>
          <a:xfrm>
            <a:off x="1324512" y="1518082"/>
            <a:ext cx="10018713" cy="5409461"/>
          </a:xfrm>
        </p:spPr>
        <p:txBody>
          <a:bodyPr>
            <a:noAutofit/>
          </a:bodyPr>
          <a:lstStyle/>
          <a:p>
            <a:pPr lvl="1">
              <a:buFont typeface="+mj-lt"/>
              <a:buAutoNum type="arabicPeriod"/>
            </a:pPr>
            <a:endParaRPr lang="en-IN" sz="1600" dirty="0">
              <a:solidFill>
                <a:schemeClr val="tx1"/>
              </a:solidFill>
            </a:endParaRPr>
          </a:p>
          <a:p>
            <a:pPr lvl="1">
              <a:buFont typeface="+mj-lt"/>
              <a:buAutoNum type="arabicPeriod"/>
            </a:pPr>
            <a:r>
              <a:rPr lang="en-IN" sz="1600" u="sng" dirty="0">
                <a:solidFill>
                  <a:schemeClr val="tx1"/>
                </a:solidFill>
              </a:rPr>
              <a:t>https://www.kth.se/en/studies/master/architectural-lighting-design/description-1.7255</a:t>
            </a:r>
          </a:p>
          <a:p>
            <a:pPr lvl="1">
              <a:buFont typeface="+mj-lt"/>
              <a:buAutoNum type="arabicPeriod"/>
            </a:pPr>
            <a:r>
              <a:rPr lang="en-IN" sz="1600" u="sng" dirty="0">
                <a:solidFill>
                  <a:schemeClr val="tx1"/>
                </a:solidFill>
              </a:rPr>
              <a:t>https://en.wikipedia.org/wiki/Architectural_lighting_design</a:t>
            </a:r>
          </a:p>
          <a:p>
            <a:pPr lvl="1">
              <a:buFont typeface="+mj-lt"/>
              <a:buAutoNum type="arabicPeriod"/>
            </a:pPr>
            <a:r>
              <a:rPr lang="en-IN" sz="1600" u="sng" dirty="0">
                <a:solidFill>
                  <a:schemeClr val="tx1"/>
                </a:solidFill>
              </a:rPr>
              <a:t>www.google.com</a:t>
            </a:r>
          </a:p>
          <a:p>
            <a:pPr lvl="1">
              <a:buFont typeface="+mj-lt"/>
              <a:buAutoNum type="arabicPeriod"/>
            </a:pPr>
            <a:r>
              <a:rPr lang="en-IN" sz="1600" u="sng" dirty="0">
                <a:solidFill>
                  <a:schemeClr val="tx1"/>
                </a:solidFill>
              </a:rPr>
              <a:t>https://www.electronicwings.com</a:t>
            </a:r>
          </a:p>
          <a:p>
            <a:pPr lvl="1">
              <a:buFont typeface="+mj-lt"/>
              <a:buAutoNum type="arabicPeriod"/>
            </a:pPr>
            <a:r>
              <a:rPr lang="en-IN" sz="1600" u="sng" dirty="0">
                <a:solidFill>
                  <a:schemeClr val="tx1"/>
                </a:solidFill>
              </a:rPr>
              <a:t>www.cdsys.co.uk</a:t>
            </a:r>
          </a:p>
          <a:p>
            <a:pPr lvl="1">
              <a:buFont typeface="+mj-lt"/>
              <a:buAutoNum type="arabicPeriod"/>
            </a:pPr>
            <a:r>
              <a:rPr lang="en-IN" sz="1600" u="sng" dirty="0">
                <a:solidFill>
                  <a:schemeClr val="tx1"/>
                </a:solidFill>
              </a:rPr>
              <a:t>www.circuitsgallery.com</a:t>
            </a:r>
          </a:p>
          <a:p>
            <a:pPr lvl="1">
              <a:buFont typeface="+mj-lt"/>
              <a:buAutoNum type="arabicPeriod"/>
            </a:pPr>
            <a:r>
              <a:rPr lang="en-IN" sz="1600" u="sng" dirty="0">
                <a:solidFill>
                  <a:schemeClr val="tx1"/>
                </a:solidFill>
              </a:rPr>
              <a:t>www.circuitdigest.com</a:t>
            </a:r>
          </a:p>
          <a:p>
            <a:pPr lvl="1">
              <a:buFont typeface="+mj-lt"/>
              <a:buAutoNum type="arabicPeriod"/>
            </a:pPr>
            <a:r>
              <a:rPr lang="en-IN" sz="1600" u="sng" dirty="0">
                <a:solidFill>
                  <a:schemeClr val="tx1"/>
                </a:solidFill>
              </a:rPr>
              <a:t>https://www.researchgate.net/</a:t>
            </a:r>
          </a:p>
          <a:p>
            <a:pPr lvl="1">
              <a:buFont typeface="+mj-lt"/>
              <a:buAutoNum type="arabicPeriod"/>
            </a:pPr>
            <a:r>
              <a:rPr lang="en-IN" sz="1600" u="sng" dirty="0">
                <a:solidFill>
                  <a:schemeClr val="tx1"/>
                </a:solidFill>
              </a:rPr>
              <a:t>https://create.arduino.cc/projecthub/Mukhin/led-architectural-machin-bb67ba</a:t>
            </a:r>
          </a:p>
          <a:p>
            <a:pPr lvl="1">
              <a:buFont typeface="+mj-lt"/>
              <a:buAutoNum type="arabicPeriod"/>
            </a:pPr>
            <a:r>
              <a:rPr lang="en-IN" sz="1600" u="sng" dirty="0">
                <a:solidFill>
                  <a:schemeClr val="tx1"/>
                </a:solidFill>
              </a:rPr>
              <a:t>https://www.hackster.io/Mukhin/led-architectural-machin-bb67ba</a:t>
            </a:r>
          </a:p>
          <a:p>
            <a:pPr lvl="1">
              <a:buFont typeface="+mj-lt"/>
              <a:buAutoNum type="arabicPeriod"/>
            </a:pPr>
            <a:r>
              <a:rPr lang="en-IN" sz="1600" u="sng" dirty="0">
                <a:solidFill>
                  <a:schemeClr val="tx1"/>
                </a:solidFill>
              </a:rPr>
              <a:t>http://ocs.editorial.upv.es/index.php/LC2015/LC2015/paper/viewFile/679/1287</a:t>
            </a:r>
          </a:p>
          <a:p>
            <a:pPr lvl="1">
              <a:buFont typeface="+mj-lt"/>
              <a:buAutoNum type="arabicPeriod"/>
            </a:pPr>
            <a:endParaRPr lang="en-IN" sz="1600" dirty="0">
              <a:solidFill>
                <a:schemeClr val="tx1"/>
              </a:solidFill>
            </a:endParaRPr>
          </a:p>
          <a:p>
            <a:pPr lvl="1">
              <a:buFont typeface="+mj-lt"/>
              <a:buAutoNum type="arabicPeriod"/>
            </a:pPr>
            <a:endParaRPr lang="en-IN" sz="1600" dirty="0">
              <a:solidFill>
                <a:schemeClr val="tx1"/>
              </a:solidFill>
            </a:endParaRPr>
          </a:p>
          <a:p>
            <a:pPr lvl="1">
              <a:buFont typeface="+mj-lt"/>
              <a:buAutoNum type="arabicPeriod"/>
            </a:pPr>
            <a:endParaRPr lang="en-IN" sz="1600" dirty="0">
              <a:solidFill>
                <a:schemeClr val="tx1"/>
              </a:solidFill>
            </a:endParaRPr>
          </a:p>
        </p:txBody>
      </p:sp>
    </p:spTree>
    <p:extLst>
      <p:ext uri="{BB962C8B-B14F-4D97-AF65-F5344CB8AC3E}">
        <p14:creationId xmlns:p14="http://schemas.microsoft.com/office/powerpoint/2010/main" val="2106915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E65AF-1792-4968-A722-89CDD3542501}"/>
              </a:ext>
            </a:extLst>
          </p:cNvPr>
          <p:cNvSpPr>
            <a:spLocks noGrp="1"/>
          </p:cNvSpPr>
          <p:nvPr>
            <p:ph type="title"/>
          </p:nvPr>
        </p:nvSpPr>
        <p:spPr>
          <a:xfrm>
            <a:off x="1484311" y="685800"/>
            <a:ext cx="10018713" cy="1514475"/>
          </a:xfrm>
        </p:spPr>
        <p:txBody>
          <a:bodyPr/>
          <a:lstStyle/>
          <a:p>
            <a:r>
              <a:rPr lang="en-IN" b="1" u="sng" dirty="0"/>
              <a:t>CONCLUSION:</a:t>
            </a:r>
          </a:p>
        </p:txBody>
      </p:sp>
      <p:sp>
        <p:nvSpPr>
          <p:cNvPr id="3" name="Content Placeholder 2">
            <a:extLst>
              <a:ext uri="{FF2B5EF4-FFF2-40B4-BE49-F238E27FC236}">
                <a16:creationId xmlns:a16="http://schemas.microsoft.com/office/drawing/2014/main" id="{4FDD37D7-1A57-4FC9-96DA-FC18F9BA4C21}"/>
              </a:ext>
            </a:extLst>
          </p:cNvPr>
          <p:cNvSpPr>
            <a:spLocks noGrp="1"/>
          </p:cNvSpPr>
          <p:nvPr>
            <p:ph idx="1"/>
          </p:nvPr>
        </p:nvSpPr>
        <p:spPr>
          <a:xfrm>
            <a:off x="1484311" y="2338619"/>
            <a:ext cx="9636123" cy="3833581"/>
          </a:xfrm>
        </p:spPr>
        <p:style>
          <a:lnRef idx="2">
            <a:schemeClr val="accent4"/>
          </a:lnRef>
          <a:fillRef idx="1">
            <a:schemeClr val="lt1"/>
          </a:fillRef>
          <a:effectRef idx="0">
            <a:schemeClr val="accent4"/>
          </a:effectRef>
          <a:fontRef idx="minor">
            <a:schemeClr val="dk1"/>
          </a:fontRef>
        </p:style>
        <p:txBody>
          <a:bodyPr>
            <a:normAutofit/>
          </a:bodyPr>
          <a:lstStyle/>
          <a:p>
            <a:pPr>
              <a:lnSpc>
                <a:spcPts val="1680"/>
              </a:lnSpc>
              <a:spcBef>
                <a:spcPts val="600"/>
              </a:spcBef>
              <a:spcAft>
                <a:spcPts val="600"/>
              </a:spcAft>
            </a:pPr>
            <a:r>
              <a:rPr lang="en-IN" sz="1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A fully implemented project can become an excellent interactive and playful exhibition installation or media facade of a modern architectural building or pavilion.</a:t>
            </a:r>
          </a:p>
          <a:p>
            <a:pPr>
              <a:lnSpc>
                <a:spcPts val="1680"/>
              </a:lnSpc>
              <a:spcBef>
                <a:spcPts val="600"/>
              </a:spcBef>
              <a:spcAft>
                <a:spcPts val="600"/>
              </a:spcAft>
            </a:pPr>
            <a:r>
              <a:rPr lang="en-IN" sz="1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The architectural way of this project reveals its potential when interacting with social environment, involving people by its conspicuous and creating the desire to take part in the interactive. Actually to participate in the creation of an optical design that reflects the silhouette and gestures of people passing by right on the LED Matrix wall, controlled by proximity sensors.</a:t>
            </a:r>
            <a:r>
              <a:rPr lang="en-US" sz="1800" u="none" strike="noStrike"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Architectural lighting design is a field of work or study that is concerned with the design of lighting systems within the built environment, both interior and exterior.</a:t>
            </a:r>
            <a:endParaRPr lang="en-IN" sz="1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Lighting design is based in both and the visual arts. The basic aim of lighting within the built environment is to enable occupants to see clearly and without discomfort.</a:t>
            </a:r>
            <a:endParaRPr lang="en-IN" sz="1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1875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4C56F2-D984-408C-895D-74F1B0A95C2A}"/>
              </a:ext>
            </a:extLst>
          </p:cNvPr>
          <p:cNvSpPr>
            <a:spLocks noGrp="1"/>
          </p:cNvSpPr>
          <p:nvPr>
            <p:ph idx="1"/>
          </p:nvPr>
        </p:nvSpPr>
        <p:spPr>
          <a:xfrm>
            <a:off x="550415" y="328474"/>
            <a:ext cx="7820732" cy="2156535"/>
          </a:xfrm>
        </p:spPr>
        <p:txBody>
          <a:bodyPr>
            <a:normAutofit/>
          </a:bodyPr>
          <a:lstStyle/>
          <a:p>
            <a:pPr marL="0" indent="0" algn="ctr">
              <a:buNone/>
            </a:pPr>
            <a:r>
              <a:rPr lang="en-IN" sz="5000" b="1" u="sng" dirty="0"/>
              <a:t>THANK YOU</a:t>
            </a:r>
          </a:p>
        </p:txBody>
      </p:sp>
      <p:sp>
        <p:nvSpPr>
          <p:cNvPr id="4" name="TextBox 3">
            <a:extLst>
              <a:ext uri="{FF2B5EF4-FFF2-40B4-BE49-F238E27FC236}">
                <a16:creationId xmlns:a16="http://schemas.microsoft.com/office/drawing/2014/main" id="{10802560-76DD-4B2E-9F17-C7D8531DC76A}"/>
              </a:ext>
            </a:extLst>
          </p:cNvPr>
          <p:cNvSpPr txBox="1"/>
          <p:nvPr/>
        </p:nvSpPr>
        <p:spPr>
          <a:xfrm>
            <a:off x="1873187" y="2277056"/>
            <a:ext cx="8575829" cy="3970318"/>
          </a:xfrm>
          <a:prstGeom prst="rect">
            <a:avLst/>
          </a:prstGeom>
          <a:noFill/>
        </p:spPr>
        <p:txBody>
          <a:bodyPr wrap="square">
            <a:spAutoFit/>
          </a:bodyPr>
          <a:lstStyle/>
          <a:p>
            <a:pPr marL="0" indent="0">
              <a:buNone/>
            </a:pPr>
            <a:r>
              <a:rPr lang="en-US" sz="2800" dirty="0"/>
              <a:t>I would like to express my special thanks of gratitude to our Professor Ms. Ujjwala Rawandale, who gave us the golden opportunity to do this wonderful presentation on the topic: LED Machine using Ultrasonic Sensor. This also helped us in doing a lot of research which in turn added to our knowledge and skills. </a:t>
            </a:r>
          </a:p>
          <a:p>
            <a:pPr marL="0" indent="0">
              <a:buNone/>
            </a:pPr>
            <a:r>
              <a:rPr lang="en-US" sz="2800" dirty="0"/>
              <a:t>We would also like to thank each other who added great outlook on information and cumulatively we completed our presentation.</a:t>
            </a:r>
          </a:p>
        </p:txBody>
      </p:sp>
    </p:spTree>
    <p:extLst>
      <p:ext uri="{BB962C8B-B14F-4D97-AF65-F5344CB8AC3E}">
        <p14:creationId xmlns:p14="http://schemas.microsoft.com/office/powerpoint/2010/main" val="396812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5E53-CD17-4BCA-8327-5CE1AFD53281}"/>
              </a:ext>
            </a:extLst>
          </p:cNvPr>
          <p:cNvSpPr>
            <a:spLocks noGrp="1"/>
          </p:cNvSpPr>
          <p:nvPr>
            <p:ph type="title"/>
          </p:nvPr>
        </p:nvSpPr>
        <p:spPr/>
        <p:txBody>
          <a:bodyPr/>
          <a:lstStyle/>
          <a:p>
            <a:r>
              <a:rPr lang="en-US" dirty="0"/>
              <a:t>LED Machine Using Ultrasonic Sensor</a:t>
            </a:r>
            <a:endParaRPr lang="en-IN" dirty="0"/>
          </a:p>
        </p:txBody>
      </p:sp>
      <p:pic>
        <p:nvPicPr>
          <p:cNvPr id="1026" name="Picture 2" descr="Image result for led machine using ultrasonic sensor">
            <a:extLst>
              <a:ext uri="{FF2B5EF4-FFF2-40B4-BE49-F238E27FC236}">
                <a16:creationId xmlns:a16="http://schemas.microsoft.com/office/drawing/2014/main" id="{FD1A3C30-B678-4A7E-9DD3-AA6EDA753F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05447" y="2667000"/>
            <a:ext cx="4376444"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141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DD76E-B03E-4104-BBED-3F78C078F783}"/>
              </a:ext>
            </a:extLst>
          </p:cNvPr>
          <p:cNvSpPr>
            <a:spLocks noGrp="1"/>
          </p:cNvSpPr>
          <p:nvPr>
            <p:ph type="title"/>
          </p:nvPr>
        </p:nvSpPr>
        <p:spPr>
          <a:xfrm>
            <a:off x="1484309" y="428625"/>
            <a:ext cx="10018713" cy="1752599"/>
          </a:xfrm>
        </p:spPr>
        <p:txBody>
          <a:bodyPr>
            <a:normAutofit/>
          </a:bodyPr>
          <a:lstStyle/>
          <a:p>
            <a:r>
              <a:rPr lang="en-IN" b="1" u="sng" dirty="0"/>
              <a:t>INTRODUCTION</a:t>
            </a:r>
          </a:p>
        </p:txBody>
      </p:sp>
      <p:sp>
        <p:nvSpPr>
          <p:cNvPr id="3" name="Content Placeholder 2">
            <a:extLst>
              <a:ext uri="{FF2B5EF4-FFF2-40B4-BE49-F238E27FC236}">
                <a16:creationId xmlns:a16="http://schemas.microsoft.com/office/drawing/2014/main" id="{05AF1B17-7C05-424B-94DF-FD805B1FF160}"/>
              </a:ext>
            </a:extLst>
          </p:cNvPr>
          <p:cNvSpPr>
            <a:spLocks noGrp="1"/>
          </p:cNvSpPr>
          <p:nvPr>
            <p:ph idx="1"/>
          </p:nvPr>
        </p:nvSpPr>
        <p:spPr>
          <a:xfrm>
            <a:off x="1200224" y="1819923"/>
            <a:ext cx="10018713" cy="5202314"/>
          </a:xfrm>
        </p:spPr>
        <p:txBody>
          <a:bodyPr>
            <a:noAutofit/>
          </a:bodyPr>
          <a:lstStyle/>
          <a:p>
            <a:pPr marL="628650" indent="-342900"/>
            <a:r>
              <a:rPr lang="en-IN" sz="2000" dirty="0">
                <a:effectLst/>
                <a:latin typeface="Times New Roman" panose="02020603050405020304" pitchFamily="18" charset="0"/>
                <a:ea typeface="Times New Roman" panose="02020603050405020304" pitchFamily="18" charset="0"/>
              </a:rPr>
              <a:t>In this project </a:t>
            </a:r>
            <a:r>
              <a:rPr lang="en-IN" sz="2000" dirty="0">
                <a:latin typeface="Times New Roman" panose="02020603050405020304" pitchFamily="18" charset="0"/>
                <a:ea typeface="Times New Roman" panose="02020603050405020304" pitchFamily="18" charset="0"/>
              </a:rPr>
              <a:t>we have designed a LED Machine using a ultrasonic sensor and a LED Pixel.</a:t>
            </a:r>
            <a:endParaRPr lang="en-IN" sz="2000" dirty="0">
              <a:effectLst/>
              <a:latin typeface="Times New Roman" panose="02020603050405020304" pitchFamily="18" charset="0"/>
              <a:ea typeface="Times New Roman" panose="02020603050405020304" pitchFamily="18" charset="0"/>
            </a:endParaRPr>
          </a:p>
          <a:p>
            <a:pPr marL="628650" indent="-342900"/>
            <a:r>
              <a:rPr lang="en-US" sz="2000" spc="2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 </a:t>
            </a:r>
            <a:r>
              <a:rPr lang="en-US" sz="2000" spc="2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fully implemented project can become an excellent interactive and playful exhibition installation or media facade of a modern architectural building or pavilion.</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28650" indent="-342900"/>
            <a:r>
              <a:rPr lang="en-US" sz="2000" spc="2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Actually to participate in the creation of an optical design that reflects the silhouette and gestures of people passing by right on the LED Matrix wall, controlled by proximity sensors.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000" dirty="0">
              <a:effectLst/>
              <a:latin typeface="Times New Roman" panose="02020603050405020304" pitchFamily="18" charset="0"/>
              <a:ea typeface="Times New Roman" panose="02020603050405020304" pitchFamily="18" charset="0"/>
            </a:endParaRPr>
          </a:p>
          <a:p>
            <a:endParaRPr lang="en-IN" sz="2000" dirty="0"/>
          </a:p>
        </p:txBody>
      </p:sp>
    </p:spTree>
    <p:extLst>
      <p:ext uri="{BB962C8B-B14F-4D97-AF65-F5344CB8AC3E}">
        <p14:creationId xmlns:p14="http://schemas.microsoft.com/office/powerpoint/2010/main" val="1864139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5CC26-FFB2-4B9C-8AC8-E309B0A9EC56}"/>
              </a:ext>
            </a:extLst>
          </p:cNvPr>
          <p:cNvSpPr>
            <a:spLocks noGrp="1"/>
          </p:cNvSpPr>
          <p:nvPr>
            <p:ph type="title"/>
          </p:nvPr>
        </p:nvSpPr>
        <p:spPr>
          <a:xfrm>
            <a:off x="1362076" y="266700"/>
            <a:ext cx="10018713" cy="1752599"/>
          </a:xfrm>
        </p:spPr>
        <p:txBody>
          <a:bodyPr/>
          <a:lstStyle/>
          <a:p>
            <a:r>
              <a:rPr lang="en-IN" b="1" u="sng" dirty="0"/>
              <a:t>COMPONENTS</a:t>
            </a:r>
          </a:p>
        </p:txBody>
      </p:sp>
      <p:graphicFrame>
        <p:nvGraphicFramePr>
          <p:cNvPr id="4" name="Table 4">
            <a:extLst>
              <a:ext uri="{FF2B5EF4-FFF2-40B4-BE49-F238E27FC236}">
                <a16:creationId xmlns:a16="http://schemas.microsoft.com/office/drawing/2014/main" id="{B51A1667-E4BE-440A-B823-59EFD66E6480}"/>
              </a:ext>
            </a:extLst>
          </p:cNvPr>
          <p:cNvGraphicFramePr>
            <a:graphicFrameLocks noGrp="1"/>
          </p:cNvGraphicFramePr>
          <p:nvPr>
            <p:ph idx="1"/>
            <p:extLst>
              <p:ext uri="{D42A27DB-BD31-4B8C-83A1-F6EECF244321}">
                <p14:modId xmlns:p14="http://schemas.microsoft.com/office/powerpoint/2010/main" val="3052790558"/>
              </p:ext>
            </p:extLst>
          </p:nvPr>
        </p:nvGraphicFramePr>
        <p:xfrm>
          <a:off x="1876424" y="1946563"/>
          <a:ext cx="9283698" cy="4276684"/>
        </p:xfrm>
        <a:graphic>
          <a:graphicData uri="http://schemas.openxmlformats.org/drawingml/2006/table">
            <a:tbl>
              <a:tblPr firstRow="1" bandRow="1">
                <a:tableStyleId>{5C22544A-7EE6-4342-B048-85BDC9FD1C3A}</a:tableStyleId>
              </a:tblPr>
              <a:tblGrid>
                <a:gridCol w="3094566">
                  <a:extLst>
                    <a:ext uri="{9D8B030D-6E8A-4147-A177-3AD203B41FA5}">
                      <a16:colId xmlns:a16="http://schemas.microsoft.com/office/drawing/2014/main" val="3937046397"/>
                    </a:ext>
                  </a:extLst>
                </a:gridCol>
                <a:gridCol w="3094566">
                  <a:extLst>
                    <a:ext uri="{9D8B030D-6E8A-4147-A177-3AD203B41FA5}">
                      <a16:colId xmlns:a16="http://schemas.microsoft.com/office/drawing/2014/main" val="171743687"/>
                    </a:ext>
                  </a:extLst>
                </a:gridCol>
                <a:gridCol w="3094566">
                  <a:extLst>
                    <a:ext uri="{9D8B030D-6E8A-4147-A177-3AD203B41FA5}">
                      <a16:colId xmlns:a16="http://schemas.microsoft.com/office/drawing/2014/main" val="3598950178"/>
                    </a:ext>
                  </a:extLst>
                </a:gridCol>
              </a:tblGrid>
              <a:tr h="570879">
                <a:tc>
                  <a:txBody>
                    <a:bodyPr/>
                    <a:lstStyle/>
                    <a:p>
                      <a:pPr algn="ctr"/>
                      <a:r>
                        <a:rPr lang="en-IN" dirty="0"/>
                        <a:t>Sr. No.</a:t>
                      </a:r>
                    </a:p>
                  </a:txBody>
                  <a:tcPr/>
                </a:tc>
                <a:tc>
                  <a:txBody>
                    <a:bodyPr/>
                    <a:lstStyle/>
                    <a:p>
                      <a:pPr algn="ctr"/>
                      <a:r>
                        <a:rPr lang="en-IN" dirty="0"/>
                        <a:t>COMPONENTS</a:t>
                      </a:r>
                    </a:p>
                  </a:txBody>
                  <a:tcPr/>
                </a:tc>
                <a:tc>
                  <a:txBody>
                    <a:bodyPr/>
                    <a:lstStyle/>
                    <a:p>
                      <a:pPr algn="ctr"/>
                      <a:r>
                        <a:rPr lang="en-IN" dirty="0"/>
                        <a:t>QUANTITY</a:t>
                      </a:r>
                    </a:p>
                  </a:txBody>
                  <a:tcPr/>
                </a:tc>
                <a:extLst>
                  <a:ext uri="{0D108BD9-81ED-4DB2-BD59-A6C34878D82A}">
                    <a16:rowId xmlns:a16="http://schemas.microsoft.com/office/drawing/2014/main" val="861105116"/>
                  </a:ext>
                </a:extLst>
              </a:tr>
              <a:tr h="570879">
                <a:tc>
                  <a:txBody>
                    <a:bodyPr/>
                    <a:lstStyle/>
                    <a:p>
                      <a:pPr algn="ctr"/>
                      <a:r>
                        <a:rPr lang="en-IN" dirty="0"/>
                        <a:t>1.</a:t>
                      </a:r>
                    </a:p>
                  </a:txBody>
                  <a:tcPr/>
                </a:tc>
                <a:tc>
                  <a:txBody>
                    <a:bodyPr/>
                    <a:lstStyle/>
                    <a:p>
                      <a:pPr algn="ctr"/>
                      <a:r>
                        <a:rPr lang="en-IN" dirty="0"/>
                        <a:t>Arduino UNO</a:t>
                      </a:r>
                    </a:p>
                  </a:txBody>
                  <a:tcPr/>
                </a:tc>
                <a:tc>
                  <a:txBody>
                    <a:bodyPr/>
                    <a:lstStyle/>
                    <a:p>
                      <a:pPr algn="ctr"/>
                      <a:r>
                        <a:rPr lang="en-IN" dirty="0"/>
                        <a:t>1</a:t>
                      </a:r>
                    </a:p>
                  </a:txBody>
                  <a:tcPr/>
                </a:tc>
                <a:extLst>
                  <a:ext uri="{0D108BD9-81ED-4DB2-BD59-A6C34878D82A}">
                    <a16:rowId xmlns:a16="http://schemas.microsoft.com/office/drawing/2014/main" val="3580006181"/>
                  </a:ext>
                </a:extLst>
              </a:tr>
              <a:tr h="570879">
                <a:tc>
                  <a:txBody>
                    <a:bodyPr/>
                    <a:lstStyle/>
                    <a:p>
                      <a:pPr algn="ctr"/>
                      <a:r>
                        <a:rPr lang="en-IN" dirty="0"/>
                        <a:t>2.</a:t>
                      </a:r>
                    </a:p>
                  </a:txBody>
                  <a:tcPr/>
                </a:tc>
                <a:tc>
                  <a:txBody>
                    <a:bodyPr/>
                    <a:lstStyle/>
                    <a:p>
                      <a:pPr algn="ctr"/>
                      <a:r>
                        <a:rPr lang="en-IN" dirty="0"/>
                        <a:t>Ultrasonic Sensor</a:t>
                      </a:r>
                    </a:p>
                  </a:txBody>
                  <a:tcPr/>
                </a:tc>
                <a:tc>
                  <a:txBody>
                    <a:bodyPr/>
                    <a:lstStyle/>
                    <a:p>
                      <a:pPr algn="ctr"/>
                      <a:r>
                        <a:rPr lang="en-US" dirty="0"/>
                        <a:t>1</a:t>
                      </a:r>
                      <a:endParaRPr lang="en-IN" dirty="0"/>
                    </a:p>
                  </a:txBody>
                  <a:tcPr/>
                </a:tc>
                <a:extLst>
                  <a:ext uri="{0D108BD9-81ED-4DB2-BD59-A6C34878D82A}">
                    <a16:rowId xmlns:a16="http://schemas.microsoft.com/office/drawing/2014/main" val="3475592384"/>
                  </a:ext>
                </a:extLst>
              </a:tr>
              <a:tr h="570879">
                <a:tc>
                  <a:txBody>
                    <a:bodyPr/>
                    <a:lstStyle/>
                    <a:p>
                      <a:pPr algn="ctr"/>
                      <a:r>
                        <a:rPr lang="en-IN" dirty="0"/>
                        <a:t>3.</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Connecting Wires</a:t>
                      </a:r>
                      <a:endParaRPr lang="en-IN" dirty="0"/>
                    </a:p>
                  </a:txBody>
                  <a:tcPr/>
                </a:tc>
                <a:tc>
                  <a:txBody>
                    <a:bodyPr/>
                    <a:lstStyle/>
                    <a:p>
                      <a:pPr algn="ctr"/>
                      <a:r>
                        <a:rPr lang="en-US" dirty="0"/>
                        <a:t>-</a:t>
                      </a:r>
                      <a:endParaRPr lang="en-IN" dirty="0"/>
                    </a:p>
                  </a:txBody>
                  <a:tcPr/>
                </a:tc>
                <a:extLst>
                  <a:ext uri="{0D108BD9-81ED-4DB2-BD59-A6C34878D82A}">
                    <a16:rowId xmlns:a16="http://schemas.microsoft.com/office/drawing/2014/main" val="2628316784"/>
                  </a:ext>
                </a:extLst>
              </a:tr>
              <a:tr h="570879">
                <a:tc>
                  <a:txBody>
                    <a:bodyPr/>
                    <a:lstStyle/>
                    <a:p>
                      <a:pPr algn="ctr"/>
                      <a:r>
                        <a:rPr lang="en-IN" dirty="0"/>
                        <a:t>4.</a:t>
                      </a:r>
                    </a:p>
                  </a:txBody>
                  <a:tcPr/>
                </a:tc>
                <a:tc>
                  <a:txBody>
                    <a:bodyPr/>
                    <a:lstStyle/>
                    <a:p>
                      <a:pPr algn="ctr"/>
                      <a:r>
                        <a:rPr lang="en-US" dirty="0"/>
                        <a:t>IC MAX7219</a:t>
                      </a:r>
                      <a:endParaRPr lang="en-IN" dirty="0"/>
                    </a:p>
                  </a:txBody>
                  <a:tcPr/>
                </a:tc>
                <a:tc>
                  <a:txBody>
                    <a:bodyPr/>
                    <a:lstStyle/>
                    <a:p>
                      <a:pPr algn="ctr"/>
                      <a:r>
                        <a:rPr lang="en-IN" dirty="0"/>
                        <a:t>1</a:t>
                      </a:r>
                    </a:p>
                  </a:txBody>
                  <a:tcPr/>
                </a:tc>
                <a:extLst>
                  <a:ext uri="{0D108BD9-81ED-4DB2-BD59-A6C34878D82A}">
                    <a16:rowId xmlns:a16="http://schemas.microsoft.com/office/drawing/2014/main" val="884239072"/>
                  </a:ext>
                </a:extLst>
              </a:tr>
              <a:tr h="570879">
                <a:tc>
                  <a:txBody>
                    <a:bodyPr/>
                    <a:lstStyle/>
                    <a:p>
                      <a:pPr algn="ctr"/>
                      <a:r>
                        <a:rPr lang="en-IN" dirty="0"/>
                        <a:t>5.</a:t>
                      </a:r>
                    </a:p>
                  </a:txBody>
                  <a:tcPr/>
                </a:tc>
                <a:tc>
                  <a:txBody>
                    <a:bodyPr/>
                    <a:lstStyle/>
                    <a:p>
                      <a:pPr algn="ctr"/>
                      <a:r>
                        <a:rPr lang="en-US" dirty="0"/>
                        <a:t>Active Variable Resistor</a:t>
                      </a:r>
                      <a:endParaRPr lang="en-IN" dirty="0"/>
                    </a:p>
                  </a:txBody>
                  <a:tcPr/>
                </a:tc>
                <a:tc>
                  <a:txBody>
                    <a:bodyPr/>
                    <a:lstStyle/>
                    <a:p>
                      <a:pPr algn="ctr"/>
                      <a:r>
                        <a:rPr lang="en-IN" dirty="0"/>
                        <a:t>1</a:t>
                      </a:r>
                    </a:p>
                  </a:txBody>
                  <a:tcPr/>
                </a:tc>
                <a:extLst>
                  <a:ext uri="{0D108BD9-81ED-4DB2-BD59-A6C34878D82A}">
                    <a16:rowId xmlns:a16="http://schemas.microsoft.com/office/drawing/2014/main" val="4085626718"/>
                  </a:ext>
                </a:extLst>
              </a:tr>
              <a:tr h="851410">
                <a:tc>
                  <a:txBody>
                    <a:bodyPr/>
                    <a:lstStyle/>
                    <a:p>
                      <a:pPr algn="ctr"/>
                      <a:r>
                        <a:rPr lang="en-IN" dirty="0"/>
                        <a:t>6.</a:t>
                      </a:r>
                    </a:p>
                  </a:txBody>
                  <a:tcPr/>
                </a:tc>
                <a:tc>
                  <a:txBody>
                    <a:bodyPr/>
                    <a:lstStyle/>
                    <a:p>
                      <a:pPr algn="ctr"/>
                      <a:r>
                        <a:rPr lang="en-US" dirty="0"/>
                        <a:t>LED Matrix</a:t>
                      </a:r>
                      <a:endParaRPr lang="en-IN" dirty="0"/>
                    </a:p>
                  </a:txBody>
                  <a:tcPr/>
                </a:tc>
                <a:tc>
                  <a:txBody>
                    <a:bodyPr/>
                    <a:lstStyle/>
                    <a:p>
                      <a:pPr algn="ctr"/>
                      <a:r>
                        <a:rPr lang="en-IN" dirty="0"/>
                        <a:t>1</a:t>
                      </a:r>
                    </a:p>
                  </a:txBody>
                  <a:tcPr/>
                </a:tc>
                <a:extLst>
                  <a:ext uri="{0D108BD9-81ED-4DB2-BD59-A6C34878D82A}">
                    <a16:rowId xmlns:a16="http://schemas.microsoft.com/office/drawing/2014/main" val="2599127767"/>
                  </a:ext>
                </a:extLst>
              </a:tr>
            </a:tbl>
          </a:graphicData>
        </a:graphic>
      </p:graphicFrame>
    </p:spTree>
    <p:extLst>
      <p:ext uri="{BB962C8B-B14F-4D97-AF65-F5344CB8AC3E}">
        <p14:creationId xmlns:p14="http://schemas.microsoft.com/office/powerpoint/2010/main" val="2186542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1281-824B-481D-BCD2-F301F9549B9B}"/>
              </a:ext>
            </a:extLst>
          </p:cNvPr>
          <p:cNvSpPr>
            <a:spLocks noGrp="1"/>
          </p:cNvSpPr>
          <p:nvPr>
            <p:ph type="title"/>
          </p:nvPr>
        </p:nvSpPr>
        <p:spPr>
          <a:xfrm>
            <a:off x="1484311" y="381001"/>
            <a:ext cx="9923496" cy="1012794"/>
          </a:xfrm>
        </p:spPr>
        <p:txBody>
          <a:bodyPr>
            <a:normAutofit/>
          </a:bodyPr>
          <a:lstStyle/>
          <a:p>
            <a:r>
              <a:rPr lang="en-IN" b="1" u="sng" dirty="0"/>
              <a:t>COMPONENTS DESCRIPTION</a:t>
            </a:r>
          </a:p>
        </p:txBody>
      </p:sp>
      <p:graphicFrame>
        <p:nvGraphicFramePr>
          <p:cNvPr id="8" name="Content Placeholder 7">
            <a:extLst>
              <a:ext uri="{FF2B5EF4-FFF2-40B4-BE49-F238E27FC236}">
                <a16:creationId xmlns:a16="http://schemas.microsoft.com/office/drawing/2014/main" id="{DFE25C03-5FAE-4423-BC6F-429DC69675DB}"/>
              </a:ext>
            </a:extLst>
          </p:cNvPr>
          <p:cNvGraphicFramePr>
            <a:graphicFrameLocks noGrp="1"/>
          </p:cNvGraphicFramePr>
          <p:nvPr>
            <p:ph idx="1"/>
            <p:extLst>
              <p:ext uri="{D42A27DB-BD31-4B8C-83A1-F6EECF244321}">
                <p14:modId xmlns:p14="http://schemas.microsoft.com/office/powerpoint/2010/main" val="1904633062"/>
              </p:ext>
            </p:extLst>
          </p:nvPr>
        </p:nvGraphicFramePr>
        <p:xfrm>
          <a:off x="2034727" y="2340886"/>
          <a:ext cx="4611689" cy="36125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0EF20C7B-D035-4CC7-B11C-6551BA0796E3}"/>
              </a:ext>
            </a:extLst>
          </p:cNvPr>
          <p:cNvPicPr>
            <a:picLocks noChangeAspect="1"/>
          </p:cNvPicPr>
          <p:nvPr/>
        </p:nvPicPr>
        <p:blipFill>
          <a:blip r:embed="rId7"/>
          <a:stretch>
            <a:fillRect/>
          </a:stretch>
        </p:blipFill>
        <p:spPr>
          <a:xfrm>
            <a:off x="6972546" y="2340886"/>
            <a:ext cx="4355362" cy="3583526"/>
          </a:xfrm>
          <a:prstGeom prst="rect">
            <a:avLst/>
          </a:prstGeom>
        </p:spPr>
      </p:pic>
      <p:sp>
        <p:nvSpPr>
          <p:cNvPr id="7" name="TextBox 6">
            <a:extLst>
              <a:ext uri="{FF2B5EF4-FFF2-40B4-BE49-F238E27FC236}">
                <a16:creationId xmlns:a16="http://schemas.microsoft.com/office/drawing/2014/main" id="{3626DB53-8531-4FDC-8884-2D7B335EEF0C}"/>
              </a:ext>
            </a:extLst>
          </p:cNvPr>
          <p:cNvSpPr txBox="1"/>
          <p:nvPr/>
        </p:nvSpPr>
        <p:spPr>
          <a:xfrm>
            <a:off x="1235735" y="1579146"/>
            <a:ext cx="3371775" cy="646331"/>
          </a:xfrm>
          <a:prstGeom prst="rect">
            <a:avLst/>
          </a:prstGeom>
          <a:noFill/>
        </p:spPr>
        <p:txBody>
          <a:bodyPr wrap="square">
            <a:spAutoFit/>
          </a:bodyPr>
          <a:lstStyle/>
          <a:p>
            <a:pPr marL="0" indent="0">
              <a:buNone/>
            </a:pPr>
            <a:r>
              <a:rPr lang="en-IN" sz="3600" u="sng" dirty="0">
                <a:latin typeface="+mj-lt"/>
              </a:rPr>
              <a:t>Arduino UNO:</a:t>
            </a:r>
          </a:p>
        </p:txBody>
      </p:sp>
    </p:spTree>
    <p:extLst>
      <p:ext uri="{BB962C8B-B14F-4D97-AF65-F5344CB8AC3E}">
        <p14:creationId xmlns:p14="http://schemas.microsoft.com/office/powerpoint/2010/main" val="3351277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7BE43-424B-4C65-A328-679FBA830302}"/>
              </a:ext>
            </a:extLst>
          </p:cNvPr>
          <p:cNvSpPr>
            <a:spLocks noGrp="1"/>
          </p:cNvSpPr>
          <p:nvPr>
            <p:ph type="title"/>
          </p:nvPr>
        </p:nvSpPr>
        <p:spPr>
          <a:xfrm>
            <a:off x="1484312" y="568036"/>
            <a:ext cx="9862562" cy="1094509"/>
          </a:xfrm>
        </p:spPr>
        <p:txBody>
          <a:bodyPr/>
          <a:lstStyle/>
          <a:p>
            <a:pPr algn="l"/>
            <a:r>
              <a:rPr lang="en-IN" u="sng" dirty="0"/>
              <a:t>Ultrasonic Sensors:</a:t>
            </a:r>
          </a:p>
        </p:txBody>
      </p:sp>
      <p:graphicFrame>
        <p:nvGraphicFramePr>
          <p:cNvPr id="8" name="Content Placeholder 7">
            <a:extLst>
              <a:ext uri="{FF2B5EF4-FFF2-40B4-BE49-F238E27FC236}">
                <a16:creationId xmlns:a16="http://schemas.microsoft.com/office/drawing/2014/main" id="{89172CA7-CDFF-49FD-8176-E532EDEDD63D}"/>
              </a:ext>
            </a:extLst>
          </p:cNvPr>
          <p:cNvGraphicFramePr>
            <a:graphicFrameLocks noGrp="1"/>
          </p:cNvGraphicFramePr>
          <p:nvPr>
            <p:ph idx="1"/>
            <p:extLst>
              <p:ext uri="{D42A27DB-BD31-4B8C-83A1-F6EECF244321}">
                <p14:modId xmlns:p14="http://schemas.microsoft.com/office/powerpoint/2010/main" val="1776503731"/>
              </p:ext>
            </p:extLst>
          </p:nvPr>
        </p:nvGraphicFramePr>
        <p:xfrm>
          <a:off x="4493842" y="1969495"/>
          <a:ext cx="3451671" cy="35189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C84B4C79-791A-4A41-9593-5E528C2D90FF}"/>
              </a:ext>
            </a:extLst>
          </p:cNvPr>
          <p:cNvPicPr>
            <a:picLocks noChangeAspect="1"/>
          </p:cNvPicPr>
          <p:nvPr/>
        </p:nvPicPr>
        <p:blipFill>
          <a:blip r:embed="rId7"/>
          <a:stretch>
            <a:fillRect/>
          </a:stretch>
        </p:blipFill>
        <p:spPr>
          <a:xfrm>
            <a:off x="8202966" y="1970310"/>
            <a:ext cx="3632447" cy="3518933"/>
          </a:xfrm>
          <a:prstGeom prst="rect">
            <a:avLst/>
          </a:prstGeom>
        </p:spPr>
      </p:pic>
      <p:pic>
        <p:nvPicPr>
          <p:cNvPr id="7" name="Picture 6">
            <a:extLst>
              <a:ext uri="{FF2B5EF4-FFF2-40B4-BE49-F238E27FC236}">
                <a16:creationId xmlns:a16="http://schemas.microsoft.com/office/drawing/2014/main" id="{6D0DED4F-D6D1-4A7B-B425-FC6F6A87C457}"/>
              </a:ext>
            </a:extLst>
          </p:cNvPr>
          <p:cNvPicPr>
            <a:picLocks noChangeAspect="1"/>
          </p:cNvPicPr>
          <p:nvPr/>
        </p:nvPicPr>
        <p:blipFill>
          <a:blip r:embed="rId8"/>
          <a:stretch>
            <a:fillRect/>
          </a:stretch>
        </p:blipFill>
        <p:spPr>
          <a:xfrm>
            <a:off x="950973" y="2086253"/>
            <a:ext cx="3285416" cy="3285416"/>
          </a:xfrm>
          <a:prstGeom prst="rect">
            <a:avLst/>
          </a:prstGeom>
        </p:spPr>
      </p:pic>
    </p:spTree>
    <p:extLst>
      <p:ext uri="{BB962C8B-B14F-4D97-AF65-F5344CB8AC3E}">
        <p14:creationId xmlns:p14="http://schemas.microsoft.com/office/powerpoint/2010/main" val="599097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1CD38-F648-4E7A-B19A-28EDF37DF1AA}"/>
              </a:ext>
            </a:extLst>
          </p:cNvPr>
          <p:cNvSpPr>
            <a:spLocks noGrp="1"/>
          </p:cNvSpPr>
          <p:nvPr>
            <p:ph type="title"/>
          </p:nvPr>
        </p:nvSpPr>
        <p:spPr>
          <a:xfrm>
            <a:off x="1124505" y="463859"/>
            <a:ext cx="4971495" cy="1752599"/>
          </a:xfrm>
        </p:spPr>
        <p:txBody>
          <a:bodyPr/>
          <a:lstStyle/>
          <a:p>
            <a:r>
              <a:rPr lang="en-US" u="sng" dirty="0"/>
              <a:t>LED Pixel</a:t>
            </a:r>
            <a:endParaRPr lang="en-IN" u="sng" dirty="0"/>
          </a:p>
        </p:txBody>
      </p:sp>
      <p:pic>
        <p:nvPicPr>
          <p:cNvPr id="5" name="Content Placeholder 4">
            <a:extLst>
              <a:ext uri="{FF2B5EF4-FFF2-40B4-BE49-F238E27FC236}">
                <a16:creationId xmlns:a16="http://schemas.microsoft.com/office/drawing/2014/main" id="{16050704-FF47-4D4F-B29F-A1C55E9D6B41}"/>
              </a:ext>
            </a:extLst>
          </p:cNvPr>
          <p:cNvPicPr>
            <a:picLocks noGrp="1" noChangeAspect="1"/>
          </p:cNvPicPr>
          <p:nvPr>
            <p:ph idx="1"/>
          </p:nvPr>
        </p:nvPicPr>
        <p:blipFill>
          <a:blip r:embed="rId2"/>
          <a:stretch>
            <a:fillRect/>
          </a:stretch>
        </p:blipFill>
        <p:spPr>
          <a:xfrm>
            <a:off x="1484311" y="2114739"/>
            <a:ext cx="4159091" cy="3124200"/>
          </a:xfrm>
        </p:spPr>
      </p:pic>
      <p:graphicFrame>
        <p:nvGraphicFramePr>
          <p:cNvPr id="8" name="Diagram 7">
            <a:extLst>
              <a:ext uri="{FF2B5EF4-FFF2-40B4-BE49-F238E27FC236}">
                <a16:creationId xmlns:a16="http://schemas.microsoft.com/office/drawing/2014/main" id="{5CE9B4CB-1C3B-422A-8DC5-60B7281E1779}"/>
              </a:ext>
            </a:extLst>
          </p:cNvPr>
          <p:cNvGraphicFramePr/>
          <p:nvPr>
            <p:extLst>
              <p:ext uri="{D42A27DB-BD31-4B8C-83A1-F6EECF244321}">
                <p14:modId xmlns:p14="http://schemas.microsoft.com/office/powerpoint/2010/main" val="913073628"/>
              </p:ext>
            </p:extLst>
          </p:nvPr>
        </p:nvGraphicFramePr>
        <p:xfrm>
          <a:off x="5643402" y="2114739"/>
          <a:ext cx="609452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33732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28611-E942-4A68-B790-E0308A452B62}"/>
              </a:ext>
            </a:extLst>
          </p:cNvPr>
          <p:cNvSpPr>
            <a:spLocks noGrp="1"/>
          </p:cNvSpPr>
          <p:nvPr>
            <p:ph type="title"/>
          </p:nvPr>
        </p:nvSpPr>
        <p:spPr>
          <a:xfrm>
            <a:off x="472257" y="710637"/>
            <a:ext cx="5120675" cy="921058"/>
          </a:xfrm>
        </p:spPr>
        <p:txBody>
          <a:bodyPr/>
          <a:lstStyle/>
          <a:p>
            <a:r>
              <a:rPr lang="en-IN" u="sng" dirty="0"/>
              <a:t>IC MAX7219</a:t>
            </a:r>
            <a:endParaRPr lang="en-IN" dirty="0"/>
          </a:p>
        </p:txBody>
      </p:sp>
      <p:graphicFrame>
        <p:nvGraphicFramePr>
          <p:cNvPr id="6" name="Content Placeholder 5">
            <a:extLst>
              <a:ext uri="{FF2B5EF4-FFF2-40B4-BE49-F238E27FC236}">
                <a16:creationId xmlns:a16="http://schemas.microsoft.com/office/drawing/2014/main" id="{C3E94E76-1933-4AFA-9732-B4ABE94AC148}"/>
              </a:ext>
            </a:extLst>
          </p:cNvPr>
          <p:cNvGraphicFramePr>
            <a:graphicFrameLocks noGrp="1"/>
          </p:cNvGraphicFramePr>
          <p:nvPr>
            <p:ph idx="1"/>
            <p:extLst>
              <p:ext uri="{D42A27DB-BD31-4B8C-83A1-F6EECF244321}">
                <p14:modId xmlns:p14="http://schemas.microsoft.com/office/powerpoint/2010/main" val="3155568230"/>
              </p:ext>
            </p:extLst>
          </p:nvPr>
        </p:nvGraphicFramePr>
        <p:xfrm>
          <a:off x="5985423" y="1872553"/>
          <a:ext cx="5517601" cy="40511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F56B9CA6-D842-413F-A351-6EB86DF9AD03}"/>
              </a:ext>
            </a:extLst>
          </p:cNvPr>
          <p:cNvPicPr>
            <a:picLocks noChangeAspect="1"/>
          </p:cNvPicPr>
          <p:nvPr/>
        </p:nvPicPr>
        <p:blipFill>
          <a:blip r:embed="rId7"/>
          <a:stretch>
            <a:fillRect/>
          </a:stretch>
        </p:blipFill>
        <p:spPr>
          <a:xfrm>
            <a:off x="1011357" y="2311895"/>
            <a:ext cx="4974066" cy="3172492"/>
          </a:xfrm>
          <a:prstGeom prst="rect">
            <a:avLst/>
          </a:prstGeom>
        </p:spPr>
      </p:pic>
    </p:spTree>
    <p:extLst>
      <p:ext uri="{BB962C8B-B14F-4D97-AF65-F5344CB8AC3E}">
        <p14:creationId xmlns:p14="http://schemas.microsoft.com/office/powerpoint/2010/main" val="775809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6DE4F-AD3D-4AFF-96C2-A385D9C1C595}"/>
              </a:ext>
            </a:extLst>
          </p:cNvPr>
          <p:cNvSpPr>
            <a:spLocks noGrp="1"/>
          </p:cNvSpPr>
          <p:nvPr>
            <p:ph type="title"/>
          </p:nvPr>
        </p:nvSpPr>
        <p:spPr>
          <a:xfrm>
            <a:off x="1304203" y="-48490"/>
            <a:ext cx="10018713" cy="1752599"/>
          </a:xfrm>
        </p:spPr>
        <p:txBody>
          <a:bodyPr/>
          <a:lstStyle/>
          <a:p>
            <a:r>
              <a:rPr lang="en-IN" b="1" u="sng" dirty="0"/>
              <a:t>CIRCUIT DIAGRAM</a:t>
            </a:r>
          </a:p>
        </p:txBody>
      </p:sp>
      <p:pic>
        <p:nvPicPr>
          <p:cNvPr id="7" name="Content Placeholder 6">
            <a:extLst>
              <a:ext uri="{FF2B5EF4-FFF2-40B4-BE49-F238E27FC236}">
                <a16:creationId xmlns:a16="http://schemas.microsoft.com/office/drawing/2014/main" id="{CC4F0590-B930-4756-AD01-F6E146FDAF41}"/>
              </a:ext>
            </a:extLst>
          </p:cNvPr>
          <p:cNvPicPr>
            <a:picLocks noGrp="1" noChangeAspect="1"/>
          </p:cNvPicPr>
          <p:nvPr>
            <p:ph idx="1"/>
          </p:nvPr>
        </p:nvPicPr>
        <p:blipFill rotWithShape="1">
          <a:blip r:embed="rId2"/>
          <a:srcRect l="6549" r="12889"/>
          <a:stretch/>
        </p:blipFill>
        <p:spPr>
          <a:xfrm>
            <a:off x="2549370" y="1500327"/>
            <a:ext cx="7194899" cy="4660776"/>
          </a:xfrm>
        </p:spPr>
      </p:pic>
    </p:spTree>
    <p:extLst>
      <p:ext uri="{BB962C8B-B14F-4D97-AF65-F5344CB8AC3E}">
        <p14:creationId xmlns:p14="http://schemas.microsoft.com/office/powerpoint/2010/main" val="8581555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343</TotalTime>
  <Words>1280</Words>
  <Application>Microsoft Office PowerPoint</Application>
  <PresentationFormat>Widescreen</PresentationFormat>
  <Paragraphs>84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Corbel</vt:lpstr>
      <vt:lpstr>Times New Roman</vt:lpstr>
      <vt:lpstr>Parallax</vt:lpstr>
      <vt:lpstr>H/S TOOLS  MINI PROJECT</vt:lpstr>
      <vt:lpstr>LED Machine Using Ultrasonic Sensor</vt:lpstr>
      <vt:lpstr>INTRODUCTION</vt:lpstr>
      <vt:lpstr>COMPONENTS</vt:lpstr>
      <vt:lpstr>COMPONENTS DESCRIPTION</vt:lpstr>
      <vt:lpstr>Ultrasonic Sensors:</vt:lpstr>
      <vt:lpstr>LED Pixel</vt:lpstr>
      <vt:lpstr>IC MAX7219</vt:lpstr>
      <vt:lpstr>CIRCUIT DIAGRAM</vt:lpstr>
      <vt:lpstr>WORKING PRINCIPLE</vt:lpstr>
      <vt:lpstr>PowerPoint Presentation</vt:lpstr>
      <vt:lpstr>Bank of Korea</vt:lpstr>
      <vt:lpstr>PowerPoint Presentation</vt:lpstr>
      <vt:lpstr>Ben Franklin Bridge</vt:lpstr>
      <vt:lpstr>REFERENCES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H/S TOOLS  MINI PROJECT</dc:title>
  <dc:creator>Mitali Jain</dc:creator>
  <cp:lastModifiedBy>Ruchin Shroff</cp:lastModifiedBy>
  <cp:revision>15</cp:revision>
  <dcterms:created xsi:type="dcterms:W3CDTF">2021-02-12T10:46:10Z</dcterms:created>
  <dcterms:modified xsi:type="dcterms:W3CDTF">2021-02-13T07:35:30Z</dcterms:modified>
</cp:coreProperties>
</file>