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97BD-360C-435C-9247-009D24420AB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752" y="846161"/>
            <a:ext cx="1065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Skill Gap introduce a new perspective </a:t>
            </a:r>
          </a:p>
        </p:txBody>
      </p:sp>
    </p:spTree>
    <p:extLst>
      <p:ext uri="{BB962C8B-B14F-4D97-AF65-F5344CB8AC3E}">
        <p14:creationId xmlns:p14="http://schemas.microsoft.com/office/powerpoint/2010/main" val="256604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Pareek</dc:creator>
  <cp:lastModifiedBy>Ruchi Pareek</cp:lastModifiedBy>
  <cp:revision>6</cp:revision>
  <dcterms:created xsi:type="dcterms:W3CDTF">2016-10-21T16:35:46Z</dcterms:created>
  <dcterms:modified xsi:type="dcterms:W3CDTF">2016-10-21T20:23:36Z</dcterms:modified>
</cp:coreProperties>
</file>