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D97BD-360C-435C-9247-009D24420ABC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166DC-384D-4353-AD0C-B93657695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682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D97BD-360C-435C-9247-009D24420ABC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166DC-384D-4353-AD0C-B93657695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885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D97BD-360C-435C-9247-009D24420ABC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166DC-384D-4353-AD0C-B93657695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757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D97BD-360C-435C-9247-009D24420ABC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166DC-384D-4353-AD0C-B93657695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33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D97BD-360C-435C-9247-009D24420ABC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166DC-384D-4353-AD0C-B93657695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571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D97BD-360C-435C-9247-009D24420ABC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166DC-384D-4353-AD0C-B93657695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392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D97BD-360C-435C-9247-009D24420ABC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166DC-384D-4353-AD0C-B93657695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736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D97BD-360C-435C-9247-009D24420ABC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166DC-384D-4353-AD0C-B93657695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427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D97BD-360C-435C-9247-009D24420ABC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166DC-384D-4353-AD0C-B93657695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967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D97BD-360C-435C-9247-009D24420ABC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166DC-384D-4353-AD0C-B93657695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350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D97BD-360C-435C-9247-009D24420ABC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166DC-384D-4353-AD0C-B93657695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88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7D97BD-360C-435C-9247-009D24420ABC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2166DC-384D-4353-AD0C-B93657695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585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00752" y="846161"/>
            <a:ext cx="106589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Skill Gap introduce a new </a:t>
            </a:r>
            <a:r>
              <a:rPr lang="en-US" dirty="0" smtClean="0"/>
              <a:t>perspective</a:t>
            </a:r>
          </a:p>
          <a:p>
            <a:pPr marL="342900" indent="-342900">
              <a:buAutoNum type="arabicPeriod"/>
            </a:pPr>
            <a:r>
              <a:rPr lang="en-US" dirty="0" smtClean="0"/>
              <a:t>Editing script.pptx from </a:t>
            </a:r>
            <a:r>
              <a:rPr lang="en-US" dirty="0" err="1" smtClean="0"/>
              <a:t>Ruchi’s</a:t>
            </a:r>
            <a:r>
              <a:rPr lang="en-US" smtClean="0"/>
              <a:t> system</a:t>
            </a:r>
            <a:r>
              <a:rPr lang="en-US" smtClean="0"/>
              <a:t>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660450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</TotalTime>
  <Words>11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Ruchi Pareek</dc:creator>
  <cp:lastModifiedBy>Ruchi Pareek</cp:lastModifiedBy>
  <cp:revision>7</cp:revision>
  <dcterms:created xsi:type="dcterms:W3CDTF">2016-10-21T16:35:46Z</dcterms:created>
  <dcterms:modified xsi:type="dcterms:W3CDTF">2017-02-13T08:52:30Z</dcterms:modified>
</cp:coreProperties>
</file>