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6066-4496-4335-997C-26E48380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4272C-F63F-4E31-B24C-02AC50EB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103D-041A-4473-AB2A-36B4FBE4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A516-CD55-4555-9E01-0D7CD4D0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23F2-8F0C-402D-9FB2-0B69C652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E3EE-AA5D-4C11-A04F-FC97B7F3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8C1C0-EBF5-479A-A1D9-F1441858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10D2-DC24-43AE-ACA3-7FE4ECD7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012-A2B1-42E5-8764-98843C1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0F17-1975-4599-8EFD-66C2F6BC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D251-1D2E-4E95-9099-F5644E97E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2786C-EB4F-4B57-A780-D5D6C00D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09F0-05A7-435C-BA05-3028C18A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C16A-779D-42E3-B598-7496E12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606A-4934-4406-B583-6A8122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4A69-A02B-487C-84AC-210B2AF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CFE6-96EE-4F51-8DC5-191E0C7E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7E39-F9DF-4806-81F2-6A781192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C11F-E471-4288-9608-3EBB23EA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5519-B365-4966-B9F6-2E286D0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AF2B-A67D-451C-813D-E1412364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FC1DE-BB6F-4D77-8115-EA7D7453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13F3-DF2F-4809-81D1-6A82BD31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2BCE-C5A8-4F32-AECB-98F58957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56D5-4728-47F0-80EC-53480DD5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3762-B39B-49A3-ACF8-243ACCAC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D784-7682-45FF-A290-983D8A715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2BE6C-8E71-4011-BA5E-66EA75A1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B5B99-C954-491D-B73B-38D70947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0C1F-E874-4091-A486-29017184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D7FD5-7388-4A32-982A-0DF20B8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FACB-9C9F-47A9-B209-99A6BEBB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8FC8-04CC-445C-94BA-C927C750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439A-16E6-4D8D-8A26-1418B70B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A3002-0AB9-4DA6-AE53-AFCF3143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0817E-B4C4-4CB6-BC8A-D0980F14F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969C2-F2D9-4E34-A3E3-891C929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D4ED4-78E3-459D-A4F9-61A15A2F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130AE-5406-462C-8A47-AFFF61A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475D-1ED9-4C50-A831-02EDFF96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5966-55A7-4DD7-A005-189B061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AABD7-992D-4A13-AD46-1FF4CD3C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E7EA3-D896-415F-8459-BF76D539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491D9-E068-4764-8BA3-AB4666E3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B496A-529B-4169-A45B-EF528233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6150-2A2D-4C7A-A650-50AB78C0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2077-CDB7-483F-9F02-9E1F92F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AB94-6FAC-4A55-8EC4-F5A4FCA1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A45CF-7CC2-4E83-887D-A18DB89B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5B114-C8ED-4C4E-9353-476277A9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AE22-3E81-45A8-AE15-86C301CB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5E6A-E71C-4F42-9366-25F0D219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1A60-B5F3-4099-AD1B-0ACDCFDE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107AB-0D29-4E63-9673-1079C786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64DEB-FDDF-442A-8D6C-A1EF3E4D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32EB-07E9-456F-B7B3-47CC01B3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D7243-13DD-4274-BE6B-85C2CF3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3250-D4FE-483E-9E6B-C481A7A5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175C0-EE18-4080-807E-7EEC82A7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484F-986F-4CE9-B8D6-E1774658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C4CF-41D4-47C5-ABA7-83DAEF26C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58DA-A423-4411-B2C8-210348EF1C09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0201-9D01-4829-AD47-3C28540D1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775E-2FE3-4387-80AA-59B692DE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FD43-FCB8-4976-B44B-E72A73C0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Training center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3303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|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522A1-C9CE-4711-9DFE-915FB30FBF52}"/>
              </a:ext>
            </a:extLst>
          </p:cNvPr>
          <p:cNvSpPr/>
          <p:nvPr/>
        </p:nvSpPr>
        <p:spPr>
          <a:xfrm>
            <a:off x="0" y="1271323"/>
            <a:ext cx="12192000" cy="4223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77049-5538-4608-BC12-3844FC54719F}"/>
              </a:ext>
            </a:extLst>
          </p:cNvPr>
          <p:cNvSpPr/>
          <p:nvPr/>
        </p:nvSpPr>
        <p:spPr>
          <a:xfrm>
            <a:off x="3251352" y="1284576"/>
            <a:ext cx="5884290" cy="419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D802A-037D-4DB0-A77D-D665D331CC86}"/>
              </a:ext>
            </a:extLst>
          </p:cNvPr>
          <p:cNvSpPr txBox="1"/>
          <p:nvPr/>
        </p:nvSpPr>
        <p:spPr>
          <a:xfrm>
            <a:off x="3472070" y="1691605"/>
            <a:ext cx="1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LOGIN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C46EE-AFEC-4AC6-84B0-0D37BF9A74E5}"/>
              </a:ext>
            </a:extLst>
          </p:cNvPr>
          <p:cNvSpPr txBox="1"/>
          <p:nvPr/>
        </p:nvSpPr>
        <p:spPr>
          <a:xfrm>
            <a:off x="4787626" y="1694711"/>
            <a:ext cx="1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SIGNUP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602D1-4824-4060-9E17-9B2309B06C49}"/>
              </a:ext>
            </a:extLst>
          </p:cNvPr>
          <p:cNvCxnSpPr>
            <a:cxnSpLocks/>
          </p:cNvCxnSpPr>
          <p:nvPr/>
        </p:nvCxnSpPr>
        <p:spPr>
          <a:xfrm>
            <a:off x="3737111" y="2941983"/>
            <a:ext cx="474009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538E25-EC32-4FB2-B838-9399C7B78799}"/>
              </a:ext>
            </a:extLst>
          </p:cNvPr>
          <p:cNvCxnSpPr>
            <a:cxnSpLocks/>
          </p:cNvCxnSpPr>
          <p:nvPr/>
        </p:nvCxnSpPr>
        <p:spPr>
          <a:xfrm>
            <a:off x="3703979" y="3809998"/>
            <a:ext cx="474009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4C67F-D70A-4817-B63A-3DD178010121}"/>
              </a:ext>
            </a:extLst>
          </p:cNvPr>
          <p:cNvSpPr/>
          <p:nvPr/>
        </p:nvSpPr>
        <p:spPr>
          <a:xfrm>
            <a:off x="4996070" y="4545496"/>
            <a:ext cx="2146191" cy="463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06483-728C-4227-A896-AF0B3A7BE882}"/>
              </a:ext>
            </a:extLst>
          </p:cNvPr>
          <p:cNvSpPr txBox="1"/>
          <p:nvPr/>
        </p:nvSpPr>
        <p:spPr>
          <a:xfrm>
            <a:off x="3737111" y="261162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A4EBC7-90B6-43ED-A684-41BB3D74F55A}"/>
              </a:ext>
            </a:extLst>
          </p:cNvPr>
          <p:cNvSpPr txBox="1"/>
          <p:nvPr/>
        </p:nvSpPr>
        <p:spPr>
          <a:xfrm>
            <a:off x="3763615" y="3464431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07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Training center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3303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|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522A1-C9CE-4711-9DFE-915FB30FBF52}"/>
              </a:ext>
            </a:extLst>
          </p:cNvPr>
          <p:cNvSpPr/>
          <p:nvPr/>
        </p:nvSpPr>
        <p:spPr>
          <a:xfrm>
            <a:off x="0" y="1271323"/>
            <a:ext cx="12192000" cy="4223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77049-5538-4608-BC12-3844FC54719F}"/>
              </a:ext>
            </a:extLst>
          </p:cNvPr>
          <p:cNvSpPr/>
          <p:nvPr/>
        </p:nvSpPr>
        <p:spPr>
          <a:xfrm>
            <a:off x="3251352" y="1284576"/>
            <a:ext cx="5884290" cy="419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D802A-037D-4DB0-A77D-D665D331CC86}"/>
              </a:ext>
            </a:extLst>
          </p:cNvPr>
          <p:cNvSpPr txBox="1"/>
          <p:nvPr/>
        </p:nvSpPr>
        <p:spPr>
          <a:xfrm>
            <a:off x="3472070" y="1691605"/>
            <a:ext cx="1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C46EE-AFEC-4AC6-84B0-0D37BF9A74E5}"/>
              </a:ext>
            </a:extLst>
          </p:cNvPr>
          <p:cNvSpPr txBox="1"/>
          <p:nvPr/>
        </p:nvSpPr>
        <p:spPr>
          <a:xfrm>
            <a:off x="4787626" y="1694711"/>
            <a:ext cx="1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SIGNUP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602D1-4824-4060-9E17-9B2309B06C49}"/>
              </a:ext>
            </a:extLst>
          </p:cNvPr>
          <p:cNvCxnSpPr>
            <a:cxnSpLocks/>
          </p:cNvCxnSpPr>
          <p:nvPr/>
        </p:nvCxnSpPr>
        <p:spPr>
          <a:xfrm>
            <a:off x="3737111" y="2941983"/>
            <a:ext cx="1934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4C67F-D70A-4817-B63A-3DD178010121}"/>
              </a:ext>
            </a:extLst>
          </p:cNvPr>
          <p:cNvSpPr/>
          <p:nvPr/>
        </p:nvSpPr>
        <p:spPr>
          <a:xfrm>
            <a:off x="4996070" y="4545496"/>
            <a:ext cx="2146191" cy="463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06483-728C-4227-A896-AF0B3A7BE882}"/>
              </a:ext>
            </a:extLst>
          </p:cNvPr>
          <p:cNvSpPr txBox="1"/>
          <p:nvPr/>
        </p:nvSpPr>
        <p:spPr>
          <a:xfrm>
            <a:off x="3737111" y="2611620"/>
            <a:ext cx="1384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Organization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A4EBC7-90B6-43ED-A684-41BB3D74F55A}"/>
              </a:ext>
            </a:extLst>
          </p:cNvPr>
          <p:cNvSpPr txBox="1"/>
          <p:nvPr/>
        </p:nvSpPr>
        <p:spPr>
          <a:xfrm>
            <a:off x="3763615" y="346443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0EF1AE-3F41-41FD-9A2C-B44D8572A216}"/>
              </a:ext>
            </a:extLst>
          </p:cNvPr>
          <p:cNvCxnSpPr>
            <a:cxnSpLocks/>
          </p:cNvCxnSpPr>
          <p:nvPr/>
        </p:nvCxnSpPr>
        <p:spPr>
          <a:xfrm>
            <a:off x="6277350" y="2948609"/>
            <a:ext cx="1934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F28555-DFDC-47C1-99F8-F70204BF6067}"/>
              </a:ext>
            </a:extLst>
          </p:cNvPr>
          <p:cNvCxnSpPr>
            <a:cxnSpLocks/>
          </p:cNvCxnSpPr>
          <p:nvPr/>
        </p:nvCxnSpPr>
        <p:spPr>
          <a:xfrm>
            <a:off x="3756991" y="3796749"/>
            <a:ext cx="1934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8A733F-6756-40C3-9C8E-2AB359855BCA}"/>
              </a:ext>
            </a:extLst>
          </p:cNvPr>
          <p:cNvSpPr txBox="1"/>
          <p:nvPr/>
        </p:nvSpPr>
        <p:spPr>
          <a:xfrm>
            <a:off x="6291645" y="260556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SPOC Name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A07A33-3C6A-4055-B150-274A09B1A335}"/>
              </a:ext>
            </a:extLst>
          </p:cNvPr>
          <p:cNvCxnSpPr>
            <a:cxnSpLocks/>
          </p:cNvCxnSpPr>
          <p:nvPr/>
        </p:nvCxnSpPr>
        <p:spPr>
          <a:xfrm>
            <a:off x="6297230" y="3803375"/>
            <a:ext cx="1934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A1B157-D13B-4422-9663-E5F44F2FB345}"/>
              </a:ext>
            </a:extLst>
          </p:cNvPr>
          <p:cNvSpPr txBox="1"/>
          <p:nvPr/>
        </p:nvSpPr>
        <p:spPr>
          <a:xfrm>
            <a:off x="6294903" y="3460325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14933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Training center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3303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|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522A1-C9CE-4711-9DFE-915FB30FBF52}"/>
              </a:ext>
            </a:extLst>
          </p:cNvPr>
          <p:cNvSpPr/>
          <p:nvPr/>
        </p:nvSpPr>
        <p:spPr>
          <a:xfrm>
            <a:off x="0" y="1271323"/>
            <a:ext cx="12192000" cy="4223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DDA2CE-BCA4-4362-8859-D8BD1B258351}"/>
              </a:ext>
            </a:extLst>
          </p:cNvPr>
          <p:cNvSpPr/>
          <p:nvPr/>
        </p:nvSpPr>
        <p:spPr>
          <a:xfrm>
            <a:off x="-1" y="1709534"/>
            <a:ext cx="12192001" cy="356908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BASIC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E5096-54E1-411C-AC71-54FC4D2A1176}"/>
              </a:ext>
            </a:extLst>
          </p:cNvPr>
          <p:cNvSpPr/>
          <p:nvPr/>
        </p:nvSpPr>
        <p:spPr>
          <a:xfrm>
            <a:off x="0" y="2087205"/>
            <a:ext cx="12192000" cy="143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52057-3515-4BFF-B572-E1D9687ECDC9}"/>
              </a:ext>
            </a:extLst>
          </p:cNvPr>
          <p:cNvSpPr txBox="1"/>
          <p:nvPr/>
        </p:nvSpPr>
        <p:spPr>
          <a:xfrm>
            <a:off x="94445" y="1426970"/>
            <a:ext cx="153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&lt;Organization Name&gt;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4613A4-CFFE-486A-AEF4-665C99200F60}"/>
              </a:ext>
            </a:extLst>
          </p:cNvPr>
          <p:cNvSpPr txBox="1"/>
          <p:nvPr/>
        </p:nvSpPr>
        <p:spPr>
          <a:xfrm>
            <a:off x="10716620" y="142037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&lt;SPOC Name&gt;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64941B-8B37-4126-A1C3-827868323AE4}"/>
              </a:ext>
            </a:extLst>
          </p:cNvPr>
          <p:cNvSpPr txBox="1"/>
          <p:nvPr/>
        </p:nvSpPr>
        <p:spPr>
          <a:xfrm flipH="1">
            <a:off x="598615" y="2191450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4562BD-600E-4E19-B567-2FE822E8A290}"/>
              </a:ext>
            </a:extLst>
          </p:cNvPr>
          <p:cNvSpPr/>
          <p:nvPr/>
        </p:nvSpPr>
        <p:spPr>
          <a:xfrm>
            <a:off x="2200242" y="2191450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40BAC0-3C17-498B-8C24-4E635A17E488}"/>
              </a:ext>
            </a:extLst>
          </p:cNvPr>
          <p:cNvSpPr txBox="1"/>
          <p:nvPr/>
        </p:nvSpPr>
        <p:spPr>
          <a:xfrm flipH="1">
            <a:off x="598615" y="2583420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District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C53502-2246-4268-A298-082C5676B75A}"/>
              </a:ext>
            </a:extLst>
          </p:cNvPr>
          <p:cNvSpPr/>
          <p:nvPr/>
        </p:nvSpPr>
        <p:spPr>
          <a:xfrm>
            <a:off x="2200242" y="2583420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D3BBF1-8839-4454-B97F-C25298E190AE}"/>
              </a:ext>
            </a:extLst>
          </p:cNvPr>
          <p:cNvSpPr txBox="1"/>
          <p:nvPr/>
        </p:nvSpPr>
        <p:spPr>
          <a:xfrm flipH="1">
            <a:off x="592162" y="2975345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67254A-CDF8-434D-BBA0-C367DD9158A6}"/>
              </a:ext>
            </a:extLst>
          </p:cNvPr>
          <p:cNvSpPr/>
          <p:nvPr/>
        </p:nvSpPr>
        <p:spPr>
          <a:xfrm>
            <a:off x="2193789" y="2975345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C9A9CE-3AF7-429F-9FB9-CA9E1A35009E}"/>
              </a:ext>
            </a:extLst>
          </p:cNvPr>
          <p:cNvSpPr txBox="1"/>
          <p:nvPr/>
        </p:nvSpPr>
        <p:spPr>
          <a:xfrm flipH="1">
            <a:off x="7427065" y="2195999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94E676-74FB-441B-92E5-AB440137FD02}"/>
              </a:ext>
            </a:extLst>
          </p:cNvPr>
          <p:cNvSpPr/>
          <p:nvPr/>
        </p:nvSpPr>
        <p:spPr>
          <a:xfrm>
            <a:off x="9028692" y="2195999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3E974F-1B41-4560-B968-F46D0435C900}"/>
              </a:ext>
            </a:extLst>
          </p:cNvPr>
          <p:cNvSpPr txBox="1"/>
          <p:nvPr/>
        </p:nvSpPr>
        <p:spPr>
          <a:xfrm flipH="1">
            <a:off x="7427065" y="2586254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 Number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2278D-CA27-4532-B59A-F86F0A68BD86}"/>
              </a:ext>
            </a:extLst>
          </p:cNvPr>
          <p:cNvSpPr/>
          <p:nvPr/>
        </p:nvSpPr>
        <p:spPr>
          <a:xfrm>
            <a:off x="9028692" y="2586254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6EBC35-37CC-4C13-A9C5-B6BF32127887}"/>
              </a:ext>
            </a:extLst>
          </p:cNvPr>
          <p:cNvSpPr/>
          <p:nvPr/>
        </p:nvSpPr>
        <p:spPr>
          <a:xfrm>
            <a:off x="0" y="3638333"/>
            <a:ext cx="12192001" cy="356908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CENTER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38CDF3-E994-4ED6-95D1-7DDACFCECDA7}"/>
              </a:ext>
            </a:extLst>
          </p:cNvPr>
          <p:cNvSpPr/>
          <p:nvPr/>
        </p:nvSpPr>
        <p:spPr>
          <a:xfrm>
            <a:off x="1" y="4016004"/>
            <a:ext cx="12192000" cy="143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FB3A9-C3DA-43F5-9179-00D9E54E09D2}"/>
              </a:ext>
            </a:extLst>
          </p:cNvPr>
          <p:cNvGrpSpPr/>
          <p:nvPr/>
        </p:nvGrpSpPr>
        <p:grpSpPr>
          <a:xfrm>
            <a:off x="538983" y="4183509"/>
            <a:ext cx="9829948" cy="255679"/>
            <a:chOff x="538983" y="4183509"/>
            <a:chExt cx="8480537" cy="28024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9462FC-4EE3-4B01-8E40-CBEFF98D9FAE}"/>
                </a:ext>
              </a:extLst>
            </p:cNvPr>
            <p:cNvSpPr txBox="1"/>
            <p:nvPr/>
          </p:nvSpPr>
          <p:spPr>
            <a:xfrm flipH="1">
              <a:off x="538983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Center Name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4BAA62-D1F1-41FB-84F9-91A58E5BA67C}"/>
                </a:ext>
              </a:extLst>
            </p:cNvPr>
            <p:cNvSpPr txBox="1"/>
            <p:nvPr/>
          </p:nvSpPr>
          <p:spPr>
            <a:xfrm flipH="1">
              <a:off x="2299082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C0273D-E31C-48A8-A437-AD21506AEF56}"/>
                </a:ext>
              </a:extLst>
            </p:cNvPr>
            <p:cNvSpPr txBox="1"/>
            <p:nvPr/>
          </p:nvSpPr>
          <p:spPr>
            <a:xfrm flipH="1">
              <a:off x="4059181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District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34188F-5208-4E43-A857-5DAF52638770}"/>
                </a:ext>
              </a:extLst>
            </p:cNvPr>
            <p:cNvSpPr txBox="1"/>
            <p:nvPr/>
          </p:nvSpPr>
          <p:spPr>
            <a:xfrm flipH="1">
              <a:off x="5819280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B7D514-BD2A-470D-8F00-12F7170FDFF8}"/>
                </a:ext>
              </a:extLst>
            </p:cNvPr>
            <p:cNvSpPr txBox="1"/>
            <p:nvPr/>
          </p:nvSpPr>
          <p:spPr>
            <a:xfrm flipH="1">
              <a:off x="7576921" y="4186753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Contact Number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2450B8-7FE8-4AC0-AD82-1374E4AA4AB3}"/>
              </a:ext>
            </a:extLst>
          </p:cNvPr>
          <p:cNvSpPr/>
          <p:nvPr/>
        </p:nvSpPr>
        <p:spPr>
          <a:xfrm>
            <a:off x="10716620" y="4183509"/>
            <a:ext cx="936397" cy="24867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CENTER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D07EB3-A1B4-4B3B-A28E-D0832BAB7865}"/>
              </a:ext>
            </a:extLst>
          </p:cNvPr>
          <p:cNvSpPr/>
          <p:nvPr/>
        </p:nvSpPr>
        <p:spPr>
          <a:xfrm>
            <a:off x="217798" y="4223265"/>
            <a:ext cx="166515" cy="1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80AFB7C-9AD1-4476-BB66-945EA2A911C8}"/>
              </a:ext>
            </a:extLst>
          </p:cNvPr>
          <p:cNvSpPr/>
          <p:nvPr/>
        </p:nvSpPr>
        <p:spPr>
          <a:xfrm>
            <a:off x="10716620" y="4779440"/>
            <a:ext cx="1156512" cy="24867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Selected </a:t>
            </a:r>
          </a:p>
        </p:txBody>
      </p:sp>
    </p:spTree>
    <p:extLst>
      <p:ext uri="{BB962C8B-B14F-4D97-AF65-F5344CB8AC3E}">
        <p14:creationId xmlns:p14="http://schemas.microsoft.com/office/powerpoint/2010/main" val="66817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a Training center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391111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3303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|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522A1-C9CE-4711-9DFE-915FB30FBF52}"/>
              </a:ext>
            </a:extLst>
          </p:cNvPr>
          <p:cNvSpPr/>
          <p:nvPr/>
        </p:nvSpPr>
        <p:spPr>
          <a:xfrm>
            <a:off x="0" y="1271323"/>
            <a:ext cx="12192000" cy="4223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6EBC35-37CC-4C13-A9C5-B6BF32127887}"/>
              </a:ext>
            </a:extLst>
          </p:cNvPr>
          <p:cNvSpPr/>
          <p:nvPr/>
        </p:nvSpPr>
        <p:spPr>
          <a:xfrm>
            <a:off x="0" y="1478229"/>
            <a:ext cx="12192001" cy="356908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QUALIFICATION PACK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38CDF3-E994-4ED6-95D1-7DDACFCECDA7}"/>
              </a:ext>
            </a:extLst>
          </p:cNvPr>
          <p:cNvSpPr/>
          <p:nvPr/>
        </p:nvSpPr>
        <p:spPr>
          <a:xfrm>
            <a:off x="1" y="1855900"/>
            <a:ext cx="12192000" cy="143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FB3A9-C3DA-43F5-9179-00D9E54E09D2}"/>
              </a:ext>
            </a:extLst>
          </p:cNvPr>
          <p:cNvGrpSpPr/>
          <p:nvPr/>
        </p:nvGrpSpPr>
        <p:grpSpPr>
          <a:xfrm>
            <a:off x="472721" y="2070509"/>
            <a:ext cx="2846326" cy="759129"/>
            <a:chOff x="481816" y="4235129"/>
            <a:chExt cx="2455596" cy="83206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9462FC-4EE3-4B01-8E40-CBEFF98D9FAE}"/>
                </a:ext>
              </a:extLst>
            </p:cNvPr>
            <p:cNvSpPr txBox="1"/>
            <p:nvPr/>
          </p:nvSpPr>
          <p:spPr>
            <a:xfrm flipH="1">
              <a:off x="1494813" y="4235129"/>
              <a:ext cx="1442599" cy="30361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(Dropdown)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4BAA62-D1F1-41FB-84F9-91A58E5BA67C}"/>
                </a:ext>
              </a:extLst>
            </p:cNvPr>
            <p:cNvSpPr txBox="1"/>
            <p:nvPr/>
          </p:nvSpPr>
          <p:spPr>
            <a:xfrm flipH="1">
              <a:off x="481816" y="4763578"/>
              <a:ext cx="1866517" cy="30361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Qualification Pack (Drop Down)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2450B8-7FE8-4AC0-AD82-1374E4AA4AB3}"/>
              </a:ext>
            </a:extLst>
          </p:cNvPr>
          <p:cNvSpPr/>
          <p:nvPr/>
        </p:nvSpPr>
        <p:spPr>
          <a:xfrm>
            <a:off x="8973761" y="2050988"/>
            <a:ext cx="859352" cy="2846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Sector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D07EB3-A1B4-4B3B-A28E-D0832BAB7865}"/>
              </a:ext>
            </a:extLst>
          </p:cNvPr>
          <p:cNvSpPr/>
          <p:nvPr/>
        </p:nvSpPr>
        <p:spPr>
          <a:xfrm>
            <a:off x="270807" y="2169177"/>
            <a:ext cx="113506" cy="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80AFB7C-9AD1-4476-BB66-945EA2A911C8}"/>
              </a:ext>
            </a:extLst>
          </p:cNvPr>
          <p:cNvSpPr/>
          <p:nvPr/>
        </p:nvSpPr>
        <p:spPr>
          <a:xfrm>
            <a:off x="10132573" y="2064240"/>
            <a:ext cx="1156512" cy="27699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Sector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4A67F-05EE-451F-823B-0C0BCFD247A4}"/>
              </a:ext>
            </a:extLst>
          </p:cNvPr>
          <p:cNvSpPr txBox="1"/>
          <p:nvPr/>
        </p:nvSpPr>
        <p:spPr>
          <a:xfrm>
            <a:off x="472154" y="2070504"/>
            <a:ext cx="582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Sector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4CA0EE-E103-4102-84C6-7F28180244CD}"/>
              </a:ext>
            </a:extLst>
          </p:cNvPr>
          <p:cNvSpPr/>
          <p:nvPr/>
        </p:nvSpPr>
        <p:spPr>
          <a:xfrm>
            <a:off x="10490899" y="4892009"/>
            <a:ext cx="1468753" cy="3438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D03EE31-6113-4308-958D-1CE57C9BA01A}"/>
              </a:ext>
            </a:extLst>
          </p:cNvPr>
          <p:cNvSpPr/>
          <p:nvPr/>
        </p:nvSpPr>
        <p:spPr>
          <a:xfrm>
            <a:off x="8755027" y="4901120"/>
            <a:ext cx="1468753" cy="3438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AS DRAFT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7C07CF-C188-403D-ABE9-6F8DF34B86E3}"/>
              </a:ext>
            </a:extLst>
          </p:cNvPr>
          <p:cNvSpPr/>
          <p:nvPr/>
        </p:nvSpPr>
        <p:spPr>
          <a:xfrm>
            <a:off x="277435" y="2652877"/>
            <a:ext cx="113506" cy="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348970-89CC-427A-BBD2-3B73AAD624E3}"/>
              </a:ext>
            </a:extLst>
          </p:cNvPr>
          <p:cNvSpPr txBox="1"/>
          <p:nvPr/>
        </p:nvSpPr>
        <p:spPr>
          <a:xfrm flipH="1">
            <a:off x="2869581" y="2560885"/>
            <a:ext cx="167214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Role (Drop Down)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B2959B-FBE2-4CC4-AD41-B7EDAE8213AD}"/>
              </a:ext>
            </a:extLst>
          </p:cNvPr>
          <p:cNvSpPr/>
          <p:nvPr/>
        </p:nvSpPr>
        <p:spPr>
          <a:xfrm>
            <a:off x="5062806" y="2625421"/>
            <a:ext cx="145774" cy="13143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2A0710-A843-46DA-A095-070DF4E15735}"/>
              </a:ext>
            </a:extLst>
          </p:cNvPr>
          <p:cNvSpPr/>
          <p:nvPr/>
        </p:nvSpPr>
        <p:spPr>
          <a:xfrm>
            <a:off x="6315599" y="2633667"/>
            <a:ext cx="145774" cy="13143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A3A29-B15C-4B21-AAA8-6F97F630B6D6}"/>
              </a:ext>
            </a:extLst>
          </p:cNvPr>
          <p:cNvSpPr txBox="1"/>
          <p:nvPr/>
        </p:nvSpPr>
        <p:spPr>
          <a:xfrm>
            <a:off x="5318660" y="255263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PMKVY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43CF80-381F-4389-8321-7775A88D2607}"/>
              </a:ext>
            </a:extLst>
          </p:cNvPr>
          <p:cNvSpPr txBox="1"/>
          <p:nvPr/>
        </p:nvSpPr>
        <p:spPr>
          <a:xfrm>
            <a:off x="6552612" y="255263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NON-PMKVY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9411CE1-B8F9-4DF7-83BD-9A13405D9D6B}"/>
              </a:ext>
            </a:extLst>
          </p:cNvPr>
          <p:cNvSpPr/>
          <p:nvPr/>
        </p:nvSpPr>
        <p:spPr>
          <a:xfrm>
            <a:off x="8973761" y="2481763"/>
            <a:ext cx="859352" cy="2846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QP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E9B5CF6-2B05-40B0-8663-B8637D65DCA0}"/>
              </a:ext>
            </a:extLst>
          </p:cNvPr>
          <p:cNvSpPr/>
          <p:nvPr/>
        </p:nvSpPr>
        <p:spPr>
          <a:xfrm>
            <a:off x="10132573" y="2495015"/>
            <a:ext cx="1156512" cy="27699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QP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51395-DAFD-49EB-96EE-0BB2A9826EE6}"/>
              </a:ext>
            </a:extLst>
          </p:cNvPr>
          <p:cNvSpPr txBox="1"/>
          <p:nvPr/>
        </p:nvSpPr>
        <p:spPr>
          <a:xfrm>
            <a:off x="94445" y="3592770"/>
            <a:ext cx="35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&lt;Undertaking&gt;</a:t>
            </a:r>
          </a:p>
        </p:txBody>
      </p:sp>
    </p:spTree>
    <p:extLst>
      <p:ext uri="{BB962C8B-B14F-4D97-AF65-F5344CB8AC3E}">
        <p14:creationId xmlns:p14="http://schemas.microsoft.com/office/powerpoint/2010/main" val="273769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263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Priyanka Chaudhary</cp:lastModifiedBy>
  <cp:revision>9</cp:revision>
  <dcterms:created xsi:type="dcterms:W3CDTF">2018-03-18T06:29:21Z</dcterms:created>
  <dcterms:modified xsi:type="dcterms:W3CDTF">2018-03-18T08:23:25Z</dcterms:modified>
</cp:coreProperties>
</file>