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7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7D4"/>
    <a:srgbClr val="D5D5D5"/>
    <a:srgbClr val="1DA5BE"/>
    <a:srgbClr val="D9D9D9"/>
    <a:srgbClr val="008A9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0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9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5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2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5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9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4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A2B5-1F6E-4ECC-87B1-D4A6F2DD47D0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85CC-B328-4380-9767-FD2D5D492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42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14.jpe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86263"/>
            <a:ext cx="12192001" cy="28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372" y="827376"/>
            <a:ext cx="12189628" cy="457200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4" name="Picture 12" descr="Image result for arrow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630657" y="2531530"/>
            <a:ext cx="362380" cy="36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and Mission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pic>
        <p:nvPicPr>
          <p:cNvPr id="48" name="Picture 4" descr="Image result for skill indi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pmkvy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elated image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smart nsd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9706" y="4235457"/>
            <a:ext cx="11992589" cy="1146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813325" y="462535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  <p:pic>
        <p:nvPicPr>
          <p:cNvPr id="59" name="Picture 12" descr="Image result for arrow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53506" y="2531530"/>
            <a:ext cx="362380" cy="36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372" y="827377"/>
            <a:ext cx="12189628" cy="444514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7729" y="1377597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Skill Gap Study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and Mission</a:t>
            </a:r>
            <a:endParaRPr lang="en-IN" sz="1600" dirty="0"/>
          </a:p>
        </p:txBody>
      </p:sp>
      <p:sp>
        <p:nvSpPr>
          <p:cNvPr id="56" name="Rectangle 55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pic>
        <p:nvPicPr>
          <p:cNvPr id="57" name="Picture 4" descr="Image result for skill india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Image result for pmkvy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Related image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Image result for smart nsd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154" y="1905000"/>
            <a:ext cx="11301159" cy="3289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3603" y="3088738"/>
            <a:ext cx="1426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Study reports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3107" y="3427292"/>
            <a:ext cx="10556093" cy="138499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5"/>
            <a:endParaRPr lang="en-US" sz="1400" dirty="0" smtClean="0"/>
          </a:p>
          <a:p>
            <a:pPr lvl="5"/>
            <a:r>
              <a:rPr lang="en-US" sz="1400" dirty="0" smtClean="0"/>
              <a:t>2017</a:t>
            </a:r>
          </a:p>
          <a:p>
            <a:pPr lvl="5"/>
            <a:r>
              <a:rPr lang="en-US" sz="1400" dirty="0" smtClean="0"/>
              <a:t>2016</a:t>
            </a:r>
          </a:p>
          <a:p>
            <a:pPr lvl="5"/>
            <a:r>
              <a:rPr lang="en-US" sz="1400" dirty="0" smtClean="0"/>
              <a:t>2015</a:t>
            </a:r>
          </a:p>
          <a:p>
            <a:pPr lvl="5"/>
            <a:r>
              <a:rPr lang="en-US" sz="1400" dirty="0" smtClean="0"/>
              <a:t>2014</a:t>
            </a:r>
          </a:p>
          <a:p>
            <a:pPr lvl="5"/>
            <a:r>
              <a:rPr lang="en-US" sz="1400" dirty="0" smtClean="0"/>
              <a:t>2016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28157" y="823725"/>
            <a:ext cx="2039455" cy="448165"/>
          </a:xfrm>
          <a:prstGeom prst="rect">
            <a:avLst/>
          </a:prstGeom>
          <a:solidFill>
            <a:srgbClr val="008A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23107" y="3691945"/>
            <a:ext cx="105560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4809" y="3377135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Year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17952" y="2090087"/>
            <a:ext cx="10556093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| Text Box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17952" y="2459419"/>
            <a:ext cx="134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Interested?</a:t>
            </a:r>
            <a:endParaRPr lang="en-IN" sz="1400" dirty="0"/>
          </a:p>
        </p:txBody>
      </p:sp>
      <p:sp>
        <p:nvSpPr>
          <p:cNvPr id="68" name="Rounded Rectangle 67"/>
          <p:cNvSpPr/>
          <p:nvPr/>
        </p:nvSpPr>
        <p:spPr>
          <a:xfrm>
            <a:off x="818918" y="2748555"/>
            <a:ext cx="1096869" cy="2414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Apply Now!</a:t>
            </a:r>
            <a:endParaRPr lang="en-IN" sz="1400" dirty="0"/>
          </a:p>
        </p:txBody>
      </p:sp>
      <p:sp>
        <p:nvSpPr>
          <p:cNvPr id="75" name="Rectangle 7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D5D5D5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 descr="Image result for pdf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108" y="3717345"/>
            <a:ext cx="165624" cy="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mage result for pdf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045" y="3952498"/>
            <a:ext cx="165624" cy="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Image result for pdf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78" y="4142122"/>
            <a:ext cx="165624" cy="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pdf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78" y="4342710"/>
            <a:ext cx="165624" cy="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pdf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045" y="4555073"/>
            <a:ext cx="165624" cy="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7" idx="0"/>
            <a:endCxn id="7" idx="2"/>
          </p:cNvCxnSpPr>
          <p:nvPr/>
        </p:nvCxnSpPr>
        <p:spPr>
          <a:xfrm>
            <a:off x="6101154" y="3427292"/>
            <a:ext cx="0" cy="13849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9357" y="3377135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Download</a:t>
            </a:r>
            <a:endParaRPr lang="en-IN" dirty="0"/>
          </a:p>
        </p:txBody>
      </p:sp>
      <p:sp>
        <p:nvSpPr>
          <p:cNvPr id="69" name="Rounded Rectangle 68"/>
          <p:cNvSpPr/>
          <p:nvPr/>
        </p:nvSpPr>
        <p:spPr>
          <a:xfrm>
            <a:off x="2031210" y="1425561"/>
            <a:ext cx="8129581" cy="33034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2324100" y="2026329"/>
            <a:ext cx="26289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your </a:t>
            </a:r>
            <a:r>
              <a:rPr lang="en-US" dirty="0" smtClean="0"/>
              <a:t>category:</a:t>
            </a:r>
          </a:p>
          <a:p>
            <a:endParaRPr lang="en-US" sz="1000" dirty="0"/>
          </a:p>
          <a:p>
            <a:r>
              <a:rPr lang="en-US" dirty="0" smtClean="0"/>
              <a:t>Organization Name:</a:t>
            </a:r>
          </a:p>
          <a:p>
            <a:endParaRPr lang="en-US" sz="1000" dirty="0" smtClean="0"/>
          </a:p>
          <a:p>
            <a:r>
              <a:rPr lang="en-US" dirty="0" smtClean="0"/>
              <a:t>Contact Number:</a:t>
            </a:r>
          </a:p>
          <a:p>
            <a:endParaRPr lang="en-US" sz="1000" dirty="0" smtClean="0"/>
          </a:p>
          <a:p>
            <a:r>
              <a:rPr lang="en-US" dirty="0" smtClean="0"/>
              <a:t>Address:</a:t>
            </a:r>
          </a:p>
          <a:p>
            <a:endParaRPr lang="en-US" sz="1000" dirty="0" smtClean="0"/>
          </a:p>
          <a:p>
            <a:r>
              <a:rPr lang="en-US" dirty="0" smtClean="0"/>
              <a:t>Email: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25152" y="2407477"/>
            <a:ext cx="3756945" cy="329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ounded Rectangle 71"/>
          <p:cNvSpPr/>
          <p:nvPr/>
        </p:nvSpPr>
        <p:spPr>
          <a:xfrm>
            <a:off x="5414055" y="1985515"/>
            <a:ext cx="3756945" cy="329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414052" y="3248858"/>
            <a:ext cx="3756945" cy="5477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ounded Rectangle 73"/>
          <p:cNvSpPr/>
          <p:nvPr/>
        </p:nvSpPr>
        <p:spPr>
          <a:xfrm>
            <a:off x="5414051" y="3878048"/>
            <a:ext cx="3756945" cy="329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ounded Rectangle 75"/>
          <p:cNvSpPr/>
          <p:nvPr/>
        </p:nvSpPr>
        <p:spPr>
          <a:xfrm>
            <a:off x="5591003" y="4312020"/>
            <a:ext cx="1063460" cy="292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4785106" y="1496397"/>
            <a:ext cx="267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DA5BE"/>
                </a:solidFill>
              </a:rPr>
              <a:t>Show your interest</a:t>
            </a:r>
            <a:endParaRPr lang="en-IN" dirty="0">
              <a:solidFill>
                <a:srgbClr val="1DA5BE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8953505" y="2092099"/>
            <a:ext cx="137798" cy="1216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ounded Rectangle 79"/>
          <p:cNvSpPr/>
          <p:nvPr/>
        </p:nvSpPr>
        <p:spPr>
          <a:xfrm>
            <a:off x="5414053" y="2838915"/>
            <a:ext cx="3756945" cy="329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372" y="827377"/>
            <a:ext cx="12189628" cy="444514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7729" y="1377597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issue against Training institute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</a:t>
            </a:r>
            <a:r>
              <a:rPr lang="en-US" sz="1600" dirty="0"/>
              <a:t>and Mission</a:t>
            </a:r>
            <a:endParaRPr lang="en-IN" sz="1600" dirty="0"/>
          </a:p>
        </p:txBody>
      </p:sp>
      <p:sp>
        <p:nvSpPr>
          <p:cNvPr id="56" name="Rectangle 55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pic>
        <p:nvPicPr>
          <p:cNvPr id="57" name="Picture 4" descr="Image result for skill indi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Image result for pmkv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Related image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Image result for smart nsd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154" y="1905000"/>
            <a:ext cx="11301159" cy="348274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54317" y="823724"/>
            <a:ext cx="1837683" cy="448165"/>
          </a:xfrm>
          <a:prstGeom prst="rect">
            <a:avLst/>
          </a:prstGeom>
          <a:solidFill>
            <a:srgbClr val="008A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ounded Rectangle 67"/>
          <p:cNvSpPr/>
          <p:nvPr/>
        </p:nvSpPr>
        <p:spPr>
          <a:xfrm>
            <a:off x="5574298" y="5087365"/>
            <a:ext cx="1096869" cy="2414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Submit</a:t>
            </a:r>
            <a:endParaRPr lang="en-IN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534" y="2044700"/>
            <a:ext cx="27069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</a:p>
          <a:p>
            <a:endParaRPr lang="en-US" sz="1000" dirty="0" smtClean="0"/>
          </a:p>
          <a:p>
            <a:r>
              <a:rPr lang="en-US" dirty="0" smtClean="0"/>
              <a:t>Contact Number:</a:t>
            </a:r>
          </a:p>
          <a:p>
            <a:endParaRPr lang="en-US" sz="1000" dirty="0" smtClean="0"/>
          </a:p>
          <a:p>
            <a:r>
              <a:rPr lang="en-US" dirty="0"/>
              <a:t>Role</a:t>
            </a:r>
            <a:r>
              <a:rPr lang="en-US" dirty="0" smtClean="0"/>
              <a:t>:</a:t>
            </a:r>
          </a:p>
          <a:p>
            <a:endParaRPr lang="en-US" sz="1000" dirty="0" smtClean="0"/>
          </a:p>
          <a:p>
            <a:r>
              <a:rPr lang="en-US" dirty="0" smtClean="0"/>
              <a:t>Select issue category:</a:t>
            </a:r>
          </a:p>
          <a:p>
            <a:endParaRPr lang="en-US" sz="1000" dirty="0" smtClean="0"/>
          </a:p>
          <a:p>
            <a:r>
              <a:rPr lang="en-US" dirty="0" smtClean="0"/>
              <a:t>Institute details:</a:t>
            </a:r>
          </a:p>
          <a:p>
            <a:endParaRPr lang="en-US" sz="1000" dirty="0" smtClean="0"/>
          </a:p>
          <a:p>
            <a:r>
              <a:rPr lang="en-US" dirty="0" smtClean="0"/>
              <a:t>Center Address:</a:t>
            </a:r>
          </a:p>
          <a:p>
            <a:endParaRPr lang="en-US" sz="1000" dirty="0" smtClean="0"/>
          </a:p>
          <a:p>
            <a:r>
              <a:rPr lang="en-US" dirty="0" smtClean="0"/>
              <a:t>Description: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031321" y="2057400"/>
            <a:ext cx="7010581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ounded Rectangle 69"/>
          <p:cNvSpPr/>
          <p:nvPr/>
        </p:nvSpPr>
        <p:spPr>
          <a:xfrm>
            <a:off x="4031321" y="2473013"/>
            <a:ext cx="7010581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ounded Rectangle 70"/>
          <p:cNvSpPr/>
          <p:nvPr/>
        </p:nvSpPr>
        <p:spPr>
          <a:xfrm>
            <a:off x="4031321" y="2888626"/>
            <a:ext cx="7010581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ounded Rectangle 71"/>
          <p:cNvSpPr/>
          <p:nvPr/>
        </p:nvSpPr>
        <p:spPr>
          <a:xfrm>
            <a:off x="4031321" y="3304239"/>
            <a:ext cx="7010581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ounded Rectangle 72"/>
          <p:cNvSpPr/>
          <p:nvPr/>
        </p:nvSpPr>
        <p:spPr>
          <a:xfrm>
            <a:off x="4031321" y="3719852"/>
            <a:ext cx="7010581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ounded Rectangle 73"/>
          <p:cNvSpPr/>
          <p:nvPr/>
        </p:nvSpPr>
        <p:spPr>
          <a:xfrm>
            <a:off x="4031321" y="4135465"/>
            <a:ext cx="7010581" cy="292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ounded Rectangle 74"/>
          <p:cNvSpPr/>
          <p:nvPr/>
        </p:nvSpPr>
        <p:spPr>
          <a:xfrm>
            <a:off x="4031321" y="4551079"/>
            <a:ext cx="7010581" cy="4700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Down Arrow 75"/>
          <p:cNvSpPr/>
          <p:nvPr/>
        </p:nvSpPr>
        <p:spPr>
          <a:xfrm>
            <a:off x="10795005" y="3402147"/>
            <a:ext cx="137798" cy="1216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63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372" y="827376"/>
            <a:ext cx="12189628" cy="457200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-6975" y="829094"/>
            <a:ext cx="1326362" cy="457200"/>
          </a:xfrm>
          <a:prstGeom prst="rect">
            <a:avLst/>
          </a:prstGeom>
          <a:solidFill>
            <a:srgbClr val="00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47729" y="1377597"/>
            <a:ext cx="19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Qualification Packs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47729" y="1918946"/>
            <a:ext cx="11513713" cy="1300767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347729" y="2395465"/>
            <a:ext cx="115137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32719" y="1962292"/>
            <a:ext cx="0" cy="13007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844937" y="1918945"/>
            <a:ext cx="0" cy="13007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860641" y="1918946"/>
            <a:ext cx="0" cy="13007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746365" y="1918946"/>
            <a:ext cx="0" cy="13007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744590" y="1918945"/>
            <a:ext cx="0" cy="13007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076" y="1972540"/>
            <a:ext cx="84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QP No.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123406" y="1967416"/>
            <a:ext cx="272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Name of Qualification pack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92" y="1967416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Sector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044551" y="1967416"/>
            <a:ext cx="15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Notional hours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53019" y="1967416"/>
            <a:ext cx="199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in PMKVY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771626" y="1976754"/>
            <a:ext cx="19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Qualification</a:t>
            </a:r>
            <a:endParaRPr lang="en-IN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47729" y="2805442"/>
            <a:ext cx="115137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</a:t>
            </a:r>
            <a:r>
              <a:rPr lang="en-US" sz="1600" dirty="0"/>
              <a:t>and Mission</a:t>
            </a:r>
            <a:endParaRPr lang="en-IN" sz="1600" dirty="0"/>
          </a:p>
        </p:txBody>
      </p:sp>
      <p:sp>
        <p:nvSpPr>
          <p:cNvPr id="56" name="Rectangle 55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pic>
        <p:nvPicPr>
          <p:cNvPr id="57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0668902" y="1915940"/>
            <a:ext cx="0" cy="130076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93990" y="1970424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Download</a:t>
            </a:r>
            <a:endParaRPr lang="en-IN" dirty="0"/>
          </a:p>
        </p:txBody>
      </p:sp>
      <p:pic>
        <p:nvPicPr>
          <p:cNvPr id="62" name="Picture 2" descr="Image result for pdf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716" y="2464821"/>
            <a:ext cx="284911" cy="28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372" y="827376"/>
            <a:ext cx="12189628" cy="457200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0" y="82372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19950" y="824213"/>
            <a:ext cx="1518819" cy="457200"/>
          </a:xfrm>
          <a:prstGeom prst="rect">
            <a:avLst/>
          </a:prstGeom>
          <a:solidFill>
            <a:srgbClr val="008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838769" y="825053"/>
            <a:ext cx="0" cy="44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7728" y="1377597"/>
            <a:ext cx="13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CSR Funding</a:t>
            </a:r>
            <a:endParaRPr lang="en-I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47728" y="1778000"/>
            <a:ext cx="11451240" cy="333937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pPr lvl="1"/>
            <a:r>
              <a:rPr lang="en-US" dirty="0" smtClean="0"/>
              <a:t>Organization Name</a:t>
            </a:r>
            <a:r>
              <a:rPr lang="en-US" dirty="0" smtClean="0"/>
              <a:t>:</a:t>
            </a:r>
          </a:p>
          <a:p>
            <a:pPr lvl="1"/>
            <a:r>
              <a:rPr lang="en-US" sz="1000" dirty="0"/>
              <a:t/>
            </a:r>
            <a:br>
              <a:rPr lang="en-US" sz="1000" dirty="0"/>
            </a:br>
            <a:r>
              <a:rPr lang="en-US" dirty="0" smtClean="0"/>
              <a:t>POC Name:</a:t>
            </a:r>
            <a:endParaRPr lang="en-US" sz="1000" dirty="0" smtClean="0"/>
          </a:p>
          <a:p>
            <a:pPr lvl="1"/>
            <a:endParaRPr lang="en-IN" sz="1000" dirty="0" smtClean="0"/>
          </a:p>
          <a:p>
            <a:pPr lvl="1"/>
            <a:r>
              <a:rPr lang="en-US" dirty="0" smtClean="0"/>
              <a:t>Address:</a:t>
            </a:r>
          </a:p>
          <a:p>
            <a:pPr lvl="1"/>
            <a:endParaRPr lang="en-US" sz="1100" dirty="0" smtClean="0"/>
          </a:p>
          <a:p>
            <a:pPr lvl="1"/>
            <a:r>
              <a:rPr lang="en-US" dirty="0" smtClean="0"/>
              <a:t>Phone: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Email: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Amount:</a:t>
            </a:r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098800" y="1917290"/>
            <a:ext cx="7721600" cy="342900"/>
          </a:xfrm>
          <a:prstGeom prst="roundRect">
            <a:avLst/>
          </a:prstGeom>
          <a:solidFill>
            <a:srgbClr val="F7F7F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3098800" y="2816306"/>
            <a:ext cx="7721600" cy="342900"/>
          </a:xfrm>
          <a:prstGeom prst="roundRect">
            <a:avLst/>
          </a:prstGeom>
          <a:solidFill>
            <a:srgbClr val="F7F7F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ounded Rectangle 50"/>
          <p:cNvSpPr/>
          <p:nvPr/>
        </p:nvSpPr>
        <p:spPr>
          <a:xfrm>
            <a:off x="3098800" y="3293072"/>
            <a:ext cx="7721600" cy="342900"/>
          </a:xfrm>
          <a:prstGeom prst="roundRect">
            <a:avLst/>
          </a:prstGeom>
          <a:solidFill>
            <a:srgbClr val="F7F7F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ounded Rectangle 51"/>
          <p:cNvSpPr/>
          <p:nvPr/>
        </p:nvSpPr>
        <p:spPr>
          <a:xfrm>
            <a:off x="3098800" y="3773747"/>
            <a:ext cx="7721600" cy="342900"/>
          </a:xfrm>
          <a:prstGeom prst="roundRect">
            <a:avLst/>
          </a:prstGeom>
          <a:solidFill>
            <a:srgbClr val="F7F7F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3098800" y="4260338"/>
            <a:ext cx="7721600" cy="342900"/>
          </a:xfrm>
          <a:prstGeom prst="roundRect">
            <a:avLst/>
          </a:prstGeom>
          <a:solidFill>
            <a:srgbClr val="F7F7F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ounded Rectangle 54"/>
          <p:cNvSpPr/>
          <p:nvPr/>
        </p:nvSpPr>
        <p:spPr>
          <a:xfrm>
            <a:off x="5652304" y="4703283"/>
            <a:ext cx="887390" cy="323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</a:t>
            </a:r>
            <a:r>
              <a:rPr lang="en-US" sz="1600" dirty="0"/>
              <a:t>and Mission</a:t>
            </a:r>
            <a:endParaRPr lang="en-IN" sz="1600" dirty="0"/>
          </a:p>
        </p:txBody>
      </p:sp>
      <p:sp>
        <p:nvSpPr>
          <p:cNvPr id="63" name="Rectangle 62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pic>
        <p:nvPicPr>
          <p:cNvPr id="64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  <p:sp>
        <p:nvSpPr>
          <p:cNvPr id="54" name="Rounded Rectangle 53"/>
          <p:cNvSpPr/>
          <p:nvPr/>
        </p:nvSpPr>
        <p:spPr>
          <a:xfrm>
            <a:off x="3098800" y="2365782"/>
            <a:ext cx="7721600" cy="342900"/>
          </a:xfrm>
          <a:prstGeom prst="roundRect">
            <a:avLst/>
          </a:prstGeom>
          <a:solidFill>
            <a:srgbClr val="F7F7F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372" y="827377"/>
            <a:ext cx="12189628" cy="444514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41143" y="823726"/>
            <a:ext cx="1680916" cy="448165"/>
          </a:xfrm>
          <a:prstGeom prst="rect">
            <a:avLst/>
          </a:prstGeom>
          <a:solidFill>
            <a:srgbClr val="008A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347729" y="1377597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Tenders/ RFPs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pic>
        <p:nvPicPr>
          <p:cNvPr id="35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</a:t>
            </a:r>
            <a:r>
              <a:rPr lang="en-US" sz="1600" dirty="0"/>
              <a:t>and Mission</a:t>
            </a:r>
            <a:endParaRPr lang="en-IN" sz="1600" dirty="0"/>
          </a:p>
        </p:txBody>
      </p:sp>
      <p:sp>
        <p:nvSpPr>
          <p:cNvPr id="54" name="Rectangle 53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154" y="1801320"/>
            <a:ext cx="11211846" cy="788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84381" y="1810787"/>
            <a:ext cx="10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A9F"/>
                </a:solidFill>
              </a:rPr>
              <a:t>Search By</a:t>
            </a:r>
            <a:endParaRPr lang="en-IN" dirty="0">
              <a:solidFill>
                <a:srgbClr val="008A9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381" y="2207733"/>
            <a:ext cx="2088135" cy="243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Tender Number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72247" y="2207733"/>
            <a:ext cx="2088135" cy="243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Tender Title</a:t>
            </a:r>
            <a:endParaRPr lang="en-IN" sz="16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060113" y="2207733"/>
            <a:ext cx="2166585" cy="243368"/>
            <a:chOff x="6859182" y="2207733"/>
            <a:chExt cx="2166585" cy="243368"/>
          </a:xfrm>
        </p:grpSpPr>
        <p:sp>
          <p:nvSpPr>
            <p:cNvPr id="57" name="Rectangle 56"/>
            <p:cNvSpPr/>
            <p:nvPr/>
          </p:nvSpPr>
          <p:spPr>
            <a:xfrm>
              <a:off x="6859182" y="2207733"/>
              <a:ext cx="2166585" cy="243368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Select Department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8823659" y="2283673"/>
              <a:ext cx="137798" cy="12168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0226428" y="2197431"/>
            <a:ext cx="1004488" cy="243368"/>
          </a:xfrm>
          <a:prstGeom prst="round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472154" y="2895599"/>
            <a:ext cx="11211846" cy="83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98896" y="2895600"/>
            <a:ext cx="0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02664" y="2895600"/>
            <a:ext cx="34218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40856" y="2868406"/>
            <a:ext cx="3543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0269" y="2949403"/>
            <a:ext cx="0" cy="8021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634549" y="2895600"/>
            <a:ext cx="44318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093489" y="2895600"/>
            <a:ext cx="0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72154" y="3306180"/>
            <a:ext cx="112118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3638" y="2949403"/>
            <a:ext cx="53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Sr.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1054294" y="2949403"/>
            <a:ext cx="176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Tender Number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2953176" y="2952552"/>
            <a:ext cx="22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Tender Title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4510543" y="2949403"/>
            <a:ext cx="13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6029655" y="2936848"/>
            <a:ext cx="14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Bid Start Date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7706378" y="2911014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Bid End Date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9098043" y="2949135"/>
            <a:ext cx="186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Tender Document</a:t>
            </a:r>
            <a:endParaRPr lang="en-IN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0962464" y="2884156"/>
            <a:ext cx="0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Image result for pdf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735" y="3374898"/>
            <a:ext cx="284911" cy="28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62464" y="2936848"/>
            <a:ext cx="7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IN" dirty="0"/>
          </a:p>
        </p:txBody>
      </p:sp>
      <p:pic>
        <p:nvPicPr>
          <p:cNvPr id="1026" name="Picture 2" descr="Image result for apply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4" t="20348" r="14416" b="14075"/>
          <a:stretch/>
        </p:blipFill>
        <p:spPr bwMode="auto">
          <a:xfrm>
            <a:off x="11140631" y="3350897"/>
            <a:ext cx="365203" cy="3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372" y="827377"/>
            <a:ext cx="12189628" cy="444514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41143" y="823726"/>
            <a:ext cx="1680916" cy="448165"/>
          </a:xfrm>
          <a:prstGeom prst="rect">
            <a:avLst/>
          </a:prstGeom>
          <a:solidFill>
            <a:srgbClr val="008A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347729" y="1377597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Tenders/ RFPs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pic>
        <p:nvPicPr>
          <p:cNvPr id="35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</a:t>
            </a:r>
            <a:r>
              <a:rPr lang="en-US" sz="1600" dirty="0"/>
              <a:t>and Mission</a:t>
            </a:r>
            <a:endParaRPr lang="en-IN" sz="1600" dirty="0"/>
          </a:p>
        </p:txBody>
      </p:sp>
      <p:sp>
        <p:nvSpPr>
          <p:cNvPr id="54" name="Rectangle 53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154" y="1801320"/>
            <a:ext cx="11211846" cy="788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84381" y="1810787"/>
            <a:ext cx="10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A9F"/>
                </a:solidFill>
              </a:rPr>
              <a:t>Search By</a:t>
            </a:r>
            <a:endParaRPr lang="en-IN" dirty="0">
              <a:solidFill>
                <a:srgbClr val="008A9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381" y="2207733"/>
            <a:ext cx="2088135" cy="243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Tender Number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72247" y="2207733"/>
            <a:ext cx="2088135" cy="24336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Tender Title</a:t>
            </a:r>
            <a:endParaRPr lang="en-IN" sz="16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060113" y="2207733"/>
            <a:ext cx="2166585" cy="243368"/>
            <a:chOff x="6859182" y="2207733"/>
            <a:chExt cx="2166585" cy="243368"/>
          </a:xfrm>
        </p:grpSpPr>
        <p:sp>
          <p:nvSpPr>
            <p:cNvPr id="57" name="Rectangle 56"/>
            <p:cNvSpPr/>
            <p:nvPr/>
          </p:nvSpPr>
          <p:spPr>
            <a:xfrm>
              <a:off x="6859182" y="2207733"/>
              <a:ext cx="2166585" cy="243368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Select Department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8823659" y="2283673"/>
              <a:ext cx="137798" cy="12168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0226428" y="2197431"/>
            <a:ext cx="1004488" cy="243368"/>
          </a:xfrm>
          <a:prstGeom prst="round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472154" y="2895599"/>
            <a:ext cx="11211846" cy="83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98896" y="2895600"/>
            <a:ext cx="0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02664" y="2895600"/>
            <a:ext cx="34218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40856" y="2868406"/>
            <a:ext cx="3543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0269" y="2949403"/>
            <a:ext cx="0" cy="8021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634549" y="2895600"/>
            <a:ext cx="44318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093489" y="2895600"/>
            <a:ext cx="0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72154" y="3306180"/>
            <a:ext cx="112118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3638" y="2949403"/>
            <a:ext cx="53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Sr.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1054294" y="2949403"/>
            <a:ext cx="176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Tender Number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2953176" y="2952552"/>
            <a:ext cx="223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Tender Title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4510543" y="2949403"/>
            <a:ext cx="13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6029655" y="2936848"/>
            <a:ext cx="14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Bid Start Date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7706378" y="2911014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Bid End Date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9098043" y="2949135"/>
            <a:ext cx="186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Tender Document</a:t>
            </a:r>
            <a:endParaRPr lang="en-IN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0962464" y="2884156"/>
            <a:ext cx="0" cy="8357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Image result for pdf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735" y="3374898"/>
            <a:ext cx="284911" cy="28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62464" y="2936848"/>
            <a:ext cx="7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</a:t>
            </a:r>
            <a:endParaRPr lang="en-IN" dirty="0"/>
          </a:p>
        </p:txBody>
      </p:sp>
      <p:pic>
        <p:nvPicPr>
          <p:cNvPr id="1026" name="Picture 2" descr="Image result for apply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4" t="20348" r="14416" b="14075"/>
          <a:stretch/>
        </p:blipFill>
        <p:spPr bwMode="auto">
          <a:xfrm>
            <a:off x="11140631" y="3350897"/>
            <a:ext cx="365203" cy="3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D5D5D5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ounded Rectangle 89"/>
          <p:cNvSpPr/>
          <p:nvPr/>
        </p:nvSpPr>
        <p:spPr>
          <a:xfrm>
            <a:off x="2031210" y="1425561"/>
            <a:ext cx="8129581" cy="33034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2324100" y="2026329"/>
            <a:ext cx="26289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Organization Name:</a:t>
            </a:r>
          </a:p>
          <a:p>
            <a:endParaRPr lang="en-US" sz="1000" dirty="0" smtClean="0"/>
          </a:p>
          <a:p>
            <a:r>
              <a:rPr lang="en-US" dirty="0" smtClean="0"/>
              <a:t>Contact Number:</a:t>
            </a:r>
          </a:p>
          <a:p>
            <a:endParaRPr lang="en-US" sz="1000" dirty="0" smtClean="0"/>
          </a:p>
          <a:p>
            <a:r>
              <a:rPr lang="en-US" dirty="0" smtClean="0"/>
              <a:t>Email:</a:t>
            </a:r>
          </a:p>
          <a:p>
            <a:endParaRPr lang="en-US" sz="1000" dirty="0" smtClean="0"/>
          </a:p>
          <a:p>
            <a:r>
              <a:rPr lang="en-US" dirty="0" smtClean="0"/>
              <a:t>Address:</a:t>
            </a:r>
          </a:p>
          <a:p>
            <a:endParaRPr lang="en-US" sz="1000" dirty="0"/>
          </a:p>
          <a:p>
            <a:r>
              <a:rPr lang="en-US" dirty="0" smtClean="0"/>
              <a:t>Upload</a:t>
            </a:r>
            <a:endParaRPr lang="en-IN" dirty="0"/>
          </a:p>
        </p:txBody>
      </p:sp>
      <p:sp>
        <p:nvSpPr>
          <p:cNvPr id="92" name="Rounded Rectangle 91"/>
          <p:cNvSpPr/>
          <p:nvPr/>
        </p:nvSpPr>
        <p:spPr>
          <a:xfrm>
            <a:off x="5425152" y="2026329"/>
            <a:ext cx="3756945" cy="329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ounded Rectangle 92"/>
          <p:cNvSpPr/>
          <p:nvPr/>
        </p:nvSpPr>
        <p:spPr>
          <a:xfrm>
            <a:off x="5425152" y="2455217"/>
            <a:ext cx="3756945" cy="329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ounded Rectangle 93"/>
          <p:cNvSpPr/>
          <p:nvPr/>
        </p:nvSpPr>
        <p:spPr>
          <a:xfrm>
            <a:off x="5425152" y="2880403"/>
            <a:ext cx="3756945" cy="3291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ounded Rectangle 94"/>
          <p:cNvSpPr/>
          <p:nvPr/>
        </p:nvSpPr>
        <p:spPr>
          <a:xfrm>
            <a:off x="5425152" y="3303099"/>
            <a:ext cx="3756945" cy="329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ounded Rectangle 95"/>
          <p:cNvSpPr/>
          <p:nvPr/>
        </p:nvSpPr>
        <p:spPr>
          <a:xfrm>
            <a:off x="5591003" y="4322142"/>
            <a:ext cx="1063460" cy="292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4785106" y="1496397"/>
            <a:ext cx="267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DA5BE"/>
                </a:solidFill>
              </a:rPr>
              <a:t>Apply!</a:t>
            </a:r>
            <a:endParaRPr lang="en-IN" dirty="0">
              <a:solidFill>
                <a:srgbClr val="1DA5B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34047" y="3725594"/>
            <a:ext cx="1717109" cy="3291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Select your file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6976797" y="3832199"/>
            <a:ext cx="137798" cy="12168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303624" y="3724610"/>
            <a:ext cx="908545" cy="329184"/>
          </a:xfrm>
          <a:prstGeom prst="round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5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29" y="1805267"/>
            <a:ext cx="11525403" cy="261766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11940" y="3728970"/>
            <a:ext cx="1596980" cy="5022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2372" y="827377"/>
            <a:ext cx="12189628" cy="444514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22058" y="823726"/>
            <a:ext cx="2523638" cy="448165"/>
          </a:xfrm>
          <a:prstGeom prst="rect">
            <a:avLst/>
          </a:prstGeom>
          <a:solidFill>
            <a:srgbClr val="008A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347729" y="1377597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 Training center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</a:t>
            </a:r>
            <a:r>
              <a:rPr lang="en-US" sz="1600" dirty="0"/>
              <a:t>and Mission</a:t>
            </a:r>
            <a:endParaRPr lang="en-IN" sz="1600" dirty="0"/>
          </a:p>
        </p:txBody>
      </p:sp>
      <p:sp>
        <p:nvSpPr>
          <p:cNvPr id="56" name="Rectangle 55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pic>
        <p:nvPicPr>
          <p:cNvPr id="57" name="Picture 4" descr="Image result for skill indi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Image result for pmkv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Related image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Image result for smart nsd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86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372" y="827377"/>
            <a:ext cx="12189628" cy="444514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7729" y="1377597"/>
            <a:ext cx="21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Latest Webinars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</a:t>
            </a:r>
            <a:r>
              <a:rPr lang="en-US" sz="1600" dirty="0"/>
              <a:t>and Mission</a:t>
            </a:r>
            <a:endParaRPr lang="en-IN" sz="1600" dirty="0"/>
          </a:p>
        </p:txBody>
      </p:sp>
      <p:sp>
        <p:nvSpPr>
          <p:cNvPr id="56" name="Rectangle 55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pic>
        <p:nvPicPr>
          <p:cNvPr id="57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045696" y="823725"/>
            <a:ext cx="1282461" cy="448165"/>
          </a:xfrm>
          <a:prstGeom prst="rect">
            <a:avLst/>
          </a:prstGeom>
          <a:solidFill>
            <a:srgbClr val="008A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154" y="1905001"/>
            <a:ext cx="11301159" cy="288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3603" y="1983838"/>
            <a:ext cx="100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Heading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3107" y="2322392"/>
            <a:ext cx="10556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&lt;!--------------------------------------------------------------------------------Sub headings-----------------------------------------------------------------------------------------!&gt;</a:t>
            </a:r>
          </a:p>
          <a:p>
            <a:pPr algn="ctr"/>
            <a:r>
              <a:rPr lang="en-US" sz="1400" dirty="0"/>
              <a:t>&lt;!--------------------------------------------------------------------------------Sub headings-</a:t>
            </a:r>
            <a:r>
              <a:rPr lang="en-US" sz="1400" dirty="0" smtClean="0"/>
              <a:t>----------------------------------------------------------------------------------------!&gt;</a:t>
            </a:r>
            <a:endParaRPr lang="en-IN" sz="1400" dirty="0"/>
          </a:p>
          <a:p>
            <a:pPr algn="ctr"/>
            <a:r>
              <a:rPr lang="en-US" sz="1400" dirty="0"/>
              <a:t>&lt;!--------------------------------------------------------------------------------Sub headings-</a:t>
            </a:r>
            <a:r>
              <a:rPr lang="en-US" sz="1400" dirty="0" smtClean="0"/>
              <a:t>----------------------------------------------------------------------------------------!&gt;</a:t>
            </a:r>
            <a:endParaRPr lang="en-IN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0208576" y="3079807"/>
            <a:ext cx="1069838" cy="319803"/>
          </a:xfrm>
          <a:prstGeom prst="round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Join Now</a:t>
            </a:r>
            <a:endParaRPr lang="en-IN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43603" y="3202939"/>
            <a:ext cx="100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Heading</a:t>
            </a:r>
            <a:endParaRPr lang="en-IN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23107" y="3541493"/>
            <a:ext cx="10556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&lt;!--------------------------------------------------------------------------------Sub headings-----------------------------------------------------------------------------------------!&gt;</a:t>
            </a:r>
          </a:p>
          <a:p>
            <a:pPr algn="ctr"/>
            <a:r>
              <a:rPr lang="en-US" sz="1400" dirty="0"/>
              <a:t>&lt;!--------------------------------------------------------------------------------Sub headings-</a:t>
            </a:r>
            <a:r>
              <a:rPr lang="en-US" sz="1400" dirty="0" smtClean="0"/>
              <a:t>----------------------------------------------------------------------------------------!&gt;</a:t>
            </a:r>
            <a:endParaRPr lang="en-IN" sz="1400" dirty="0"/>
          </a:p>
          <a:p>
            <a:pPr algn="ctr"/>
            <a:r>
              <a:rPr lang="en-US" sz="1400" dirty="0"/>
              <a:t>&lt;!--------------------------------------------------------------------------------Sub headings-</a:t>
            </a:r>
            <a:r>
              <a:rPr lang="en-US" sz="1400" dirty="0" smtClean="0"/>
              <a:t>----------------------------------------------------------------------------------------!&gt;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0208576" y="4298908"/>
            <a:ext cx="1069838" cy="319803"/>
          </a:xfrm>
          <a:prstGeom prst="round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Join Now</a:t>
            </a:r>
            <a:endParaRPr lang="en-IN" sz="16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807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372" y="827377"/>
            <a:ext cx="12189628" cy="444514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7729" y="1377597"/>
            <a:ext cx="21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Latest Webinars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and Mission</a:t>
            </a:r>
            <a:endParaRPr lang="en-IN" sz="1600" dirty="0"/>
          </a:p>
        </p:txBody>
      </p:sp>
      <p:sp>
        <p:nvSpPr>
          <p:cNvPr id="56" name="Rectangle 55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pic>
        <p:nvPicPr>
          <p:cNvPr id="57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066338" y="823725"/>
            <a:ext cx="1261819" cy="448165"/>
          </a:xfrm>
          <a:prstGeom prst="rect">
            <a:avLst/>
          </a:prstGeom>
          <a:solidFill>
            <a:srgbClr val="008A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154" y="1905001"/>
            <a:ext cx="11301159" cy="288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3603" y="1983838"/>
            <a:ext cx="100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Heading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3107" y="2322392"/>
            <a:ext cx="10556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&lt;!--------------------------------------------------------------------------------Sub headings-----------------------------------------------------------------------------------------!&gt;</a:t>
            </a:r>
          </a:p>
          <a:p>
            <a:pPr algn="ctr"/>
            <a:r>
              <a:rPr lang="en-US" sz="1400" dirty="0"/>
              <a:t>&lt;!--------------------------------------------------------------------------------Sub headings-</a:t>
            </a:r>
            <a:r>
              <a:rPr lang="en-US" sz="1400" dirty="0" smtClean="0"/>
              <a:t>----------------------------------------------------------------------------------------!&gt;</a:t>
            </a:r>
            <a:endParaRPr lang="en-IN" sz="1400" dirty="0"/>
          </a:p>
          <a:p>
            <a:pPr algn="ctr"/>
            <a:r>
              <a:rPr lang="en-US" sz="1400" dirty="0"/>
              <a:t>&lt;!--------------------------------------------------------------------------------Sub headings-</a:t>
            </a:r>
            <a:r>
              <a:rPr lang="en-US" sz="1400" dirty="0" smtClean="0"/>
              <a:t>----------------------------------------------------------------------------------------!&gt;</a:t>
            </a:r>
            <a:endParaRPr lang="en-IN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0208576" y="3079807"/>
            <a:ext cx="1069838" cy="319803"/>
          </a:xfrm>
          <a:prstGeom prst="round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Join Now</a:t>
            </a:r>
            <a:endParaRPr lang="en-IN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43603" y="3202939"/>
            <a:ext cx="100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Heading</a:t>
            </a:r>
            <a:endParaRPr lang="en-IN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23107" y="3541493"/>
            <a:ext cx="10556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&lt;!--------------------------------------------------------------------------------Sub headings-----------------------------------------------------------------------------------------!&gt;</a:t>
            </a:r>
          </a:p>
          <a:p>
            <a:pPr algn="ctr"/>
            <a:r>
              <a:rPr lang="en-US" sz="1400" dirty="0"/>
              <a:t>&lt;!--------------------------------------------------------------------------------Sub headings-</a:t>
            </a:r>
            <a:r>
              <a:rPr lang="en-US" sz="1400" dirty="0" smtClean="0"/>
              <a:t>----------------------------------------------------------------------------------------!&gt;</a:t>
            </a:r>
            <a:endParaRPr lang="en-IN" sz="1400" dirty="0"/>
          </a:p>
          <a:p>
            <a:pPr algn="ctr"/>
            <a:r>
              <a:rPr lang="en-US" sz="1400" dirty="0"/>
              <a:t>&lt;!--------------------------------------------------------------------------------Sub headings-</a:t>
            </a:r>
            <a:r>
              <a:rPr lang="en-US" sz="1400" dirty="0" smtClean="0"/>
              <a:t>----------------------------------------------------------------------------------------!&gt;</a:t>
            </a:r>
            <a:endParaRPr lang="en-IN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0208576" y="4298908"/>
            <a:ext cx="1069838" cy="319803"/>
          </a:xfrm>
          <a:prstGeom prst="round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Join Now</a:t>
            </a:r>
            <a:endParaRPr lang="en-IN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9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  <p:sp>
        <p:nvSpPr>
          <p:cNvPr id="66" name="Rectangle 65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D5D5D5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2031210" y="1425561"/>
            <a:ext cx="8129581" cy="27651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24100" y="2026329"/>
            <a:ext cx="26289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</a:p>
          <a:p>
            <a:endParaRPr lang="en-US" sz="1000" dirty="0" smtClean="0"/>
          </a:p>
          <a:p>
            <a:r>
              <a:rPr lang="en-US" dirty="0" smtClean="0"/>
              <a:t>Contact Number:</a:t>
            </a:r>
          </a:p>
          <a:p>
            <a:endParaRPr lang="en-US" sz="1000" dirty="0" smtClean="0"/>
          </a:p>
          <a:p>
            <a:r>
              <a:rPr lang="en-US" dirty="0" smtClean="0"/>
              <a:t>Email:</a:t>
            </a:r>
          </a:p>
          <a:p>
            <a:endParaRPr lang="en-US" sz="1000" dirty="0" smtClean="0"/>
          </a:p>
          <a:p>
            <a:r>
              <a:rPr lang="en-US" dirty="0" smtClean="0"/>
              <a:t>Occupation: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425152" y="2026329"/>
            <a:ext cx="3756945" cy="329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ounded Rectangle 48"/>
          <p:cNvSpPr/>
          <p:nvPr/>
        </p:nvSpPr>
        <p:spPr>
          <a:xfrm>
            <a:off x="5425152" y="2455217"/>
            <a:ext cx="3756945" cy="329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5425152" y="2880403"/>
            <a:ext cx="3756945" cy="3291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ounded Rectangle 53"/>
          <p:cNvSpPr/>
          <p:nvPr/>
        </p:nvSpPr>
        <p:spPr>
          <a:xfrm>
            <a:off x="5425152" y="3302429"/>
            <a:ext cx="3756945" cy="329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ounded Rectangle 63"/>
          <p:cNvSpPr/>
          <p:nvPr/>
        </p:nvSpPr>
        <p:spPr>
          <a:xfrm>
            <a:off x="5591003" y="3769620"/>
            <a:ext cx="1063460" cy="292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785106" y="1496397"/>
            <a:ext cx="267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DA5BE"/>
                </a:solidFill>
              </a:rPr>
              <a:t>Enroll yourself for Webinar</a:t>
            </a:r>
            <a:endParaRPr lang="en-IN" dirty="0">
              <a:solidFill>
                <a:srgbClr val="1DA5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" y="67747"/>
            <a:ext cx="1457325" cy="69532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0" y="824248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0" y="5497135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372" y="827377"/>
            <a:ext cx="12189628" cy="444514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0" y="1272413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748" y="86314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QPs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2899" y="86966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CSR Funding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23916" y="865423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Report Issue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319950" y="833248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35716" y="869329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Tenders/ RFPs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329475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7729" y="1377597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Skill Gap Study</a:t>
            </a:r>
            <a:endParaRPr lang="en-I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677043" y="869665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Find a Training center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1" y="634028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About Us  |  Notices  |  Contact Us  |   Services   |  Vision </a:t>
            </a:r>
            <a:r>
              <a:rPr lang="en-US" sz="1600" dirty="0"/>
              <a:t>and Mission</a:t>
            </a:r>
            <a:endParaRPr lang="en-IN" sz="1600" dirty="0"/>
          </a:p>
        </p:txBody>
      </p:sp>
      <p:sp>
        <p:nvSpPr>
          <p:cNvPr id="56" name="Rectangle 55"/>
          <p:cNvSpPr/>
          <p:nvPr/>
        </p:nvSpPr>
        <p:spPr>
          <a:xfrm>
            <a:off x="-1" y="670275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</a:t>
            </a:r>
            <a:r>
              <a:rPr lang="en-US" sz="1000" dirty="0" smtClean="0"/>
              <a:t>nsdcindia.org – All rights Reserved.</a:t>
            </a:r>
            <a:endParaRPr lang="en-IN" sz="1000" dirty="0"/>
          </a:p>
        </p:txBody>
      </p:sp>
      <p:pic>
        <p:nvPicPr>
          <p:cNvPr id="57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555050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558997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5606527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564490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5577297"/>
            <a:ext cx="1147797" cy="69346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142261" y="863567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Webinars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154" y="1905000"/>
            <a:ext cx="11301159" cy="3289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368931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3603" y="3088738"/>
            <a:ext cx="1426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Study reports</a:t>
            </a:r>
            <a:endParaRPr lang="en-IN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3107" y="3427292"/>
            <a:ext cx="10556093" cy="144655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5"/>
            <a:endParaRPr lang="en-US" dirty="0" smtClean="0"/>
          </a:p>
          <a:p>
            <a:pPr lvl="4"/>
            <a:r>
              <a:rPr lang="en-US" sz="1400" dirty="0" smtClean="0"/>
              <a:t>2017</a:t>
            </a:r>
          </a:p>
          <a:p>
            <a:pPr lvl="4"/>
            <a:r>
              <a:rPr lang="en-US" sz="1400" dirty="0" smtClean="0"/>
              <a:t>2016</a:t>
            </a:r>
          </a:p>
          <a:p>
            <a:pPr lvl="4"/>
            <a:r>
              <a:rPr lang="en-US" sz="1400" dirty="0" smtClean="0"/>
              <a:t>2015</a:t>
            </a:r>
          </a:p>
          <a:p>
            <a:pPr lvl="4"/>
            <a:r>
              <a:rPr lang="en-US" sz="1400" dirty="0" smtClean="0"/>
              <a:t>2014</a:t>
            </a:r>
          </a:p>
          <a:p>
            <a:pPr lvl="4"/>
            <a:r>
              <a:rPr lang="en-US" sz="1400" dirty="0" smtClean="0"/>
              <a:t>2016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28157" y="823725"/>
            <a:ext cx="2039455" cy="448165"/>
          </a:xfrm>
          <a:prstGeom prst="rect">
            <a:avLst/>
          </a:prstGeom>
          <a:solidFill>
            <a:srgbClr val="008A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8564515" y="86966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Skill Gap Study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838769" y="834384"/>
            <a:ext cx="0" cy="4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45696" y="82584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22058" y="823726"/>
            <a:ext cx="0" cy="4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308" y="3745920"/>
            <a:ext cx="165624" cy="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245" y="3971548"/>
            <a:ext cx="165624" cy="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678" y="4170697"/>
            <a:ext cx="165624" cy="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678" y="4390335"/>
            <a:ext cx="165624" cy="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pdf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245" y="4640801"/>
            <a:ext cx="165624" cy="1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23107" y="3691945"/>
            <a:ext cx="105560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56854" y="3429738"/>
            <a:ext cx="0" cy="14441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9895" y="3397254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Year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637357" y="3377135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Download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17952" y="2090087"/>
            <a:ext cx="10556093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| Text Box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17952" y="2459419"/>
            <a:ext cx="134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Interested?</a:t>
            </a:r>
            <a:endParaRPr lang="en-IN" sz="1400" dirty="0"/>
          </a:p>
        </p:txBody>
      </p:sp>
      <p:sp>
        <p:nvSpPr>
          <p:cNvPr id="68" name="Rounded Rectangle 67"/>
          <p:cNvSpPr/>
          <p:nvPr/>
        </p:nvSpPr>
        <p:spPr>
          <a:xfrm>
            <a:off x="818918" y="2748555"/>
            <a:ext cx="1096869" cy="2414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Apply Now!</a:t>
            </a:r>
            <a:endParaRPr lang="en-IN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8371267" y="711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9345444" y="71147"/>
            <a:ext cx="24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Become Training Partner</a:t>
            </a:r>
            <a:endParaRPr lang="en-IN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692" y="88131"/>
            <a:ext cx="321369" cy="32136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98968" y="86366"/>
            <a:ext cx="321369" cy="32136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9233387" y="-1890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|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88990" y="3377135"/>
            <a:ext cx="113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Category</a:t>
            </a:r>
            <a:endParaRPr lang="en-IN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3761191" y="3427292"/>
            <a:ext cx="20246" cy="14465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7951" y="3936043"/>
            <a:ext cx="105560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17951" y="4159512"/>
            <a:ext cx="105560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17950" y="4377635"/>
            <a:ext cx="105560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17950" y="4599205"/>
            <a:ext cx="105560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37191" y="3427292"/>
            <a:ext cx="0" cy="14465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643" y="3385475"/>
            <a:ext cx="140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 No.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2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758</Words>
  <Application>Microsoft Office PowerPoint</Application>
  <PresentationFormat>Widescreen</PresentationFormat>
  <Paragraphs>284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KUMAR SINGH</dc:creator>
  <cp:lastModifiedBy>PRANJAL KUMAR SINGH</cp:lastModifiedBy>
  <cp:revision>111</cp:revision>
  <dcterms:created xsi:type="dcterms:W3CDTF">2018-03-16T20:20:26Z</dcterms:created>
  <dcterms:modified xsi:type="dcterms:W3CDTF">2018-03-19T16:03:49Z</dcterms:modified>
</cp:coreProperties>
</file>