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5" r:id="rId2"/>
    <p:sldId id="257" r:id="rId3"/>
    <p:sldId id="258" r:id="rId4"/>
    <p:sldId id="261" r:id="rId5"/>
    <p:sldId id="259" r:id="rId6"/>
    <p:sldId id="269" r:id="rId7"/>
    <p:sldId id="268" r:id="rId8"/>
    <p:sldId id="267" r:id="rId9"/>
    <p:sldId id="270" r:id="rId10"/>
    <p:sldId id="271" r:id="rId11"/>
    <p:sldId id="272" r:id="rId12"/>
    <p:sldId id="273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humna" initials="S" lastIdx="1" clrIdx="0">
    <p:extLst>
      <p:ext uri="{19B8F6BF-5375-455C-9EA6-DF929625EA0E}">
        <p15:presenceInfo xmlns="" xmlns:p15="http://schemas.microsoft.com/office/powerpoint/2012/main" userId="Sushum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320" y="-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2D073-D0D7-41E3-9DB6-03538BEB2967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128DC-9C0C-40B4-AA9C-92E8948F5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1924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7E6BF-1780-4089-AF0B-7157054BF48B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A7612-66ED-426B-B07F-C290CB36D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93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3767047" y="2084520"/>
            <a:ext cx="0" cy="66308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33" y="1803171"/>
            <a:ext cx="1642929" cy="1225779"/>
          </a:xfrm>
          <a:prstGeom prst="rect">
            <a:avLst/>
          </a:prstGeom>
        </p:spPr>
      </p:pic>
      <p:sp>
        <p:nvSpPr>
          <p:cNvPr id="11" name="Title 65"/>
          <p:cNvSpPr>
            <a:spLocks noGrp="1"/>
          </p:cNvSpPr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edit title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8637" y="68092"/>
            <a:ext cx="9046128" cy="622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89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7"/>
          </p:nvPr>
        </p:nvSpPr>
        <p:spPr>
          <a:xfrm>
            <a:off x="213358" y="941536"/>
            <a:ext cx="2819400" cy="3348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2477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724400" y="1207082"/>
              <a:ext cx="0" cy="2701952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381971" y="2545557"/>
              <a:ext cx="6500493" cy="1786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545164" y="2386470"/>
              <a:ext cx="357280" cy="33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5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596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360" y="666750"/>
            <a:ext cx="2656840" cy="3048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 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56210" y="1259077"/>
            <a:ext cx="0" cy="1572044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943600" y="1259077"/>
            <a:ext cx="0" cy="1572044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1319646" y="1200150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255886" y="1200150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7151486" y="1200150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57200" y="210200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362960" y="210200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268720" y="2102003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3056210" y="3181350"/>
            <a:ext cx="0" cy="1572044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5943600" y="3181350"/>
            <a:ext cx="0" cy="1572044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1319646" y="3150963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3" hasCustomPrompt="1"/>
          </p:nvPr>
        </p:nvSpPr>
        <p:spPr>
          <a:xfrm>
            <a:off x="4255886" y="3150963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7151486" y="3150963"/>
            <a:ext cx="484909" cy="4849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268720" y="4052816"/>
            <a:ext cx="2297325" cy="2844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6826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2743200" y="1989673"/>
            <a:ext cx="40640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7152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22"/>
          </p:nvPr>
        </p:nvSpPr>
        <p:spPr>
          <a:xfrm>
            <a:off x="86360" y="971550"/>
            <a:ext cx="6695440" cy="2514600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078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22"/>
          </p:nvPr>
        </p:nvSpPr>
        <p:spPr>
          <a:xfrm>
            <a:off x="835688" y="1352550"/>
            <a:ext cx="2819400" cy="334814"/>
          </a:xfrm>
          <a:prstGeom prst="rect">
            <a:avLst/>
          </a:prstGeom>
        </p:spPr>
        <p:txBody>
          <a:bodyPr anchor="t"/>
          <a:lstStyle>
            <a:lvl1pPr marL="171450" indent="-171450" algn="ctr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23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</p:spPr>
        <p:txBody>
          <a:bodyPr anchor="t"/>
          <a:lstStyle>
            <a:lvl1pPr marL="171450" indent="-171450" algn="ctr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9395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29755" y="2183932"/>
            <a:ext cx="2805885" cy="2311868"/>
            <a:chOff x="671688" y="1726406"/>
            <a:chExt cx="3047603" cy="2511028"/>
          </a:xfrm>
        </p:grpSpPr>
        <p:grpSp>
          <p:nvGrpSpPr>
            <p:cNvPr id="9" name="Group 8"/>
            <p:cNvGrpSpPr>
              <a:grpSpLocks/>
            </p:cNvGrpSpPr>
            <p:nvPr userDrawn="1"/>
          </p:nvGrpSpPr>
          <p:grpSpPr bwMode="auto">
            <a:xfrm>
              <a:off x="671688" y="1726406"/>
              <a:ext cx="3047603" cy="2511028"/>
              <a:chOff x="5978838" y="1358253"/>
              <a:chExt cx="6047832" cy="4984489"/>
            </a:xfrm>
          </p:grpSpPr>
          <p:pic>
            <p:nvPicPr>
              <p:cNvPr id="11" name="Picture 4" descr="http://gigapple.files.wordpress.com/2010/07/2010imac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4703" t="539" r="15758" b="9448"/>
              <a:stretch>
                <a:fillRect/>
              </a:stretch>
            </p:blipFill>
            <p:spPr bwMode="auto">
              <a:xfrm>
                <a:off x="5978838" y="1358253"/>
                <a:ext cx="6047832" cy="4984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8755784" y="5125572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9254" y="85725"/>
            <a:ext cx="8110346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Case Study Slide</a:t>
            </a:r>
          </a:p>
        </p:txBody>
      </p:sp>
      <p:grpSp>
        <p:nvGrpSpPr>
          <p:cNvPr id="15" name="Group 84"/>
          <p:cNvGrpSpPr>
            <a:grpSpLocks/>
          </p:cNvGrpSpPr>
          <p:nvPr userDrawn="1"/>
        </p:nvGrpSpPr>
        <p:grpSpPr bwMode="auto">
          <a:xfrm>
            <a:off x="239167" y="1970810"/>
            <a:ext cx="1078776" cy="1078495"/>
            <a:chOff x="508000" y="1302693"/>
            <a:chExt cx="2336800" cy="2336803"/>
          </a:xfrm>
        </p:grpSpPr>
        <p:sp>
          <p:nvSpPr>
            <p:cNvPr id="16" name="Oval 15"/>
            <p:cNvSpPr/>
            <p:nvPr/>
          </p:nvSpPr>
          <p:spPr>
            <a:xfrm>
              <a:off x="613218" y="1432380"/>
              <a:ext cx="2126364" cy="2097004"/>
            </a:xfrm>
            <a:prstGeom prst="ellipse">
              <a:avLst/>
            </a:prstGeom>
            <a:solidFill>
              <a:srgbClr val="000000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Donut 87"/>
            <p:cNvSpPr>
              <a:spLocks/>
            </p:cNvSpPr>
            <p:nvPr/>
          </p:nvSpPr>
          <p:spPr bwMode="auto">
            <a:xfrm>
              <a:off x="508000" y="1302693"/>
              <a:ext cx="2336800" cy="2336803"/>
            </a:xfrm>
            <a:custGeom>
              <a:avLst/>
              <a:gdLst>
                <a:gd name="T0" fmla="*/ 0 w 2336800"/>
                <a:gd name="T1" fmla="*/ 1168402 h 2336803"/>
                <a:gd name="T2" fmla="*/ 1168400 w 2336800"/>
                <a:gd name="T3" fmla="*/ 0 h 2336803"/>
                <a:gd name="T4" fmla="*/ 2336800 w 2336800"/>
                <a:gd name="T5" fmla="*/ 1168402 h 2336803"/>
                <a:gd name="T6" fmla="*/ 1168400 w 2336800"/>
                <a:gd name="T7" fmla="*/ 2336804 h 2336803"/>
                <a:gd name="T8" fmla="*/ 0 w 2336800"/>
                <a:gd name="T9" fmla="*/ 1168402 h 2336803"/>
                <a:gd name="T10" fmla="*/ 177690 w 2336800"/>
                <a:gd name="T11" fmla="*/ 1168402 h 2336803"/>
                <a:gd name="T12" fmla="*/ 1168400 w 2336800"/>
                <a:gd name="T13" fmla="*/ 2159113 h 2336803"/>
                <a:gd name="T14" fmla="*/ 2159110 w 2336800"/>
                <a:gd name="T15" fmla="*/ 1168402 h 2336803"/>
                <a:gd name="T16" fmla="*/ 1168400 w 2336800"/>
                <a:gd name="T17" fmla="*/ 177691 h 2336803"/>
                <a:gd name="T18" fmla="*/ 177690 w 2336800"/>
                <a:gd name="T19" fmla="*/ 1168402 h 23368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36800" h="2336803">
                  <a:moveTo>
                    <a:pt x="0" y="1168402"/>
                  </a:moveTo>
                  <a:cubicBezTo>
                    <a:pt x="0" y="523111"/>
                    <a:pt x="523110" y="0"/>
                    <a:pt x="1168400" y="0"/>
                  </a:cubicBezTo>
                  <a:cubicBezTo>
                    <a:pt x="1813690" y="0"/>
                    <a:pt x="2336800" y="523111"/>
                    <a:pt x="2336800" y="1168402"/>
                  </a:cubicBezTo>
                  <a:cubicBezTo>
                    <a:pt x="2336800" y="1813693"/>
                    <a:pt x="1813690" y="2336804"/>
                    <a:pt x="1168400" y="2336804"/>
                  </a:cubicBezTo>
                  <a:cubicBezTo>
                    <a:pt x="523110" y="2336804"/>
                    <a:pt x="0" y="1813693"/>
                    <a:pt x="0" y="1168402"/>
                  </a:cubicBezTo>
                  <a:close/>
                  <a:moveTo>
                    <a:pt x="177690" y="1168402"/>
                  </a:moveTo>
                  <a:cubicBezTo>
                    <a:pt x="177690" y="1715557"/>
                    <a:pt x="621246" y="2159113"/>
                    <a:pt x="1168400" y="2159113"/>
                  </a:cubicBezTo>
                  <a:cubicBezTo>
                    <a:pt x="1715554" y="2159113"/>
                    <a:pt x="2159110" y="1715557"/>
                    <a:pt x="2159110" y="1168402"/>
                  </a:cubicBezTo>
                  <a:cubicBezTo>
                    <a:pt x="2159110" y="621247"/>
                    <a:pt x="1715554" y="177691"/>
                    <a:pt x="1168400" y="177691"/>
                  </a:cubicBezTo>
                  <a:cubicBezTo>
                    <a:pt x="621246" y="177691"/>
                    <a:pt x="177690" y="621247"/>
                    <a:pt x="177690" y="11684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165100" dir="8100000" algn="tr" rotWithShape="0">
                <a:srgbClr val="000000">
                  <a:alpha val="14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53808" y="2383060"/>
            <a:ext cx="2548189" cy="1476646"/>
          </a:xfrm>
          <a:custGeom>
            <a:avLst/>
            <a:gdLst>
              <a:gd name="connsiteX0" fmla="*/ 0 w 2743200"/>
              <a:gd name="connsiteY0" fmla="*/ 0 h 1600200"/>
              <a:gd name="connsiteX1" fmla="*/ 2743200 w 2743200"/>
              <a:gd name="connsiteY1" fmla="*/ 0 h 1600200"/>
              <a:gd name="connsiteX2" fmla="*/ 2743200 w 2743200"/>
              <a:gd name="connsiteY2" fmla="*/ 1600200 h 1600200"/>
              <a:gd name="connsiteX3" fmla="*/ 0 w 2743200"/>
              <a:gd name="connsiteY3" fmla="*/ 1600200 h 1600200"/>
              <a:gd name="connsiteX4" fmla="*/ 0 w 2743200"/>
              <a:gd name="connsiteY4" fmla="*/ 0 h 1600200"/>
              <a:gd name="connsiteX0" fmla="*/ 0 w 2743200"/>
              <a:gd name="connsiteY0" fmla="*/ 0 h 1600200"/>
              <a:gd name="connsiteX1" fmla="*/ 695325 w 2743200"/>
              <a:gd name="connsiteY1" fmla="*/ 0 h 1600200"/>
              <a:gd name="connsiteX2" fmla="*/ 2743200 w 2743200"/>
              <a:gd name="connsiteY2" fmla="*/ 0 h 1600200"/>
              <a:gd name="connsiteX3" fmla="*/ 2743200 w 2743200"/>
              <a:gd name="connsiteY3" fmla="*/ 1600200 h 1600200"/>
              <a:gd name="connsiteX4" fmla="*/ 0 w 2743200"/>
              <a:gd name="connsiteY4" fmla="*/ 1600200 h 1600200"/>
              <a:gd name="connsiteX5" fmla="*/ 0 w 2743200"/>
              <a:gd name="connsiteY5" fmla="*/ 0 h 1600200"/>
              <a:gd name="connsiteX0" fmla="*/ 4762 w 2747962"/>
              <a:gd name="connsiteY0" fmla="*/ 0 h 1600200"/>
              <a:gd name="connsiteX1" fmla="*/ 700087 w 2747962"/>
              <a:gd name="connsiteY1" fmla="*/ 0 h 1600200"/>
              <a:gd name="connsiteX2" fmla="*/ 2747962 w 2747962"/>
              <a:gd name="connsiteY2" fmla="*/ 0 h 1600200"/>
              <a:gd name="connsiteX3" fmla="*/ 2747962 w 2747962"/>
              <a:gd name="connsiteY3" fmla="*/ 1600200 h 1600200"/>
              <a:gd name="connsiteX4" fmla="*/ 4762 w 2747962"/>
              <a:gd name="connsiteY4" fmla="*/ 1600200 h 1600200"/>
              <a:gd name="connsiteX5" fmla="*/ 0 w 2747962"/>
              <a:gd name="connsiteY5" fmla="*/ 681037 h 1600200"/>
              <a:gd name="connsiteX6" fmla="*/ 4762 w 2747962"/>
              <a:gd name="connsiteY6" fmla="*/ 0 h 1600200"/>
              <a:gd name="connsiteX0" fmla="*/ 538162 w 2747962"/>
              <a:gd name="connsiteY0" fmla="*/ 519113 h 1600200"/>
              <a:gd name="connsiteX1" fmla="*/ 700087 w 2747962"/>
              <a:gd name="connsiteY1" fmla="*/ 0 h 1600200"/>
              <a:gd name="connsiteX2" fmla="*/ 2747962 w 2747962"/>
              <a:gd name="connsiteY2" fmla="*/ 0 h 1600200"/>
              <a:gd name="connsiteX3" fmla="*/ 2747962 w 2747962"/>
              <a:gd name="connsiteY3" fmla="*/ 1600200 h 1600200"/>
              <a:gd name="connsiteX4" fmla="*/ 4762 w 2747962"/>
              <a:gd name="connsiteY4" fmla="*/ 1600200 h 1600200"/>
              <a:gd name="connsiteX5" fmla="*/ 0 w 2747962"/>
              <a:gd name="connsiteY5" fmla="*/ 681037 h 1600200"/>
              <a:gd name="connsiteX6" fmla="*/ 538162 w 2747962"/>
              <a:gd name="connsiteY6" fmla="*/ 519113 h 1600200"/>
              <a:gd name="connsiteX0" fmla="*/ 538162 w 2747962"/>
              <a:gd name="connsiteY0" fmla="*/ 519113 h 1600200"/>
              <a:gd name="connsiteX1" fmla="*/ 700087 w 2747962"/>
              <a:gd name="connsiteY1" fmla="*/ 0 h 1600200"/>
              <a:gd name="connsiteX2" fmla="*/ 2747962 w 2747962"/>
              <a:gd name="connsiteY2" fmla="*/ 0 h 1600200"/>
              <a:gd name="connsiteX3" fmla="*/ 2747962 w 2747962"/>
              <a:gd name="connsiteY3" fmla="*/ 1600200 h 1600200"/>
              <a:gd name="connsiteX4" fmla="*/ 4762 w 2747962"/>
              <a:gd name="connsiteY4" fmla="*/ 1600200 h 1600200"/>
              <a:gd name="connsiteX5" fmla="*/ 0 w 2747962"/>
              <a:gd name="connsiteY5" fmla="*/ 681037 h 1600200"/>
              <a:gd name="connsiteX6" fmla="*/ 538162 w 2747962"/>
              <a:gd name="connsiteY6" fmla="*/ 519113 h 1600200"/>
              <a:gd name="connsiteX0" fmla="*/ 539835 w 2749635"/>
              <a:gd name="connsiteY0" fmla="*/ 519113 h 1600200"/>
              <a:gd name="connsiteX1" fmla="*/ 701760 w 2749635"/>
              <a:gd name="connsiteY1" fmla="*/ 0 h 1600200"/>
              <a:gd name="connsiteX2" fmla="*/ 2749635 w 2749635"/>
              <a:gd name="connsiteY2" fmla="*/ 0 h 1600200"/>
              <a:gd name="connsiteX3" fmla="*/ 2749635 w 2749635"/>
              <a:gd name="connsiteY3" fmla="*/ 1600200 h 1600200"/>
              <a:gd name="connsiteX4" fmla="*/ 6435 w 2749635"/>
              <a:gd name="connsiteY4" fmla="*/ 1600200 h 1600200"/>
              <a:gd name="connsiteX5" fmla="*/ 1673 w 2749635"/>
              <a:gd name="connsiteY5" fmla="*/ 681037 h 1600200"/>
              <a:gd name="connsiteX6" fmla="*/ 539835 w 2749635"/>
              <a:gd name="connsiteY6" fmla="*/ 519113 h 1600200"/>
              <a:gd name="connsiteX0" fmla="*/ 541020 w 2750820"/>
              <a:gd name="connsiteY0" fmla="*/ 519113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519113 h 1600200"/>
              <a:gd name="connsiteX0" fmla="*/ 541020 w 2750820"/>
              <a:gd name="connsiteY0" fmla="*/ 519113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519113 h 1600200"/>
              <a:gd name="connsiteX0" fmla="*/ 541020 w 2750820"/>
              <a:gd name="connsiteY0" fmla="*/ 519113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519113 h 1600200"/>
              <a:gd name="connsiteX0" fmla="*/ 541020 w 2750820"/>
              <a:gd name="connsiteY0" fmla="*/ 490538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490538 h 1600200"/>
              <a:gd name="connsiteX0" fmla="*/ 541020 w 2750820"/>
              <a:gd name="connsiteY0" fmla="*/ 490538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490538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448 w 2750673"/>
              <a:gd name="connsiteY0" fmla="*/ 514351 h 1600200"/>
              <a:gd name="connsiteX1" fmla="*/ 702798 w 2750673"/>
              <a:gd name="connsiteY1" fmla="*/ 0 h 1600200"/>
              <a:gd name="connsiteX2" fmla="*/ 2750673 w 2750673"/>
              <a:gd name="connsiteY2" fmla="*/ 0 h 1600200"/>
              <a:gd name="connsiteX3" fmla="*/ 2750673 w 2750673"/>
              <a:gd name="connsiteY3" fmla="*/ 1600200 h 1600200"/>
              <a:gd name="connsiteX4" fmla="*/ 7473 w 2750673"/>
              <a:gd name="connsiteY4" fmla="*/ 1600200 h 1600200"/>
              <a:gd name="connsiteX5" fmla="*/ 2711 w 2750673"/>
              <a:gd name="connsiteY5" fmla="*/ 681037 h 1600200"/>
              <a:gd name="connsiteX6" fmla="*/ 569448 w 2750673"/>
              <a:gd name="connsiteY6" fmla="*/ 514351 h 1600200"/>
              <a:gd name="connsiteX0" fmla="*/ 584926 w 2766151"/>
              <a:gd name="connsiteY0" fmla="*/ 514351 h 1600200"/>
              <a:gd name="connsiteX1" fmla="*/ 718276 w 2766151"/>
              <a:gd name="connsiteY1" fmla="*/ 0 h 1600200"/>
              <a:gd name="connsiteX2" fmla="*/ 2766151 w 2766151"/>
              <a:gd name="connsiteY2" fmla="*/ 0 h 1600200"/>
              <a:gd name="connsiteX3" fmla="*/ 2766151 w 2766151"/>
              <a:gd name="connsiteY3" fmla="*/ 1600200 h 1600200"/>
              <a:gd name="connsiteX4" fmla="*/ 22951 w 2766151"/>
              <a:gd name="connsiteY4" fmla="*/ 1600200 h 1600200"/>
              <a:gd name="connsiteX5" fmla="*/ 2602 w 2766151"/>
              <a:gd name="connsiteY5" fmla="*/ 707009 h 1600200"/>
              <a:gd name="connsiteX6" fmla="*/ 584926 w 2766151"/>
              <a:gd name="connsiteY6" fmla="*/ 514351 h 1600200"/>
              <a:gd name="connsiteX0" fmla="*/ 588144 w 2769369"/>
              <a:gd name="connsiteY0" fmla="*/ 514351 h 1605395"/>
              <a:gd name="connsiteX1" fmla="*/ 721494 w 2769369"/>
              <a:gd name="connsiteY1" fmla="*/ 0 h 1605395"/>
              <a:gd name="connsiteX2" fmla="*/ 2769369 w 2769369"/>
              <a:gd name="connsiteY2" fmla="*/ 0 h 1605395"/>
              <a:gd name="connsiteX3" fmla="*/ 2769369 w 2769369"/>
              <a:gd name="connsiteY3" fmla="*/ 1600200 h 1605395"/>
              <a:gd name="connsiteX4" fmla="*/ 192 w 2769369"/>
              <a:gd name="connsiteY4" fmla="*/ 1605395 h 1605395"/>
              <a:gd name="connsiteX5" fmla="*/ 5820 w 2769369"/>
              <a:gd name="connsiteY5" fmla="*/ 707009 h 1605395"/>
              <a:gd name="connsiteX6" fmla="*/ 588144 w 2769369"/>
              <a:gd name="connsiteY6" fmla="*/ 514351 h 1605395"/>
              <a:gd name="connsiteX0" fmla="*/ 588077 w 2769302"/>
              <a:gd name="connsiteY0" fmla="*/ 514351 h 1605395"/>
              <a:gd name="connsiteX1" fmla="*/ 721427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88077 w 2769302"/>
              <a:gd name="connsiteY6" fmla="*/ 514351 h 1605395"/>
              <a:gd name="connsiteX0" fmla="*/ 588077 w 2769302"/>
              <a:gd name="connsiteY0" fmla="*/ 514351 h 1605395"/>
              <a:gd name="connsiteX1" fmla="*/ 693719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88077 w 2769302"/>
              <a:gd name="connsiteY6" fmla="*/ 514351 h 1605395"/>
              <a:gd name="connsiteX0" fmla="*/ 574223 w 2769302"/>
              <a:gd name="connsiteY0" fmla="*/ 521277 h 1605395"/>
              <a:gd name="connsiteX1" fmla="*/ 693719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74223 w 2769302"/>
              <a:gd name="connsiteY6" fmla="*/ 521277 h 1605395"/>
              <a:gd name="connsiteX0" fmla="*/ 574223 w 2769302"/>
              <a:gd name="connsiteY0" fmla="*/ 521277 h 1605395"/>
              <a:gd name="connsiteX1" fmla="*/ 693719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74223 w 2769302"/>
              <a:gd name="connsiteY6" fmla="*/ 521277 h 1605395"/>
              <a:gd name="connsiteX0" fmla="*/ 581487 w 2776566"/>
              <a:gd name="connsiteY0" fmla="*/ 521277 h 1605395"/>
              <a:gd name="connsiteX1" fmla="*/ 700983 w 2776566"/>
              <a:gd name="connsiteY1" fmla="*/ 0 h 1605395"/>
              <a:gd name="connsiteX2" fmla="*/ 2776566 w 2776566"/>
              <a:gd name="connsiteY2" fmla="*/ 0 h 1605395"/>
              <a:gd name="connsiteX3" fmla="*/ 2776566 w 2776566"/>
              <a:gd name="connsiteY3" fmla="*/ 1600200 h 1605395"/>
              <a:gd name="connsiteX4" fmla="*/ 7389 w 2776566"/>
              <a:gd name="connsiteY4" fmla="*/ 1605395 h 1605395"/>
              <a:gd name="connsiteX5" fmla="*/ 2626 w 2776566"/>
              <a:gd name="connsiteY5" fmla="*/ 712204 h 1605395"/>
              <a:gd name="connsiteX6" fmla="*/ 581487 w 2776566"/>
              <a:gd name="connsiteY6" fmla="*/ 521277 h 1605395"/>
              <a:gd name="connsiteX0" fmla="*/ 581487 w 2776566"/>
              <a:gd name="connsiteY0" fmla="*/ 526471 h 1610589"/>
              <a:gd name="connsiteX1" fmla="*/ 711374 w 2776566"/>
              <a:gd name="connsiteY1" fmla="*/ 0 h 1610589"/>
              <a:gd name="connsiteX2" fmla="*/ 2776566 w 2776566"/>
              <a:gd name="connsiteY2" fmla="*/ 5194 h 1610589"/>
              <a:gd name="connsiteX3" fmla="*/ 2776566 w 2776566"/>
              <a:gd name="connsiteY3" fmla="*/ 1605394 h 1610589"/>
              <a:gd name="connsiteX4" fmla="*/ 7389 w 2776566"/>
              <a:gd name="connsiteY4" fmla="*/ 1610589 h 1610589"/>
              <a:gd name="connsiteX5" fmla="*/ 2626 w 2776566"/>
              <a:gd name="connsiteY5" fmla="*/ 717398 h 1610589"/>
              <a:gd name="connsiteX6" fmla="*/ 581487 w 2776566"/>
              <a:gd name="connsiteY6" fmla="*/ 526471 h 1610589"/>
              <a:gd name="connsiteX0" fmla="*/ 581487 w 2776566"/>
              <a:gd name="connsiteY0" fmla="*/ 526471 h 1610589"/>
              <a:gd name="connsiteX1" fmla="*/ 711374 w 2776566"/>
              <a:gd name="connsiteY1" fmla="*/ 0 h 1610589"/>
              <a:gd name="connsiteX2" fmla="*/ 2776566 w 2776566"/>
              <a:gd name="connsiteY2" fmla="*/ 5194 h 1610589"/>
              <a:gd name="connsiteX3" fmla="*/ 2776566 w 2776566"/>
              <a:gd name="connsiteY3" fmla="*/ 1605394 h 1610589"/>
              <a:gd name="connsiteX4" fmla="*/ 7389 w 2776566"/>
              <a:gd name="connsiteY4" fmla="*/ 1610589 h 1610589"/>
              <a:gd name="connsiteX5" fmla="*/ 2626 w 2776566"/>
              <a:gd name="connsiteY5" fmla="*/ 717398 h 1610589"/>
              <a:gd name="connsiteX6" fmla="*/ 581487 w 2776566"/>
              <a:gd name="connsiteY6" fmla="*/ 526471 h 1610589"/>
              <a:gd name="connsiteX0" fmla="*/ 581404 w 2776483"/>
              <a:gd name="connsiteY0" fmla="*/ 526471 h 1610589"/>
              <a:gd name="connsiteX1" fmla="*/ 711291 w 2776483"/>
              <a:gd name="connsiteY1" fmla="*/ 0 h 1610589"/>
              <a:gd name="connsiteX2" fmla="*/ 2776483 w 2776483"/>
              <a:gd name="connsiteY2" fmla="*/ 5194 h 1610589"/>
              <a:gd name="connsiteX3" fmla="*/ 2776483 w 2776483"/>
              <a:gd name="connsiteY3" fmla="*/ 1605394 h 1610589"/>
              <a:gd name="connsiteX4" fmla="*/ 7306 w 2776483"/>
              <a:gd name="connsiteY4" fmla="*/ 1610589 h 1610589"/>
              <a:gd name="connsiteX5" fmla="*/ 2543 w 2776483"/>
              <a:gd name="connsiteY5" fmla="*/ 717398 h 1610589"/>
              <a:gd name="connsiteX6" fmla="*/ 581404 w 2776483"/>
              <a:gd name="connsiteY6" fmla="*/ 526471 h 1610589"/>
              <a:gd name="connsiteX0" fmla="*/ 584681 w 2779760"/>
              <a:gd name="connsiteY0" fmla="*/ 526471 h 1610589"/>
              <a:gd name="connsiteX1" fmla="*/ 714568 w 2779760"/>
              <a:gd name="connsiteY1" fmla="*/ 0 h 1610589"/>
              <a:gd name="connsiteX2" fmla="*/ 2779760 w 2779760"/>
              <a:gd name="connsiteY2" fmla="*/ 5194 h 1610589"/>
              <a:gd name="connsiteX3" fmla="*/ 2779760 w 2779760"/>
              <a:gd name="connsiteY3" fmla="*/ 1605394 h 1610589"/>
              <a:gd name="connsiteX4" fmla="*/ 192 w 2779760"/>
              <a:gd name="connsiteY4" fmla="*/ 1610589 h 1610589"/>
              <a:gd name="connsiteX5" fmla="*/ 5820 w 2779760"/>
              <a:gd name="connsiteY5" fmla="*/ 717398 h 1610589"/>
              <a:gd name="connsiteX6" fmla="*/ 584681 w 2779760"/>
              <a:gd name="connsiteY6" fmla="*/ 526471 h 16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9760" h="1610589">
                <a:moveTo>
                  <a:pt x="584681" y="526471"/>
                </a:moveTo>
                <a:cubicBezTo>
                  <a:pt x="780666" y="261223"/>
                  <a:pt x="712980" y="106362"/>
                  <a:pt x="714568" y="0"/>
                </a:cubicBezTo>
                <a:lnTo>
                  <a:pt x="2779760" y="5194"/>
                </a:lnTo>
                <a:lnTo>
                  <a:pt x="2779760" y="1605394"/>
                </a:lnTo>
                <a:lnTo>
                  <a:pt x="192" y="1610589"/>
                </a:lnTo>
                <a:cubicBezTo>
                  <a:pt x="-1395" y="1304201"/>
                  <a:pt x="7407" y="1023786"/>
                  <a:pt x="5820" y="717398"/>
                </a:cubicBezTo>
                <a:cubicBezTo>
                  <a:pt x="-30693" y="699936"/>
                  <a:pt x="334145" y="811498"/>
                  <a:pt x="584681" y="526471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here to </a:t>
            </a:r>
            <a:br>
              <a:rPr lang="en-US" dirty="0" smtClean="0"/>
            </a:br>
            <a:r>
              <a:rPr lang="en-US" dirty="0" smtClean="0"/>
              <a:t>insert Web page </a:t>
            </a:r>
            <a:br>
              <a:rPr lang="en-US" dirty="0" smtClean="0"/>
            </a:br>
            <a:r>
              <a:rPr lang="en-US" dirty="0" smtClean="0"/>
              <a:t>screenshot  </a:t>
            </a:r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315800" y="2051929"/>
            <a:ext cx="920233" cy="9179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Here to insert Logo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712874" y="762924"/>
            <a:ext cx="1171880" cy="30480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Goal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712874" y="1875591"/>
            <a:ext cx="1171880" cy="30480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Highlights 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719291" y="4031757"/>
            <a:ext cx="1229045" cy="46404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Technology Stack</a:t>
            </a:r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4885954" y="893585"/>
            <a:ext cx="209550" cy="5716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5400000">
            <a:off x="4949536" y="4249484"/>
            <a:ext cx="209550" cy="5716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4886550" y="2008037"/>
            <a:ext cx="208359" cy="5716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9254" y="741787"/>
            <a:ext cx="3216386" cy="4756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18018" y="741787"/>
            <a:ext cx="3810000" cy="894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18018" y="1863978"/>
            <a:ext cx="3810000" cy="199572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181600" y="4010620"/>
            <a:ext cx="3810000" cy="4756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9810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82253" y="1179082"/>
            <a:ext cx="5362575" cy="3200757"/>
            <a:chOff x="882253" y="1179082"/>
            <a:chExt cx="5362575" cy="3200757"/>
          </a:xfrm>
        </p:grpSpPr>
        <p:grpSp>
          <p:nvGrpSpPr>
            <p:cNvPr id="10" name="Group 9"/>
            <p:cNvGrpSpPr/>
            <p:nvPr/>
          </p:nvGrpSpPr>
          <p:grpSpPr bwMode="auto">
            <a:xfrm>
              <a:off x="882253" y="1179082"/>
              <a:ext cx="5362575" cy="3200757"/>
              <a:chOff x="-12406313" y="784225"/>
              <a:chExt cx="10563225" cy="6303963"/>
            </a:xfrm>
            <a:pattFill prst="pct80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</p:grpSpPr>
          <p:sp>
            <p:nvSpPr>
              <p:cNvPr id="59" name="Freeform 5"/>
              <p:cNvSpPr>
                <a:spLocks/>
              </p:cNvSpPr>
              <p:nvPr/>
            </p:nvSpPr>
            <p:spPr bwMode="auto">
              <a:xfrm>
                <a:off x="-6191251" y="5287963"/>
                <a:ext cx="214313" cy="496888"/>
              </a:xfrm>
              <a:custGeom>
                <a:avLst/>
                <a:gdLst>
                  <a:gd name="T0" fmla="*/ 46 w 57"/>
                  <a:gd name="T1" fmla="*/ 0 h 132"/>
                  <a:gd name="T2" fmla="*/ 44 w 57"/>
                  <a:gd name="T3" fmla="*/ 10 h 132"/>
                  <a:gd name="T4" fmla="*/ 25 w 57"/>
                  <a:gd name="T5" fmla="*/ 32 h 132"/>
                  <a:gd name="T6" fmla="*/ 7 w 57"/>
                  <a:gd name="T7" fmla="*/ 53 h 132"/>
                  <a:gd name="T8" fmla="*/ 11 w 57"/>
                  <a:gd name="T9" fmla="*/ 70 h 132"/>
                  <a:gd name="T10" fmla="*/ 6 w 57"/>
                  <a:gd name="T11" fmla="*/ 85 h 132"/>
                  <a:gd name="T12" fmla="*/ 0 w 57"/>
                  <a:gd name="T13" fmla="*/ 92 h 132"/>
                  <a:gd name="T14" fmla="*/ 3 w 57"/>
                  <a:gd name="T15" fmla="*/ 105 h 132"/>
                  <a:gd name="T16" fmla="*/ 3 w 57"/>
                  <a:gd name="T17" fmla="*/ 113 h 132"/>
                  <a:gd name="T18" fmla="*/ 16 w 57"/>
                  <a:gd name="T19" fmla="*/ 132 h 132"/>
                  <a:gd name="T20" fmla="*/ 40 w 57"/>
                  <a:gd name="T21" fmla="*/ 95 h 132"/>
                  <a:gd name="T22" fmla="*/ 53 w 57"/>
                  <a:gd name="T23" fmla="*/ 35 h 132"/>
                  <a:gd name="T24" fmla="*/ 57 w 57"/>
                  <a:gd name="T25" fmla="*/ 37 h 132"/>
                  <a:gd name="T26" fmla="*/ 57 w 57"/>
                  <a:gd name="T27" fmla="*/ 32 h 132"/>
                  <a:gd name="T28" fmla="*/ 46 w 57"/>
                  <a:gd name="T2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132">
                    <a:moveTo>
                      <a:pt x="46" y="0"/>
                    </a:moveTo>
                    <a:cubicBezTo>
                      <a:pt x="45" y="3"/>
                      <a:pt x="46" y="8"/>
                      <a:pt x="44" y="10"/>
                    </a:cubicBezTo>
                    <a:cubicBezTo>
                      <a:pt x="40" y="15"/>
                      <a:pt x="31" y="28"/>
                      <a:pt x="25" y="32"/>
                    </a:cubicBezTo>
                    <a:cubicBezTo>
                      <a:pt x="17" y="38"/>
                      <a:pt x="7" y="37"/>
                      <a:pt x="7" y="53"/>
                    </a:cubicBezTo>
                    <a:cubicBezTo>
                      <a:pt x="7" y="58"/>
                      <a:pt x="11" y="67"/>
                      <a:pt x="11" y="70"/>
                    </a:cubicBezTo>
                    <a:cubicBezTo>
                      <a:pt x="11" y="71"/>
                      <a:pt x="6" y="85"/>
                      <a:pt x="6" y="85"/>
                    </a:cubicBezTo>
                    <a:cubicBezTo>
                      <a:pt x="5" y="85"/>
                      <a:pt x="0" y="91"/>
                      <a:pt x="0" y="92"/>
                    </a:cubicBezTo>
                    <a:cubicBezTo>
                      <a:pt x="0" y="97"/>
                      <a:pt x="0" y="102"/>
                      <a:pt x="3" y="105"/>
                    </a:cubicBezTo>
                    <a:cubicBezTo>
                      <a:pt x="4" y="107"/>
                      <a:pt x="3" y="109"/>
                      <a:pt x="3" y="113"/>
                    </a:cubicBezTo>
                    <a:cubicBezTo>
                      <a:pt x="3" y="122"/>
                      <a:pt x="9" y="132"/>
                      <a:pt x="16" y="132"/>
                    </a:cubicBezTo>
                    <a:cubicBezTo>
                      <a:pt x="33" y="132"/>
                      <a:pt x="35" y="109"/>
                      <a:pt x="40" y="95"/>
                    </a:cubicBezTo>
                    <a:cubicBezTo>
                      <a:pt x="46" y="76"/>
                      <a:pt x="53" y="59"/>
                      <a:pt x="53" y="35"/>
                    </a:cubicBezTo>
                    <a:cubicBezTo>
                      <a:pt x="53" y="35"/>
                      <a:pt x="56" y="36"/>
                      <a:pt x="57" y="37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5" y="23"/>
                      <a:pt x="55" y="1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>
                <a:off x="-5110163" y="4498975"/>
                <a:ext cx="60325" cy="136525"/>
              </a:xfrm>
              <a:custGeom>
                <a:avLst/>
                <a:gdLst>
                  <a:gd name="T0" fmla="*/ 4 w 16"/>
                  <a:gd name="T1" fmla="*/ 0 h 36"/>
                  <a:gd name="T2" fmla="*/ 0 w 16"/>
                  <a:gd name="T3" fmla="*/ 27 h 36"/>
                  <a:gd name="T4" fmla="*/ 7 w 16"/>
                  <a:gd name="T5" fmla="*/ 36 h 36"/>
                  <a:gd name="T6" fmla="*/ 16 w 16"/>
                  <a:gd name="T7" fmla="*/ 22 h 36"/>
                  <a:gd name="T8" fmla="*/ 4 w 16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6">
                    <a:moveTo>
                      <a:pt x="4" y="0"/>
                    </a:moveTo>
                    <a:cubicBezTo>
                      <a:pt x="4" y="10"/>
                      <a:pt x="0" y="17"/>
                      <a:pt x="0" y="27"/>
                    </a:cubicBezTo>
                    <a:cubicBezTo>
                      <a:pt x="0" y="31"/>
                      <a:pt x="3" y="36"/>
                      <a:pt x="7" y="36"/>
                    </a:cubicBezTo>
                    <a:cubicBezTo>
                      <a:pt x="12" y="36"/>
                      <a:pt x="16" y="28"/>
                      <a:pt x="16" y="22"/>
                    </a:cubicBezTo>
                    <a:cubicBezTo>
                      <a:pt x="16" y="12"/>
                      <a:pt x="8" y="8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-4648201" y="4641850"/>
                <a:ext cx="315913" cy="409575"/>
              </a:xfrm>
              <a:custGeom>
                <a:avLst/>
                <a:gdLst>
                  <a:gd name="T0" fmla="*/ 2 w 84"/>
                  <a:gd name="T1" fmla="*/ 0 h 109"/>
                  <a:gd name="T2" fmla="*/ 0 w 84"/>
                  <a:gd name="T3" fmla="*/ 0 h 109"/>
                  <a:gd name="T4" fmla="*/ 0 w 84"/>
                  <a:gd name="T5" fmla="*/ 3 h 109"/>
                  <a:gd name="T6" fmla="*/ 8 w 84"/>
                  <a:gd name="T7" fmla="*/ 16 h 109"/>
                  <a:gd name="T8" fmla="*/ 14 w 84"/>
                  <a:gd name="T9" fmla="*/ 19 h 109"/>
                  <a:gd name="T10" fmla="*/ 18 w 84"/>
                  <a:gd name="T11" fmla="*/ 29 h 109"/>
                  <a:gd name="T12" fmla="*/ 28 w 84"/>
                  <a:gd name="T13" fmla="*/ 40 h 109"/>
                  <a:gd name="T14" fmla="*/ 32 w 84"/>
                  <a:gd name="T15" fmla="*/ 52 h 109"/>
                  <a:gd name="T16" fmla="*/ 37 w 84"/>
                  <a:gd name="T17" fmla="*/ 53 h 109"/>
                  <a:gd name="T18" fmla="*/ 37 w 84"/>
                  <a:gd name="T19" fmla="*/ 56 h 109"/>
                  <a:gd name="T20" fmla="*/ 42 w 84"/>
                  <a:gd name="T21" fmla="*/ 65 h 109"/>
                  <a:gd name="T22" fmla="*/ 53 w 84"/>
                  <a:gd name="T23" fmla="*/ 85 h 109"/>
                  <a:gd name="T24" fmla="*/ 68 w 84"/>
                  <a:gd name="T25" fmla="*/ 100 h 109"/>
                  <a:gd name="T26" fmla="*/ 75 w 84"/>
                  <a:gd name="T27" fmla="*/ 109 h 109"/>
                  <a:gd name="T28" fmla="*/ 82 w 84"/>
                  <a:gd name="T29" fmla="*/ 104 h 109"/>
                  <a:gd name="T30" fmla="*/ 84 w 84"/>
                  <a:gd name="T31" fmla="*/ 95 h 109"/>
                  <a:gd name="T32" fmla="*/ 84 w 84"/>
                  <a:gd name="T33" fmla="*/ 81 h 109"/>
                  <a:gd name="T34" fmla="*/ 78 w 84"/>
                  <a:gd name="T35" fmla="*/ 74 h 109"/>
                  <a:gd name="T36" fmla="*/ 72 w 84"/>
                  <a:gd name="T37" fmla="*/ 62 h 109"/>
                  <a:gd name="T38" fmla="*/ 66 w 84"/>
                  <a:gd name="T39" fmla="*/ 56 h 109"/>
                  <a:gd name="T40" fmla="*/ 68 w 84"/>
                  <a:gd name="T41" fmla="*/ 53 h 109"/>
                  <a:gd name="T42" fmla="*/ 65 w 84"/>
                  <a:gd name="T43" fmla="*/ 50 h 109"/>
                  <a:gd name="T44" fmla="*/ 63 w 84"/>
                  <a:gd name="T45" fmla="*/ 50 h 109"/>
                  <a:gd name="T46" fmla="*/ 63 w 84"/>
                  <a:gd name="T47" fmla="*/ 48 h 109"/>
                  <a:gd name="T48" fmla="*/ 55 w 84"/>
                  <a:gd name="T49" fmla="*/ 40 h 109"/>
                  <a:gd name="T50" fmla="*/ 39 w 84"/>
                  <a:gd name="T51" fmla="*/ 27 h 109"/>
                  <a:gd name="T52" fmla="*/ 30 w 84"/>
                  <a:gd name="T53" fmla="*/ 18 h 109"/>
                  <a:gd name="T54" fmla="*/ 27 w 84"/>
                  <a:gd name="T55" fmla="*/ 16 h 109"/>
                  <a:gd name="T56" fmla="*/ 16 w 84"/>
                  <a:gd name="T57" fmla="*/ 3 h 109"/>
                  <a:gd name="T58" fmla="*/ 7 w 84"/>
                  <a:gd name="T59" fmla="*/ 3 h 109"/>
                  <a:gd name="T60" fmla="*/ 2 w 84"/>
                  <a:gd name="T6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4" h="109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6"/>
                      <a:pt x="5" y="16"/>
                      <a:pt x="8" y="16"/>
                    </a:cubicBezTo>
                    <a:cubicBezTo>
                      <a:pt x="10" y="17"/>
                      <a:pt x="13" y="16"/>
                      <a:pt x="14" y="19"/>
                    </a:cubicBezTo>
                    <a:cubicBezTo>
                      <a:pt x="16" y="23"/>
                      <a:pt x="16" y="25"/>
                      <a:pt x="18" y="29"/>
                    </a:cubicBezTo>
                    <a:cubicBezTo>
                      <a:pt x="20" y="34"/>
                      <a:pt x="26" y="33"/>
                      <a:pt x="28" y="40"/>
                    </a:cubicBezTo>
                    <a:cubicBezTo>
                      <a:pt x="29" y="43"/>
                      <a:pt x="31" y="51"/>
                      <a:pt x="32" y="52"/>
                    </a:cubicBezTo>
                    <a:cubicBezTo>
                      <a:pt x="33" y="52"/>
                      <a:pt x="36" y="53"/>
                      <a:pt x="37" y="53"/>
                    </a:cubicBezTo>
                    <a:cubicBezTo>
                      <a:pt x="37" y="54"/>
                      <a:pt x="37" y="56"/>
                      <a:pt x="37" y="56"/>
                    </a:cubicBezTo>
                    <a:cubicBezTo>
                      <a:pt x="38" y="56"/>
                      <a:pt x="42" y="63"/>
                      <a:pt x="42" y="65"/>
                    </a:cubicBezTo>
                    <a:cubicBezTo>
                      <a:pt x="45" y="72"/>
                      <a:pt x="47" y="78"/>
                      <a:pt x="53" y="85"/>
                    </a:cubicBezTo>
                    <a:cubicBezTo>
                      <a:pt x="58" y="91"/>
                      <a:pt x="63" y="94"/>
                      <a:pt x="68" y="100"/>
                    </a:cubicBezTo>
                    <a:cubicBezTo>
                      <a:pt x="68" y="100"/>
                      <a:pt x="73" y="109"/>
                      <a:pt x="75" y="109"/>
                    </a:cubicBezTo>
                    <a:cubicBezTo>
                      <a:pt x="77" y="109"/>
                      <a:pt x="82" y="108"/>
                      <a:pt x="82" y="104"/>
                    </a:cubicBezTo>
                    <a:cubicBezTo>
                      <a:pt x="82" y="101"/>
                      <a:pt x="81" y="96"/>
                      <a:pt x="84" y="9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77"/>
                      <a:pt x="80" y="76"/>
                      <a:pt x="78" y="74"/>
                    </a:cubicBezTo>
                    <a:cubicBezTo>
                      <a:pt x="75" y="71"/>
                      <a:pt x="72" y="69"/>
                      <a:pt x="72" y="62"/>
                    </a:cubicBezTo>
                    <a:cubicBezTo>
                      <a:pt x="69" y="62"/>
                      <a:pt x="66" y="61"/>
                      <a:pt x="66" y="56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7" y="52"/>
                      <a:pt x="66" y="50"/>
                      <a:pt x="65" y="50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3"/>
                      <a:pt x="59" y="42"/>
                      <a:pt x="55" y="40"/>
                    </a:cubicBezTo>
                    <a:cubicBezTo>
                      <a:pt x="47" y="37"/>
                      <a:pt x="44" y="33"/>
                      <a:pt x="39" y="27"/>
                    </a:cubicBezTo>
                    <a:cubicBezTo>
                      <a:pt x="36" y="23"/>
                      <a:pt x="34" y="19"/>
                      <a:pt x="30" y="18"/>
                    </a:cubicBezTo>
                    <a:cubicBezTo>
                      <a:pt x="29" y="17"/>
                      <a:pt x="27" y="18"/>
                      <a:pt x="27" y="16"/>
                    </a:cubicBezTo>
                    <a:cubicBezTo>
                      <a:pt x="24" y="11"/>
                      <a:pt x="22" y="6"/>
                      <a:pt x="1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2"/>
                      <a:pt x="5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8"/>
              <p:cNvSpPr>
                <a:spLocks/>
              </p:cNvSpPr>
              <p:nvPr/>
            </p:nvSpPr>
            <p:spPr bwMode="auto">
              <a:xfrm>
                <a:off x="-4241801" y="4592638"/>
                <a:ext cx="300038" cy="398463"/>
              </a:xfrm>
              <a:custGeom>
                <a:avLst/>
                <a:gdLst>
                  <a:gd name="T0" fmla="*/ 64 w 80"/>
                  <a:gd name="T1" fmla="*/ 0 h 106"/>
                  <a:gd name="T2" fmla="*/ 51 w 80"/>
                  <a:gd name="T3" fmla="*/ 18 h 106"/>
                  <a:gd name="T4" fmla="*/ 41 w 80"/>
                  <a:gd name="T5" fmla="*/ 22 h 106"/>
                  <a:gd name="T6" fmla="*/ 40 w 80"/>
                  <a:gd name="T7" fmla="*/ 24 h 106"/>
                  <a:gd name="T8" fmla="*/ 37 w 80"/>
                  <a:gd name="T9" fmla="*/ 27 h 106"/>
                  <a:gd name="T10" fmla="*/ 35 w 80"/>
                  <a:gd name="T11" fmla="*/ 31 h 106"/>
                  <a:gd name="T12" fmla="*/ 29 w 80"/>
                  <a:gd name="T13" fmla="*/ 38 h 106"/>
                  <a:gd name="T14" fmla="*/ 21 w 80"/>
                  <a:gd name="T15" fmla="*/ 41 h 106"/>
                  <a:gd name="T16" fmla="*/ 10 w 80"/>
                  <a:gd name="T17" fmla="*/ 55 h 106"/>
                  <a:gd name="T18" fmla="*/ 4 w 80"/>
                  <a:gd name="T19" fmla="*/ 55 h 106"/>
                  <a:gd name="T20" fmla="*/ 0 w 80"/>
                  <a:gd name="T21" fmla="*/ 59 h 106"/>
                  <a:gd name="T22" fmla="*/ 4 w 80"/>
                  <a:gd name="T23" fmla="*/ 73 h 106"/>
                  <a:gd name="T24" fmla="*/ 8 w 80"/>
                  <a:gd name="T25" fmla="*/ 75 h 106"/>
                  <a:gd name="T26" fmla="*/ 7 w 80"/>
                  <a:gd name="T27" fmla="*/ 76 h 106"/>
                  <a:gd name="T28" fmla="*/ 17 w 80"/>
                  <a:gd name="T29" fmla="*/ 95 h 106"/>
                  <a:gd name="T30" fmla="*/ 22 w 80"/>
                  <a:gd name="T31" fmla="*/ 93 h 106"/>
                  <a:gd name="T32" fmla="*/ 23 w 80"/>
                  <a:gd name="T33" fmla="*/ 93 h 106"/>
                  <a:gd name="T34" fmla="*/ 23 w 80"/>
                  <a:gd name="T35" fmla="*/ 98 h 106"/>
                  <a:gd name="T36" fmla="*/ 25 w 80"/>
                  <a:gd name="T37" fmla="*/ 100 h 106"/>
                  <a:gd name="T38" fmla="*/ 32 w 80"/>
                  <a:gd name="T39" fmla="*/ 96 h 106"/>
                  <a:gd name="T40" fmla="*/ 44 w 80"/>
                  <a:gd name="T41" fmla="*/ 101 h 106"/>
                  <a:gd name="T42" fmla="*/ 48 w 80"/>
                  <a:gd name="T43" fmla="*/ 106 h 106"/>
                  <a:gd name="T44" fmla="*/ 57 w 80"/>
                  <a:gd name="T45" fmla="*/ 101 h 106"/>
                  <a:gd name="T46" fmla="*/ 60 w 80"/>
                  <a:gd name="T47" fmla="*/ 89 h 106"/>
                  <a:gd name="T48" fmla="*/ 59 w 80"/>
                  <a:gd name="T49" fmla="*/ 85 h 106"/>
                  <a:gd name="T50" fmla="*/ 65 w 80"/>
                  <a:gd name="T51" fmla="*/ 77 h 106"/>
                  <a:gd name="T52" fmla="*/ 68 w 80"/>
                  <a:gd name="T53" fmla="*/ 62 h 106"/>
                  <a:gd name="T54" fmla="*/ 70 w 80"/>
                  <a:gd name="T55" fmla="*/ 59 h 106"/>
                  <a:gd name="T56" fmla="*/ 72 w 80"/>
                  <a:gd name="T57" fmla="*/ 58 h 106"/>
                  <a:gd name="T58" fmla="*/ 76 w 80"/>
                  <a:gd name="T59" fmla="*/ 58 h 106"/>
                  <a:gd name="T60" fmla="*/ 78 w 80"/>
                  <a:gd name="T61" fmla="*/ 55 h 106"/>
                  <a:gd name="T62" fmla="*/ 66 w 80"/>
                  <a:gd name="T63" fmla="*/ 33 h 106"/>
                  <a:gd name="T64" fmla="*/ 68 w 80"/>
                  <a:gd name="T65" fmla="*/ 31 h 106"/>
                  <a:gd name="T66" fmla="*/ 67 w 80"/>
                  <a:gd name="T67" fmla="*/ 28 h 106"/>
                  <a:gd name="T68" fmla="*/ 75 w 80"/>
                  <a:gd name="T69" fmla="*/ 23 h 106"/>
                  <a:gd name="T70" fmla="*/ 74 w 80"/>
                  <a:gd name="T71" fmla="*/ 22 h 106"/>
                  <a:gd name="T72" fmla="*/ 80 w 80"/>
                  <a:gd name="T73" fmla="*/ 18 h 106"/>
                  <a:gd name="T74" fmla="*/ 68 w 80"/>
                  <a:gd name="T75" fmla="*/ 8 h 106"/>
                  <a:gd name="T76" fmla="*/ 64 w 80"/>
                  <a:gd name="T7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106">
                    <a:moveTo>
                      <a:pt x="64" y="0"/>
                    </a:moveTo>
                    <a:cubicBezTo>
                      <a:pt x="60" y="0"/>
                      <a:pt x="54" y="12"/>
                      <a:pt x="51" y="18"/>
                    </a:cubicBezTo>
                    <a:cubicBezTo>
                      <a:pt x="50" y="20"/>
                      <a:pt x="44" y="19"/>
                      <a:pt x="41" y="22"/>
                    </a:cubicBezTo>
                    <a:cubicBezTo>
                      <a:pt x="41" y="22"/>
                      <a:pt x="41" y="24"/>
                      <a:pt x="40" y="24"/>
                    </a:cubicBezTo>
                    <a:cubicBezTo>
                      <a:pt x="38" y="25"/>
                      <a:pt x="39" y="26"/>
                      <a:pt x="37" y="27"/>
                    </a:cubicBezTo>
                    <a:cubicBezTo>
                      <a:pt x="37" y="27"/>
                      <a:pt x="34" y="29"/>
                      <a:pt x="35" y="31"/>
                    </a:cubicBezTo>
                    <a:cubicBezTo>
                      <a:pt x="33" y="33"/>
                      <a:pt x="33" y="37"/>
                      <a:pt x="29" y="38"/>
                    </a:cubicBezTo>
                    <a:cubicBezTo>
                      <a:pt x="26" y="38"/>
                      <a:pt x="23" y="38"/>
                      <a:pt x="21" y="41"/>
                    </a:cubicBezTo>
                    <a:cubicBezTo>
                      <a:pt x="17" y="45"/>
                      <a:pt x="18" y="55"/>
                      <a:pt x="10" y="55"/>
                    </a:cubicBezTo>
                    <a:cubicBezTo>
                      <a:pt x="8" y="55"/>
                      <a:pt x="6" y="55"/>
                      <a:pt x="4" y="55"/>
                    </a:cubicBezTo>
                    <a:cubicBezTo>
                      <a:pt x="2" y="55"/>
                      <a:pt x="0" y="56"/>
                      <a:pt x="0" y="59"/>
                    </a:cubicBezTo>
                    <a:cubicBezTo>
                      <a:pt x="0" y="60"/>
                      <a:pt x="3" y="72"/>
                      <a:pt x="4" y="73"/>
                    </a:cubicBezTo>
                    <a:cubicBezTo>
                      <a:pt x="5" y="73"/>
                      <a:pt x="7" y="73"/>
                      <a:pt x="8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11" y="83"/>
                      <a:pt x="7" y="95"/>
                      <a:pt x="17" y="95"/>
                    </a:cubicBezTo>
                    <a:cubicBezTo>
                      <a:pt x="19" y="95"/>
                      <a:pt x="20" y="93"/>
                      <a:pt x="22" y="93"/>
                    </a:cubicBezTo>
                    <a:cubicBezTo>
                      <a:pt x="22" y="93"/>
                      <a:pt x="22" y="93"/>
                      <a:pt x="23" y="93"/>
                    </a:cubicBezTo>
                    <a:cubicBezTo>
                      <a:pt x="23" y="94"/>
                      <a:pt x="23" y="98"/>
                      <a:pt x="23" y="98"/>
                    </a:cubicBezTo>
                    <a:cubicBezTo>
                      <a:pt x="24" y="98"/>
                      <a:pt x="25" y="100"/>
                      <a:pt x="25" y="100"/>
                    </a:cubicBezTo>
                    <a:cubicBezTo>
                      <a:pt x="29" y="100"/>
                      <a:pt x="30" y="96"/>
                      <a:pt x="32" y="96"/>
                    </a:cubicBezTo>
                    <a:cubicBezTo>
                      <a:pt x="37" y="96"/>
                      <a:pt x="40" y="100"/>
                      <a:pt x="44" y="101"/>
                    </a:cubicBezTo>
                    <a:cubicBezTo>
                      <a:pt x="44" y="103"/>
                      <a:pt x="45" y="106"/>
                      <a:pt x="48" y="106"/>
                    </a:cubicBezTo>
                    <a:cubicBezTo>
                      <a:pt x="52" y="106"/>
                      <a:pt x="52" y="102"/>
                      <a:pt x="57" y="101"/>
                    </a:cubicBezTo>
                    <a:cubicBezTo>
                      <a:pt x="57" y="97"/>
                      <a:pt x="60" y="92"/>
                      <a:pt x="60" y="89"/>
                    </a:cubicBezTo>
                    <a:cubicBezTo>
                      <a:pt x="60" y="88"/>
                      <a:pt x="59" y="87"/>
                      <a:pt x="59" y="85"/>
                    </a:cubicBezTo>
                    <a:cubicBezTo>
                      <a:pt x="59" y="83"/>
                      <a:pt x="61" y="78"/>
                      <a:pt x="65" y="77"/>
                    </a:cubicBezTo>
                    <a:cubicBezTo>
                      <a:pt x="65" y="71"/>
                      <a:pt x="67" y="69"/>
                      <a:pt x="68" y="62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8"/>
                      <a:pt x="72" y="58"/>
                      <a:pt x="72" y="58"/>
                    </a:cubicBezTo>
                    <a:cubicBezTo>
                      <a:pt x="74" y="58"/>
                      <a:pt x="75" y="58"/>
                      <a:pt x="76" y="58"/>
                    </a:cubicBezTo>
                    <a:cubicBezTo>
                      <a:pt x="77" y="58"/>
                      <a:pt x="78" y="58"/>
                      <a:pt x="78" y="55"/>
                    </a:cubicBezTo>
                    <a:cubicBezTo>
                      <a:pt x="74" y="55"/>
                      <a:pt x="66" y="38"/>
                      <a:pt x="66" y="33"/>
                    </a:cubicBezTo>
                    <a:cubicBezTo>
                      <a:pt x="66" y="32"/>
                      <a:pt x="67" y="31"/>
                      <a:pt x="68" y="31"/>
                    </a:cubicBezTo>
                    <a:cubicBezTo>
                      <a:pt x="68" y="30"/>
                      <a:pt x="67" y="29"/>
                      <a:pt x="67" y="28"/>
                    </a:cubicBezTo>
                    <a:cubicBezTo>
                      <a:pt x="67" y="28"/>
                      <a:pt x="74" y="24"/>
                      <a:pt x="75" y="23"/>
                    </a:cubicBezTo>
                    <a:cubicBezTo>
                      <a:pt x="74" y="23"/>
                      <a:pt x="74" y="22"/>
                      <a:pt x="74" y="22"/>
                    </a:cubicBezTo>
                    <a:cubicBezTo>
                      <a:pt x="74" y="19"/>
                      <a:pt x="80" y="21"/>
                      <a:pt x="80" y="18"/>
                    </a:cubicBezTo>
                    <a:cubicBezTo>
                      <a:pt x="80" y="11"/>
                      <a:pt x="68" y="15"/>
                      <a:pt x="68" y="8"/>
                    </a:cubicBezTo>
                    <a:cubicBezTo>
                      <a:pt x="68" y="3"/>
                      <a:pt x="69" y="0"/>
                      <a:pt x="6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9"/>
              <p:cNvSpPr>
                <a:spLocks/>
              </p:cNvSpPr>
              <p:nvPr/>
            </p:nvSpPr>
            <p:spPr bwMode="auto">
              <a:xfrm>
                <a:off x="-3952876" y="4781550"/>
                <a:ext cx="187325" cy="261938"/>
              </a:xfrm>
              <a:custGeom>
                <a:avLst/>
                <a:gdLst>
                  <a:gd name="T0" fmla="*/ 50 w 50"/>
                  <a:gd name="T1" fmla="*/ 0 h 70"/>
                  <a:gd name="T2" fmla="*/ 49 w 50"/>
                  <a:gd name="T3" fmla="*/ 0 h 70"/>
                  <a:gd name="T4" fmla="*/ 40 w 50"/>
                  <a:gd name="T5" fmla="*/ 8 h 70"/>
                  <a:gd name="T6" fmla="*/ 37 w 50"/>
                  <a:gd name="T7" fmla="*/ 8 h 70"/>
                  <a:gd name="T8" fmla="*/ 18 w 50"/>
                  <a:gd name="T9" fmla="*/ 4 h 70"/>
                  <a:gd name="T10" fmla="*/ 8 w 50"/>
                  <a:gd name="T11" fmla="*/ 23 h 70"/>
                  <a:gd name="T12" fmla="*/ 5 w 50"/>
                  <a:gd name="T13" fmla="*/ 28 h 70"/>
                  <a:gd name="T14" fmla="*/ 0 w 50"/>
                  <a:gd name="T15" fmla="*/ 46 h 70"/>
                  <a:gd name="T16" fmla="*/ 6 w 50"/>
                  <a:gd name="T17" fmla="*/ 50 h 70"/>
                  <a:gd name="T18" fmla="*/ 6 w 50"/>
                  <a:gd name="T19" fmla="*/ 66 h 70"/>
                  <a:gd name="T20" fmla="*/ 10 w 50"/>
                  <a:gd name="T21" fmla="*/ 70 h 70"/>
                  <a:gd name="T22" fmla="*/ 14 w 50"/>
                  <a:gd name="T23" fmla="*/ 57 h 70"/>
                  <a:gd name="T24" fmla="*/ 12 w 50"/>
                  <a:gd name="T25" fmla="*/ 46 h 70"/>
                  <a:gd name="T26" fmla="*/ 16 w 50"/>
                  <a:gd name="T27" fmla="*/ 42 h 70"/>
                  <a:gd name="T28" fmla="*/ 17 w 50"/>
                  <a:gd name="T29" fmla="*/ 42 h 70"/>
                  <a:gd name="T30" fmla="*/ 18 w 50"/>
                  <a:gd name="T31" fmla="*/ 42 h 70"/>
                  <a:gd name="T32" fmla="*/ 17 w 50"/>
                  <a:gd name="T33" fmla="*/ 49 h 70"/>
                  <a:gd name="T34" fmla="*/ 21 w 50"/>
                  <a:gd name="T35" fmla="*/ 59 h 70"/>
                  <a:gd name="T36" fmla="*/ 21 w 50"/>
                  <a:gd name="T37" fmla="*/ 62 h 70"/>
                  <a:gd name="T38" fmla="*/ 25 w 50"/>
                  <a:gd name="T39" fmla="*/ 62 h 70"/>
                  <a:gd name="T40" fmla="*/ 31 w 50"/>
                  <a:gd name="T41" fmla="*/ 56 h 70"/>
                  <a:gd name="T42" fmla="*/ 27 w 50"/>
                  <a:gd name="T43" fmla="*/ 50 h 70"/>
                  <a:gd name="T44" fmla="*/ 28 w 50"/>
                  <a:gd name="T45" fmla="*/ 48 h 70"/>
                  <a:gd name="T46" fmla="*/ 21 w 50"/>
                  <a:gd name="T47" fmla="*/ 34 h 70"/>
                  <a:gd name="T48" fmla="*/ 36 w 50"/>
                  <a:gd name="T49" fmla="*/ 24 h 70"/>
                  <a:gd name="T50" fmla="*/ 36 w 50"/>
                  <a:gd name="T51" fmla="*/ 21 h 70"/>
                  <a:gd name="T52" fmla="*/ 36 w 50"/>
                  <a:gd name="T53" fmla="*/ 21 h 70"/>
                  <a:gd name="T54" fmla="*/ 19 w 50"/>
                  <a:gd name="T55" fmla="*/ 27 h 70"/>
                  <a:gd name="T56" fmla="*/ 20 w 50"/>
                  <a:gd name="T57" fmla="*/ 26 h 70"/>
                  <a:gd name="T58" fmla="*/ 17 w 50"/>
                  <a:gd name="T59" fmla="*/ 29 h 70"/>
                  <a:gd name="T60" fmla="*/ 11 w 50"/>
                  <a:gd name="T61" fmla="*/ 18 h 70"/>
                  <a:gd name="T62" fmla="*/ 17 w 50"/>
                  <a:gd name="T63" fmla="*/ 13 h 70"/>
                  <a:gd name="T64" fmla="*/ 20 w 50"/>
                  <a:gd name="T65" fmla="*/ 13 h 70"/>
                  <a:gd name="T66" fmla="*/ 31 w 50"/>
                  <a:gd name="T67" fmla="*/ 11 h 70"/>
                  <a:gd name="T68" fmla="*/ 40 w 50"/>
                  <a:gd name="T69" fmla="*/ 14 h 70"/>
                  <a:gd name="T70" fmla="*/ 49 w 50"/>
                  <a:gd name="T71" fmla="*/ 3 h 70"/>
                  <a:gd name="T72" fmla="*/ 50 w 50"/>
                  <a:gd name="T7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70">
                    <a:moveTo>
                      <a:pt x="5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5" y="3"/>
                      <a:pt x="41" y="6"/>
                      <a:pt x="40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1" y="4"/>
                      <a:pt x="8" y="15"/>
                      <a:pt x="8" y="23"/>
                    </a:cubicBezTo>
                    <a:cubicBezTo>
                      <a:pt x="8" y="25"/>
                      <a:pt x="5" y="27"/>
                      <a:pt x="5" y="28"/>
                    </a:cubicBezTo>
                    <a:cubicBezTo>
                      <a:pt x="3" y="36"/>
                      <a:pt x="0" y="39"/>
                      <a:pt x="0" y="46"/>
                    </a:cubicBezTo>
                    <a:cubicBezTo>
                      <a:pt x="0" y="50"/>
                      <a:pt x="4" y="50"/>
                      <a:pt x="6" y="50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68"/>
                      <a:pt x="8" y="70"/>
                      <a:pt x="10" y="70"/>
                    </a:cubicBezTo>
                    <a:cubicBezTo>
                      <a:pt x="13" y="70"/>
                      <a:pt x="14" y="59"/>
                      <a:pt x="14" y="57"/>
                    </a:cubicBezTo>
                    <a:cubicBezTo>
                      <a:pt x="14" y="53"/>
                      <a:pt x="12" y="51"/>
                      <a:pt x="12" y="46"/>
                    </a:cubicBezTo>
                    <a:cubicBezTo>
                      <a:pt x="12" y="44"/>
                      <a:pt x="14" y="42"/>
                      <a:pt x="16" y="42"/>
                    </a:cubicBezTo>
                    <a:cubicBezTo>
                      <a:pt x="16" y="42"/>
                      <a:pt x="17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4"/>
                      <a:pt x="21" y="55"/>
                      <a:pt x="21" y="59"/>
                    </a:cubicBezTo>
                    <a:cubicBezTo>
                      <a:pt x="21" y="60"/>
                      <a:pt x="22" y="61"/>
                      <a:pt x="21" y="62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25" y="59"/>
                      <a:pt x="31" y="59"/>
                      <a:pt x="31" y="56"/>
                    </a:cubicBezTo>
                    <a:cubicBezTo>
                      <a:pt x="30" y="55"/>
                      <a:pt x="27" y="52"/>
                      <a:pt x="27" y="50"/>
                    </a:cubicBezTo>
                    <a:cubicBezTo>
                      <a:pt x="27" y="49"/>
                      <a:pt x="28" y="48"/>
                      <a:pt x="28" y="48"/>
                    </a:cubicBezTo>
                    <a:cubicBezTo>
                      <a:pt x="27" y="47"/>
                      <a:pt x="21" y="35"/>
                      <a:pt x="21" y="34"/>
                    </a:cubicBezTo>
                    <a:cubicBezTo>
                      <a:pt x="29" y="34"/>
                      <a:pt x="30" y="26"/>
                      <a:pt x="36" y="24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4" y="21"/>
                      <a:pt x="20" y="26"/>
                      <a:pt x="19" y="2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8"/>
                      <a:pt x="19" y="29"/>
                      <a:pt x="17" y="29"/>
                    </a:cubicBezTo>
                    <a:cubicBezTo>
                      <a:pt x="13" y="29"/>
                      <a:pt x="11" y="23"/>
                      <a:pt x="11" y="18"/>
                    </a:cubicBezTo>
                    <a:cubicBezTo>
                      <a:pt x="11" y="13"/>
                      <a:pt x="13" y="13"/>
                      <a:pt x="17" y="13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5" y="13"/>
                      <a:pt x="27" y="11"/>
                      <a:pt x="31" y="11"/>
                    </a:cubicBezTo>
                    <a:cubicBezTo>
                      <a:pt x="34" y="11"/>
                      <a:pt x="37" y="14"/>
                      <a:pt x="40" y="14"/>
                    </a:cubicBezTo>
                    <a:cubicBezTo>
                      <a:pt x="46" y="14"/>
                      <a:pt x="48" y="8"/>
                      <a:pt x="49" y="3"/>
                    </a:cubicBezTo>
                    <a:cubicBezTo>
                      <a:pt x="50" y="3"/>
                      <a:pt x="50" y="2"/>
                      <a:pt x="5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10"/>
              <p:cNvSpPr>
                <a:spLocks/>
              </p:cNvSpPr>
              <p:nvPr/>
            </p:nvSpPr>
            <p:spPr bwMode="auto">
              <a:xfrm>
                <a:off x="-4343401" y="5051425"/>
                <a:ext cx="300038" cy="104775"/>
              </a:xfrm>
              <a:custGeom>
                <a:avLst/>
                <a:gdLst>
                  <a:gd name="T0" fmla="*/ 13 w 80"/>
                  <a:gd name="T1" fmla="*/ 0 h 28"/>
                  <a:gd name="T2" fmla="*/ 9 w 80"/>
                  <a:gd name="T3" fmla="*/ 2 h 28"/>
                  <a:gd name="T4" fmla="*/ 6 w 80"/>
                  <a:gd name="T5" fmla="*/ 0 h 28"/>
                  <a:gd name="T6" fmla="*/ 0 w 80"/>
                  <a:gd name="T7" fmla="*/ 7 h 28"/>
                  <a:gd name="T8" fmla="*/ 9 w 80"/>
                  <a:gd name="T9" fmla="*/ 15 h 28"/>
                  <a:gd name="T10" fmla="*/ 12 w 80"/>
                  <a:gd name="T11" fmla="*/ 16 h 28"/>
                  <a:gd name="T12" fmla="*/ 15 w 80"/>
                  <a:gd name="T13" fmla="*/ 16 h 28"/>
                  <a:gd name="T14" fmla="*/ 17 w 80"/>
                  <a:gd name="T15" fmla="*/ 16 h 28"/>
                  <a:gd name="T16" fmla="*/ 20 w 80"/>
                  <a:gd name="T17" fmla="*/ 16 h 28"/>
                  <a:gd name="T18" fmla="*/ 35 w 80"/>
                  <a:gd name="T19" fmla="*/ 19 h 28"/>
                  <a:gd name="T20" fmla="*/ 42 w 80"/>
                  <a:gd name="T21" fmla="*/ 23 h 28"/>
                  <a:gd name="T22" fmla="*/ 71 w 80"/>
                  <a:gd name="T23" fmla="*/ 28 h 28"/>
                  <a:gd name="T24" fmla="*/ 71 w 80"/>
                  <a:gd name="T25" fmla="*/ 25 h 28"/>
                  <a:gd name="T26" fmla="*/ 77 w 80"/>
                  <a:gd name="T27" fmla="*/ 27 h 28"/>
                  <a:gd name="T28" fmla="*/ 80 w 80"/>
                  <a:gd name="T29" fmla="*/ 23 h 28"/>
                  <a:gd name="T30" fmla="*/ 76 w 80"/>
                  <a:gd name="T31" fmla="*/ 20 h 28"/>
                  <a:gd name="T32" fmla="*/ 74 w 80"/>
                  <a:gd name="T33" fmla="*/ 20 h 28"/>
                  <a:gd name="T34" fmla="*/ 73 w 80"/>
                  <a:gd name="T35" fmla="*/ 20 h 28"/>
                  <a:gd name="T36" fmla="*/ 71 w 80"/>
                  <a:gd name="T37" fmla="*/ 21 h 28"/>
                  <a:gd name="T38" fmla="*/ 69 w 80"/>
                  <a:gd name="T39" fmla="*/ 20 h 28"/>
                  <a:gd name="T40" fmla="*/ 67 w 80"/>
                  <a:gd name="T41" fmla="*/ 17 h 28"/>
                  <a:gd name="T42" fmla="*/ 55 w 80"/>
                  <a:gd name="T43" fmla="*/ 12 h 28"/>
                  <a:gd name="T44" fmla="*/ 56 w 80"/>
                  <a:gd name="T45" fmla="*/ 12 h 28"/>
                  <a:gd name="T46" fmla="*/ 65 w 80"/>
                  <a:gd name="T47" fmla="*/ 10 h 28"/>
                  <a:gd name="T48" fmla="*/ 63 w 80"/>
                  <a:gd name="T49" fmla="*/ 10 h 28"/>
                  <a:gd name="T50" fmla="*/ 55 w 80"/>
                  <a:gd name="T51" fmla="*/ 11 h 28"/>
                  <a:gd name="T52" fmla="*/ 42 w 80"/>
                  <a:gd name="T53" fmla="*/ 5 h 28"/>
                  <a:gd name="T54" fmla="*/ 34 w 80"/>
                  <a:gd name="T55" fmla="*/ 10 h 28"/>
                  <a:gd name="T56" fmla="*/ 13 w 80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28">
                    <a:moveTo>
                      <a:pt x="13" y="0"/>
                    </a:moveTo>
                    <a:cubicBezTo>
                      <a:pt x="11" y="0"/>
                      <a:pt x="10" y="2"/>
                      <a:pt x="9" y="2"/>
                    </a:cubicBezTo>
                    <a:cubicBezTo>
                      <a:pt x="8" y="2"/>
                      <a:pt x="7" y="0"/>
                      <a:pt x="6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4" y="7"/>
                      <a:pt x="6" y="11"/>
                      <a:pt x="9" y="15"/>
                    </a:cubicBezTo>
                    <a:cubicBezTo>
                      <a:pt x="10" y="16"/>
                      <a:pt x="11" y="16"/>
                      <a:pt x="12" y="16"/>
                    </a:cubicBezTo>
                    <a:cubicBezTo>
                      <a:pt x="13" y="16"/>
                      <a:pt x="14" y="16"/>
                      <a:pt x="15" y="16"/>
                    </a:cubicBezTo>
                    <a:cubicBezTo>
                      <a:pt x="15" y="16"/>
                      <a:pt x="16" y="16"/>
                      <a:pt x="17" y="16"/>
                    </a:cubicBezTo>
                    <a:cubicBezTo>
                      <a:pt x="18" y="16"/>
                      <a:pt x="19" y="16"/>
                      <a:pt x="20" y="16"/>
                    </a:cubicBezTo>
                    <a:cubicBezTo>
                      <a:pt x="25" y="18"/>
                      <a:pt x="30" y="19"/>
                      <a:pt x="35" y="19"/>
                    </a:cubicBezTo>
                    <a:cubicBezTo>
                      <a:pt x="38" y="19"/>
                      <a:pt x="39" y="23"/>
                      <a:pt x="42" y="23"/>
                    </a:cubicBezTo>
                    <a:cubicBezTo>
                      <a:pt x="53" y="23"/>
                      <a:pt x="62" y="24"/>
                      <a:pt x="71" y="28"/>
                    </a:cubicBezTo>
                    <a:cubicBezTo>
                      <a:pt x="71" y="27"/>
                      <a:pt x="70" y="25"/>
                      <a:pt x="71" y="25"/>
                    </a:cubicBezTo>
                    <a:cubicBezTo>
                      <a:pt x="75" y="25"/>
                      <a:pt x="74" y="27"/>
                      <a:pt x="77" y="27"/>
                    </a:cubicBezTo>
                    <a:cubicBezTo>
                      <a:pt x="78" y="27"/>
                      <a:pt x="80" y="25"/>
                      <a:pt x="80" y="23"/>
                    </a:cubicBezTo>
                    <a:cubicBezTo>
                      <a:pt x="78" y="22"/>
                      <a:pt x="78" y="21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3" y="20"/>
                      <a:pt x="73" y="20"/>
                    </a:cubicBezTo>
                    <a:cubicBezTo>
                      <a:pt x="72" y="20"/>
                      <a:pt x="71" y="21"/>
                      <a:pt x="71" y="21"/>
                    </a:cubicBezTo>
                    <a:cubicBezTo>
                      <a:pt x="70" y="21"/>
                      <a:pt x="70" y="20"/>
                      <a:pt x="69" y="20"/>
                    </a:cubicBezTo>
                    <a:cubicBezTo>
                      <a:pt x="68" y="19"/>
                      <a:pt x="68" y="17"/>
                      <a:pt x="67" y="17"/>
                    </a:cubicBezTo>
                    <a:cubicBezTo>
                      <a:pt x="62" y="17"/>
                      <a:pt x="58" y="16"/>
                      <a:pt x="55" y="12"/>
                    </a:cubicBezTo>
                    <a:cubicBezTo>
                      <a:pt x="55" y="12"/>
                      <a:pt x="55" y="12"/>
                      <a:pt x="56" y="12"/>
                    </a:cubicBezTo>
                    <a:cubicBezTo>
                      <a:pt x="58" y="12"/>
                      <a:pt x="65" y="11"/>
                      <a:pt x="65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0" y="11"/>
                      <a:pt x="48" y="5"/>
                      <a:pt x="42" y="5"/>
                    </a:cubicBezTo>
                    <a:cubicBezTo>
                      <a:pt x="39" y="5"/>
                      <a:pt x="38" y="10"/>
                      <a:pt x="34" y="10"/>
                    </a:cubicBezTo>
                    <a:cubicBezTo>
                      <a:pt x="25" y="10"/>
                      <a:pt x="21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11"/>
              <p:cNvSpPr>
                <a:spLocks/>
              </p:cNvSpPr>
              <p:nvPr/>
            </p:nvSpPr>
            <p:spPr bwMode="auto">
              <a:xfrm>
                <a:off x="-3919538" y="5133975"/>
                <a:ext cx="90488" cy="26988"/>
              </a:xfrm>
              <a:custGeom>
                <a:avLst/>
                <a:gdLst>
                  <a:gd name="T0" fmla="*/ 24 w 24"/>
                  <a:gd name="T1" fmla="*/ 0 h 7"/>
                  <a:gd name="T2" fmla="*/ 16 w 24"/>
                  <a:gd name="T3" fmla="*/ 4 h 7"/>
                  <a:gd name="T4" fmla="*/ 5 w 24"/>
                  <a:gd name="T5" fmla="*/ 1 h 7"/>
                  <a:gd name="T6" fmla="*/ 4 w 24"/>
                  <a:gd name="T7" fmla="*/ 1 h 7"/>
                  <a:gd name="T8" fmla="*/ 0 w 24"/>
                  <a:gd name="T9" fmla="*/ 4 h 7"/>
                  <a:gd name="T10" fmla="*/ 5 w 24"/>
                  <a:gd name="T11" fmla="*/ 7 h 7"/>
                  <a:gd name="T12" fmla="*/ 6 w 24"/>
                  <a:gd name="T13" fmla="*/ 7 h 7"/>
                  <a:gd name="T14" fmla="*/ 16 w 24"/>
                  <a:gd name="T15" fmla="*/ 7 h 7"/>
                  <a:gd name="T16" fmla="*/ 24 w 24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">
                    <a:moveTo>
                      <a:pt x="24" y="0"/>
                    </a:moveTo>
                    <a:cubicBezTo>
                      <a:pt x="22" y="2"/>
                      <a:pt x="20" y="4"/>
                      <a:pt x="16" y="4"/>
                    </a:cubicBezTo>
                    <a:cubicBezTo>
                      <a:pt x="12" y="4"/>
                      <a:pt x="10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7"/>
                      <a:pt x="3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6"/>
                      <a:pt x="22" y="5"/>
                      <a:pt x="2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12"/>
              <p:cNvSpPr>
                <a:spLocks/>
              </p:cNvSpPr>
              <p:nvPr/>
            </p:nvSpPr>
            <p:spPr bwMode="auto">
              <a:xfrm>
                <a:off x="-4010026" y="5141913"/>
                <a:ext cx="63500" cy="26988"/>
              </a:xfrm>
              <a:custGeom>
                <a:avLst/>
                <a:gdLst>
                  <a:gd name="T0" fmla="*/ 17 w 17"/>
                  <a:gd name="T1" fmla="*/ 0 h 7"/>
                  <a:gd name="T2" fmla="*/ 10 w 17"/>
                  <a:gd name="T3" fmla="*/ 0 h 7"/>
                  <a:gd name="T4" fmla="*/ 10 w 17"/>
                  <a:gd name="T5" fmla="*/ 2 h 7"/>
                  <a:gd name="T6" fmla="*/ 5 w 17"/>
                  <a:gd name="T7" fmla="*/ 1 h 7"/>
                  <a:gd name="T8" fmla="*/ 4 w 17"/>
                  <a:gd name="T9" fmla="*/ 1 h 7"/>
                  <a:gd name="T10" fmla="*/ 0 w 17"/>
                  <a:gd name="T11" fmla="*/ 4 h 7"/>
                  <a:gd name="T12" fmla="*/ 6 w 17"/>
                  <a:gd name="T13" fmla="*/ 7 h 7"/>
                  <a:gd name="T14" fmla="*/ 12 w 17"/>
                  <a:gd name="T15" fmla="*/ 3 h 7"/>
                  <a:gd name="T16" fmla="*/ 15 w 17"/>
                  <a:gd name="T17" fmla="*/ 5 h 7"/>
                  <a:gd name="T18" fmla="*/ 17 w 17"/>
                  <a:gd name="T19" fmla="*/ 5 h 7"/>
                  <a:gd name="T20" fmla="*/ 17 w 17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7">
                    <a:moveTo>
                      <a:pt x="1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8" y="7"/>
                      <a:pt x="10" y="5"/>
                      <a:pt x="12" y="3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4"/>
                      <a:pt x="17" y="2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-3941763" y="5175250"/>
                <a:ext cx="44450" cy="38100"/>
              </a:xfrm>
              <a:custGeom>
                <a:avLst/>
                <a:gdLst>
                  <a:gd name="T0" fmla="*/ 3 w 12"/>
                  <a:gd name="T1" fmla="*/ 0 h 10"/>
                  <a:gd name="T2" fmla="*/ 0 w 12"/>
                  <a:gd name="T3" fmla="*/ 2 h 10"/>
                  <a:gd name="T4" fmla="*/ 7 w 12"/>
                  <a:gd name="T5" fmla="*/ 6 h 10"/>
                  <a:gd name="T6" fmla="*/ 9 w 12"/>
                  <a:gd name="T7" fmla="*/ 10 h 10"/>
                  <a:gd name="T8" fmla="*/ 10 w 12"/>
                  <a:gd name="T9" fmla="*/ 10 h 10"/>
                  <a:gd name="T10" fmla="*/ 12 w 12"/>
                  <a:gd name="T11" fmla="*/ 8 h 10"/>
                  <a:gd name="T12" fmla="*/ 8 w 12"/>
                  <a:gd name="T13" fmla="*/ 0 h 10"/>
                  <a:gd name="T14" fmla="*/ 5 w 12"/>
                  <a:gd name="T15" fmla="*/ 0 h 10"/>
                  <a:gd name="T16" fmla="*/ 3 w 12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0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5" y="6"/>
                      <a:pt x="7" y="6"/>
                    </a:cubicBezTo>
                    <a:cubicBezTo>
                      <a:pt x="7" y="7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4"/>
                      <a:pt x="8" y="5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14"/>
              <p:cNvSpPr>
                <a:spLocks/>
              </p:cNvSpPr>
              <p:nvPr/>
            </p:nvSpPr>
            <p:spPr bwMode="auto">
              <a:xfrm>
                <a:off x="-4032251" y="5138738"/>
                <a:ext cx="19050" cy="22225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0 h 6"/>
                  <a:gd name="T4" fmla="*/ 0 w 5"/>
                  <a:gd name="T5" fmla="*/ 4 h 6"/>
                  <a:gd name="T6" fmla="*/ 2 w 5"/>
                  <a:gd name="T7" fmla="*/ 6 h 6"/>
                  <a:gd name="T8" fmla="*/ 5 w 5"/>
                  <a:gd name="T9" fmla="*/ 3 h 6"/>
                  <a:gd name="T10" fmla="*/ 2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3" y="6"/>
                      <a:pt x="5" y="5"/>
                      <a:pt x="5" y="3"/>
                    </a:cubicBezTo>
                    <a:cubicBezTo>
                      <a:pt x="4" y="2"/>
                      <a:pt x="4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15"/>
              <p:cNvSpPr>
                <a:spLocks/>
              </p:cNvSpPr>
              <p:nvPr/>
            </p:nvSpPr>
            <p:spPr bwMode="auto">
              <a:xfrm>
                <a:off x="-3810001" y="5145088"/>
                <a:ext cx="104775" cy="71438"/>
              </a:xfrm>
              <a:custGeom>
                <a:avLst/>
                <a:gdLst>
                  <a:gd name="T0" fmla="*/ 23 w 28"/>
                  <a:gd name="T1" fmla="*/ 0 h 19"/>
                  <a:gd name="T2" fmla="*/ 11 w 28"/>
                  <a:gd name="T3" fmla="*/ 4 h 19"/>
                  <a:gd name="T4" fmla="*/ 9 w 28"/>
                  <a:gd name="T5" fmla="*/ 7 h 19"/>
                  <a:gd name="T6" fmla="*/ 0 w 28"/>
                  <a:gd name="T7" fmla="*/ 16 h 19"/>
                  <a:gd name="T8" fmla="*/ 2 w 28"/>
                  <a:gd name="T9" fmla="*/ 19 h 19"/>
                  <a:gd name="T10" fmla="*/ 11 w 28"/>
                  <a:gd name="T11" fmla="*/ 13 h 19"/>
                  <a:gd name="T12" fmla="*/ 12 w 28"/>
                  <a:gd name="T13" fmla="*/ 9 h 19"/>
                  <a:gd name="T14" fmla="*/ 28 w 28"/>
                  <a:gd name="T15" fmla="*/ 1 h 19"/>
                  <a:gd name="T16" fmla="*/ 23 w 2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9">
                    <a:moveTo>
                      <a:pt x="23" y="0"/>
                    </a:moveTo>
                    <a:cubicBezTo>
                      <a:pt x="19" y="0"/>
                      <a:pt x="12" y="1"/>
                      <a:pt x="11" y="4"/>
                    </a:cubicBezTo>
                    <a:cubicBezTo>
                      <a:pt x="10" y="4"/>
                      <a:pt x="10" y="6"/>
                      <a:pt x="9" y="7"/>
                    </a:cubicBezTo>
                    <a:cubicBezTo>
                      <a:pt x="5" y="8"/>
                      <a:pt x="0" y="8"/>
                      <a:pt x="0" y="16"/>
                    </a:cubicBezTo>
                    <a:cubicBezTo>
                      <a:pt x="0" y="17"/>
                      <a:pt x="1" y="19"/>
                      <a:pt x="2" y="19"/>
                    </a:cubicBezTo>
                    <a:cubicBezTo>
                      <a:pt x="5" y="19"/>
                      <a:pt x="9" y="15"/>
                      <a:pt x="11" y="13"/>
                    </a:cubicBezTo>
                    <a:cubicBezTo>
                      <a:pt x="12" y="12"/>
                      <a:pt x="10" y="9"/>
                      <a:pt x="12" y="9"/>
                    </a:cubicBezTo>
                    <a:cubicBezTo>
                      <a:pt x="16" y="9"/>
                      <a:pt x="25" y="6"/>
                      <a:pt x="28" y="1"/>
                    </a:cubicBezTo>
                    <a:cubicBezTo>
                      <a:pt x="27" y="0"/>
                      <a:pt x="25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16"/>
              <p:cNvSpPr>
                <a:spLocks/>
              </p:cNvSpPr>
              <p:nvPr/>
            </p:nvSpPr>
            <p:spPr bwMode="auto">
              <a:xfrm>
                <a:off x="-3503613" y="5040313"/>
                <a:ext cx="23813" cy="52388"/>
              </a:xfrm>
              <a:custGeom>
                <a:avLst/>
                <a:gdLst>
                  <a:gd name="T0" fmla="*/ 5 w 6"/>
                  <a:gd name="T1" fmla="*/ 0 h 14"/>
                  <a:gd name="T2" fmla="*/ 3 w 6"/>
                  <a:gd name="T3" fmla="*/ 5 h 14"/>
                  <a:gd name="T4" fmla="*/ 0 w 6"/>
                  <a:gd name="T5" fmla="*/ 11 h 14"/>
                  <a:gd name="T6" fmla="*/ 2 w 6"/>
                  <a:gd name="T7" fmla="*/ 14 h 14"/>
                  <a:gd name="T8" fmla="*/ 4 w 6"/>
                  <a:gd name="T9" fmla="*/ 7 h 14"/>
                  <a:gd name="T10" fmla="*/ 6 w 6"/>
                  <a:gd name="T11" fmla="*/ 3 h 14"/>
                  <a:gd name="T12" fmla="*/ 5 w 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4">
                    <a:moveTo>
                      <a:pt x="5" y="0"/>
                    </a:moveTo>
                    <a:cubicBezTo>
                      <a:pt x="3" y="0"/>
                      <a:pt x="3" y="3"/>
                      <a:pt x="3" y="5"/>
                    </a:cubicBezTo>
                    <a:cubicBezTo>
                      <a:pt x="3" y="7"/>
                      <a:pt x="0" y="8"/>
                      <a:pt x="0" y="11"/>
                    </a:cubicBezTo>
                    <a:cubicBezTo>
                      <a:pt x="0" y="12"/>
                      <a:pt x="1" y="14"/>
                      <a:pt x="2" y="14"/>
                    </a:cubicBezTo>
                    <a:cubicBezTo>
                      <a:pt x="4" y="14"/>
                      <a:pt x="4" y="10"/>
                      <a:pt x="4" y="7"/>
                    </a:cubicBezTo>
                    <a:cubicBezTo>
                      <a:pt x="5" y="7"/>
                      <a:pt x="6" y="5"/>
                      <a:pt x="6" y="3"/>
                    </a:cubicBezTo>
                    <a:cubicBezTo>
                      <a:pt x="6" y="1"/>
                      <a:pt x="5" y="2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17"/>
              <p:cNvSpPr>
                <a:spLocks/>
              </p:cNvSpPr>
              <p:nvPr/>
            </p:nvSpPr>
            <p:spPr bwMode="auto">
              <a:xfrm>
                <a:off x="-3735388" y="4949825"/>
                <a:ext cx="25400" cy="34925"/>
              </a:xfrm>
              <a:custGeom>
                <a:avLst/>
                <a:gdLst>
                  <a:gd name="T0" fmla="*/ 2 w 7"/>
                  <a:gd name="T1" fmla="*/ 0 h 9"/>
                  <a:gd name="T2" fmla="*/ 0 w 7"/>
                  <a:gd name="T3" fmla="*/ 2 h 9"/>
                  <a:gd name="T4" fmla="*/ 5 w 7"/>
                  <a:gd name="T5" fmla="*/ 9 h 9"/>
                  <a:gd name="T6" fmla="*/ 7 w 7"/>
                  <a:gd name="T7" fmla="*/ 4 h 9"/>
                  <a:gd name="T8" fmla="*/ 2 w 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3" y="9"/>
                      <a:pt x="5" y="9"/>
                    </a:cubicBezTo>
                    <a:cubicBezTo>
                      <a:pt x="5" y="9"/>
                      <a:pt x="7" y="5"/>
                      <a:pt x="7" y="4"/>
                    </a:cubicBezTo>
                    <a:cubicBezTo>
                      <a:pt x="7" y="2"/>
                      <a:pt x="4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-3683001" y="4946650"/>
                <a:ext cx="85725" cy="30163"/>
              </a:xfrm>
              <a:custGeom>
                <a:avLst/>
                <a:gdLst>
                  <a:gd name="T0" fmla="*/ 14 w 23"/>
                  <a:gd name="T1" fmla="*/ 0 h 8"/>
                  <a:gd name="T2" fmla="*/ 2 w 23"/>
                  <a:gd name="T3" fmla="*/ 0 h 8"/>
                  <a:gd name="T4" fmla="*/ 0 w 23"/>
                  <a:gd name="T5" fmla="*/ 3 h 8"/>
                  <a:gd name="T6" fmla="*/ 5 w 23"/>
                  <a:gd name="T7" fmla="*/ 5 h 8"/>
                  <a:gd name="T8" fmla="*/ 11 w 23"/>
                  <a:gd name="T9" fmla="*/ 5 h 8"/>
                  <a:gd name="T10" fmla="*/ 21 w 23"/>
                  <a:gd name="T11" fmla="*/ 8 h 8"/>
                  <a:gd name="T12" fmla="*/ 23 w 23"/>
                  <a:gd name="T13" fmla="*/ 7 h 8"/>
                  <a:gd name="T14" fmla="*/ 19 w 23"/>
                  <a:gd name="T15" fmla="*/ 1 h 8"/>
                  <a:gd name="T16" fmla="*/ 19 w 23"/>
                  <a:gd name="T17" fmla="*/ 2 h 8"/>
                  <a:gd name="T18" fmla="*/ 16 w 23"/>
                  <a:gd name="T19" fmla="*/ 2 h 8"/>
                  <a:gd name="T20" fmla="*/ 14 w 23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8">
                    <a:moveTo>
                      <a:pt x="1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4" y="5"/>
                      <a:pt x="5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5" y="5"/>
                      <a:pt x="17" y="8"/>
                      <a:pt x="21" y="8"/>
                    </a:cubicBezTo>
                    <a:cubicBezTo>
                      <a:pt x="22" y="8"/>
                      <a:pt x="23" y="8"/>
                      <a:pt x="23" y="7"/>
                    </a:cubicBezTo>
                    <a:cubicBezTo>
                      <a:pt x="23" y="5"/>
                      <a:pt x="20" y="4"/>
                      <a:pt x="19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5" y="2"/>
                      <a:pt x="15" y="1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19"/>
              <p:cNvSpPr>
                <a:spLocks/>
              </p:cNvSpPr>
              <p:nvPr/>
            </p:nvSpPr>
            <p:spPr bwMode="auto">
              <a:xfrm>
                <a:off x="-3697288" y="4762500"/>
                <a:ext cx="36513" cy="96838"/>
              </a:xfrm>
              <a:custGeom>
                <a:avLst/>
                <a:gdLst>
                  <a:gd name="T0" fmla="*/ 3 w 10"/>
                  <a:gd name="T1" fmla="*/ 0 h 26"/>
                  <a:gd name="T2" fmla="*/ 0 w 10"/>
                  <a:gd name="T3" fmla="*/ 6 h 26"/>
                  <a:gd name="T4" fmla="*/ 3 w 10"/>
                  <a:gd name="T5" fmla="*/ 15 h 26"/>
                  <a:gd name="T6" fmla="*/ 3 w 10"/>
                  <a:gd name="T7" fmla="*/ 20 h 26"/>
                  <a:gd name="T8" fmla="*/ 6 w 10"/>
                  <a:gd name="T9" fmla="*/ 26 h 26"/>
                  <a:gd name="T10" fmla="*/ 3 w 10"/>
                  <a:gd name="T11" fmla="*/ 20 h 26"/>
                  <a:gd name="T12" fmla="*/ 3 w 10"/>
                  <a:gd name="T13" fmla="*/ 18 h 26"/>
                  <a:gd name="T14" fmla="*/ 10 w 10"/>
                  <a:gd name="T15" fmla="*/ 17 h 26"/>
                  <a:gd name="T16" fmla="*/ 7 w 10"/>
                  <a:gd name="T17" fmla="*/ 12 h 26"/>
                  <a:gd name="T18" fmla="*/ 10 w 10"/>
                  <a:gd name="T19" fmla="*/ 8 h 26"/>
                  <a:gd name="T20" fmla="*/ 3 w 10"/>
                  <a:gd name="T2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26">
                    <a:moveTo>
                      <a:pt x="3" y="0"/>
                    </a:moveTo>
                    <a:cubicBezTo>
                      <a:pt x="1" y="1"/>
                      <a:pt x="0" y="4"/>
                      <a:pt x="0" y="6"/>
                    </a:cubicBezTo>
                    <a:cubicBezTo>
                      <a:pt x="0" y="11"/>
                      <a:pt x="3" y="12"/>
                      <a:pt x="3" y="15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2"/>
                      <a:pt x="3" y="26"/>
                      <a:pt x="6" y="26"/>
                    </a:cubicBezTo>
                    <a:cubicBezTo>
                      <a:pt x="5" y="24"/>
                      <a:pt x="4" y="22"/>
                      <a:pt x="3" y="2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8" y="18"/>
                      <a:pt x="10" y="17"/>
                    </a:cubicBezTo>
                    <a:cubicBezTo>
                      <a:pt x="9" y="15"/>
                      <a:pt x="7" y="14"/>
                      <a:pt x="7" y="12"/>
                    </a:cubicBezTo>
                    <a:cubicBezTo>
                      <a:pt x="7" y="11"/>
                      <a:pt x="10" y="10"/>
                      <a:pt x="10" y="8"/>
                    </a:cubicBezTo>
                    <a:cubicBezTo>
                      <a:pt x="5" y="7"/>
                      <a:pt x="3" y="4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-3071813" y="4991100"/>
                <a:ext cx="117475" cy="79375"/>
              </a:xfrm>
              <a:custGeom>
                <a:avLst/>
                <a:gdLst>
                  <a:gd name="T0" fmla="*/ 29 w 31"/>
                  <a:gd name="T1" fmla="*/ 0 h 21"/>
                  <a:gd name="T2" fmla="*/ 23 w 31"/>
                  <a:gd name="T3" fmla="*/ 9 h 21"/>
                  <a:gd name="T4" fmla="*/ 12 w 31"/>
                  <a:gd name="T5" fmla="*/ 12 h 21"/>
                  <a:gd name="T6" fmla="*/ 9 w 31"/>
                  <a:gd name="T7" fmla="*/ 13 h 21"/>
                  <a:gd name="T8" fmla="*/ 9 w 31"/>
                  <a:gd name="T9" fmla="*/ 13 h 21"/>
                  <a:gd name="T10" fmla="*/ 0 w 31"/>
                  <a:gd name="T11" fmla="*/ 13 h 21"/>
                  <a:gd name="T12" fmla="*/ 8 w 31"/>
                  <a:gd name="T13" fmla="*/ 19 h 21"/>
                  <a:gd name="T14" fmla="*/ 8 w 31"/>
                  <a:gd name="T15" fmla="*/ 19 h 21"/>
                  <a:gd name="T16" fmla="*/ 9 w 31"/>
                  <a:gd name="T17" fmla="*/ 19 h 21"/>
                  <a:gd name="T18" fmla="*/ 8 w 31"/>
                  <a:gd name="T19" fmla="*/ 19 h 21"/>
                  <a:gd name="T20" fmla="*/ 12 w 31"/>
                  <a:gd name="T21" fmla="*/ 21 h 21"/>
                  <a:gd name="T22" fmla="*/ 25 w 31"/>
                  <a:gd name="T23" fmla="*/ 16 h 21"/>
                  <a:gd name="T24" fmla="*/ 31 w 31"/>
                  <a:gd name="T25" fmla="*/ 4 h 21"/>
                  <a:gd name="T26" fmla="*/ 29 w 31"/>
                  <a:gd name="T2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21">
                    <a:moveTo>
                      <a:pt x="29" y="0"/>
                    </a:moveTo>
                    <a:cubicBezTo>
                      <a:pt x="25" y="0"/>
                      <a:pt x="26" y="7"/>
                      <a:pt x="23" y="9"/>
                    </a:cubicBezTo>
                    <a:cubicBezTo>
                      <a:pt x="20" y="10"/>
                      <a:pt x="16" y="10"/>
                      <a:pt x="12" y="12"/>
                    </a:cubicBezTo>
                    <a:cubicBezTo>
                      <a:pt x="12" y="12"/>
                      <a:pt x="10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7"/>
                      <a:pt x="5" y="16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20"/>
                      <a:pt x="11" y="21"/>
                      <a:pt x="12" y="21"/>
                    </a:cubicBezTo>
                    <a:cubicBezTo>
                      <a:pt x="18" y="21"/>
                      <a:pt x="20" y="17"/>
                      <a:pt x="25" y="16"/>
                    </a:cubicBezTo>
                    <a:cubicBezTo>
                      <a:pt x="25" y="10"/>
                      <a:pt x="31" y="11"/>
                      <a:pt x="31" y="4"/>
                    </a:cubicBezTo>
                    <a:cubicBezTo>
                      <a:pt x="31" y="3"/>
                      <a:pt x="30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1"/>
              <p:cNvSpPr>
                <a:spLocks/>
              </p:cNvSpPr>
              <p:nvPr/>
            </p:nvSpPr>
            <p:spPr bwMode="auto">
              <a:xfrm>
                <a:off x="-3600451" y="4852988"/>
                <a:ext cx="604838" cy="371475"/>
              </a:xfrm>
              <a:custGeom>
                <a:avLst/>
                <a:gdLst>
                  <a:gd name="T0" fmla="*/ 4 w 161"/>
                  <a:gd name="T1" fmla="*/ 5 h 99"/>
                  <a:gd name="T2" fmla="*/ 9 w 161"/>
                  <a:gd name="T3" fmla="*/ 16 h 99"/>
                  <a:gd name="T4" fmla="*/ 15 w 161"/>
                  <a:gd name="T5" fmla="*/ 20 h 99"/>
                  <a:gd name="T6" fmla="*/ 24 w 161"/>
                  <a:gd name="T7" fmla="*/ 18 h 99"/>
                  <a:gd name="T8" fmla="*/ 15 w 161"/>
                  <a:gd name="T9" fmla="*/ 28 h 99"/>
                  <a:gd name="T10" fmla="*/ 20 w 161"/>
                  <a:gd name="T11" fmla="*/ 36 h 99"/>
                  <a:gd name="T12" fmla="*/ 24 w 161"/>
                  <a:gd name="T13" fmla="*/ 33 h 99"/>
                  <a:gd name="T14" fmla="*/ 34 w 161"/>
                  <a:gd name="T15" fmla="*/ 40 h 99"/>
                  <a:gd name="T16" fmla="*/ 60 w 161"/>
                  <a:gd name="T17" fmla="*/ 53 h 99"/>
                  <a:gd name="T18" fmla="*/ 57 w 161"/>
                  <a:gd name="T19" fmla="*/ 74 h 99"/>
                  <a:gd name="T20" fmla="*/ 67 w 161"/>
                  <a:gd name="T21" fmla="*/ 76 h 99"/>
                  <a:gd name="T22" fmla="*/ 88 w 161"/>
                  <a:gd name="T23" fmla="*/ 85 h 99"/>
                  <a:gd name="T24" fmla="*/ 100 w 161"/>
                  <a:gd name="T25" fmla="*/ 77 h 99"/>
                  <a:gd name="T26" fmla="*/ 130 w 161"/>
                  <a:gd name="T27" fmla="*/ 84 h 99"/>
                  <a:gd name="T28" fmla="*/ 143 w 161"/>
                  <a:gd name="T29" fmla="*/ 95 h 99"/>
                  <a:gd name="T30" fmla="*/ 155 w 161"/>
                  <a:gd name="T31" fmla="*/ 99 h 99"/>
                  <a:gd name="T32" fmla="*/ 161 w 161"/>
                  <a:gd name="T33" fmla="*/ 94 h 99"/>
                  <a:gd name="T34" fmla="*/ 152 w 161"/>
                  <a:gd name="T35" fmla="*/ 89 h 99"/>
                  <a:gd name="T36" fmla="*/ 151 w 161"/>
                  <a:gd name="T37" fmla="*/ 89 h 99"/>
                  <a:gd name="T38" fmla="*/ 149 w 161"/>
                  <a:gd name="T39" fmla="*/ 88 h 99"/>
                  <a:gd name="T40" fmla="*/ 141 w 161"/>
                  <a:gd name="T41" fmla="*/ 81 h 99"/>
                  <a:gd name="T42" fmla="*/ 131 w 161"/>
                  <a:gd name="T43" fmla="*/ 63 h 99"/>
                  <a:gd name="T44" fmla="*/ 132 w 161"/>
                  <a:gd name="T45" fmla="*/ 53 h 99"/>
                  <a:gd name="T46" fmla="*/ 130 w 161"/>
                  <a:gd name="T47" fmla="*/ 53 h 99"/>
                  <a:gd name="T48" fmla="*/ 112 w 161"/>
                  <a:gd name="T49" fmla="*/ 37 h 99"/>
                  <a:gd name="T50" fmla="*/ 101 w 161"/>
                  <a:gd name="T51" fmla="*/ 29 h 99"/>
                  <a:gd name="T52" fmla="*/ 82 w 161"/>
                  <a:gd name="T53" fmla="*/ 21 h 99"/>
                  <a:gd name="T54" fmla="*/ 80 w 161"/>
                  <a:gd name="T55" fmla="*/ 20 h 99"/>
                  <a:gd name="T56" fmla="*/ 76 w 161"/>
                  <a:gd name="T57" fmla="*/ 18 h 99"/>
                  <a:gd name="T58" fmla="*/ 62 w 161"/>
                  <a:gd name="T59" fmla="*/ 12 h 99"/>
                  <a:gd name="T60" fmla="*/ 49 w 161"/>
                  <a:gd name="T61" fmla="*/ 18 h 99"/>
                  <a:gd name="T62" fmla="*/ 38 w 161"/>
                  <a:gd name="T63" fmla="*/ 28 h 99"/>
                  <a:gd name="T64" fmla="*/ 28 w 161"/>
                  <a:gd name="T65" fmla="*/ 18 h 99"/>
                  <a:gd name="T66" fmla="*/ 15 w 161"/>
                  <a:gd name="T6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99">
                    <a:moveTo>
                      <a:pt x="15" y="0"/>
                    </a:moveTo>
                    <a:cubicBezTo>
                      <a:pt x="10" y="0"/>
                      <a:pt x="8" y="5"/>
                      <a:pt x="4" y="5"/>
                    </a:cubicBezTo>
                    <a:cubicBezTo>
                      <a:pt x="3" y="5"/>
                      <a:pt x="0" y="6"/>
                      <a:pt x="0" y="8"/>
                    </a:cubicBezTo>
                    <a:cubicBezTo>
                      <a:pt x="0" y="13"/>
                      <a:pt x="7" y="11"/>
                      <a:pt x="9" y="16"/>
                    </a:cubicBezTo>
                    <a:cubicBezTo>
                      <a:pt x="9" y="17"/>
                      <a:pt x="10" y="18"/>
                      <a:pt x="11" y="19"/>
                    </a:cubicBezTo>
                    <a:cubicBezTo>
                      <a:pt x="12" y="19"/>
                      <a:pt x="13" y="20"/>
                      <a:pt x="15" y="20"/>
                    </a:cubicBezTo>
                    <a:cubicBezTo>
                      <a:pt x="18" y="20"/>
                      <a:pt x="20" y="19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22"/>
                      <a:pt x="14" y="22"/>
                      <a:pt x="10" y="24"/>
                    </a:cubicBezTo>
                    <a:cubicBezTo>
                      <a:pt x="11" y="27"/>
                      <a:pt x="14" y="25"/>
                      <a:pt x="15" y="28"/>
                    </a:cubicBezTo>
                    <a:cubicBezTo>
                      <a:pt x="17" y="31"/>
                      <a:pt x="15" y="32"/>
                      <a:pt x="17" y="35"/>
                    </a:cubicBezTo>
                    <a:cubicBezTo>
                      <a:pt x="17" y="36"/>
                      <a:pt x="19" y="36"/>
                      <a:pt x="20" y="36"/>
                    </a:cubicBezTo>
                    <a:cubicBezTo>
                      <a:pt x="22" y="36"/>
                      <a:pt x="23" y="33"/>
                      <a:pt x="24" y="3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5" y="33"/>
                    </a:cubicBezTo>
                    <a:cubicBezTo>
                      <a:pt x="28" y="33"/>
                      <a:pt x="30" y="40"/>
                      <a:pt x="34" y="40"/>
                    </a:cubicBezTo>
                    <a:cubicBezTo>
                      <a:pt x="38" y="40"/>
                      <a:pt x="46" y="42"/>
                      <a:pt x="49" y="43"/>
                    </a:cubicBezTo>
                    <a:cubicBezTo>
                      <a:pt x="52" y="45"/>
                      <a:pt x="59" y="49"/>
                      <a:pt x="60" y="53"/>
                    </a:cubicBezTo>
                    <a:cubicBezTo>
                      <a:pt x="62" y="58"/>
                      <a:pt x="60" y="62"/>
                      <a:pt x="64" y="67"/>
                    </a:cubicBezTo>
                    <a:cubicBezTo>
                      <a:pt x="62" y="68"/>
                      <a:pt x="57" y="70"/>
                      <a:pt x="57" y="74"/>
                    </a:cubicBezTo>
                    <a:cubicBezTo>
                      <a:pt x="57" y="76"/>
                      <a:pt x="60" y="76"/>
                      <a:pt x="6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7" y="75"/>
                      <a:pt x="70" y="74"/>
                      <a:pt x="72" y="74"/>
                    </a:cubicBezTo>
                    <a:cubicBezTo>
                      <a:pt x="79" y="74"/>
                      <a:pt x="81" y="85"/>
                      <a:pt x="88" y="85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98" y="82"/>
                      <a:pt x="101" y="81"/>
                      <a:pt x="100" y="77"/>
                    </a:cubicBezTo>
                    <a:cubicBezTo>
                      <a:pt x="104" y="74"/>
                      <a:pt x="103" y="68"/>
                      <a:pt x="110" y="68"/>
                    </a:cubicBezTo>
                    <a:cubicBezTo>
                      <a:pt x="119" y="68"/>
                      <a:pt x="124" y="78"/>
                      <a:pt x="130" y="84"/>
                    </a:cubicBezTo>
                    <a:cubicBezTo>
                      <a:pt x="130" y="85"/>
                      <a:pt x="132" y="86"/>
                      <a:pt x="132" y="87"/>
                    </a:cubicBezTo>
                    <a:cubicBezTo>
                      <a:pt x="132" y="91"/>
                      <a:pt x="139" y="94"/>
                      <a:pt x="143" y="95"/>
                    </a:cubicBezTo>
                    <a:cubicBezTo>
                      <a:pt x="150" y="95"/>
                      <a:pt x="150" y="95"/>
                      <a:pt x="150" y="95"/>
                    </a:cubicBezTo>
                    <a:cubicBezTo>
                      <a:pt x="151" y="96"/>
                      <a:pt x="155" y="99"/>
                      <a:pt x="155" y="99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9" y="95"/>
                      <a:pt x="161" y="94"/>
                    </a:cubicBezTo>
                    <a:cubicBezTo>
                      <a:pt x="160" y="94"/>
                      <a:pt x="156" y="94"/>
                      <a:pt x="155" y="93"/>
                    </a:cubicBezTo>
                    <a:cubicBezTo>
                      <a:pt x="154" y="91"/>
                      <a:pt x="154" y="89"/>
                      <a:pt x="152" y="89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52" y="89"/>
                      <a:pt x="151" y="89"/>
                      <a:pt x="151" y="89"/>
                    </a:cubicBezTo>
                    <a:cubicBezTo>
                      <a:pt x="151" y="89"/>
                      <a:pt x="150" y="89"/>
                      <a:pt x="150" y="89"/>
                    </a:cubicBezTo>
                    <a:cubicBezTo>
                      <a:pt x="150" y="89"/>
                      <a:pt x="149" y="89"/>
                      <a:pt x="149" y="88"/>
                    </a:cubicBezTo>
                    <a:cubicBezTo>
                      <a:pt x="148" y="87"/>
                      <a:pt x="148" y="84"/>
                      <a:pt x="147" y="84"/>
                    </a:cubicBezTo>
                    <a:cubicBezTo>
                      <a:pt x="145" y="84"/>
                      <a:pt x="141" y="83"/>
                      <a:pt x="141" y="81"/>
                    </a:cubicBezTo>
                    <a:cubicBezTo>
                      <a:pt x="138" y="77"/>
                      <a:pt x="139" y="75"/>
                      <a:pt x="136" y="71"/>
                    </a:cubicBezTo>
                    <a:cubicBezTo>
                      <a:pt x="136" y="71"/>
                      <a:pt x="131" y="65"/>
                      <a:pt x="131" y="63"/>
                    </a:cubicBezTo>
                    <a:cubicBezTo>
                      <a:pt x="131" y="60"/>
                      <a:pt x="136" y="62"/>
                      <a:pt x="136" y="58"/>
                    </a:cubicBezTo>
                    <a:cubicBezTo>
                      <a:pt x="136" y="54"/>
                      <a:pt x="134" y="53"/>
                      <a:pt x="132" y="53"/>
                    </a:cubicBezTo>
                    <a:cubicBezTo>
                      <a:pt x="132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0" y="53"/>
                    </a:cubicBezTo>
                    <a:cubicBezTo>
                      <a:pt x="129" y="53"/>
                      <a:pt x="128" y="53"/>
                      <a:pt x="128" y="53"/>
                    </a:cubicBezTo>
                    <a:cubicBezTo>
                      <a:pt x="121" y="49"/>
                      <a:pt x="121" y="40"/>
                      <a:pt x="112" y="37"/>
                    </a:cubicBezTo>
                    <a:cubicBezTo>
                      <a:pt x="111" y="36"/>
                      <a:pt x="109" y="36"/>
                      <a:pt x="109" y="33"/>
                    </a:cubicBezTo>
                    <a:cubicBezTo>
                      <a:pt x="106" y="33"/>
                      <a:pt x="104" y="29"/>
                      <a:pt x="101" y="29"/>
                    </a:cubicBezTo>
                    <a:cubicBezTo>
                      <a:pt x="94" y="29"/>
                      <a:pt x="86" y="25"/>
                      <a:pt x="82" y="22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1"/>
                      <a:pt x="77" y="20"/>
                      <a:pt x="76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7" y="17"/>
                      <a:pt x="65" y="13"/>
                      <a:pt x="62" y="12"/>
                    </a:cubicBezTo>
                    <a:cubicBezTo>
                      <a:pt x="61" y="12"/>
                      <a:pt x="59" y="12"/>
                      <a:pt x="58" y="10"/>
                    </a:cubicBezTo>
                    <a:cubicBezTo>
                      <a:pt x="55" y="11"/>
                      <a:pt x="52" y="17"/>
                      <a:pt x="49" y="18"/>
                    </a:cubicBezTo>
                    <a:cubicBezTo>
                      <a:pt x="45" y="19"/>
                      <a:pt x="45" y="20"/>
                      <a:pt x="42" y="22"/>
                    </a:cubicBezTo>
                    <a:cubicBezTo>
                      <a:pt x="42" y="23"/>
                      <a:pt x="39" y="28"/>
                      <a:pt x="38" y="28"/>
                    </a:cubicBezTo>
                    <a:cubicBezTo>
                      <a:pt x="36" y="28"/>
                      <a:pt x="32" y="23"/>
                      <a:pt x="32" y="21"/>
                    </a:cubicBezTo>
                    <a:cubicBezTo>
                      <a:pt x="29" y="21"/>
                      <a:pt x="28" y="20"/>
                      <a:pt x="28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3" y="5"/>
                      <a:pt x="19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2"/>
              <p:cNvSpPr>
                <a:spLocks/>
              </p:cNvSpPr>
              <p:nvPr/>
            </p:nvSpPr>
            <p:spPr bwMode="auto">
              <a:xfrm>
                <a:off x="-2989263" y="4935538"/>
                <a:ext cx="60325" cy="66675"/>
              </a:xfrm>
              <a:custGeom>
                <a:avLst/>
                <a:gdLst>
                  <a:gd name="T0" fmla="*/ 0 w 16"/>
                  <a:gd name="T1" fmla="*/ 0 h 18"/>
                  <a:gd name="T2" fmla="*/ 5 w 16"/>
                  <a:gd name="T3" fmla="*/ 4 h 18"/>
                  <a:gd name="T4" fmla="*/ 12 w 16"/>
                  <a:gd name="T5" fmla="*/ 12 h 18"/>
                  <a:gd name="T6" fmla="*/ 14 w 16"/>
                  <a:gd name="T7" fmla="*/ 18 h 18"/>
                  <a:gd name="T8" fmla="*/ 15 w 16"/>
                  <a:gd name="T9" fmla="*/ 18 h 18"/>
                  <a:gd name="T10" fmla="*/ 16 w 16"/>
                  <a:gd name="T11" fmla="*/ 18 h 18"/>
                  <a:gd name="T12" fmla="*/ 16 w 16"/>
                  <a:gd name="T13" fmla="*/ 16 h 18"/>
                  <a:gd name="T14" fmla="*/ 11 w 16"/>
                  <a:gd name="T15" fmla="*/ 9 h 18"/>
                  <a:gd name="T16" fmla="*/ 0 w 16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8">
                    <a:moveTo>
                      <a:pt x="0" y="0"/>
                    </a:moveTo>
                    <a:cubicBezTo>
                      <a:pt x="1" y="2"/>
                      <a:pt x="3" y="2"/>
                      <a:pt x="5" y="4"/>
                    </a:cubicBezTo>
                    <a:cubicBezTo>
                      <a:pt x="9" y="6"/>
                      <a:pt x="8" y="10"/>
                      <a:pt x="12" y="12"/>
                    </a:cubicBezTo>
                    <a:cubicBezTo>
                      <a:pt x="11" y="15"/>
                      <a:pt x="11" y="18"/>
                      <a:pt x="14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6" y="18"/>
                      <a:pt x="16" y="16"/>
                      <a:pt x="16" y="16"/>
                    </a:cubicBezTo>
                    <a:cubicBezTo>
                      <a:pt x="16" y="11"/>
                      <a:pt x="13" y="12"/>
                      <a:pt x="11" y="9"/>
                    </a:cubicBezTo>
                    <a:cubicBezTo>
                      <a:pt x="8" y="6"/>
                      <a:pt x="5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3"/>
              <p:cNvSpPr>
                <a:spLocks/>
              </p:cNvSpPr>
              <p:nvPr/>
            </p:nvSpPr>
            <p:spPr bwMode="auto">
              <a:xfrm>
                <a:off x="-2882901" y="5037138"/>
                <a:ext cx="30163" cy="44450"/>
              </a:xfrm>
              <a:custGeom>
                <a:avLst/>
                <a:gdLst>
                  <a:gd name="T0" fmla="*/ 1 w 8"/>
                  <a:gd name="T1" fmla="*/ 0 h 12"/>
                  <a:gd name="T2" fmla="*/ 5 w 8"/>
                  <a:gd name="T3" fmla="*/ 7 h 12"/>
                  <a:gd name="T4" fmla="*/ 5 w 8"/>
                  <a:gd name="T5" fmla="*/ 10 h 12"/>
                  <a:gd name="T6" fmla="*/ 6 w 8"/>
                  <a:gd name="T7" fmla="*/ 12 h 12"/>
                  <a:gd name="T8" fmla="*/ 8 w 8"/>
                  <a:gd name="T9" fmla="*/ 9 h 12"/>
                  <a:gd name="T10" fmla="*/ 1 w 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0" y="3"/>
                      <a:pt x="1" y="6"/>
                      <a:pt x="5" y="7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2"/>
                      <a:pt x="8" y="10"/>
                      <a:pt x="8" y="9"/>
                    </a:cubicBezTo>
                    <a:cubicBezTo>
                      <a:pt x="8" y="8"/>
                      <a:pt x="2" y="1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4"/>
              <p:cNvSpPr>
                <a:spLocks/>
              </p:cNvSpPr>
              <p:nvPr/>
            </p:nvSpPr>
            <p:spPr bwMode="auto">
              <a:xfrm>
                <a:off x="-2681288" y="5202238"/>
                <a:ext cx="19050" cy="25400"/>
              </a:xfrm>
              <a:custGeom>
                <a:avLst/>
                <a:gdLst>
                  <a:gd name="T0" fmla="*/ 0 w 5"/>
                  <a:gd name="T1" fmla="*/ 0 h 7"/>
                  <a:gd name="T2" fmla="*/ 5 w 5"/>
                  <a:gd name="T3" fmla="*/ 7 h 7"/>
                  <a:gd name="T4" fmla="*/ 5 w 5"/>
                  <a:gd name="T5" fmla="*/ 5 h 7"/>
                  <a:gd name="T6" fmla="*/ 0 w 5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cubicBezTo>
                      <a:pt x="0" y="2"/>
                      <a:pt x="2" y="7"/>
                      <a:pt x="5" y="7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3"/>
                      <a:pt x="2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5"/>
              <p:cNvSpPr>
                <a:spLocks/>
              </p:cNvSpPr>
              <p:nvPr/>
            </p:nvSpPr>
            <p:spPr bwMode="auto">
              <a:xfrm>
                <a:off x="-2725738" y="5183188"/>
                <a:ext cx="33338" cy="19050"/>
              </a:xfrm>
              <a:custGeom>
                <a:avLst/>
                <a:gdLst>
                  <a:gd name="T0" fmla="*/ 0 w 9"/>
                  <a:gd name="T1" fmla="*/ 0 h 5"/>
                  <a:gd name="T2" fmla="*/ 8 w 9"/>
                  <a:gd name="T3" fmla="*/ 5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cubicBezTo>
                      <a:pt x="0" y="4"/>
                      <a:pt x="4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7" y="1"/>
                      <a:pt x="4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26"/>
              <p:cNvSpPr>
                <a:spLocks/>
              </p:cNvSpPr>
              <p:nvPr/>
            </p:nvSpPr>
            <p:spPr bwMode="auto">
              <a:xfrm>
                <a:off x="-2722563" y="5133975"/>
                <a:ext cx="30163" cy="41275"/>
              </a:xfrm>
              <a:custGeom>
                <a:avLst/>
                <a:gdLst>
                  <a:gd name="T0" fmla="*/ 0 w 8"/>
                  <a:gd name="T1" fmla="*/ 0 h 11"/>
                  <a:gd name="T2" fmla="*/ 8 w 8"/>
                  <a:gd name="T3" fmla="*/ 11 h 11"/>
                  <a:gd name="T4" fmla="*/ 0 w 8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cubicBezTo>
                      <a:pt x="1" y="3"/>
                      <a:pt x="6" y="11"/>
                      <a:pt x="8" y="11"/>
                    </a:cubicBezTo>
                    <a:cubicBezTo>
                      <a:pt x="7" y="6"/>
                      <a:pt x="4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27"/>
              <p:cNvSpPr>
                <a:spLocks/>
              </p:cNvSpPr>
              <p:nvPr/>
            </p:nvSpPr>
            <p:spPr bwMode="auto">
              <a:xfrm>
                <a:off x="-2782888" y="5103813"/>
                <a:ext cx="38100" cy="26988"/>
              </a:xfrm>
              <a:custGeom>
                <a:avLst/>
                <a:gdLst>
                  <a:gd name="T0" fmla="*/ 1 w 10"/>
                  <a:gd name="T1" fmla="*/ 0 h 7"/>
                  <a:gd name="T2" fmla="*/ 0 w 10"/>
                  <a:gd name="T3" fmla="*/ 1 h 7"/>
                  <a:gd name="T4" fmla="*/ 0 w 10"/>
                  <a:gd name="T5" fmla="*/ 1 h 7"/>
                  <a:gd name="T6" fmla="*/ 8 w 10"/>
                  <a:gd name="T7" fmla="*/ 7 h 7"/>
                  <a:gd name="T8" fmla="*/ 10 w 10"/>
                  <a:gd name="T9" fmla="*/ 7 h 7"/>
                  <a:gd name="T10" fmla="*/ 1 w 10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6" y="7"/>
                      <a:pt x="8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4"/>
                      <a:pt x="3" y="2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28"/>
              <p:cNvSpPr>
                <a:spLocks noEditPoints="1"/>
              </p:cNvSpPr>
              <p:nvPr/>
            </p:nvSpPr>
            <p:spPr bwMode="auto">
              <a:xfrm>
                <a:off x="-2830513" y="5073650"/>
                <a:ext cx="25400" cy="15875"/>
              </a:xfrm>
              <a:custGeom>
                <a:avLst/>
                <a:gdLst>
                  <a:gd name="T0" fmla="*/ 1 w 7"/>
                  <a:gd name="T1" fmla="*/ 1 h 4"/>
                  <a:gd name="T2" fmla="*/ 0 w 7"/>
                  <a:gd name="T3" fmla="*/ 1 h 4"/>
                  <a:gd name="T4" fmla="*/ 4 w 7"/>
                  <a:gd name="T5" fmla="*/ 4 h 4"/>
                  <a:gd name="T6" fmla="*/ 7 w 7"/>
                  <a:gd name="T7" fmla="*/ 4 h 4"/>
                  <a:gd name="T8" fmla="*/ 1 w 7"/>
                  <a:gd name="T9" fmla="*/ 1 h 4"/>
                  <a:gd name="T10" fmla="*/ 0 w 7"/>
                  <a:gd name="T11" fmla="*/ 0 h 4"/>
                  <a:gd name="T12" fmla="*/ 1 w 7"/>
                  <a:gd name="T13" fmla="*/ 1 h 4"/>
                  <a:gd name="T14" fmla="*/ 1 w 7"/>
                  <a:gd name="T15" fmla="*/ 1 h 4"/>
                  <a:gd name="T16" fmla="*/ 0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5" y="2"/>
                      <a:pt x="4" y="2"/>
                      <a:pt x="1" y="1"/>
                    </a:cubicBezTo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-3187701" y="6373813"/>
                <a:ext cx="112713" cy="131763"/>
              </a:xfrm>
              <a:custGeom>
                <a:avLst/>
                <a:gdLst>
                  <a:gd name="T0" fmla="*/ 27 w 30"/>
                  <a:gd name="T1" fmla="*/ 0 h 35"/>
                  <a:gd name="T2" fmla="*/ 15 w 30"/>
                  <a:gd name="T3" fmla="*/ 3 h 35"/>
                  <a:gd name="T4" fmla="*/ 4 w 30"/>
                  <a:gd name="T5" fmla="*/ 1 h 35"/>
                  <a:gd name="T6" fmla="*/ 0 w 30"/>
                  <a:gd name="T7" fmla="*/ 3 h 35"/>
                  <a:gd name="T8" fmla="*/ 17 w 30"/>
                  <a:gd name="T9" fmla="*/ 35 h 35"/>
                  <a:gd name="T10" fmla="*/ 30 w 30"/>
                  <a:gd name="T11" fmla="*/ 10 h 35"/>
                  <a:gd name="T12" fmla="*/ 27 w 30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27" y="0"/>
                    </a:moveTo>
                    <a:cubicBezTo>
                      <a:pt x="23" y="1"/>
                      <a:pt x="19" y="3"/>
                      <a:pt x="15" y="3"/>
                    </a:cubicBezTo>
                    <a:cubicBezTo>
                      <a:pt x="15" y="3"/>
                      <a:pt x="8" y="1"/>
                      <a:pt x="4" y="1"/>
                    </a:cubicBezTo>
                    <a:cubicBezTo>
                      <a:pt x="2" y="1"/>
                      <a:pt x="0" y="2"/>
                      <a:pt x="0" y="3"/>
                    </a:cubicBezTo>
                    <a:cubicBezTo>
                      <a:pt x="0" y="10"/>
                      <a:pt x="9" y="35"/>
                      <a:pt x="17" y="35"/>
                    </a:cubicBezTo>
                    <a:cubicBezTo>
                      <a:pt x="23" y="35"/>
                      <a:pt x="30" y="17"/>
                      <a:pt x="30" y="10"/>
                    </a:cubicBezTo>
                    <a:cubicBezTo>
                      <a:pt x="30" y="6"/>
                      <a:pt x="28" y="4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0"/>
              <p:cNvSpPr>
                <a:spLocks/>
              </p:cNvSpPr>
              <p:nvPr/>
            </p:nvSpPr>
            <p:spPr bwMode="auto">
              <a:xfrm>
                <a:off x="-3089276" y="6340475"/>
                <a:ext cx="14288" cy="22225"/>
              </a:xfrm>
              <a:custGeom>
                <a:avLst/>
                <a:gdLst>
                  <a:gd name="T0" fmla="*/ 4 w 4"/>
                  <a:gd name="T1" fmla="*/ 0 h 6"/>
                  <a:gd name="T2" fmla="*/ 2 w 4"/>
                  <a:gd name="T3" fmla="*/ 0 h 6"/>
                  <a:gd name="T4" fmla="*/ 0 w 4"/>
                  <a:gd name="T5" fmla="*/ 0 h 6"/>
                  <a:gd name="T6" fmla="*/ 3 w 4"/>
                  <a:gd name="T7" fmla="*/ 6 h 6"/>
                  <a:gd name="T8" fmla="*/ 4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5"/>
                      <a:pt x="3" y="6"/>
                    </a:cubicBezTo>
                    <a:cubicBezTo>
                      <a:pt x="3" y="4"/>
                      <a:pt x="4" y="3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31"/>
              <p:cNvSpPr>
                <a:spLocks/>
              </p:cNvSpPr>
              <p:nvPr/>
            </p:nvSpPr>
            <p:spPr bwMode="auto">
              <a:xfrm>
                <a:off x="-3427413" y="6170613"/>
                <a:ext cx="36513" cy="15875"/>
              </a:xfrm>
              <a:custGeom>
                <a:avLst/>
                <a:gdLst>
                  <a:gd name="T0" fmla="*/ 5 w 10"/>
                  <a:gd name="T1" fmla="*/ 0 h 4"/>
                  <a:gd name="T2" fmla="*/ 0 w 10"/>
                  <a:gd name="T3" fmla="*/ 2 h 4"/>
                  <a:gd name="T4" fmla="*/ 5 w 10"/>
                  <a:gd name="T5" fmla="*/ 4 h 4"/>
                  <a:gd name="T6" fmla="*/ 10 w 10"/>
                  <a:gd name="T7" fmla="*/ 2 h 4"/>
                  <a:gd name="T8" fmla="*/ 5 w 1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5" y="0"/>
                    </a:moveTo>
                    <a:cubicBezTo>
                      <a:pt x="4" y="0"/>
                      <a:pt x="3" y="1"/>
                      <a:pt x="0" y="2"/>
                    </a:cubicBezTo>
                    <a:cubicBezTo>
                      <a:pt x="2" y="3"/>
                      <a:pt x="3" y="4"/>
                      <a:pt x="5" y="4"/>
                    </a:cubicBezTo>
                    <a:cubicBezTo>
                      <a:pt x="6" y="4"/>
                      <a:pt x="8" y="3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32"/>
              <p:cNvSpPr>
                <a:spLocks/>
              </p:cNvSpPr>
              <p:nvPr/>
            </p:nvSpPr>
            <p:spPr bwMode="auto">
              <a:xfrm>
                <a:off x="-3619501" y="5246688"/>
                <a:ext cx="41275" cy="19050"/>
              </a:xfrm>
              <a:custGeom>
                <a:avLst/>
                <a:gdLst>
                  <a:gd name="T0" fmla="*/ 9 w 11"/>
                  <a:gd name="T1" fmla="*/ 0 h 5"/>
                  <a:gd name="T2" fmla="*/ 0 w 11"/>
                  <a:gd name="T3" fmla="*/ 2 h 5"/>
                  <a:gd name="T4" fmla="*/ 8 w 11"/>
                  <a:gd name="T5" fmla="*/ 5 h 5"/>
                  <a:gd name="T6" fmla="*/ 11 w 11"/>
                  <a:gd name="T7" fmla="*/ 5 h 5"/>
                  <a:gd name="T8" fmla="*/ 11 w 11"/>
                  <a:gd name="T9" fmla="*/ 0 h 5"/>
                  <a:gd name="T10" fmla="*/ 9 w 11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">
                    <a:moveTo>
                      <a:pt x="9" y="0"/>
                    </a:moveTo>
                    <a:cubicBezTo>
                      <a:pt x="6" y="0"/>
                      <a:pt x="4" y="1"/>
                      <a:pt x="0" y="2"/>
                    </a:cubicBezTo>
                    <a:cubicBezTo>
                      <a:pt x="1" y="3"/>
                      <a:pt x="5" y="5"/>
                      <a:pt x="8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33"/>
              <p:cNvSpPr>
                <a:spLocks/>
              </p:cNvSpPr>
              <p:nvPr/>
            </p:nvSpPr>
            <p:spPr bwMode="auto">
              <a:xfrm>
                <a:off x="-4117976" y="5227638"/>
                <a:ext cx="1196975" cy="1082675"/>
              </a:xfrm>
              <a:custGeom>
                <a:avLst/>
                <a:gdLst>
                  <a:gd name="T0" fmla="*/ 226 w 319"/>
                  <a:gd name="T1" fmla="*/ 11 h 288"/>
                  <a:gd name="T2" fmla="*/ 214 w 319"/>
                  <a:gd name="T3" fmla="*/ 68 h 288"/>
                  <a:gd name="T4" fmla="*/ 185 w 319"/>
                  <a:gd name="T5" fmla="*/ 51 h 288"/>
                  <a:gd name="T6" fmla="*/ 177 w 319"/>
                  <a:gd name="T7" fmla="*/ 41 h 288"/>
                  <a:gd name="T8" fmla="*/ 187 w 319"/>
                  <a:gd name="T9" fmla="*/ 18 h 288"/>
                  <a:gd name="T10" fmla="*/ 173 w 319"/>
                  <a:gd name="T11" fmla="*/ 14 h 288"/>
                  <a:gd name="T12" fmla="*/ 153 w 319"/>
                  <a:gd name="T13" fmla="*/ 13 h 288"/>
                  <a:gd name="T14" fmla="*/ 133 w 319"/>
                  <a:gd name="T15" fmla="*/ 23 h 288"/>
                  <a:gd name="T16" fmla="*/ 128 w 319"/>
                  <a:gd name="T17" fmla="*/ 43 h 288"/>
                  <a:gd name="T18" fmla="*/ 117 w 319"/>
                  <a:gd name="T19" fmla="*/ 44 h 288"/>
                  <a:gd name="T20" fmla="*/ 94 w 319"/>
                  <a:gd name="T21" fmla="*/ 38 h 288"/>
                  <a:gd name="T22" fmla="*/ 83 w 319"/>
                  <a:gd name="T23" fmla="*/ 53 h 288"/>
                  <a:gd name="T24" fmla="*/ 75 w 319"/>
                  <a:gd name="T25" fmla="*/ 57 h 288"/>
                  <a:gd name="T26" fmla="*/ 72 w 319"/>
                  <a:gd name="T27" fmla="*/ 71 h 288"/>
                  <a:gd name="T28" fmla="*/ 21 w 319"/>
                  <a:gd name="T29" fmla="*/ 100 h 288"/>
                  <a:gd name="T30" fmla="*/ 6 w 319"/>
                  <a:gd name="T31" fmla="*/ 109 h 288"/>
                  <a:gd name="T32" fmla="*/ 3 w 319"/>
                  <a:gd name="T33" fmla="*/ 132 h 288"/>
                  <a:gd name="T34" fmla="*/ 6 w 319"/>
                  <a:gd name="T35" fmla="*/ 154 h 288"/>
                  <a:gd name="T36" fmla="*/ 2 w 319"/>
                  <a:gd name="T37" fmla="*/ 154 h 288"/>
                  <a:gd name="T38" fmla="*/ 15 w 319"/>
                  <a:gd name="T39" fmla="*/ 197 h 288"/>
                  <a:gd name="T40" fmla="*/ 14 w 319"/>
                  <a:gd name="T41" fmla="*/ 233 h 288"/>
                  <a:gd name="T42" fmla="*/ 58 w 319"/>
                  <a:gd name="T43" fmla="*/ 234 h 288"/>
                  <a:gd name="T44" fmla="*/ 66 w 319"/>
                  <a:gd name="T45" fmla="*/ 234 h 288"/>
                  <a:gd name="T46" fmla="*/ 117 w 319"/>
                  <a:gd name="T47" fmla="*/ 215 h 288"/>
                  <a:gd name="T48" fmla="*/ 164 w 319"/>
                  <a:gd name="T49" fmla="*/ 217 h 288"/>
                  <a:gd name="T50" fmla="*/ 177 w 319"/>
                  <a:gd name="T51" fmla="*/ 243 h 288"/>
                  <a:gd name="T52" fmla="*/ 187 w 319"/>
                  <a:gd name="T53" fmla="*/ 244 h 288"/>
                  <a:gd name="T54" fmla="*/ 196 w 319"/>
                  <a:gd name="T55" fmla="*/ 240 h 288"/>
                  <a:gd name="T56" fmla="*/ 200 w 319"/>
                  <a:gd name="T57" fmla="*/ 243 h 288"/>
                  <a:gd name="T58" fmla="*/ 201 w 319"/>
                  <a:gd name="T59" fmla="*/ 250 h 288"/>
                  <a:gd name="T60" fmla="*/ 207 w 319"/>
                  <a:gd name="T61" fmla="*/ 250 h 288"/>
                  <a:gd name="T62" fmla="*/ 239 w 319"/>
                  <a:gd name="T63" fmla="*/ 285 h 288"/>
                  <a:gd name="T64" fmla="*/ 264 w 319"/>
                  <a:gd name="T65" fmla="*/ 288 h 288"/>
                  <a:gd name="T66" fmla="*/ 292 w 319"/>
                  <a:gd name="T67" fmla="*/ 264 h 288"/>
                  <a:gd name="T68" fmla="*/ 313 w 319"/>
                  <a:gd name="T69" fmla="*/ 211 h 288"/>
                  <a:gd name="T70" fmla="*/ 315 w 319"/>
                  <a:gd name="T71" fmla="*/ 195 h 288"/>
                  <a:gd name="T72" fmla="*/ 312 w 319"/>
                  <a:gd name="T73" fmla="*/ 140 h 288"/>
                  <a:gd name="T74" fmla="*/ 296 w 319"/>
                  <a:gd name="T75" fmla="*/ 114 h 288"/>
                  <a:gd name="T76" fmla="*/ 282 w 319"/>
                  <a:gd name="T77" fmla="*/ 95 h 288"/>
                  <a:gd name="T78" fmla="*/ 256 w 319"/>
                  <a:gd name="T79" fmla="*/ 57 h 288"/>
                  <a:gd name="T80" fmla="*/ 242 w 319"/>
                  <a:gd name="T81" fmla="*/ 34 h 288"/>
                  <a:gd name="T82" fmla="*/ 234 w 319"/>
                  <a:gd name="T8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9" h="288">
                    <a:moveTo>
                      <a:pt x="234" y="0"/>
                    </a:moveTo>
                    <a:cubicBezTo>
                      <a:pt x="229" y="3"/>
                      <a:pt x="230" y="7"/>
                      <a:pt x="226" y="11"/>
                    </a:cubicBezTo>
                    <a:cubicBezTo>
                      <a:pt x="226" y="41"/>
                      <a:pt x="226" y="41"/>
                      <a:pt x="226" y="41"/>
                    </a:cubicBezTo>
                    <a:cubicBezTo>
                      <a:pt x="224" y="49"/>
                      <a:pt x="223" y="68"/>
                      <a:pt x="214" y="68"/>
                    </a:cubicBezTo>
                    <a:cubicBezTo>
                      <a:pt x="209" y="68"/>
                      <a:pt x="208" y="61"/>
                      <a:pt x="204" y="59"/>
                    </a:cubicBezTo>
                    <a:cubicBezTo>
                      <a:pt x="197" y="56"/>
                      <a:pt x="193" y="54"/>
                      <a:pt x="185" y="51"/>
                    </a:cubicBezTo>
                    <a:cubicBezTo>
                      <a:pt x="184" y="51"/>
                      <a:pt x="184" y="46"/>
                      <a:pt x="182" y="44"/>
                    </a:cubicBezTo>
                    <a:cubicBezTo>
                      <a:pt x="181" y="43"/>
                      <a:pt x="177" y="44"/>
                      <a:pt x="177" y="41"/>
                    </a:cubicBezTo>
                    <a:cubicBezTo>
                      <a:pt x="180" y="24"/>
                      <a:pt x="180" y="24"/>
                      <a:pt x="180" y="24"/>
                    </a:cubicBezTo>
                    <a:cubicBezTo>
                      <a:pt x="182" y="22"/>
                      <a:pt x="187" y="22"/>
                      <a:pt x="187" y="18"/>
                    </a:cubicBezTo>
                    <a:cubicBezTo>
                      <a:pt x="187" y="15"/>
                      <a:pt x="183" y="12"/>
                      <a:pt x="181" y="12"/>
                    </a:cubicBezTo>
                    <a:cubicBezTo>
                      <a:pt x="178" y="12"/>
                      <a:pt x="177" y="14"/>
                      <a:pt x="173" y="14"/>
                    </a:cubicBezTo>
                    <a:cubicBezTo>
                      <a:pt x="163" y="14"/>
                      <a:pt x="158" y="10"/>
                      <a:pt x="148" y="5"/>
                    </a:cubicBezTo>
                    <a:cubicBezTo>
                      <a:pt x="149" y="9"/>
                      <a:pt x="152" y="10"/>
                      <a:pt x="153" y="13"/>
                    </a:cubicBezTo>
                    <a:cubicBezTo>
                      <a:pt x="153" y="13"/>
                      <a:pt x="150" y="15"/>
                      <a:pt x="148" y="15"/>
                    </a:cubicBezTo>
                    <a:cubicBezTo>
                      <a:pt x="144" y="15"/>
                      <a:pt x="133" y="18"/>
                      <a:pt x="133" y="23"/>
                    </a:cubicBezTo>
                    <a:cubicBezTo>
                      <a:pt x="133" y="27"/>
                      <a:pt x="128" y="30"/>
                      <a:pt x="128" y="34"/>
                    </a:cubicBezTo>
                    <a:cubicBezTo>
                      <a:pt x="128" y="37"/>
                      <a:pt x="129" y="40"/>
                      <a:pt x="128" y="43"/>
                    </a:cubicBezTo>
                    <a:cubicBezTo>
                      <a:pt x="127" y="42"/>
                      <a:pt x="125" y="40"/>
                      <a:pt x="124" y="40"/>
                    </a:cubicBezTo>
                    <a:cubicBezTo>
                      <a:pt x="121" y="40"/>
                      <a:pt x="119" y="41"/>
                      <a:pt x="117" y="44"/>
                    </a:cubicBezTo>
                    <a:cubicBezTo>
                      <a:pt x="117" y="38"/>
                      <a:pt x="114" y="31"/>
                      <a:pt x="109" y="31"/>
                    </a:cubicBezTo>
                    <a:cubicBezTo>
                      <a:pt x="103" y="31"/>
                      <a:pt x="102" y="38"/>
                      <a:pt x="94" y="38"/>
                    </a:cubicBezTo>
                    <a:cubicBezTo>
                      <a:pt x="94" y="45"/>
                      <a:pt x="88" y="47"/>
                      <a:pt x="88" y="56"/>
                    </a:cubicBezTo>
                    <a:cubicBezTo>
                      <a:pt x="86" y="56"/>
                      <a:pt x="85" y="55"/>
                      <a:pt x="83" y="53"/>
                    </a:cubicBezTo>
                    <a:cubicBezTo>
                      <a:pt x="81" y="57"/>
                      <a:pt x="83" y="62"/>
                      <a:pt x="80" y="64"/>
                    </a:cubicBezTo>
                    <a:cubicBezTo>
                      <a:pt x="78" y="62"/>
                      <a:pt x="77" y="60"/>
                      <a:pt x="75" y="57"/>
                    </a:cubicBezTo>
                    <a:cubicBezTo>
                      <a:pt x="73" y="59"/>
                      <a:pt x="72" y="62"/>
                      <a:pt x="72" y="66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83"/>
                      <a:pt x="49" y="92"/>
                      <a:pt x="39" y="94"/>
                    </a:cubicBezTo>
                    <a:cubicBezTo>
                      <a:pt x="34" y="95"/>
                      <a:pt x="24" y="96"/>
                      <a:pt x="21" y="100"/>
                    </a:cubicBezTo>
                    <a:cubicBezTo>
                      <a:pt x="18" y="103"/>
                      <a:pt x="11" y="111"/>
                      <a:pt x="6" y="112"/>
                    </a:cubicBezTo>
                    <a:cubicBezTo>
                      <a:pt x="6" y="111"/>
                      <a:pt x="6" y="110"/>
                      <a:pt x="6" y="109"/>
                    </a:cubicBezTo>
                    <a:cubicBezTo>
                      <a:pt x="5" y="110"/>
                      <a:pt x="3" y="110"/>
                      <a:pt x="3" y="113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40"/>
                      <a:pt x="6" y="144"/>
                      <a:pt x="6" y="149"/>
                    </a:cubicBezTo>
                    <a:cubicBezTo>
                      <a:pt x="6" y="151"/>
                      <a:pt x="7" y="152"/>
                      <a:pt x="6" y="154"/>
                    </a:cubicBezTo>
                    <a:cubicBezTo>
                      <a:pt x="5" y="153"/>
                      <a:pt x="4" y="151"/>
                      <a:pt x="3" y="149"/>
                    </a:cubicBezTo>
                    <a:cubicBezTo>
                      <a:pt x="3" y="151"/>
                      <a:pt x="2" y="152"/>
                      <a:pt x="2" y="154"/>
                    </a:cubicBezTo>
                    <a:cubicBezTo>
                      <a:pt x="0" y="159"/>
                      <a:pt x="6" y="160"/>
                      <a:pt x="7" y="165"/>
                    </a:cubicBezTo>
                    <a:cubicBezTo>
                      <a:pt x="11" y="178"/>
                      <a:pt x="12" y="183"/>
                      <a:pt x="15" y="197"/>
                    </a:cubicBezTo>
                    <a:cubicBezTo>
                      <a:pt x="16" y="203"/>
                      <a:pt x="21" y="209"/>
                      <a:pt x="21" y="218"/>
                    </a:cubicBezTo>
                    <a:cubicBezTo>
                      <a:pt x="21" y="226"/>
                      <a:pt x="14" y="228"/>
                      <a:pt x="14" y="233"/>
                    </a:cubicBezTo>
                    <a:cubicBezTo>
                      <a:pt x="14" y="238"/>
                      <a:pt x="28" y="245"/>
                      <a:pt x="32" y="245"/>
                    </a:cubicBezTo>
                    <a:cubicBezTo>
                      <a:pt x="45" y="245"/>
                      <a:pt x="49" y="234"/>
                      <a:pt x="58" y="234"/>
                    </a:cubicBezTo>
                    <a:cubicBezTo>
                      <a:pt x="61" y="234"/>
                      <a:pt x="61" y="233"/>
                      <a:pt x="63" y="233"/>
                    </a:cubicBezTo>
                    <a:cubicBezTo>
                      <a:pt x="64" y="233"/>
                      <a:pt x="65" y="233"/>
                      <a:pt x="66" y="234"/>
                    </a:cubicBezTo>
                    <a:cubicBezTo>
                      <a:pt x="72" y="234"/>
                      <a:pt x="77" y="232"/>
                      <a:pt x="83" y="231"/>
                    </a:cubicBezTo>
                    <a:cubicBezTo>
                      <a:pt x="85" y="215"/>
                      <a:pt x="102" y="221"/>
                      <a:pt x="117" y="215"/>
                    </a:cubicBezTo>
                    <a:cubicBezTo>
                      <a:pt x="123" y="213"/>
                      <a:pt x="125" y="207"/>
                      <a:pt x="135" y="207"/>
                    </a:cubicBezTo>
                    <a:cubicBezTo>
                      <a:pt x="144" y="207"/>
                      <a:pt x="160" y="211"/>
                      <a:pt x="164" y="217"/>
                    </a:cubicBezTo>
                    <a:cubicBezTo>
                      <a:pt x="167" y="221"/>
                      <a:pt x="173" y="237"/>
                      <a:pt x="175" y="237"/>
                    </a:cubicBezTo>
                    <a:cubicBezTo>
                      <a:pt x="175" y="237"/>
                      <a:pt x="174" y="243"/>
                      <a:pt x="177" y="243"/>
                    </a:cubicBezTo>
                    <a:cubicBezTo>
                      <a:pt x="183" y="243"/>
                      <a:pt x="190" y="226"/>
                      <a:pt x="195" y="220"/>
                    </a:cubicBezTo>
                    <a:cubicBezTo>
                      <a:pt x="195" y="225"/>
                      <a:pt x="193" y="242"/>
                      <a:pt x="187" y="244"/>
                    </a:cubicBezTo>
                    <a:cubicBezTo>
                      <a:pt x="187" y="245"/>
                      <a:pt x="188" y="247"/>
                      <a:pt x="189" y="247"/>
                    </a:cubicBezTo>
                    <a:cubicBezTo>
                      <a:pt x="193" y="247"/>
                      <a:pt x="194" y="241"/>
                      <a:pt x="196" y="240"/>
                    </a:cubicBezTo>
                    <a:cubicBezTo>
                      <a:pt x="196" y="239"/>
                      <a:pt x="197" y="237"/>
                      <a:pt x="197" y="236"/>
                    </a:cubicBezTo>
                    <a:cubicBezTo>
                      <a:pt x="198" y="238"/>
                      <a:pt x="200" y="239"/>
                      <a:pt x="200" y="243"/>
                    </a:cubicBezTo>
                    <a:cubicBezTo>
                      <a:pt x="200" y="246"/>
                      <a:pt x="198" y="248"/>
                      <a:pt x="198" y="250"/>
                    </a:cubicBezTo>
                    <a:cubicBezTo>
                      <a:pt x="201" y="250"/>
                      <a:pt x="201" y="250"/>
                      <a:pt x="201" y="250"/>
                    </a:cubicBezTo>
                    <a:cubicBezTo>
                      <a:pt x="203" y="250"/>
                      <a:pt x="205" y="249"/>
                      <a:pt x="206" y="248"/>
                    </a:cubicBezTo>
                    <a:cubicBezTo>
                      <a:pt x="207" y="250"/>
                      <a:pt x="207" y="250"/>
                      <a:pt x="207" y="250"/>
                    </a:cubicBezTo>
                    <a:cubicBezTo>
                      <a:pt x="207" y="254"/>
                      <a:pt x="211" y="258"/>
                      <a:pt x="211" y="263"/>
                    </a:cubicBezTo>
                    <a:cubicBezTo>
                      <a:pt x="211" y="277"/>
                      <a:pt x="228" y="285"/>
                      <a:pt x="239" y="285"/>
                    </a:cubicBezTo>
                    <a:cubicBezTo>
                      <a:pt x="246" y="285"/>
                      <a:pt x="244" y="279"/>
                      <a:pt x="250" y="278"/>
                    </a:cubicBezTo>
                    <a:cubicBezTo>
                      <a:pt x="250" y="280"/>
                      <a:pt x="262" y="287"/>
                      <a:pt x="264" y="288"/>
                    </a:cubicBezTo>
                    <a:cubicBezTo>
                      <a:pt x="266" y="272"/>
                      <a:pt x="289" y="279"/>
                      <a:pt x="292" y="264"/>
                    </a:cubicBezTo>
                    <a:cubicBezTo>
                      <a:pt x="292" y="264"/>
                      <a:pt x="292" y="264"/>
                      <a:pt x="292" y="264"/>
                    </a:cubicBezTo>
                    <a:cubicBezTo>
                      <a:pt x="292" y="253"/>
                      <a:pt x="298" y="242"/>
                      <a:pt x="300" y="234"/>
                    </a:cubicBezTo>
                    <a:cubicBezTo>
                      <a:pt x="303" y="224"/>
                      <a:pt x="308" y="221"/>
                      <a:pt x="313" y="211"/>
                    </a:cubicBezTo>
                    <a:cubicBezTo>
                      <a:pt x="314" y="209"/>
                      <a:pt x="313" y="207"/>
                      <a:pt x="315" y="205"/>
                    </a:cubicBezTo>
                    <a:cubicBezTo>
                      <a:pt x="315" y="195"/>
                      <a:pt x="315" y="195"/>
                      <a:pt x="315" y="195"/>
                    </a:cubicBezTo>
                    <a:cubicBezTo>
                      <a:pt x="317" y="192"/>
                      <a:pt x="319" y="182"/>
                      <a:pt x="319" y="175"/>
                    </a:cubicBezTo>
                    <a:cubicBezTo>
                      <a:pt x="319" y="165"/>
                      <a:pt x="316" y="147"/>
                      <a:pt x="312" y="140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07" y="133"/>
                      <a:pt x="296" y="127"/>
                      <a:pt x="296" y="114"/>
                    </a:cubicBezTo>
                    <a:cubicBezTo>
                      <a:pt x="292" y="114"/>
                      <a:pt x="288" y="114"/>
                      <a:pt x="287" y="110"/>
                    </a:cubicBezTo>
                    <a:cubicBezTo>
                      <a:pt x="286" y="105"/>
                      <a:pt x="285" y="99"/>
                      <a:pt x="282" y="95"/>
                    </a:cubicBezTo>
                    <a:cubicBezTo>
                      <a:pt x="277" y="89"/>
                      <a:pt x="265" y="86"/>
                      <a:pt x="263" y="78"/>
                    </a:cubicBezTo>
                    <a:cubicBezTo>
                      <a:pt x="261" y="70"/>
                      <a:pt x="259" y="65"/>
                      <a:pt x="256" y="57"/>
                    </a:cubicBezTo>
                    <a:cubicBezTo>
                      <a:pt x="255" y="51"/>
                      <a:pt x="255" y="41"/>
                      <a:pt x="252" y="38"/>
                    </a:cubicBezTo>
                    <a:cubicBezTo>
                      <a:pt x="250" y="37"/>
                      <a:pt x="245" y="35"/>
                      <a:pt x="242" y="34"/>
                    </a:cubicBezTo>
                    <a:cubicBezTo>
                      <a:pt x="239" y="32"/>
                      <a:pt x="241" y="26"/>
                      <a:pt x="240" y="21"/>
                    </a:cubicBezTo>
                    <a:cubicBezTo>
                      <a:pt x="238" y="15"/>
                      <a:pt x="234" y="9"/>
                      <a:pt x="23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34"/>
              <p:cNvSpPr>
                <a:spLocks/>
              </p:cNvSpPr>
              <p:nvPr/>
            </p:nvSpPr>
            <p:spPr bwMode="auto">
              <a:xfrm>
                <a:off x="-2541588" y="6373813"/>
                <a:ext cx="225425" cy="266700"/>
              </a:xfrm>
              <a:custGeom>
                <a:avLst/>
                <a:gdLst>
                  <a:gd name="T0" fmla="*/ 49 w 60"/>
                  <a:gd name="T1" fmla="*/ 0 h 71"/>
                  <a:gd name="T2" fmla="*/ 42 w 60"/>
                  <a:gd name="T3" fmla="*/ 11 h 71"/>
                  <a:gd name="T4" fmla="*/ 42 w 60"/>
                  <a:gd name="T5" fmla="*/ 13 h 71"/>
                  <a:gd name="T6" fmla="*/ 37 w 60"/>
                  <a:gd name="T7" fmla="*/ 17 h 71"/>
                  <a:gd name="T8" fmla="*/ 36 w 60"/>
                  <a:gd name="T9" fmla="*/ 20 h 71"/>
                  <a:gd name="T10" fmla="*/ 31 w 60"/>
                  <a:gd name="T11" fmla="*/ 28 h 71"/>
                  <a:gd name="T12" fmla="*/ 16 w 60"/>
                  <a:gd name="T13" fmla="*/ 39 h 71"/>
                  <a:gd name="T14" fmla="*/ 11 w 60"/>
                  <a:gd name="T15" fmla="*/ 43 h 71"/>
                  <a:gd name="T16" fmla="*/ 0 w 60"/>
                  <a:gd name="T17" fmla="*/ 61 h 71"/>
                  <a:gd name="T18" fmla="*/ 2 w 60"/>
                  <a:gd name="T19" fmla="*/ 63 h 71"/>
                  <a:gd name="T20" fmla="*/ 14 w 60"/>
                  <a:gd name="T21" fmla="*/ 69 h 71"/>
                  <a:gd name="T22" fmla="*/ 20 w 60"/>
                  <a:gd name="T23" fmla="*/ 71 h 71"/>
                  <a:gd name="T24" fmla="*/ 31 w 60"/>
                  <a:gd name="T25" fmla="*/ 63 h 71"/>
                  <a:gd name="T26" fmla="*/ 39 w 60"/>
                  <a:gd name="T27" fmla="*/ 40 h 71"/>
                  <a:gd name="T28" fmla="*/ 49 w 60"/>
                  <a:gd name="T29" fmla="*/ 38 h 71"/>
                  <a:gd name="T30" fmla="*/ 49 w 60"/>
                  <a:gd name="T31" fmla="*/ 28 h 71"/>
                  <a:gd name="T32" fmla="*/ 60 w 60"/>
                  <a:gd name="T33" fmla="*/ 11 h 71"/>
                  <a:gd name="T34" fmla="*/ 59 w 60"/>
                  <a:gd name="T35" fmla="*/ 6 h 71"/>
                  <a:gd name="T36" fmla="*/ 57 w 60"/>
                  <a:gd name="T37" fmla="*/ 5 h 71"/>
                  <a:gd name="T38" fmla="*/ 52 w 60"/>
                  <a:gd name="T39" fmla="*/ 8 h 71"/>
                  <a:gd name="T40" fmla="*/ 51 w 60"/>
                  <a:gd name="T41" fmla="*/ 3 h 71"/>
                  <a:gd name="T42" fmla="*/ 49 w 60"/>
                  <a:gd name="T4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1">
                    <a:moveTo>
                      <a:pt x="49" y="0"/>
                    </a:moveTo>
                    <a:cubicBezTo>
                      <a:pt x="46" y="1"/>
                      <a:pt x="42" y="6"/>
                      <a:pt x="42" y="11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0" y="13"/>
                      <a:pt x="38" y="14"/>
                      <a:pt x="37" y="17"/>
                    </a:cubicBezTo>
                    <a:cubicBezTo>
                      <a:pt x="36" y="18"/>
                      <a:pt x="36" y="20"/>
                      <a:pt x="36" y="20"/>
                    </a:cubicBezTo>
                    <a:cubicBezTo>
                      <a:pt x="36" y="20"/>
                      <a:pt x="33" y="27"/>
                      <a:pt x="31" y="28"/>
                    </a:cubicBezTo>
                    <a:cubicBezTo>
                      <a:pt x="27" y="31"/>
                      <a:pt x="22" y="39"/>
                      <a:pt x="16" y="39"/>
                    </a:cubicBezTo>
                    <a:cubicBezTo>
                      <a:pt x="14" y="39"/>
                      <a:pt x="12" y="41"/>
                      <a:pt x="11" y="43"/>
                    </a:cubicBezTo>
                    <a:cubicBezTo>
                      <a:pt x="9" y="48"/>
                      <a:pt x="0" y="53"/>
                      <a:pt x="0" y="61"/>
                    </a:cubicBezTo>
                    <a:cubicBezTo>
                      <a:pt x="0" y="62"/>
                      <a:pt x="1" y="63"/>
                      <a:pt x="2" y="63"/>
                    </a:cubicBezTo>
                    <a:cubicBezTo>
                      <a:pt x="2" y="64"/>
                      <a:pt x="12" y="69"/>
                      <a:pt x="14" y="69"/>
                    </a:cubicBezTo>
                    <a:cubicBezTo>
                      <a:pt x="16" y="69"/>
                      <a:pt x="19" y="71"/>
                      <a:pt x="20" y="71"/>
                    </a:cubicBezTo>
                    <a:cubicBezTo>
                      <a:pt x="23" y="71"/>
                      <a:pt x="28" y="66"/>
                      <a:pt x="31" y="63"/>
                    </a:cubicBezTo>
                    <a:cubicBezTo>
                      <a:pt x="31" y="63"/>
                      <a:pt x="38" y="44"/>
                      <a:pt x="39" y="40"/>
                    </a:cubicBezTo>
                    <a:cubicBezTo>
                      <a:pt x="41" y="40"/>
                      <a:pt x="48" y="38"/>
                      <a:pt x="49" y="38"/>
                    </a:cubicBezTo>
                    <a:cubicBezTo>
                      <a:pt x="50" y="34"/>
                      <a:pt x="49" y="33"/>
                      <a:pt x="49" y="28"/>
                    </a:cubicBezTo>
                    <a:cubicBezTo>
                      <a:pt x="54" y="28"/>
                      <a:pt x="59" y="16"/>
                      <a:pt x="60" y="11"/>
                    </a:cubicBezTo>
                    <a:cubicBezTo>
                      <a:pt x="59" y="11"/>
                      <a:pt x="59" y="9"/>
                      <a:pt x="59" y="6"/>
                    </a:cubicBezTo>
                    <a:cubicBezTo>
                      <a:pt x="58" y="6"/>
                      <a:pt x="57" y="6"/>
                      <a:pt x="57" y="5"/>
                    </a:cubicBezTo>
                    <a:cubicBezTo>
                      <a:pt x="55" y="6"/>
                      <a:pt x="54" y="8"/>
                      <a:pt x="52" y="8"/>
                    </a:cubicBezTo>
                    <a:cubicBezTo>
                      <a:pt x="50" y="8"/>
                      <a:pt x="51" y="6"/>
                      <a:pt x="51" y="3"/>
                    </a:cubicBezTo>
                    <a:cubicBezTo>
                      <a:pt x="50" y="3"/>
                      <a:pt x="49" y="2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35"/>
              <p:cNvSpPr>
                <a:spLocks/>
              </p:cNvSpPr>
              <p:nvPr/>
            </p:nvSpPr>
            <p:spPr bwMode="auto">
              <a:xfrm>
                <a:off x="-2357438" y="6118225"/>
                <a:ext cx="168275" cy="293688"/>
              </a:xfrm>
              <a:custGeom>
                <a:avLst/>
                <a:gdLst>
                  <a:gd name="T0" fmla="*/ 0 w 45"/>
                  <a:gd name="T1" fmla="*/ 0 h 78"/>
                  <a:gd name="T2" fmla="*/ 12 w 45"/>
                  <a:gd name="T3" fmla="*/ 20 h 78"/>
                  <a:gd name="T4" fmla="*/ 11 w 45"/>
                  <a:gd name="T5" fmla="*/ 23 h 78"/>
                  <a:gd name="T6" fmla="*/ 14 w 45"/>
                  <a:gd name="T7" fmla="*/ 30 h 78"/>
                  <a:gd name="T8" fmla="*/ 14 w 45"/>
                  <a:gd name="T9" fmla="*/ 29 h 78"/>
                  <a:gd name="T10" fmla="*/ 15 w 45"/>
                  <a:gd name="T11" fmla="*/ 36 h 78"/>
                  <a:gd name="T12" fmla="*/ 12 w 45"/>
                  <a:gd name="T13" fmla="*/ 49 h 78"/>
                  <a:gd name="T14" fmla="*/ 8 w 45"/>
                  <a:gd name="T15" fmla="*/ 54 h 78"/>
                  <a:gd name="T16" fmla="*/ 18 w 45"/>
                  <a:gd name="T17" fmla="*/ 64 h 78"/>
                  <a:gd name="T18" fmla="*/ 15 w 45"/>
                  <a:gd name="T19" fmla="*/ 74 h 78"/>
                  <a:gd name="T20" fmla="*/ 19 w 45"/>
                  <a:gd name="T21" fmla="*/ 78 h 78"/>
                  <a:gd name="T22" fmla="*/ 30 w 45"/>
                  <a:gd name="T23" fmla="*/ 66 h 78"/>
                  <a:gd name="T24" fmla="*/ 33 w 45"/>
                  <a:gd name="T25" fmla="*/ 60 h 78"/>
                  <a:gd name="T26" fmla="*/ 32 w 45"/>
                  <a:gd name="T27" fmla="*/ 56 h 78"/>
                  <a:gd name="T28" fmla="*/ 38 w 45"/>
                  <a:gd name="T29" fmla="*/ 52 h 78"/>
                  <a:gd name="T30" fmla="*/ 39 w 45"/>
                  <a:gd name="T31" fmla="*/ 51 h 78"/>
                  <a:gd name="T32" fmla="*/ 40 w 45"/>
                  <a:gd name="T33" fmla="*/ 53 h 78"/>
                  <a:gd name="T34" fmla="*/ 45 w 45"/>
                  <a:gd name="T35" fmla="*/ 36 h 78"/>
                  <a:gd name="T36" fmla="*/ 43 w 45"/>
                  <a:gd name="T37" fmla="*/ 34 h 78"/>
                  <a:gd name="T38" fmla="*/ 34 w 45"/>
                  <a:gd name="T39" fmla="*/ 38 h 78"/>
                  <a:gd name="T40" fmla="*/ 23 w 45"/>
                  <a:gd name="T41" fmla="*/ 24 h 78"/>
                  <a:gd name="T42" fmla="*/ 22 w 45"/>
                  <a:gd name="T43" fmla="*/ 24 h 78"/>
                  <a:gd name="T44" fmla="*/ 19 w 45"/>
                  <a:gd name="T45" fmla="*/ 27 h 78"/>
                  <a:gd name="T46" fmla="*/ 18 w 45"/>
                  <a:gd name="T47" fmla="*/ 27 h 78"/>
                  <a:gd name="T48" fmla="*/ 13 w 45"/>
                  <a:gd name="T49" fmla="*/ 17 h 78"/>
                  <a:gd name="T50" fmla="*/ 14 w 45"/>
                  <a:gd name="T51" fmla="*/ 14 h 78"/>
                  <a:gd name="T52" fmla="*/ 11 w 45"/>
                  <a:gd name="T53" fmla="*/ 9 h 78"/>
                  <a:gd name="T54" fmla="*/ 0 w 4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78">
                    <a:moveTo>
                      <a:pt x="0" y="0"/>
                    </a:moveTo>
                    <a:cubicBezTo>
                      <a:pt x="2" y="8"/>
                      <a:pt x="6" y="19"/>
                      <a:pt x="12" y="20"/>
                    </a:cubicBezTo>
                    <a:cubicBezTo>
                      <a:pt x="12" y="21"/>
                      <a:pt x="11" y="22"/>
                      <a:pt x="11" y="23"/>
                    </a:cubicBezTo>
                    <a:cubicBezTo>
                      <a:pt x="11" y="26"/>
                      <a:pt x="13" y="27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1"/>
                      <a:pt x="15" y="34"/>
                      <a:pt x="15" y="36"/>
                    </a:cubicBezTo>
                    <a:cubicBezTo>
                      <a:pt x="15" y="41"/>
                      <a:pt x="15" y="46"/>
                      <a:pt x="12" y="49"/>
                    </a:cubicBezTo>
                    <a:cubicBezTo>
                      <a:pt x="11" y="50"/>
                      <a:pt x="8" y="51"/>
                      <a:pt x="8" y="54"/>
                    </a:cubicBezTo>
                    <a:cubicBezTo>
                      <a:pt x="8" y="60"/>
                      <a:pt x="18" y="57"/>
                      <a:pt x="18" y="64"/>
                    </a:cubicBezTo>
                    <a:cubicBezTo>
                      <a:pt x="18" y="68"/>
                      <a:pt x="15" y="70"/>
                      <a:pt x="15" y="74"/>
                    </a:cubicBezTo>
                    <a:cubicBezTo>
                      <a:pt x="15" y="76"/>
                      <a:pt x="17" y="78"/>
                      <a:pt x="19" y="78"/>
                    </a:cubicBezTo>
                    <a:cubicBezTo>
                      <a:pt x="25" y="78"/>
                      <a:pt x="27" y="71"/>
                      <a:pt x="30" y="66"/>
                    </a:cubicBezTo>
                    <a:cubicBezTo>
                      <a:pt x="30" y="65"/>
                      <a:pt x="33" y="62"/>
                      <a:pt x="33" y="60"/>
                    </a:cubicBezTo>
                    <a:cubicBezTo>
                      <a:pt x="33" y="59"/>
                      <a:pt x="32" y="57"/>
                      <a:pt x="32" y="56"/>
                    </a:cubicBezTo>
                    <a:cubicBezTo>
                      <a:pt x="32" y="54"/>
                      <a:pt x="35" y="53"/>
                      <a:pt x="38" y="5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3" y="48"/>
                      <a:pt x="41" y="41"/>
                      <a:pt x="45" y="36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39" y="34"/>
                      <a:pt x="39" y="38"/>
                      <a:pt x="34" y="38"/>
                    </a:cubicBezTo>
                    <a:cubicBezTo>
                      <a:pt x="27" y="38"/>
                      <a:pt x="23" y="33"/>
                      <a:pt x="23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4"/>
                      <a:pt x="19" y="25"/>
                      <a:pt x="19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6"/>
                      <a:pt x="13" y="18"/>
                      <a:pt x="13" y="17"/>
                    </a:cubicBezTo>
                    <a:cubicBezTo>
                      <a:pt x="13" y="16"/>
                      <a:pt x="14" y="15"/>
                      <a:pt x="14" y="14"/>
                    </a:cubicBezTo>
                    <a:cubicBezTo>
                      <a:pt x="12" y="13"/>
                      <a:pt x="12" y="11"/>
                      <a:pt x="11" y="9"/>
                    </a:cubicBezTo>
                    <a:cubicBezTo>
                      <a:pt x="8" y="6"/>
                      <a:pt x="3" y="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36"/>
              <p:cNvSpPr>
                <a:spLocks/>
              </p:cNvSpPr>
              <p:nvPr/>
            </p:nvSpPr>
            <p:spPr bwMode="auto">
              <a:xfrm>
                <a:off x="-2230438" y="5464175"/>
                <a:ext cx="38100" cy="30163"/>
              </a:xfrm>
              <a:custGeom>
                <a:avLst/>
                <a:gdLst>
                  <a:gd name="T0" fmla="*/ 7 w 10"/>
                  <a:gd name="T1" fmla="*/ 0 h 8"/>
                  <a:gd name="T2" fmla="*/ 0 w 10"/>
                  <a:gd name="T3" fmla="*/ 6 h 8"/>
                  <a:gd name="T4" fmla="*/ 6 w 10"/>
                  <a:gd name="T5" fmla="*/ 8 h 8"/>
                  <a:gd name="T6" fmla="*/ 8 w 10"/>
                  <a:gd name="T7" fmla="*/ 8 h 8"/>
                  <a:gd name="T8" fmla="*/ 10 w 10"/>
                  <a:gd name="T9" fmla="*/ 7 h 8"/>
                  <a:gd name="T10" fmla="*/ 10 w 10"/>
                  <a:gd name="T11" fmla="*/ 3 h 8"/>
                  <a:gd name="T12" fmla="*/ 7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7" y="0"/>
                    </a:moveTo>
                    <a:cubicBezTo>
                      <a:pt x="4" y="1"/>
                      <a:pt x="0" y="2"/>
                      <a:pt x="0" y="6"/>
                    </a:cubicBezTo>
                    <a:cubicBezTo>
                      <a:pt x="0" y="7"/>
                      <a:pt x="4" y="8"/>
                      <a:pt x="6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9" y="8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7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37"/>
              <p:cNvSpPr>
                <a:spLocks/>
              </p:cNvSpPr>
              <p:nvPr/>
            </p:nvSpPr>
            <p:spPr bwMode="auto">
              <a:xfrm>
                <a:off x="-2189163" y="5427663"/>
                <a:ext cx="33338" cy="25400"/>
              </a:xfrm>
              <a:custGeom>
                <a:avLst/>
                <a:gdLst>
                  <a:gd name="T0" fmla="*/ 9 w 9"/>
                  <a:gd name="T1" fmla="*/ 0 h 7"/>
                  <a:gd name="T2" fmla="*/ 0 w 9"/>
                  <a:gd name="T3" fmla="*/ 4 h 7"/>
                  <a:gd name="T4" fmla="*/ 2 w 9"/>
                  <a:gd name="T5" fmla="*/ 7 h 7"/>
                  <a:gd name="T6" fmla="*/ 9 w 9"/>
                  <a:gd name="T7" fmla="*/ 3 h 7"/>
                  <a:gd name="T8" fmla="*/ 9 w 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cubicBezTo>
                      <a:pt x="7" y="0"/>
                      <a:pt x="0" y="1"/>
                      <a:pt x="0" y="4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6" y="4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38"/>
              <p:cNvSpPr>
                <a:spLocks/>
              </p:cNvSpPr>
              <p:nvPr/>
            </p:nvSpPr>
            <p:spPr bwMode="auto">
              <a:xfrm>
                <a:off x="-3851276" y="4492625"/>
                <a:ext cx="134938" cy="149225"/>
              </a:xfrm>
              <a:custGeom>
                <a:avLst/>
                <a:gdLst>
                  <a:gd name="T0" fmla="*/ 26 w 36"/>
                  <a:gd name="T1" fmla="*/ 0 h 40"/>
                  <a:gd name="T2" fmla="*/ 25 w 36"/>
                  <a:gd name="T3" fmla="*/ 7 h 40"/>
                  <a:gd name="T4" fmla="*/ 20 w 36"/>
                  <a:gd name="T5" fmla="*/ 11 h 40"/>
                  <a:gd name="T6" fmla="*/ 17 w 36"/>
                  <a:gd name="T7" fmla="*/ 15 h 40"/>
                  <a:gd name="T8" fmla="*/ 16 w 36"/>
                  <a:gd name="T9" fmla="*/ 15 h 40"/>
                  <a:gd name="T10" fmla="*/ 11 w 36"/>
                  <a:gd name="T11" fmla="*/ 10 h 40"/>
                  <a:gd name="T12" fmla="*/ 11 w 36"/>
                  <a:gd name="T13" fmla="*/ 10 h 40"/>
                  <a:gd name="T14" fmla="*/ 7 w 36"/>
                  <a:gd name="T15" fmla="*/ 14 h 40"/>
                  <a:gd name="T16" fmla="*/ 3 w 36"/>
                  <a:gd name="T17" fmla="*/ 17 h 40"/>
                  <a:gd name="T18" fmla="*/ 3 w 36"/>
                  <a:gd name="T19" fmla="*/ 17 h 40"/>
                  <a:gd name="T20" fmla="*/ 1 w 36"/>
                  <a:gd name="T21" fmla="*/ 24 h 40"/>
                  <a:gd name="T22" fmla="*/ 2 w 36"/>
                  <a:gd name="T23" fmla="*/ 27 h 40"/>
                  <a:gd name="T24" fmla="*/ 2 w 36"/>
                  <a:gd name="T25" fmla="*/ 34 h 40"/>
                  <a:gd name="T26" fmla="*/ 2 w 36"/>
                  <a:gd name="T27" fmla="*/ 34 h 40"/>
                  <a:gd name="T28" fmla="*/ 7 w 36"/>
                  <a:gd name="T29" fmla="*/ 21 h 40"/>
                  <a:gd name="T30" fmla="*/ 9 w 36"/>
                  <a:gd name="T31" fmla="*/ 24 h 40"/>
                  <a:gd name="T32" fmla="*/ 10 w 36"/>
                  <a:gd name="T33" fmla="*/ 23 h 40"/>
                  <a:gd name="T34" fmla="*/ 13 w 36"/>
                  <a:gd name="T35" fmla="*/ 24 h 40"/>
                  <a:gd name="T36" fmla="*/ 13 w 36"/>
                  <a:gd name="T37" fmla="*/ 21 h 40"/>
                  <a:gd name="T38" fmla="*/ 16 w 36"/>
                  <a:gd name="T39" fmla="*/ 22 h 40"/>
                  <a:gd name="T40" fmla="*/ 17 w 36"/>
                  <a:gd name="T41" fmla="*/ 24 h 40"/>
                  <a:gd name="T42" fmla="*/ 16 w 36"/>
                  <a:gd name="T43" fmla="*/ 28 h 40"/>
                  <a:gd name="T44" fmla="*/ 22 w 36"/>
                  <a:gd name="T45" fmla="*/ 38 h 40"/>
                  <a:gd name="T46" fmla="*/ 24 w 36"/>
                  <a:gd name="T47" fmla="*/ 38 h 40"/>
                  <a:gd name="T48" fmla="*/ 25 w 36"/>
                  <a:gd name="T49" fmla="*/ 38 h 40"/>
                  <a:gd name="T50" fmla="*/ 26 w 36"/>
                  <a:gd name="T51" fmla="*/ 40 h 40"/>
                  <a:gd name="T52" fmla="*/ 26 w 36"/>
                  <a:gd name="T53" fmla="*/ 40 h 40"/>
                  <a:gd name="T54" fmla="*/ 29 w 36"/>
                  <a:gd name="T55" fmla="*/ 36 h 40"/>
                  <a:gd name="T56" fmla="*/ 26 w 36"/>
                  <a:gd name="T57" fmla="*/ 30 h 40"/>
                  <a:gd name="T58" fmla="*/ 28 w 36"/>
                  <a:gd name="T59" fmla="*/ 26 h 40"/>
                  <a:gd name="T60" fmla="*/ 30 w 36"/>
                  <a:gd name="T61" fmla="*/ 28 h 40"/>
                  <a:gd name="T62" fmla="*/ 30 w 36"/>
                  <a:gd name="T63" fmla="*/ 28 h 40"/>
                  <a:gd name="T64" fmla="*/ 33 w 36"/>
                  <a:gd name="T65" fmla="*/ 35 h 40"/>
                  <a:gd name="T66" fmla="*/ 36 w 36"/>
                  <a:gd name="T67" fmla="*/ 25 h 40"/>
                  <a:gd name="T68" fmla="*/ 30 w 36"/>
                  <a:gd name="T69" fmla="*/ 3 h 40"/>
                  <a:gd name="T70" fmla="*/ 26 w 36"/>
                  <a:gd name="T7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40">
                    <a:moveTo>
                      <a:pt x="26" y="0"/>
                    </a:moveTo>
                    <a:cubicBezTo>
                      <a:pt x="26" y="1"/>
                      <a:pt x="26" y="5"/>
                      <a:pt x="25" y="7"/>
                    </a:cubicBezTo>
                    <a:cubicBezTo>
                      <a:pt x="24" y="9"/>
                      <a:pt x="20" y="7"/>
                      <a:pt x="20" y="11"/>
                    </a:cubicBezTo>
                    <a:cubicBezTo>
                      <a:pt x="18" y="12"/>
                      <a:pt x="17" y="13"/>
                      <a:pt x="17" y="15"/>
                    </a:cubicBezTo>
                    <a:cubicBezTo>
                      <a:pt x="17" y="15"/>
                      <a:pt x="16" y="15"/>
                      <a:pt x="16" y="15"/>
                    </a:cubicBezTo>
                    <a:cubicBezTo>
                      <a:pt x="14" y="15"/>
                      <a:pt x="15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8" y="12"/>
                      <a:pt x="7" y="14"/>
                    </a:cubicBezTo>
                    <a:cubicBezTo>
                      <a:pt x="6" y="15"/>
                      <a:pt x="5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20"/>
                      <a:pt x="1" y="21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8"/>
                      <a:pt x="0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5" y="34"/>
                      <a:pt x="4" y="24"/>
                      <a:pt x="7" y="21"/>
                    </a:cubicBezTo>
                    <a:cubicBezTo>
                      <a:pt x="7" y="21"/>
                      <a:pt x="9" y="24"/>
                      <a:pt x="9" y="24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3" y="24"/>
                    </a:cubicBezTo>
                    <a:cubicBezTo>
                      <a:pt x="13" y="23"/>
                      <a:pt x="13" y="22"/>
                      <a:pt x="13" y="21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7" y="24"/>
                      <a:pt x="17" y="24"/>
                    </a:cubicBezTo>
                    <a:cubicBezTo>
                      <a:pt x="17" y="25"/>
                      <a:pt x="16" y="26"/>
                      <a:pt x="16" y="28"/>
                    </a:cubicBezTo>
                    <a:cubicBezTo>
                      <a:pt x="16" y="33"/>
                      <a:pt x="19" y="38"/>
                      <a:pt x="22" y="38"/>
                    </a:cubicBezTo>
                    <a:cubicBezTo>
                      <a:pt x="23" y="38"/>
                      <a:pt x="23" y="38"/>
                      <a:pt x="24" y="38"/>
                    </a:cubicBezTo>
                    <a:cubicBezTo>
                      <a:pt x="24" y="38"/>
                      <a:pt x="25" y="38"/>
                      <a:pt x="25" y="38"/>
                    </a:cubicBezTo>
                    <a:cubicBezTo>
                      <a:pt x="25" y="39"/>
                      <a:pt x="25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8" y="40"/>
                      <a:pt x="29" y="38"/>
                      <a:pt x="29" y="36"/>
                    </a:cubicBezTo>
                    <a:cubicBezTo>
                      <a:pt x="29" y="33"/>
                      <a:pt x="26" y="32"/>
                      <a:pt x="26" y="30"/>
                    </a:cubicBezTo>
                    <a:cubicBezTo>
                      <a:pt x="26" y="28"/>
                      <a:pt x="27" y="28"/>
                      <a:pt x="28" y="26"/>
                    </a:cubicBezTo>
                    <a:cubicBezTo>
                      <a:pt x="29" y="27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9"/>
                      <a:pt x="32" y="34"/>
                      <a:pt x="33" y="35"/>
                    </a:cubicBezTo>
                    <a:cubicBezTo>
                      <a:pt x="33" y="30"/>
                      <a:pt x="36" y="28"/>
                      <a:pt x="36" y="25"/>
                    </a:cubicBezTo>
                    <a:cubicBezTo>
                      <a:pt x="36" y="22"/>
                      <a:pt x="32" y="5"/>
                      <a:pt x="30" y="3"/>
                    </a:cubicBezTo>
                    <a:cubicBezTo>
                      <a:pt x="29" y="2"/>
                      <a:pt x="28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39"/>
              <p:cNvSpPr>
                <a:spLocks/>
              </p:cNvSpPr>
              <p:nvPr/>
            </p:nvSpPr>
            <p:spPr bwMode="auto">
              <a:xfrm>
                <a:off x="-3975101" y="4454525"/>
                <a:ext cx="66675" cy="82550"/>
              </a:xfrm>
              <a:custGeom>
                <a:avLst/>
                <a:gdLst>
                  <a:gd name="T0" fmla="*/ 15 w 18"/>
                  <a:gd name="T1" fmla="*/ 0 h 22"/>
                  <a:gd name="T2" fmla="*/ 14 w 18"/>
                  <a:gd name="T3" fmla="*/ 3 h 22"/>
                  <a:gd name="T4" fmla="*/ 0 w 18"/>
                  <a:gd name="T5" fmla="*/ 22 h 22"/>
                  <a:gd name="T6" fmla="*/ 2 w 18"/>
                  <a:gd name="T7" fmla="*/ 22 h 22"/>
                  <a:gd name="T8" fmla="*/ 11 w 18"/>
                  <a:gd name="T9" fmla="*/ 9 h 22"/>
                  <a:gd name="T10" fmla="*/ 11 w 18"/>
                  <a:gd name="T11" fmla="*/ 9 h 22"/>
                  <a:gd name="T12" fmla="*/ 15 w 18"/>
                  <a:gd name="T13" fmla="*/ 6 h 22"/>
                  <a:gd name="T14" fmla="*/ 18 w 18"/>
                  <a:gd name="T15" fmla="*/ 4 h 22"/>
                  <a:gd name="T16" fmla="*/ 15 w 18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2">
                    <a:moveTo>
                      <a:pt x="15" y="0"/>
                    </a:moveTo>
                    <a:cubicBezTo>
                      <a:pt x="15" y="0"/>
                      <a:pt x="15" y="2"/>
                      <a:pt x="14" y="3"/>
                    </a:cubicBezTo>
                    <a:cubicBezTo>
                      <a:pt x="11" y="10"/>
                      <a:pt x="3" y="13"/>
                      <a:pt x="0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5" y="19"/>
                      <a:pt x="10" y="16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3" y="9"/>
                      <a:pt x="15" y="9"/>
                      <a:pt x="15" y="6"/>
                    </a:cubicBezTo>
                    <a:cubicBezTo>
                      <a:pt x="16" y="6"/>
                      <a:pt x="17" y="5"/>
                      <a:pt x="18" y="4"/>
                    </a:cubicBezTo>
                    <a:cubicBezTo>
                      <a:pt x="17" y="3"/>
                      <a:pt x="15" y="3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40"/>
              <p:cNvSpPr>
                <a:spLocks/>
              </p:cNvSpPr>
              <p:nvPr/>
            </p:nvSpPr>
            <p:spPr bwMode="auto">
              <a:xfrm>
                <a:off x="-3927476" y="4179888"/>
                <a:ext cx="128588" cy="217488"/>
              </a:xfrm>
              <a:custGeom>
                <a:avLst/>
                <a:gdLst>
                  <a:gd name="T0" fmla="*/ 6 w 34"/>
                  <a:gd name="T1" fmla="*/ 0 h 58"/>
                  <a:gd name="T2" fmla="*/ 3 w 34"/>
                  <a:gd name="T3" fmla="*/ 6 h 58"/>
                  <a:gd name="T4" fmla="*/ 4 w 34"/>
                  <a:gd name="T5" fmla="*/ 15 h 58"/>
                  <a:gd name="T6" fmla="*/ 3 w 34"/>
                  <a:gd name="T7" fmla="*/ 24 h 58"/>
                  <a:gd name="T8" fmla="*/ 2 w 34"/>
                  <a:gd name="T9" fmla="*/ 24 h 58"/>
                  <a:gd name="T10" fmla="*/ 1 w 34"/>
                  <a:gd name="T11" fmla="*/ 34 h 58"/>
                  <a:gd name="T12" fmla="*/ 6 w 34"/>
                  <a:gd name="T13" fmla="*/ 39 h 58"/>
                  <a:gd name="T14" fmla="*/ 6 w 34"/>
                  <a:gd name="T15" fmla="*/ 39 h 58"/>
                  <a:gd name="T16" fmla="*/ 8 w 34"/>
                  <a:gd name="T17" fmla="*/ 37 h 58"/>
                  <a:gd name="T18" fmla="*/ 10 w 34"/>
                  <a:gd name="T19" fmla="*/ 37 h 58"/>
                  <a:gd name="T20" fmla="*/ 10 w 34"/>
                  <a:gd name="T21" fmla="*/ 40 h 58"/>
                  <a:gd name="T22" fmla="*/ 8 w 34"/>
                  <a:gd name="T23" fmla="*/ 43 h 58"/>
                  <a:gd name="T24" fmla="*/ 12 w 34"/>
                  <a:gd name="T25" fmla="*/ 47 h 58"/>
                  <a:gd name="T26" fmla="*/ 12 w 34"/>
                  <a:gd name="T27" fmla="*/ 47 h 58"/>
                  <a:gd name="T28" fmla="*/ 14 w 34"/>
                  <a:gd name="T29" fmla="*/ 46 h 58"/>
                  <a:gd name="T30" fmla="*/ 16 w 34"/>
                  <a:gd name="T31" fmla="*/ 46 h 58"/>
                  <a:gd name="T32" fmla="*/ 16 w 34"/>
                  <a:gd name="T33" fmla="*/ 46 h 58"/>
                  <a:gd name="T34" fmla="*/ 23 w 34"/>
                  <a:gd name="T35" fmla="*/ 52 h 58"/>
                  <a:gd name="T36" fmla="*/ 23 w 34"/>
                  <a:gd name="T37" fmla="*/ 47 h 58"/>
                  <a:gd name="T38" fmla="*/ 32 w 34"/>
                  <a:gd name="T39" fmla="*/ 55 h 58"/>
                  <a:gd name="T40" fmla="*/ 33 w 34"/>
                  <a:gd name="T41" fmla="*/ 58 h 58"/>
                  <a:gd name="T42" fmla="*/ 33 w 34"/>
                  <a:gd name="T43" fmla="*/ 58 h 58"/>
                  <a:gd name="T44" fmla="*/ 34 w 34"/>
                  <a:gd name="T45" fmla="*/ 56 h 58"/>
                  <a:gd name="T46" fmla="*/ 34 w 34"/>
                  <a:gd name="T47" fmla="*/ 54 h 58"/>
                  <a:gd name="T48" fmla="*/ 31 w 34"/>
                  <a:gd name="T49" fmla="*/ 50 h 58"/>
                  <a:gd name="T50" fmla="*/ 30 w 34"/>
                  <a:gd name="T51" fmla="*/ 50 h 58"/>
                  <a:gd name="T52" fmla="*/ 29 w 34"/>
                  <a:gd name="T53" fmla="*/ 50 h 58"/>
                  <a:gd name="T54" fmla="*/ 31 w 34"/>
                  <a:gd name="T55" fmla="*/ 47 h 58"/>
                  <a:gd name="T56" fmla="*/ 29 w 34"/>
                  <a:gd name="T57" fmla="*/ 46 h 58"/>
                  <a:gd name="T58" fmla="*/ 27 w 34"/>
                  <a:gd name="T59" fmla="*/ 48 h 58"/>
                  <a:gd name="T60" fmla="*/ 27 w 34"/>
                  <a:gd name="T61" fmla="*/ 48 h 58"/>
                  <a:gd name="T62" fmla="*/ 22 w 34"/>
                  <a:gd name="T63" fmla="*/ 41 h 58"/>
                  <a:gd name="T64" fmla="*/ 22 w 34"/>
                  <a:gd name="T65" fmla="*/ 41 h 58"/>
                  <a:gd name="T66" fmla="*/ 19 w 34"/>
                  <a:gd name="T67" fmla="*/ 44 h 58"/>
                  <a:gd name="T68" fmla="*/ 19 w 34"/>
                  <a:gd name="T69" fmla="*/ 45 h 58"/>
                  <a:gd name="T70" fmla="*/ 13 w 34"/>
                  <a:gd name="T71" fmla="*/ 32 h 58"/>
                  <a:gd name="T72" fmla="*/ 18 w 34"/>
                  <a:gd name="T73" fmla="*/ 19 h 58"/>
                  <a:gd name="T74" fmla="*/ 15 w 34"/>
                  <a:gd name="T75" fmla="*/ 6 h 58"/>
                  <a:gd name="T76" fmla="*/ 14 w 34"/>
                  <a:gd name="T77" fmla="*/ 4 h 58"/>
                  <a:gd name="T78" fmla="*/ 14 w 34"/>
                  <a:gd name="T79" fmla="*/ 3 h 58"/>
                  <a:gd name="T80" fmla="*/ 10 w 34"/>
                  <a:gd name="T81" fmla="*/ 5 h 58"/>
                  <a:gd name="T82" fmla="*/ 10 w 34"/>
                  <a:gd name="T83" fmla="*/ 5 h 58"/>
                  <a:gd name="T84" fmla="*/ 6 w 34"/>
                  <a:gd name="T85" fmla="*/ 0 h 58"/>
                  <a:gd name="T86" fmla="*/ 6 w 34"/>
                  <a:gd name="T8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4" h="58">
                    <a:moveTo>
                      <a:pt x="6" y="0"/>
                    </a:moveTo>
                    <a:cubicBezTo>
                      <a:pt x="4" y="0"/>
                      <a:pt x="3" y="3"/>
                      <a:pt x="3" y="6"/>
                    </a:cubicBezTo>
                    <a:cubicBezTo>
                      <a:pt x="3" y="9"/>
                      <a:pt x="4" y="12"/>
                      <a:pt x="4" y="15"/>
                    </a:cubicBezTo>
                    <a:cubicBezTo>
                      <a:pt x="4" y="18"/>
                      <a:pt x="4" y="22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0" y="24"/>
                      <a:pt x="1" y="29"/>
                      <a:pt x="1" y="34"/>
                    </a:cubicBezTo>
                    <a:cubicBezTo>
                      <a:pt x="1" y="35"/>
                      <a:pt x="5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8" y="38"/>
                      <a:pt x="8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9" y="41"/>
                      <a:pt x="8" y="41"/>
                      <a:pt x="8" y="43"/>
                    </a:cubicBezTo>
                    <a:cubicBezTo>
                      <a:pt x="8" y="45"/>
                      <a:pt x="10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4" y="46"/>
                    </a:cubicBezTo>
                    <a:cubicBezTo>
                      <a:pt x="15" y="46"/>
                      <a:pt x="15" y="46"/>
                      <a:pt x="16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20" y="46"/>
                      <a:pt x="20" y="52"/>
                      <a:pt x="23" y="52"/>
                    </a:cubicBezTo>
                    <a:cubicBezTo>
                      <a:pt x="22" y="50"/>
                      <a:pt x="22" y="49"/>
                      <a:pt x="23" y="47"/>
                    </a:cubicBezTo>
                    <a:cubicBezTo>
                      <a:pt x="24" y="49"/>
                      <a:pt x="31" y="52"/>
                      <a:pt x="32" y="55"/>
                    </a:cubicBezTo>
                    <a:cubicBezTo>
                      <a:pt x="32" y="56"/>
                      <a:pt x="32" y="58"/>
                      <a:pt x="33" y="58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4" y="58"/>
                      <a:pt x="34" y="57"/>
                      <a:pt x="34" y="56"/>
                    </a:cubicBezTo>
                    <a:cubicBezTo>
                      <a:pt x="34" y="55"/>
                      <a:pt x="34" y="55"/>
                      <a:pt x="34" y="54"/>
                    </a:cubicBezTo>
                    <a:cubicBezTo>
                      <a:pt x="33" y="54"/>
                      <a:pt x="31" y="53"/>
                      <a:pt x="31" y="50"/>
                    </a:cubicBezTo>
                    <a:cubicBezTo>
                      <a:pt x="31" y="50"/>
                      <a:pt x="30" y="50"/>
                      <a:pt x="30" y="50"/>
                    </a:cubicBezTo>
                    <a:cubicBezTo>
                      <a:pt x="30" y="50"/>
                      <a:pt x="29" y="50"/>
                      <a:pt x="29" y="50"/>
                    </a:cubicBezTo>
                    <a:cubicBezTo>
                      <a:pt x="29" y="49"/>
                      <a:pt x="31" y="48"/>
                      <a:pt x="31" y="47"/>
                    </a:cubicBezTo>
                    <a:cubicBezTo>
                      <a:pt x="30" y="47"/>
                      <a:pt x="30" y="46"/>
                      <a:pt x="29" y="46"/>
                    </a:cubicBezTo>
                    <a:cubicBezTo>
                      <a:pt x="28" y="46"/>
                      <a:pt x="28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5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0" y="41"/>
                      <a:pt x="19" y="42"/>
                      <a:pt x="19" y="44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6" y="44"/>
                      <a:pt x="13" y="36"/>
                      <a:pt x="13" y="32"/>
                    </a:cubicBezTo>
                    <a:cubicBezTo>
                      <a:pt x="13" y="26"/>
                      <a:pt x="18" y="25"/>
                      <a:pt x="18" y="19"/>
                    </a:cubicBezTo>
                    <a:cubicBezTo>
                      <a:pt x="18" y="14"/>
                      <a:pt x="14" y="10"/>
                      <a:pt x="15" y="6"/>
                    </a:cubicBezTo>
                    <a:cubicBezTo>
                      <a:pt x="15" y="5"/>
                      <a:pt x="14" y="5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9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41"/>
              <p:cNvSpPr>
                <a:spLocks/>
              </p:cNvSpPr>
              <p:nvPr/>
            </p:nvSpPr>
            <p:spPr bwMode="auto">
              <a:xfrm>
                <a:off x="-3795713" y="4397375"/>
                <a:ext cx="44450" cy="87313"/>
              </a:xfrm>
              <a:custGeom>
                <a:avLst/>
                <a:gdLst>
                  <a:gd name="T0" fmla="*/ 3 w 12"/>
                  <a:gd name="T1" fmla="*/ 0 h 23"/>
                  <a:gd name="T2" fmla="*/ 0 w 12"/>
                  <a:gd name="T3" fmla="*/ 1 h 23"/>
                  <a:gd name="T4" fmla="*/ 6 w 12"/>
                  <a:gd name="T5" fmla="*/ 10 h 23"/>
                  <a:gd name="T6" fmla="*/ 5 w 12"/>
                  <a:gd name="T7" fmla="*/ 12 h 23"/>
                  <a:gd name="T8" fmla="*/ 2 w 12"/>
                  <a:gd name="T9" fmla="*/ 12 h 23"/>
                  <a:gd name="T10" fmla="*/ 2 w 12"/>
                  <a:gd name="T11" fmla="*/ 13 h 23"/>
                  <a:gd name="T12" fmla="*/ 6 w 12"/>
                  <a:gd name="T13" fmla="*/ 17 h 23"/>
                  <a:gd name="T14" fmla="*/ 6 w 12"/>
                  <a:gd name="T15" fmla="*/ 19 h 23"/>
                  <a:gd name="T16" fmla="*/ 7 w 12"/>
                  <a:gd name="T17" fmla="*/ 23 h 23"/>
                  <a:gd name="T18" fmla="*/ 9 w 12"/>
                  <a:gd name="T19" fmla="*/ 23 h 23"/>
                  <a:gd name="T20" fmla="*/ 9 w 12"/>
                  <a:gd name="T21" fmla="*/ 21 h 23"/>
                  <a:gd name="T22" fmla="*/ 7 w 12"/>
                  <a:gd name="T23" fmla="*/ 15 h 23"/>
                  <a:gd name="T24" fmla="*/ 11 w 12"/>
                  <a:gd name="T25" fmla="*/ 16 h 23"/>
                  <a:gd name="T26" fmla="*/ 12 w 12"/>
                  <a:gd name="T27" fmla="*/ 12 h 23"/>
                  <a:gd name="T28" fmla="*/ 10 w 12"/>
                  <a:gd name="T29" fmla="*/ 9 h 23"/>
                  <a:gd name="T30" fmla="*/ 10 w 12"/>
                  <a:gd name="T31" fmla="*/ 5 h 23"/>
                  <a:gd name="T32" fmla="*/ 8 w 12"/>
                  <a:gd name="T33" fmla="*/ 5 h 23"/>
                  <a:gd name="T34" fmla="*/ 8 w 12"/>
                  <a:gd name="T35" fmla="*/ 2 h 23"/>
                  <a:gd name="T36" fmla="*/ 3 w 12"/>
                  <a:gd name="T3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23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4"/>
                      <a:pt x="6" y="6"/>
                      <a:pt x="6" y="10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3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4" y="17"/>
                      <a:pt x="6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5" y="23"/>
                      <a:pt x="7" y="23"/>
                    </a:cubicBezTo>
                    <a:cubicBezTo>
                      <a:pt x="7" y="23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7" y="18"/>
                      <a:pt x="7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4"/>
                      <a:pt x="11" y="14"/>
                      <a:pt x="12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6"/>
                      <a:pt x="10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9" y="4"/>
                      <a:pt x="8" y="3"/>
                      <a:pt x="8" y="2"/>
                    </a:cubicBezTo>
                    <a:cubicBezTo>
                      <a:pt x="6" y="2"/>
                      <a:pt x="5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6" name="Freeform 42"/>
              <p:cNvSpPr>
                <a:spLocks/>
              </p:cNvSpPr>
              <p:nvPr/>
            </p:nvSpPr>
            <p:spPr bwMode="auto">
              <a:xfrm>
                <a:off x="-3856038" y="4421188"/>
                <a:ext cx="33338" cy="55563"/>
              </a:xfrm>
              <a:custGeom>
                <a:avLst/>
                <a:gdLst>
                  <a:gd name="T0" fmla="*/ 2 w 9"/>
                  <a:gd name="T1" fmla="*/ 0 h 15"/>
                  <a:gd name="T2" fmla="*/ 0 w 9"/>
                  <a:gd name="T3" fmla="*/ 2 h 15"/>
                  <a:gd name="T4" fmla="*/ 1 w 9"/>
                  <a:gd name="T5" fmla="*/ 15 h 15"/>
                  <a:gd name="T6" fmla="*/ 9 w 9"/>
                  <a:gd name="T7" fmla="*/ 6 h 15"/>
                  <a:gd name="T8" fmla="*/ 3 w 9"/>
                  <a:gd name="T9" fmla="*/ 1 h 15"/>
                  <a:gd name="T10" fmla="*/ 2 w 9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10"/>
                      <a:pt x="1" y="15"/>
                    </a:cubicBezTo>
                    <a:cubicBezTo>
                      <a:pt x="3" y="13"/>
                      <a:pt x="9" y="11"/>
                      <a:pt x="9" y="6"/>
                    </a:cubicBezTo>
                    <a:cubicBezTo>
                      <a:pt x="9" y="4"/>
                      <a:pt x="5" y="2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43"/>
              <p:cNvSpPr>
                <a:spLocks/>
              </p:cNvSpPr>
              <p:nvPr/>
            </p:nvSpPr>
            <p:spPr bwMode="auto">
              <a:xfrm>
                <a:off x="-3836988" y="4457700"/>
                <a:ext cx="33338" cy="65088"/>
              </a:xfrm>
              <a:custGeom>
                <a:avLst/>
                <a:gdLst>
                  <a:gd name="T0" fmla="*/ 6 w 9"/>
                  <a:gd name="T1" fmla="*/ 0 h 17"/>
                  <a:gd name="T2" fmla="*/ 5 w 9"/>
                  <a:gd name="T3" fmla="*/ 0 h 17"/>
                  <a:gd name="T4" fmla="*/ 3 w 9"/>
                  <a:gd name="T5" fmla="*/ 8 h 17"/>
                  <a:gd name="T6" fmla="*/ 0 w 9"/>
                  <a:gd name="T7" fmla="*/ 10 h 17"/>
                  <a:gd name="T8" fmla="*/ 6 w 9"/>
                  <a:gd name="T9" fmla="*/ 17 h 17"/>
                  <a:gd name="T10" fmla="*/ 7 w 9"/>
                  <a:gd name="T11" fmla="*/ 16 h 17"/>
                  <a:gd name="T12" fmla="*/ 6 w 9"/>
                  <a:gd name="T13" fmla="*/ 12 h 17"/>
                  <a:gd name="T14" fmla="*/ 9 w 9"/>
                  <a:gd name="T15" fmla="*/ 3 h 17"/>
                  <a:gd name="T16" fmla="*/ 6 w 9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7">
                    <a:moveTo>
                      <a:pt x="6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3" y="7"/>
                      <a:pt x="3" y="8"/>
                    </a:cubicBezTo>
                    <a:cubicBezTo>
                      <a:pt x="2" y="8"/>
                      <a:pt x="0" y="9"/>
                      <a:pt x="0" y="10"/>
                    </a:cubicBezTo>
                    <a:cubicBezTo>
                      <a:pt x="0" y="12"/>
                      <a:pt x="5" y="17"/>
                      <a:pt x="6" y="17"/>
                    </a:cubicBezTo>
                    <a:cubicBezTo>
                      <a:pt x="6" y="17"/>
                      <a:pt x="7" y="17"/>
                      <a:pt x="7" y="16"/>
                    </a:cubicBezTo>
                    <a:cubicBezTo>
                      <a:pt x="7" y="14"/>
                      <a:pt x="6" y="15"/>
                      <a:pt x="6" y="12"/>
                    </a:cubicBezTo>
                    <a:cubicBezTo>
                      <a:pt x="6" y="9"/>
                      <a:pt x="9" y="7"/>
                      <a:pt x="9" y="3"/>
                    </a:cubicBezTo>
                    <a:cubicBezTo>
                      <a:pt x="9" y="2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44"/>
              <p:cNvSpPr>
                <a:spLocks/>
              </p:cNvSpPr>
              <p:nvPr/>
            </p:nvSpPr>
            <p:spPr bwMode="auto">
              <a:xfrm>
                <a:off x="-3806826" y="4457700"/>
                <a:ext cx="14288" cy="4127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11 h 11"/>
                  <a:gd name="T4" fmla="*/ 1 w 4"/>
                  <a:gd name="T5" fmla="*/ 11 h 11"/>
                  <a:gd name="T6" fmla="*/ 4 w 4"/>
                  <a:gd name="T7" fmla="*/ 0 h 11"/>
                  <a:gd name="T8" fmla="*/ 2 w 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2" y="5"/>
                      <a:pt x="0" y="8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7"/>
                      <a:pt x="4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45"/>
              <p:cNvSpPr>
                <a:spLocks/>
              </p:cNvSpPr>
              <p:nvPr/>
            </p:nvSpPr>
            <p:spPr bwMode="auto">
              <a:xfrm>
                <a:off x="-3798888" y="4484688"/>
                <a:ext cx="17463" cy="22225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5 h 6"/>
                  <a:gd name="T4" fmla="*/ 1 w 5"/>
                  <a:gd name="T5" fmla="*/ 6 h 6"/>
                  <a:gd name="T6" fmla="*/ 1 w 5"/>
                  <a:gd name="T7" fmla="*/ 6 h 6"/>
                  <a:gd name="T8" fmla="*/ 5 w 5"/>
                  <a:gd name="T9" fmla="*/ 1 h 6"/>
                  <a:gd name="T10" fmla="*/ 4 w 5"/>
                  <a:gd name="T11" fmla="*/ 1 h 6"/>
                  <a:gd name="T12" fmla="*/ 2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6"/>
                      <a:pt x="5" y="4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46"/>
              <p:cNvSpPr>
                <a:spLocks/>
              </p:cNvSpPr>
              <p:nvPr/>
            </p:nvSpPr>
            <p:spPr bwMode="auto">
              <a:xfrm>
                <a:off x="-3822701" y="4397375"/>
                <a:ext cx="23813" cy="30163"/>
              </a:xfrm>
              <a:custGeom>
                <a:avLst/>
                <a:gdLst>
                  <a:gd name="T0" fmla="*/ 0 w 6"/>
                  <a:gd name="T1" fmla="*/ 0 h 8"/>
                  <a:gd name="T2" fmla="*/ 0 w 6"/>
                  <a:gd name="T3" fmla="*/ 5 h 8"/>
                  <a:gd name="T4" fmla="*/ 0 w 6"/>
                  <a:gd name="T5" fmla="*/ 5 h 8"/>
                  <a:gd name="T6" fmla="*/ 1 w 6"/>
                  <a:gd name="T7" fmla="*/ 4 h 8"/>
                  <a:gd name="T8" fmla="*/ 2 w 6"/>
                  <a:gd name="T9" fmla="*/ 4 h 8"/>
                  <a:gd name="T10" fmla="*/ 3 w 6"/>
                  <a:gd name="T11" fmla="*/ 5 h 8"/>
                  <a:gd name="T12" fmla="*/ 6 w 6"/>
                  <a:gd name="T13" fmla="*/ 8 h 8"/>
                  <a:gd name="T14" fmla="*/ 6 w 6"/>
                  <a:gd name="T15" fmla="*/ 8 h 8"/>
                  <a:gd name="T16" fmla="*/ 2 w 6"/>
                  <a:gd name="T17" fmla="*/ 0 h 8"/>
                  <a:gd name="T18" fmla="*/ 0 w 6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cubicBezTo>
                      <a:pt x="0" y="1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3" y="6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4"/>
                      <a:pt x="3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47"/>
              <p:cNvSpPr>
                <a:spLocks/>
              </p:cNvSpPr>
              <p:nvPr/>
            </p:nvSpPr>
            <p:spPr bwMode="auto">
              <a:xfrm>
                <a:off x="-3900488" y="4364038"/>
                <a:ext cx="33338" cy="41275"/>
              </a:xfrm>
              <a:custGeom>
                <a:avLst/>
                <a:gdLst>
                  <a:gd name="T0" fmla="*/ 0 w 9"/>
                  <a:gd name="T1" fmla="*/ 0 h 11"/>
                  <a:gd name="T2" fmla="*/ 7 w 9"/>
                  <a:gd name="T3" fmla="*/ 11 h 11"/>
                  <a:gd name="T4" fmla="*/ 9 w 9"/>
                  <a:gd name="T5" fmla="*/ 5 h 11"/>
                  <a:gd name="T6" fmla="*/ 2 w 9"/>
                  <a:gd name="T7" fmla="*/ 0 h 11"/>
                  <a:gd name="T8" fmla="*/ 0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cubicBezTo>
                      <a:pt x="0" y="0"/>
                      <a:pt x="5" y="11"/>
                      <a:pt x="7" y="11"/>
                    </a:cubicBezTo>
                    <a:cubicBezTo>
                      <a:pt x="8" y="11"/>
                      <a:pt x="9" y="8"/>
                      <a:pt x="9" y="5"/>
                    </a:cubicBezTo>
                    <a:cubicBezTo>
                      <a:pt x="8" y="2"/>
                      <a:pt x="5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48"/>
              <p:cNvSpPr>
                <a:spLocks/>
              </p:cNvSpPr>
              <p:nvPr/>
            </p:nvSpPr>
            <p:spPr bwMode="auto">
              <a:xfrm>
                <a:off x="-3863976" y="4371975"/>
                <a:ext cx="7938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2 w 2"/>
                  <a:gd name="T4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49"/>
              <p:cNvSpPr>
                <a:spLocks/>
              </p:cNvSpPr>
              <p:nvPr/>
            </p:nvSpPr>
            <p:spPr bwMode="auto">
              <a:xfrm>
                <a:off x="-3916363" y="3921125"/>
                <a:ext cx="65088" cy="109538"/>
              </a:xfrm>
              <a:custGeom>
                <a:avLst/>
                <a:gdLst>
                  <a:gd name="T0" fmla="*/ 10 w 17"/>
                  <a:gd name="T1" fmla="*/ 0 h 29"/>
                  <a:gd name="T2" fmla="*/ 0 w 17"/>
                  <a:gd name="T3" fmla="*/ 20 h 29"/>
                  <a:gd name="T4" fmla="*/ 4 w 17"/>
                  <a:gd name="T5" fmla="*/ 29 h 29"/>
                  <a:gd name="T6" fmla="*/ 10 w 17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9">
                    <a:moveTo>
                      <a:pt x="10" y="0"/>
                    </a:moveTo>
                    <a:cubicBezTo>
                      <a:pt x="6" y="0"/>
                      <a:pt x="0" y="13"/>
                      <a:pt x="0" y="20"/>
                    </a:cubicBezTo>
                    <a:cubicBezTo>
                      <a:pt x="0" y="25"/>
                      <a:pt x="0" y="29"/>
                      <a:pt x="4" y="29"/>
                    </a:cubicBezTo>
                    <a:cubicBezTo>
                      <a:pt x="11" y="29"/>
                      <a:pt x="17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0"/>
              <p:cNvSpPr>
                <a:spLocks/>
              </p:cNvSpPr>
              <p:nvPr/>
            </p:nvSpPr>
            <p:spPr bwMode="auto">
              <a:xfrm>
                <a:off x="-4257676" y="4116388"/>
                <a:ext cx="71438" cy="71438"/>
              </a:xfrm>
              <a:custGeom>
                <a:avLst/>
                <a:gdLst>
                  <a:gd name="T0" fmla="*/ 16 w 19"/>
                  <a:gd name="T1" fmla="*/ 0 h 19"/>
                  <a:gd name="T2" fmla="*/ 1 w 19"/>
                  <a:gd name="T3" fmla="*/ 8 h 19"/>
                  <a:gd name="T4" fmla="*/ 1 w 19"/>
                  <a:gd name="T5" fmla="*/ 13 h 19"/>
                  <a:gd name="T6" fmla="*/ 7 w 19"/>
                  <a:gd name="T7" fmla="*/ 19 h 19"/>
                  <a:gd name="T8" fmla="*/ 19 w 19"/>
                  <a:gd name="T9" fmla="*/ 4 h 19"/>
                  <a:gd name="T10" fmla="*/ 16 w 19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9">
                    <a:moveTo>
                      <a:pt x="16" y="0"/>
                    </a:moveTo>
                    <a:cubicBezTo>
                      <a:pt x="13" y="0"/>
                      <a:pt x="3" y="8"/>
                      <a:pt x="1" y="8"/>
                    </a:cubicBezTo>
                    <a:cubicBezTo>
                      <a:pt x="0" y="8"/>
                      <a:pt x="1" y="11"/>
                      <a:pt x="1" y="13"/>
                    </a:cubicBezTo>
                    <a:cubicBezTo>
                      <a:pt x="1" y="17"/>
                      <a:pt x="3" y="19"/>
                      <a:pt x="7" y="19"/>
                    </a:cubicBezTo>
                    <a:cubicBezTo>
                      <a:pt x="11" y="19"/>
                      <a:pt x="19" y="9"/>
                      <a:pt x="19" y="4"/>
                    </a:cubicBezTo>
                    <a:cubicBezTo>
                      <a:pt x="19" y="3"/>
                      <a:pt x="18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51"/>
              <p:cNvSpPr>
                <a:spLocks/>
              </p:cNvSpPr>
              <p:nvPr/>
            </p:nvSpPr>
            <p:spPr bwMode="auto">
              <a:xfrm>
                <a:off x="-4351338" y="4894263"/>
                <a:ext cx="49213" cy="52388"/>
              </a:xfrm>
              <a:custGeom>
                <a:avLst/>
                <a:gdLst>
                  <a:gd name="T0" fmla="*/ 5 w 13"/>
                  <a:gd name="T1" fmla="*/ 0 h 14"/>
                  <a:gd name="T2" fmla="*/ 0 w 13"/>
                  <a:gd name="T3" fmla="*/ 4 h 14"/>
                  <a:gd name="T4" fmla="*/ 5 w 13"/>
                  <a:gd name="T5" fmla="*/ 8 h 14"/>
                  <a:gd name="T6" fmla="*/ 7 w 13"/>
                  <a:gd name="T7" fmla="*/ 12 h 14"/>
                  <a:gd name="T8" fmla="*/ 11 w 13"/>
                  <a:gd name="T9" fmla="*/ 14 h 14"/>
                  <a:gd name="T10" fmla="*/ 13 w 13"/>
                  <a:gd name="T11" fmla="*/ 14 h 14"/>
                  <a:gd name="T12" fmla="*/ 12 w 13"/>
                  <a:gd name="T13" fmla="*/ 11 h 14"/>
                  <a:gd name="T14" fmla="*/ 5 w 13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4">
                    <a:moveTo>
                      <a:pt x="5" y="0"/>
                    </a:moveTo>
                    <a:cubicBezTo>
                      <a:pt x="3" y="0"/>
                      <a:pt x="0" y="2"/>
                      <a:pt x="0" y="4"/>
                    </a:cubicBezTo>
                    <a:cubicBezTo>
                      <a:pt x="0" y="7"/>
                      <a:pt x="4" y="5"/>
                      <a:pt x="5" y="8"/>
                    </a:cubicBezTo>
                    <a:cubicBezTo>
                      <a:pt x="5" y="9"/>
                      <a:pt x="7" y="12"/>
                      <a:pt x="7" y="12"/>
                    </a:cubicBezTo>
                    <a:cubicBezTo>
                      <a:pt x="8" y="12"/>
                      <a:pt x="9" y="14"/>
                      <a:pt x="11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8" y="11"/>
                      <a:pt x="7" y="5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52"/>
              <p:cNvSpPr>
                <a:spLocks/>
              </p:cNvSpPr>
              <p:nvPr/>
            </p:nvSpPr>
            <p:spPr bwMode="auto">
              <a:xfrm>
                <a:off x="-4276726" y="4935538"/>
                <a:ext cx="19050" cy="19050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0 h 5"/>
                  <a:gd name="T4" fmla="*/ 0 w 5"/>
                  <a:gd name="T5" fmla="*/ 1 h 5"/>
                  <a:gd name="T6" fmla="*/ 2 w 5"/>
                  <a:gd name="T7" fmla="*/ 5 h 5"/>
                  <a:gd name="T8" fmla="*/ 5 w 5"/>
                  <a:gd name="T9" fmla="*/ 1 h 5"/>
                  <a:gd name="T10" fmla="*/ 2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5"/>
                      <a:pt x="2" y="5"/>
                    </a:cubicBezTo>
                    <a:cubicBezTo>
                      <a:pt x="3" y="5"/>
                      <a:pt x="5" y="3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53"/>
              <p:cNvSpPr>
                <a:spLocks/>
              </p:cNvSpPr>
              <p:nvPr/>
            </p:nvSpPr>
            <p:spPr bwMode="auto">
              <a:xfrm>
                <a:off x="-4543426" y="4878388"/>
                <a:ext cx="19050" cy="34925"/>
              </a:xfrm>
              <a:custGeom>
                <a:avLst/>
                <a:gdLst>
                  <a:gd name="T0" fmla="*/ 3 w 5"/>
                  <a:gd name="T1" fmla="*/ 0 h 9"/>
                  <a:gd name="T2" fmla="*/ 0 w 5"/>
                  <a:gd name="T3" fmla="*/ 0 h 9"/>
                  <a:gd name="T4" fmla="*/ 0 w 5"/>
                  <a:gd name="T5" fmla="*/ 1 h 9"/>
                  <a:gd name="T6" fmla="*/ 5 w 5"/>
                  <a:gd name="T7" fmla="*/ 9 h 9"/>
                  <a:gd name="T8" fmla="*/ 3 w 5"/>
                  <a:gd name="T9" fmla="*/ 2 h 9"/>
                  <a:gd name="T10" fmla="*/ 3 w 5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4" y="9"/>
                      <a:pt x="5" y="9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54"/>
              <p:cNvSpPr>
                <a:spLocks/>
              </p:cNvSpPr>
              <p:nvPr/>
            </p:nvSpPr>
            <p:spPr bwMode="auto">
              <a:xfrm>
                <a:off x="-4579938" y="4803775"/>
                <a:ext cx="30163" cy="30163"/>
              </a:xfrm>
              <a:custGeom>
                <a:avLst/>
                <a:gdLst>
                  <a:gd name="T0" fmla="*/ 2 w 8"/>
                  <a:gd name="T1" fmla="*/ 0 h 8"/>
                  <a:gd name="T2" fmla="*/ 0 w 8"/>
                  <a:gd name="T3" fmla="*/ 0 h 8"/>
                  <a:gd name="T4" fmla="*/ 1 w 8"/>
                  <a:gd name="T5" fmla="*/ 0 h 8"/>
                  <a:gd name="T6" fmla="*/ 6 w 8"/>
                  <a:gd name="T7" fmla="*/ 8 h 8"/>
                  <a:gd name="T8" fmla="*/ 2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4" y="8"/>
                      <a:pt x="6" y="8"/>
                    </a:cubicBezTo>
                    <a:cubicBezTo>
                      <a:pt x="8" y="8"/>
                      <a:pt x="3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55"/>
              <p:cNvSpPr>
                <a:spLocks/>
              </p:cNvSpPr>
              <p:nvPr/>
            </p:nvSpPr>
            <p:spPr bwMode="auto">
              <a:xfrm>
                <a:off x="-3630613" y="3586163"/>
                <a:ext cx="68263" cy="109538"/>
              </a:xfrm>
              <a:custGeom>
                <a:avLst/>
                <a:gdLst>
                  <a:gd name="T0" fmla="*/ 8 w 18"/>
                  <a:gd name="T1" fmla="*/ 0 h 29"/>
                  <a:gd name="T2" fmla="*/ 0 w 18"/>
                  <a:gd name="T3" fmla="*/ 9 h 29"/>
                  <a:gd name="T4" fmla="*/ 3 w 18"/>
                  <a:gd name="T5" fmla="*/ 12 h 29"/>
                  <a:gd name="T6" fmla="*/ 6 w 18"/>
                  <a:gd name="T7" fmla="*/ 11 h 29"/>
                  <a:gd name="T8" fmla="*/ 6 w 18"/>
                  <a:gd name="T9" fmla="*/ 8 h 29"/>
                  <a:gd name="T10" fmla="*/ 8 w 18"/>
                  <a:gd name="T11" fmla="*/ 12 h 29"/>
                  <a:gd name="T12" fmla="*/ 7 w 18"/>
                  <a:gd name="T13" fmla="*/ 17 h 29"/>
                  <a:gd name="T14" fmla="*/ 4 w 18"/>
                  <a:gd name="T15" fmla="*/ 22 h 29"/>
                  <a:gd name="T16" fmla="*/ 8 w 18"/>
                  <a:gd name="T17" fmla="*/ 28 h 29"/>
                  <a:gd name="T18" fmla="*/ 8 w 18"/>
                  <a:gd name="T19" fmla="*/ 26 h 29"/>
                  <a:gd name="T20" fmla="*/ 9 w 18"/>
                  <a:gd name="T21" fmla="*/ 29 h 29"/>
                  <a:gd name="T22" fmla="*/ 16 w 18"/>
                  <a:gd name="T23" fmla="*/ 12 h 29"/>
                  <a:gd name="T24" fmla="*/ 17 w 18"/>
                  <a:gd name="T25" fmla="*/ 13 h 29"/>
                  <a:gd name="T26" fmla="*/ 18 w 18"/>
                  <a:gd name="T27" fmla="*/ 12 h 29"/>
                  <a:gd name="T28" fmla="*/ 18 w 18"/>
                  <a:gd name="T29" fmla="*/ 9 h 29"/>
                  <a:gd name="T30" fmla="*/ 16 w 18"/>
                  <a:gd name="T31" fmla="*/ 6 h 29"/>
                  <a:gd name="T32" fmla="*/ 16 w 18"/>
                  <a:gd name="T33" fmla="*/ 3 h 29"/>
                  <a:gd name="T34" fmla="*/ 8 w 18"/>
                  <a:gd name="T3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9">
                    <a:moveTo>
                      <a:pt x="8" y="0"/>
                    </a:moveTo>
                    <a:cubicBezTo>
                      <a:pt x="8" y="0"/>
                      <a:pt x="0" y="7"/>
                      <a:pt x="0" y="9"/>
                    </a:cubicBezTo>
                    <a:cubicBezTo>
                      <a:pt x="0" y="10"/>
                      <a:pt x="1" y="12"/>
                      <a:pt x="3" y="12"/>
                    </a:cubicBezTo>
                    <a:cubicBezTo>
                      <a:pt x="3" y="12"/>
                      <a:pt x="5" y="11"/>
                      <a:pt x="6" y="11"/>
                    </a:cubicBezTo>
                    <a:cubicBezTo>
                      <a:pt x="5" y="10"/>
                      <a:pt x="6" y="9"/>
                      <a:pt x="6" y="8"/>
                    </a:cubicBezTo>
                    <a:cubicBezTo>
                      <a:pt x="6" y="10"/>
                      <a:pt x="6" y="12"/>
                      <a:pt x="8" y="12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4" y="22"/>
                      <a:pt x="4" y="22"/>
                    </a:cubicBezTo>
                    <a:cubicBezTo>
                      <a:pt x="4" y="24"/>
                      <a:pt x="6" y="28"/>
                      <a:pt x="8" y="2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8" y="29"/>
                      <a:pt x="9" y="29"/>
                    </a:cubicBezTo>
                    <a:cubicBezTo>
                      <a:pt x="13" y="29"/>
                      <a:pt x="15" y="18"/>
                      <a:pt x="16" y="12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6"/>
                      <a:pt x="16" y="4"/>
                      <a:pt x="16" y="3"/>
                    </a:cubicBezTo>
                    <a:cubicBezTo>
                      <a:pt x="12" y="3"/>
                      <a:pt x="11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56"/>
              <p:cNvSpPr>
                <a:spLocks/>
              </p:cNvSpPr>
              <p:nvPr/>
            </p:nvSpPr>
            <p:spPr bwMode="auto">
              <a:xfrm>
                <a:off x="-3551238" y="3563938"/>
                <a:ext cx="77788" cy="63500"/>
              </a:xfrm>
              <a:custGeom>
                <a:avLst/>
                <a:gdLst>
                  <a:gd name="T0" fmla="*/ 15 w 21"/>
                  <a:gd name="T1" fmla="*/ 0 h 17"/>
                  <a:gd name="T2" fmla="*/ 7 w 21"/>
                  <a:gd name="T3" fmla="*/ 4 h 17"/>
                  <a:gd name="T4" fmla="*/ 6 w 21"/>
                  <a:gd name="T5" fmla="*/ 4 h 17"/>
                  <a:gd name="T6" fmla="*/ 0 w 21"/>
                  <a:gd name="T7" fmla="*/ 9 h 17"/>
                  <a:gd name="T8" fmla="*/ 3 w 21"/>
                  <a:gd name="T9" fmla="*/ 12 h 17"/>
                  <a:gd name="T10" fmla="*/ 4 w 21"/>
                  <a:gd name="T11" fmla="*/ 17 h 17"/>
                  <a:gd name="T12" fmla="*/ 11 w 21"/>
                  <a:gd name="T13" fmla="*/ 9 h 17"/>
                  <a:gd name="T14" fmla="*/ 15 w 21"/>
                  <a:gd name="T15" fmla="*/ 11 h 17"/>
                  <a:gd name="T16" fmla="*/ 15 w 21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7">
                    <a:moveTo>
                      <a:pt x="15" y="0"/>
                    </a:moveTo>
                    <a:cubicBezTo>
                      <a:pt x="12" y="0"/>
                      <a:pt x="11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1"/>
                      <a:pt x="3" y="12"/>
                    </a:cubicBezTo>
                    <a:cubicBezTo>
                      <a:pt x="2" y="14"/>
                      <a:pt x="3" y="17"/>
                      <a:pt x="4" y="17"/>
                    </a:cubicBezTo>
                    <a:cubicBezTo>
                      <a:pt x="8" y="17"/>
                      <a:pt x="8" y="12"/>
                      <a:pt x="11" y="9"/>
                    </a:cubicBezTo>
                    <a:cubicBezTo>
                      <a:pt x="12" y="9"/>
                      <a:pt x="13" y="11"/>
                      <a:pt x="15" y="11"/>
                    </a:cubicBezTo>
                    <a:cubicBezTo>
                      <a:pt x="18" y="11"/>
                      <a:pt x="21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1" name="Freeform 57"/>
              <p:cNvSpPr>
                <a:spLocks/>
              </p:cNvSpPr>
              <p:nvPr/>
            </p:nvSpPr>
            <p:spPr bwMode="auto">
              <a:xfrm>
                <a:off x="-3592513" y="3278188"/>
                <a:ext cx="330200" cy="323850"/>
              </a:xfrm>
              <a:custGeom>
                <a:avLst/>
                <a:gdLst>
                  <a:gd name="T0" fmla="*/ 81 w 88"/>
                  <a:gd name="T1" fmla="*/ 0 h 86"/>
                  <a:gd name="T2" fmla="*/ 81 w 88"/>
                  <a:gd name="T3" fmla="*/ 3 h 86"/>
                  <a:gd name="T4" fmla="*/ 82 w 88"/>
                  <a:gd name="T5" fmla="*/ 3 h 86"/>
                  <a:gd name="T6" fmla="*/ 80 w 88"/>
                  <a:gd name="T7" fmla="*/ 4 h 86"/>
                  <a:gd name="T8" fmla="*/ 78 w 88"/>
                  <a:gd name="T9" fmla="*/ 2 h 86"/>
                  <a:gd name="T10" fmla="*/ 72 w 88"/>
                  <a:gd name="T11" fmla="*/ 14 h 86"/>
                  <a:gd name="T12" fmla="*/ 73 w 88"/>
                  <a:gd name="T13" fmla="*/ 18 h 86"/>
                  <a:gd name="T14" fmla="*/ 58 w 88"/>
                  <a:gd name="T15" fmla="*/ 45 h 86"/>
                  <a:gd name="T16" fmla="*/ 50 w 88"/>
                  <a:gd name="T17" fmla="*/ 50 h 86"/>
                  <a:gd name="T18" fmla="*/ 48 w 88"/>
                  <a:gd name="T19" fmla="*/ 48 h 86"/>
                  <a:gd name="T20" fmla="*/ 50 w 88"/>
                  <a:gd name="T21" fmla="*/ 45 h 86"/>
                  <a:gd name="T22" fmla="*/ 45 w 88"/>
                  <a:gd name="T23" fmla="*/ 53 h 86"/>
                  <a:gd name="T24" fmla="*/ 36 w 88"/>
                  <a:gd name="T25" fmla="*/ 63 h 86"/>
                  <a:gd name="T26" fmla="*/ 19 w 88"/>
                  <a:gd name="T27" fmla="*/ 63 h 86"/>
                  <a:gd name="T28" fmla="*/ 4 w 88"/>
                  <a:gd name="T29" fmla="*/ 76 h 86"/>
                  <a:gd name="T30" fmla="*/ 0 w 88"/>
                  <a:gd name="T31" fmla="*/ 78 h 86"/>
                  <a:gd name="T32" fmla="*/ 4 w 88"/>
                  <a:gd name="T33" fmla="*/ 80 h 86"/>
                  <a:gd name="T34" fmla="*/ 18 w 88"/>
                  <a:gd name="T35" fmla="*/ 75 h 86"/>
                  <a:gd name="T36" fmla="*/ 20 w 88"/>
                  <a:gd name="T37" fmla="*/ 75 h 86"/>
                  <a:gd name="T38" fmla="*/ 21 w 88"/>
                  <a:gd name="T39" fmla="*/ 75 h 86"/>
                  <a:gd name="T40" fmla="*/ 22 w 88"/>
                  <a:gd name="T41" fmla="*/ 75 h 86"/>
                  <a:gd name="T42" fmla="*/ 24 w 88"/>
                  <a:gd name="T43" fmla="*/ 74 h 86"/>
                  <a:gd name="T44" fmla="*/ 27 w 88"/>
                  <a:gd name="T45" fmla="*/ 71 h 86"/>
                  <a:gd name="T46" fmla="*/ 36 w 88"/>
                  <a:gd name="T47" fmla="*/ 74 h 86"/>
                  <a:gd name="T48" fmla="*/ 35 w 88"/>
                  <a:gd name="T49" fmla="*/ 80 h 86"/>
                  <a:gd name="T50" fmla="*/ 35 w 88"/>
                  <a:gd name="T51" fmla="*/ 83 h 86"/>
                  <a:gd name="T52" fmla="*/ 39 w 88"/>
                  <a:gd name="T53" fmla="*/ 86 h 86"/>
                  <a:gd name="T54" fmla="*/ 45 w 88"/>
                  <a:gd name="T55" fmla="*/ 77 h 86"/>
                  <a:gd name="T56" fmla="*/ 48 w 88"/>
                  <a:gd name="T57" fmla="*/ 77 h 86"/>
                  <a:gd name="T58" fmla="*/ 45 w 88"/>
                  <a:gd name="T59" fmla="*/ 72 h 86"/>
                  <a:gd name="T60" fmla="*/ 47 w 88"/>
                  <a:gd name="T61" fmla="*/ 69 h 86"/>
                  <a:gd name="T62" fmla="*/ 55 w 88"/>
                  <a:gd name="T63" fmla="*/ 75 h 86"/>
                  <a:gd name="T64" fmla="*/ 60 w 88"/>
                  <a:gd name="T65" fmla="*/ 71 h 86"/>
                  <a:gd name="T66" fmla="*/ 63 w 88"/>
                  <a:gd name="T67" fmla="*/ 71 h 86"/>
                  <a:gd name="T68" fmla="*/ 65 w 88"/>
                  <a:gd name="T69" fmla="*/ 72 h 86"/>
                  <a:gd name="T70" fmla="*/ 72 w 88"/>
                  <a:gd name="T71" fmla="*/ 64 h 86"/>
                  <a:gd name="T72" fmla="*/ 72 w 88"/>
                  <a:gd name="T73" fmla="*/ 70 h 86"/>
                  <a:gd name="T74" fmla="*/ 78 w 88"/>
                  <a:gd name="T75" fmla="*/ 63 h 86"/>
                  <a:gd name="T76" fmla="*/ 77 w 88"/>
                  <a:gd name="T77" fmla="*/ 57 h 86"/>
                  <a:gd name="T78" fmla="*/ 80 w 88"/>
                  <a:gd name="T79" fmla="*/ 48 h 86"/>
                  <a:gd name="T80" fmla="*/ 82 w 88"/>
                  <a:gd name="T81" fmla="*/ 33 h 86"/>
                  <a:gd name="T82" fmla="*/ 83 w 88"/>
                  <a:gd name="T83" fmla="*/ 33 h 86"/>
                  <a:gd name="T84" fmla="*/ 83 w 88"/>
                  <a:gd name="T85" fmla="*/ 33 h 86"/>
                  <a:gd name="T86" fmla="*/ 83 w 88"/>
                  <a:gd name="T87" fmla="*/ 33 h 86"/>
                  <a:gd name="T88" fmla="*/ 84 w 88"/>
                  <a:gd name="T89" fmla="*/ 32 h 86"/>
                  <a:gd name="T90" fmla="*/ 84 w 88"/>
                  <a:gd name="T91" fmla="*/ 30 h 86"/>
                  <a:gd name="T92" fmla="*/ 88 w 88"/>
                  <a:gd name="T93" fmla="*/ 20 h 86"/>
                  <a:gd name="T94" fmla="*/ 84 w 88"/>
                  <a:gd name="T95" fmla="*/ 8 h 86"/>
                  <a:gd name="T96" fmla="*/ 84 w 88"/>
                  <a:gd name="T97" fmla="*/ 2 h 86"/>
                  <a:gd name="T98" fmla="*/ 81 w 88"/>
                  <a:gd name="T9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" h="86">
                    <a:moveTo>
                      <a:pt x="81" y="0"/>
                    </a:moveTo>
                    <a:cubicBezTo>
                      <a:pt x="80" y="0"/>
                      <a:pt x="80" y="3"/>
                      <a:pt x="81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1" y="4"/>
                      <a:pt x="80" y="4"/>
                      <a:pt x="80" y="4"/>
                    </a:cubicBezTo>
                    <a:cubicBezTo>
                      <a:pt x="79" y="4"/>
                      <a:pt x="79" y="2"/>
                      <a:pt x="78" y="2"/>
                    </a:cubicBezTo>
                    <a:cubicBezTo>
                      <a:pt x="75" y="2"/>
                      <a:pt x="72" y="10"/>
                      <a:pt x="72" y="14"/>
                    </a:cubicBezTo>
                    <a:cubicBezTo>
                      <a:pt x="72" y="16"/>
                      <a:pt x="73" y="16"/>
                      <a:pt x="73" y="18"/>
                    </a:cubicBezTo>
                    <a:cubicBezTo>
                      <a:pt x="73" y="29"/>
                      <a:pt x="64" y="43"/>
                      <a:pt x="58" y="45"/>
                    </a:cubicBezTo>
                    <a:cubicBezTo>
                      <a:pt x="55" y="47"/>
                      <a:pt x="54" y="50"/>
                      <a:pt x="50" y="50"/>
                    </a:cubicBezTo>
                    <a:cubicBezTo>
                      <a:pt x="49" y="50"/>
                      <a:pt x="48" y="49"/>
                      <a:pt x="48" y="48"/>
                    </a:cubicBezTo>
                    <a:cubicBezTo>
                      <a:pt x="48" y="47"/>
                      <a:pt x="49" y="46"/>
                      <a:pt x="50" y="45"/>
                    </a:cubicBezTo>
                    <a:cubicBezTo>
                      <a:pt x="49" y="45"/>
                      <a:pt x="45" y="53"/>
                      <a:pt x="45" y="53"/>
                    </a:cubicBezTo>
                    <a:cubicBezTo>
                      <a:pt x="43" y="53"/>
                      <a:pt x="41" y="63"/>
                      <a:pt x="36" y="6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12" y="63"/>
                      <a:pt x="9" y="71"/>
                      <a:pt x="4" y="76"/>
                    </a:cubicBezTo>
                    <a:cubicBezTo>
                      <a:pt x="3" y="77"/>
                      <a:pt x="0" y="77"/>
                      <a:pt x="0" y="78"/>
                    </a:cubicBezTo>
                    <a:cubicBezTo>
                      <a:pt x="0" y="80"/>
                      <a:pt x="2" y="80"/>
                      <a:pt x="4" y="80"/>
                    </a:cubicBezTo>
                    <a:cubicBezTo>
                      <a:pt x="10" y="80"/>
                      <a:pt x="15" y="77"/>
                      <a:pt x="18" y="75"/>
                    </a:cubicBezTo>
                    <a:cubicBezTo>
                      <a:pt x="19" y="75"/>
                      <a:pt x="20" y="75"/>
                      <a:pt x="20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3" y="75"/>
                      <a:pt x="24" y="75"/>
                      <a:pt x="24" y="74"/>
                    </a:cubicBezTo>
                    <a:cubicBezTo>
                      <a:pt x="25" y="74"/>
                      <a:pt x="26" y="71"/>
                      <a:pt x="27" y="71"/>
                    </a:cubicBezTo>
                    <a:cubicBezTo>
                      <a:pt x="31" y="71"/>
                      <a:pt x="32" y="73"/>
                      <a:pt x="36" y="74"/>
                    </a:cubicBezTo>
                    <a:cubicBezTo>
                      <a:pt x="36" y="76"/>
                      <a:pt x="35" y="78"/>
                      <a:pt x="35" y="80"/>
                    </a:cubicBezTo>
                    <a:cubicBezTo>
                      <a:pt x="35" y="81"/>
                      <a:pt x="34" y="83"/>
                      <a:pt x="35" y="83"/>
                    </a:cubicBezTo>
                    <a:cubicBezTo>
                      <a:pt x="37" y="83"/>
                      <a:pt x="36" y="85"/>
                      <a:pt x="39" y="86"/>
                    </a:cubicBezTo>
                    <a:cubicBezTo>
                      <a:pt x="40" y="83"/>
                      <a:pt x="43" y="77"/>
                      <a:pt x="45" y="77"/>
                    </a:cubicBezTo>
                    <a:cubicBezTo>
                      <a:pt x="46" y="77"/>
                      <a:pt x="47" y="77"/>
                      <a:pt x="48" y="77"/>
                    </a:cubicBezTo>
                    <a:cubicBezTo>
                      <a:pt x="48" y="77"/>
                      <a:pt x="45" y="73"/>
                      <a:pt x="45" y="72"/>
                    </a:cubicBezTo>
                    <a:cubicBezTo>
                      <a:pt x="45" y="71"/>
                      <a:pt x="46" y="69"/>
                      <a:pt x="47" y="69"/>
                    </a:cubicBezTo>
                    <a:cubicBezTo>
                      <a:pt x="49" y="69"/>
                      <a:pt x="49" y="75"/>
                      <a:pt x="55" y="75"/>
                    </a:cubicBezTo>
                    <a:cubicBezTo>
                      <a:pt x="57" y="75"/>
                      <a:pt x="59" y="73"/>
                      <a:pt x="60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3" y="71"/>
                      <a:pt x="64" y="72"/>
                      <a:pt x="65" y="72"/>
                    </a:cubicBezTo>
                    <a:cubicBezTo>
                      <a:pt x="66" y="68"/>
                      <a:pt x="68" y="67"/>
                      <a:pt x="72" y="64"/>
                    </a:cubicBezTo>
                    <a:cubicBezTo>
                      <a:pt x="72" y="67"/>
                      <a:pt x="71" y="67"/>
                      <a:pt x="72" y="70"/>
                    </a:cubicBezTo>
                    <a:cubicBezTo>
                      <a:pt x="75" y="68"/>
                      <a:pt x="75" y="65"/>
                      <a:pt x="78" y="63"/>
                    </a:cubicBezTo>
                    <a:cubicBezTo>
                      <a:pt x="78" y="61"/>
                      <a:pt x="77" y="60"/>
                      <a:pt x="77" y="57"/>
                    </a:cubicBezTo>
                    <a:cubicBezTo>
                      <a:pt x="77" y="53"/>
                      <a:pt x="80" y="51"/>
                      <a:pt x="80" y="48"/>
                    </a:cubicBezTo>
                    <a:cubicBezTo>
                      <a:pt x="80" y="44"/>
                      <a:pt x="79" y="34"/>
                      <a:pt x="82" y="33"/>
                    </a:cubicBezTo>
                    <a:cubicBezTo>
                      <a:pt x="82" y="33"/>
                      <a:pt x="82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4" y="33"/>
                      <a:pt x="84" y="32"/>
                      <a:pt x="84" y="32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26"/>
                      <a:pt x="88" y="25"/>
                      <a:pt x="88" y="20"/>
                    </a:cubicBezTo>
                    <a:cubicBezTo>
                      <a:pt x="88" y="15"/>
                      <a:pt x="84" y="13"/>
                      <a:pt x="84" y="8"/>
                    </a:cubicBezTo>
                    <a:cubicBezTo>
                      <a:pt x="84" y="6"/>
                      <a:pt x="85" y="4"/>
                      <a:pt x="84" y="2"/>
                    </a:cubicBezTo>
                    <a:cubicBezTo>
                      <a:pt x="84" y="1"/>
                      <a:pt x="83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58"/>
              <p:cNvSpPr>
                <a:spLocks/>
              </p:cNvSpPr>
              <p:nvPr/>
            </p:nvSpPr>
            <p:spPr bwMode="auto">
              <a:xfrm>
                <a:off x="-3325813" y="3098800"/>
                <a:ext cx="171450" cy="173038"/>
              </a:xfrm>
              <a:custGeom>
                <a:avLst/>
                <a:gdLst>
                  <a:gd name="T0" fmla="*/ 17 w 46"/>
                  <a:gd name="T1" fmla="*/ 0 h 46"/>
                  <a:gd name="T2" fmla="*/ 15 w 46"/>
                  <a:gd name="T3" fmla="*/ 5 h 46"/>
                  <a:gd name="T4" fmla="*/ 16 w 46"/>
                  <a:gd name="T5" fmla="*/ 8 h 46"/>
                  <a:gd name="T6" fmla="*/ 10 w 46"/>
                  <a:gd name="T7" fmla="*/ 25 h 46"/>
                  <a:gd name="T8" fmla="*/ 8 w 46"/>
                  <a:gd name="T9" fmla="*/ 25 h 46"/>
                  <a:gd name="T10" fmla="*/ 7 w 46"/>
                  <a:gd name="T11" fmla="*/ 25 h 46"/>
                  <a:gd name="T12" fmla="*/ 7 w 46"/>
                  <a:gd name="T13" fmla="*/ 26 h 46"/>
                  <a:gd name="T14" fmla="*/ 5 w 46"/>
                  <a:gd name="T15" fmla="*/ 24 h 46"/>
                  <a:gd name="T16" fmla="*/ 5 w 46"/>
                  <a:gd name="T17" fmla="*/ 27 h 46"/>
                  <a:gd name="T18" fmla="*/ 0 w 46"/>
                  <a:gd name="T19" fmla="*/ 35 h 46"/>
                  <a:gd name="T20" fmla="*/ 2 w 46"/>
                  <a:gd name="T21" fmla="*/ 39 h 46"/>
                  <a:gd name="T22" fmla="*/ 2 w 46"/>
                  <a:gd name="T23" fmla="*/ 46 h 46"/>
                  <a:gd name="T24" fmla="*/ 3 w 46"/>
                  <a:gd name="T25" fmla="*/ 46 h 46"/>
                  <a:gd name="T26" fmla="*/ 10 w 46"/>
                  <a:gd name="T27" fmla="*/ 41 h 46"/>
                  <a:gd name="T28" fmla="*/ 5 w 46"/>
                  <a:gd name="T29" fmla="*/ 37 h 46"/>
                  <a:gd name="T30" fmla="*/ 7 w 46"/>
                  <a:gd name="T31" fmla="*/ 33 h 46"/>
                  <a:gd name="T32" fmla="*/ 13 w 46"/>
                  <a:gd name="T33" fmla="*/ 34 h 46"/>
                  <a:gd name="T34" fmla="*/ 15 w 46"/>
                  <a:gd name="T35" fmla="*/ 32 h 46"/>
                  <a:gd name="T36" fmla="*/ 27 w 46"/>
                  <a:gd name="T37" fmla="*/ 39 h 46"/>
                  <a:gd name="T38" fmla="*/ 37 w 46"/>
                  <a:gd name="T39" fmla="*/ 28 h 46"/>
                  <a:gd name="T40" fmla="*/ 46 w 46"/>
                  <a:gd name="T41" fmla="*/ 25 h 46"/>
                  <a:gd name="T42" fmla="*/ 42 w 46"/>
                  <a:gd name="T43" fmla="*/ 20 h 46"/>
                  <a:gd name="T44" fmla="*/ 44 w 46"/>
                  <a:gd name="T45" fmla="*/ 16 h 46"/>
                  <a:gd name="T46" fmla="*/ 43 w 46"/>
                  <a:gd name="T47" fmla="*/ 16 h 46"/>
                  <a:gd name="T48" fmla="*/ 38 w 46"/>
                  <a:gd name="T49" fmla="*/ 17 h 46"/>
                  <a:gd name="T50" fmla="*/ 17 w 46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46">
                    <a:moveTo>
                      <a:pt x="17" y="0"/>
                    </a:moveTo>
                    <a:cubicBezTo>
                      <a:pt x="16" y="1"/>
                      <a:pt x="15" y="2"/>
                      <a:pt x="15" y="5"/>
                    </a:cubicBezTo>
                    <a:cubicBezTo>
                      <a:pt x="15" y="6"/>
                      <a:pt x="16" y="7"/>
                      <a:pt x="16" y="8"/>
                    </a:cubicBezTo>
                    <a:cubicBezTo>
                      <a:pt x="16" y="12"/>
                      <a:pt x="14" y="25"/>
                      <a:pt x="10" y="25"/>
                    </a:cubicBezTo>
                    <a:cubicBezTo>
                      <a:pt x="9" y="25"/>
                      <a:pt x="8" y="25"/>
                      <a:pt x="8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5"/>
                      <a:pt x="6" y="25"/>
                      <a:pt x="5" y="2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9"/>
                      <a:pt x="0" y="32"/>
                      <a:pt x="0" y="35"/>
                    </a:cubicBezTo>
                    <a:cubicBezTo>
                      <a:pt x="0" y="37"/>
                      <a:pt x="2" y="37"/>
                      <a:pt x="2" y="39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4"/>
                      <a:pt x="8" y="45"/>
                      <a:pt x="10" y="41"/>
                    </a:cubicBezTo>
                    <a:cubicBezTo>
                      <a:pt x="9" y="40"/>
                      <a:pt x="5" y="40"/>
                      <a:pt x="5" y="37"/>
                    </a:cubicBezTo>
                    <a:cubicBezTo>
                      <a:pt x="5" y="34"/>
                      <a:pt x="6" y="33"/>
                      <a:pt x="7" y="33"/>
                    </a:cubicBezTo>
                    <a:cubicBezTo>
                      <a:pt x="9" y="33"/>
                      <a:pt x="11" y="34"/>
                      <a:pt x="13" y="34"/>
                    </a:cubicBezTo>
                    <a:cubicBezTo>
                      <a:pt x="13" y="33"/>
                      <a:pt x="14" y="32"/>
                      <a:pt x="15" y="32"/>
                    </a:cubicBezTo>
                    <a:cubicBezTo>
                      <a:pt x="20" y="35"/>
                      <a:pt x="23" y="36"/>
                      <a:pt x="27" y="39"/>
                    </a:cubicBezTo>
                    <a:cubicBezTo>
                      <a:pt x="29" y="35"/>
                      <a:pt x="31" y="28"/>
                      <a:pt x="37" y="28"/>
                    </a:cubicBezTo>
                    <a:cubicBezTo>
                      <a:pt x="41" y="28"/>
                      <a:pt x="43" y="27"/>
                      <a:pt x="46" y="25"/>
                    </a:cubicBezTo>
                    <a:cubicBezTo>
                      <a:pt x="44" y="24"/>
                      <a:pt x="42" y="22"/>
                      <a:pt x="42" y="20"/>
                    </a:cubicBezTo>
                    <a:cubicBezTo>
                      <a:pt x="42" y="19"/>
                      <a:pt x="43" y="18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1" y="16"/>
                      <a:pt x="40" y="17"/>
                      <a:pt x="38" y="17"/>
                    </a:cubicBezTo>
                    <a:cubicBezTo>
                      <a:pt x="27" y="17"/>
                      <a:pt x="24" y="6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59"/>
              <p:cNvSpPr>
                <a:spLocks/>
              </p:cNvSpPr>
              <p:nvPr/>
            </p:nvSpPr>
            <p:spPr bwMode="auto">
              <a:xfrm>
                <a:off x="-3160713" y="3143250"/>
                <a:ext cx="30163" cy="30163"/>
              </a:xfrm>
              <a:custGeom>
                <a:avLst/>
                <a:gdLst>
                  <a:gd name="T0" fmla="*/ 7 w 8"/>
                  <a:gd name="T1" fmla="*/ 0 h 8"/>
                  <a:gd name="T2" fmla="*/ 1 w 8"/>
                  <a:gd name="T3" fmla="*/ 5 h 8"/>
                  <a:gd name="T4" fmla="*/ 1 w 8"/>
                  <a:gd name="T5" fmla="*/ 8 h 8"/>
                  <a:gd name="T6" fmla="*/ 8 w 8"/>
                  <a:gd name="T7" fmla="*/ 1 h 8"/>
                  <a:gd name="T8" fmla="*/ 7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0"/>
                    </a:moveTo>
                    <a:cubicBezTo>
                      <a:pt x="5" y="0"/>
                      <a:pt x="2" y="3"/>
                      <a:pt x="1" y="5"/>
                    </a:cubicBezTo>
                    <a:cubicBezTo>
                      <a:pt x="1" y="6"/>
                      <a:pt x="0" y="8"/>
                      <a:pt x="1" y="8"/>
                    </a:cubicBezTo>
                    <a:cubicBezTo>
                      <a:pt x="4" y="8"/>
                      <a:pt x="7" y="3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60"/>
              <p:cNvSpPr>
                <a:spLocks/>
              </p:cNvSpPr>
              <p:nvPr/>
            </p:nvSpPr>
            <p:spPr bwMode="auto">
              <a:xfrm>
                <a:off x="-3135313" y="3143250"/>
                <a:ext cx="476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61"/>
              <p:cNvSpPr>
                <a:spLocks/>
              </p:cNvSpPr>
              <p:nvPr/>
            </p:nvSpPr>
            <p:spPr bwMode="auto">
              <a:xfrm>
                <a:off x="-3135313" y="3143250"/>
                <a:ext cx="476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62"/>
              <p:cNvSpPr>
                <a:spLocks/>
              </p:cNvSpPr>
              <p:nvPr/>
            </p:nvSpPr>
            <p:spPr bwMode="auto">
              <a:xfrm>
                <a:off x="-3101976" y="3098800"/>
                <a:ext cx="38100" cy="33338"/>
              </a:xfrm>
              <a:custGeom>
                <a:avLst/>
                <a:gdLst>
                  <a:gd name="T0" fmla="*/ 10 w 10"/>
                  <a:gd name="T1" fmla="*/ 0 h 9"/>
                  <a:gd name="T2" fmla="*/ 9 w 10"/>
                  <a:gd name="T3" fmla="*/ 0 h 9"/>
                  <a:gd name="T4" fmla="*/ 6 w 10"/>
                  <a:gd name="T5" fmla="*/ 0 h 9"/>
                  <a:gd name="T6" fmla="*/ 0 w 10"/>
                  <a:gd name="T7" fmla="*/ 7 h 9"/>
                  <a:gd name="T8" fmla="*/ 0 w 10"/>
                  <a:gd name="T9" fmla="*/ 9 h 9"/>
                  <a:gd name="T10" fmla="*/ 10 w 10"/>
                  <a:gd name="T11" fmla="*/ 2 h 9"/>
                  <a:gd name="T12" fmla="*/ 10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3" y="0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9"/>
                      <a:pt x="4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63"/>
              <p:cNvSpPr>
                <a:spLocks/>
              </p:cNvSpPr>
              <p:nvPr/>
            </p:nvSpPr>
            <p:spPr bwMode="auto">
              <a:xfrm>
                <a:off x="-3030538" y="3060700"/>
                <a:ext cx="19050" cy="26988"/>
              </a:xfrm>
              <a:custGeom>
                <a:avLst/>
                <a:gdLst>
                  <a:gd name="T0" fmla="*/ 5 w 5"/>
                  <a:gd name="T1" fmla="*/ 0 h 7"/>
                  <a:gd name="T2" fmla="*/ 1 w 5"/>
                  <a:gd name="T3" fmla="*/ 2 h 7"/>
                  <a:gd name="T4" fmla="*/ 0 w 5"/>
                  <a:gd name="T5" fmla="*/ 5 h 7"/>
                  <a:gd name="T6" fmla="*/ 0 w 5"/>
                  <a:gd name="T7" fmla="*/ 7 h 7"/>
                  <a:gd name="T8" fmla="*/ 5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4" y="0"/>
                      <a:pt x="1" y="0"/>
                      <a:pt x="1" y="2"/>
                    </a:cubicBezTo>
                    <a:cubicBezTo>
                      <a:pt x="0" y="3"/>
                      <a:pt x="1" y="5"/>
                      <a:pt x="0" y="5"/>
                    </a:cubicBezTo>
                    <a:cubicBezTo>
                      <a:pt x="0" y="5"/>
                      <a:pt x="0" y="7"/>
                      <a:pt x="0" y="7"/>
                    </a:cubicBezTo>
                    <a:cubicBezTo>
                      <a:pt x="2" y="7"/>
                      <a:pt x="5" y="2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64"/>
              <p:cNvSpPr>
                <a:spLocks/>
              </p:cNvSpPr>
              <p:nvPr/>
            </p:nvSpPr>
            <p:spPr bwMode="auto">
              <a:xfrm>
                <a:off x="-3270251" y="2681288"/>
                <a:ext cx="82550" cy="390525"/>
              </a:xfrm>
              <a:custGeom>
                <a:avLst/>
                <a:gdLst>
                  <a:gd name="T0" fmla="*/ 8 w 22"/>
                  <a:gd name="T1" fmla="*/ 0 h 104"/>
                  <a:gd name="T2" fmla="*/ 6 w 22"/>
                  <a:gd name="T3" fmla="*/ 0 h 104"/>
                  <a:gd name="T4" fmla="*/ 6 w 22"/>
                  <a:gd name="T5" fmla="*/ 7 h 104"/>
                  <a:gd name="T6" fmla="*/ 5 w 22"/>
                  <a:gd name="T7" fmla="*/ 11 h 104"/>
                  <a:gd name="T8" fmla="*/ 0 w 22"/>
                  <a:gd name="T9" fmla="*/ 28 h 104"/>
                  <a:gd name="T10" fmla="*/ 4 w 22"/>
                  <a:gd name="T11" fmla="*/ 40 h 104"/>
                  <a:gd name="T12" fmla="*/ 4 w 22"/>
                  <a:gd name="T13" fmla="*/ 60 h 104"/>
                  <a:gd name="T14" fmla="*/ 2 w 22"/>
                  <a:gd name="T15" fmla="*/ 70 h 104"/>
                  <a:gd name="T16" fmla="*/ 4 w 22"/>
                  <a:gd name="T17" fmla="*/ 79 h 104"/>
                  <a:gd name="T18" fmla="*/ 3 w 22"/>
                  <a:gd name="T19" fmla="*/ 94 h 104"/>
                  <a:gd name="T20" fmla="*/ 3 w 22"/>
                  <a:gd name="T21" fmla="*/ 104 h 104"/>
                  <a:gd name="T22" fmla="*/ 10 w 22"/>
                  <a:gd name="T23" fmla="*/ 97 h 104"/>
                  <a:gd name="T24" fmla="*/ 12 w 22"/>
                  <a:gd name="T25" fmla="*/ 97 h 104"/>
                  <a:gd name="T26" fmla="*/ 15 w 22"/>
                  <a:gd name="T27" fmla="*/ 100 h 104"/>
                  <a:gd name="T28" fmla="*/ 15 w 22"/>
                  <a:gd name="T29" fmla="*/ 100 h 104"/>
                  <a:gd name="T30" fmla="*/ 16 w 22"/>
                  <a:gd name="T31" fmla="*/ 100 h 104"/>
                  <a:gd name="T32" fmla="*/ 8 w 22"/>
                  <a:gd name="T33" fmla="*/ 83 h 104"/>
                  <a:gd name="T34" fmla="*/ 16 w 22"/>
                  <a:gd name="T35" fmla="*/ 63 h 104"/>
                  <a:gd name="T36" fmla="*/ 22 w 22"/>
                  <a:gd name="T37" fmla="*/ 68 h 104"/>
                  <a:gd name="T38" fmla="*/ 14 w 22"/>
                  <a:gd name="T39" fmla="*/ 45 h 104"/>
                  <a:gd name="T40" fmla="*/ 13 w 22"/>
                  <a:gd name="T41" fmla="*/ 36 h 104"/>
                  <a:gd name="T42" fmla="*/ 13 w 22"/>
                  <a:gd name="T43" fmla="*/ 28 h 104"/>
                  <a:gd name="T44" fmla="*/ 12 w 22"/>
                  <a:gd name="T45" fmla="*/ 15 h 104"/>
                  <a:gd name="T46" fmla="*/ 8 w 22"/>
                  <a:gd name="T4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04">
                    <a:moveTo>
                      <a:pt x="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9"/>
                      <a:pt x="5" y="9"/>
                      <a:pt x="5" y="11"/>
                    </a:cubicBezTo>
                    <a:cubicBezTo>
                      <a:pt x="1" y="12"/>
                      <a:pt x="0" y="21"/>
                      <a:pt x="0" y="28"/>
                    </a:cubicBezTo>
                    <a:cubicBezTo>
                      <a:pt x="0" y="33"/>
                      <a:pt x="4" y="35"/>
                      <a:pt x="4" y="4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64"/>
                      <a:pt x="2" y="65"/>
                      <a:pt x="2" y="70"/>
                    </a:cubicBezTo>
                    <a:cubicBezTo>
                      <a:pt x="2" y="74"/>
                      <a:pt x="4" y="75"/>
                      <a:pt x="4" y="79"/>
                    </a:cubicBezTo>
                    <a:cubicBezTo>
                      <a:pt x="4" y="84"/>
                      <a:pt x="3" y="88"/>
                      <a:pt x="3" y="94"/>
                    </a:cubicBezTo>
                    <a:cubicBezTo>
                      <a:pt x="3" y="96"/>
                      <a:pt x="2" y="104"/>
                      <a:pt x="3" y="104"/>
                    </a:cubicBezTo>
                    <a:cubicBezTo>
                      <a:pt x="6" y="104"/>
                      <a:pt x="6" y="97"/>
                      <a:pt x="10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3" y="98"/>
                      <a:pt x="14" y="100"/>
                      <a:pt x="15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4"/>
                      <a:pt x="8" y="90"/>
                      <a:pt x="8" y="83"/>
                    </a:cubicBezTo>
                    <a:cubicBezTo>
                      <a:pt x="8" y="74"/>
                      <a:pt x="9" y="63"/>
                      <a:pt x="16" y="63"/>
                    </a:cubicBezTo>
                    <a:cubicBezTo>
                      <a:pt x="19" y="63"/>
                      <a:pt x="21" y="65"/>
                      <a:pt x="22" y="68"/>
                    </a:cubicBezTo>
                    <a:cubicBezTo>
                      <a:pt x="20" y="60"/>
                      <a:pt x="17" y="53"/>
                      <a:pt x="14" y="45"/>
                    </a:cubicBezTo>
                    <a:cubicBezTo>
                      <a:pt x="14" y="43"/>
                      <a:pt x="12" y="39"/>
                      <a:pt x="13" y="3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3"/>
                      <a:pt x="13" y="20"/>
                      <a:pt x="12" y="15"/>
                    </a:cubicBezTo>
                    <a:cubicBezTo>
                      <a:pt x="11" y="11"/>
                      <a:pt x="8" y="7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reeform 65"/>
              <p:cNvSpPr>
                <a:spLocks/>
              </p:cNvSpPr>
              <p:nvPr/>
            </p:nvSpPr>
            <p:spPr bwMode="auto">
              <a:xfrm>
                <a:off x="-5943601" y="1328738"/>
                <a:ext cx="519113" cy="458788"/>
              </a:xfrm>
              <a:custGeom>
                <a:avLst/>
                <a:gdLst>
                  <a:gd name="T0" fmla="*/ 127 w 138"/>
                  <a:gd name="T1" fmla="*/ 0 h 122"/>
                  <a:gd name="T2" fmla="*/ 85 w 138"/>
                  <a:gd name="T3" fmla="*/ 19 h 122"/>
                  <a:gd name="T4" fmla="*/ 77 w 138"/>
                  <a:gd name="T5" fmla="*/ 15 h 122"/>
                  <a:gd name="T6" fmla="*/ 68 w 138"/>
                  <a:gd name="T7" fmla="*/ 19 h 122"/>
                  <a:gd name="T8" fmla="*/ 43 w 138"/>
                  <a:gd name="T9" fmla="*/ 35 h 122"/>
                  <a:gd name="T10" fmla="*/ 32 w 138"/>
                  <a:gd name="T11" fmla="*/ 37 h 122"/>
                  <a:gd name="T12" fmla="*/ 30 w 138"/>
                  <a:gd name="T13" fmla="*/ 41 h 122"/>
                  <a:gd name="T14" fmla="*/ 31 w 138"/>
                  <a:gd name="T15" fmla="*/ 47 h 122"/>
                  <a:gd name="T16" fmla="*/ 17 w 138"/>
                  <a:gd name="T17" fmla="*/ 66 h 122"/>
                  <a:gd name="T18" fmla="*/ 21 w 138"/>
                  <a:gd name="T19" fmla="*/ 74 h 122"/>
                  <a:gd name="T20" fmla="*/ 8 w 138"/>
                  <a:gd name="T21" fmla="*/ 83 h 122"/>
                  <a:gd name="T22" fmla="*/ 8 w 138"/>
                  <a:gd name="T23" fmla="*/ 88 h 122"/>
                  <a:gd name="T24" fmla="*/ 0 w 138"/>
                  <a:gd name="T25" fmla="*/ 101 h 122"/>
                  <a:gd name="T26" fmla="*/ 5 w 138"/>
                  <a:gd name="T27" fmla="*/ 108 h 122"/>
                  <a:gd name="T28" fmla="*/ 10 w 138"/>
                  <a:gd name="T29" fmla="*/ 108 h 122"/>
                  <a:gd name="T30" fmla="*/ 13 w 138"/>
                  <a:gd name="T31" fmla="*/ 108 h 122"/>
                  <a:gd name="T32" fmla="*/ 17 w 138"/>
                  <a:gd name="T33" fmla="*/ 119 h 122"/>
                  <a:gd name="T34" fmla="*/ 19 w 138"/>
                  <a:gd name="T35" fmla="*/ 120 h 122"/>
                  <a:gd name="T36" fmla="*/ 24 w 138"/>
                  <a:gd name="T37" fmla="*/ 119 h 122"/>
                  <a:gd name="T38" fmla="*/ 26 w 138"/>
                  <a:gd name="T39" fmla="*/ 122 h 122"/>
                  <a:gd name="T40" fmla="*/ 47 w 138"/>
                  <a:gd name="T41" fmla="*/ 122 h 122"/>
                  <a:gd name="T42" fmla="*/ 47 w 138"/>
                  <a:gd name="T43" fmla="*/ 120 h 122"/>
                  <a:gd name="T44" fmla="*/ 31 w 138"/>
                  <a:gd name="T45" fmla="*/ 99 h 122"/>
                  <a:gd name="T46" fmla="*/ 65 w 138"/>
                  <a:gd name="T47" fmla="*/ 51 h 122"/>
                  <a:gd name="T48" fmla="*/ 78 w 138"/>
                  <a:gd name="T49" fmla="*/ 42 h 122"/>
                  <a:gd name="T50" fmla="*/ 84 w 138"/>
                  <a:gd name="T51" fmla="*/ 34 h 122"/>
                  <a:gd name="T52" fmla="*/ 110 w 138"/>
                  <a:gd name="T53" fmla="*/ 26 h 122"/>
                  <a:gd name="T54" fmla="*/ 138 w 138"/>
                  <a:gd name="T55" fmla="*/ 8 h 122"/>
                  <a:gd name="T56" fmla="*/ 127 w 138"/>
                  <a:gd name="T5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8" h="122">
                    <a:moveTo>
                      <a:pt x="127" y="0"/>
                    </a:moveTo>
                    <a:cubicBezTo>
                      <a:pt x="113" y="0"/>
                      <a:pt x="100" y="19"/>
                      <a:pt x="85" y="19"/>
                    </a:cubicBezTo>
                    <a:cubicBezTo>
                      <a:pt x="82" y="19"/>
                      <a:pt x="80" y="15"/>
                      <a:pt x="77" y="15"/>
                    </a:cubicBezTo>
                    <a:cubicBezTo>
                      <a:pt x="72" y="15"/>
                      <a:pt x="72" y="19"/>
                      <a:pt x="68" y="19"/>
                    </a:cubicBezTo>
                    <a:cubicBezTo>
                      <a:pt x="58" y="19"/>
                      <a:pt x="50" y="35"/>
                      <a:pt x="43" y="35"/>
                    </a:cubicBezTo>
                    <a:cubicBezTo>
                      <a:pt x="39" y="35"/>
                      <a:pt x="36" y="37"/>
                      <a:pt x="32" y="37"/>
                    </a:cubicBezTo>
                    <a:cubicBezTo>
                      <a:pt x="30" y="37"/>
                      <a:pt x="30" y="39"/>
                      <a:pt x="30" y="41"/>
                    </a:cubicBezTo>
                    <a:cubicBezTo>
                      <a:pt x="30" y="43"/>
                      <a:pt x="31" y="44"/>
                      <a:pt x="31" y="47"/>
                    </a:cubicBezTo>
                    <a:cubicBezTo>
                      <a:pt x="31" y="56"/>
                      <a:pt x="17" y="61"/>
                      <a:pt x="17" y="66"/>
                    </a:cubicBezTo>
                    <a:cubicBezTo>
                      <a:pt x="17" y="69"/>
                      <a:pt x="21" y="70"/>
                      <a:pt x="21" y="74"/>
                    </a:cubicBezTo>
                    <a:cubicBezTo>
                      <a:pt x="17" y="75"/>
                      <a:pt x="8" y="77"/>
                      <a:pt x="8" y="83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94"/>
                      <a:pt x="0" y="93"/>
                      <a:pt x="0" y="101"/>
                    </a:cubicBezTo>
                    <a:cubicBezTo>
                      <a:pt x="0" y="105"/>
                      <a:pt x="5" y="108"/>
                      <a:pt x="5" y="108"/>
                    </a:cubicBezTo>
                    <a:cubicBezTo>
                      <a:pt x="5" y="108"/>
                      <a:pt x="8" y="108"/>
                      <a:pt x="10" y="108"/>
                    </a:cubicBezTo>
                    <a:cubicBezTo>
                      <a:pt x="12" y="108"/>
                      <a:pt x="13" y="108"/>
                      <a:pt x="13" y="108"/>
                    </a:cubicBezTo>
                    <a:cubicBezTo>
                      <a:pt x="18" y="110"/>
                      <a:pt x="15" y="115"/>
                      <a:pt x="17" y="119"/>
                    </a:cubicBezTo>
                    <a:cubicBezTo>
                      <a:pt x="17" y="120"/>
                      <a:pt x="18" y="120"/>
                      <a:pt x="19" y="120"/>
                    </a:cubicBezTo>
                    <a:cubicBezTo>
                      <a:pt x="20" y="120"/>
                      <a:pt x="23" y="119"/>
                      <a:pt x="24" y="119"/>
                    </a:cubicBezTo>
                    <a:cubicBezTo>
                      <a:pt x="25" y="119"/>
                      <a:pt x="25" y="122"/>
                      <a:pt x="26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7" y="121"/>
                      <a:pt x="47" y="121"/>
                      <a:pt x="47" y="120"/>
                    </a:cubicBezTo>
                    <a:cubicBezTo>
                      <a:pt x="40" y="114"/>
                      <a:pt x="31" y="111"/>
                      <a:pt x="31" y="99"/>
                    </a:cubicBezTo>
                    <a:cubicBezTo>
                      <a:pt x="31" y="77"/>
                      <a:pt x="51" y="55"/>
                      <a:pt x="65" y="51"/>
                    </a:cubicBezTo>
                    <a:cubicBezTo>
                      <a:pt x="70" y="49"/>
                      <a:pt x="71" y="42"/>
                      <a:pt x="78" y="42"/>
                    </a:cubicBezTo>
                    <a:cubicBezTo>
                      <a:pt x="81" y="42"/>
                      <a:pt x="82" y="35"/>
                      <a:pt x="84" y="34"/>
                    </a:cubicBezTo>
                    <a:cubicBezTo>
                      <a:pt x="93" y="29"/>
                      <a:pt x="100" y="31"/>
                      <a:pt x="110" y="26"/>
                    </a:cubicBezTo>
                    <a:cubicBezTo>
                      <a:pt x="117" y="22"/>
                      <a:pt x="138" y="20"/>
                      <a:pt x="138" y="8"/>
                    </a:cubicBezTo>
                    <a:cubicBezTo>
                      <a:pt x="138" y="5"/>
                      <a:pt x="130" y="0"/>
                      <a:pt x="12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0" name="Freeform 66"/>
              <p:cNvSpPr>
                <a:spLocks/>
              </p:cNvSpPr>
              <p:nvPr/>
            </p:nvSpPr>
            <p:spPr bwMode="auto">
              <a:xfrm>
                <a:off x="-5770563" y="1779588"/>
                <a:ext cx="4763" cy="476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67"/>
              <p:cNvSpPr>
                <a:spLocks/>
              </p:cNvSpPr>
              <p:nvPr/>
            </p:nvSpPr>
            <p:spPr bwMode="auto">
              <a:xfrm>
                <a:off x="-5770563" y="1779588"/>
                <a:ext cx="4763" cy="476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2" name="Freeform 68"/>
              <p:cNvSpPr>
                <a:spLocks noEditPoints="1"/>
              </p:cNvSpPr>
              <p:nvPr/>
            </p:nvSpPr>
            <p:spPr bwMode="auto">
              <a:xfrm>
                <a:off x="-7966076" y="1287463"/>
                <a:ext cx="6122988" cy="4860925"/>
              </a:xfrm>
              <a:custGeom>
                <a:avLst/>
                <a:gdLst>
                  <a:gd name="T0" fmla="*/ 908 w 1631"/>
                  <a:gd name="T1" fmla="*/ 803 h 1294"/>
                  <a:gd name="T2" fmla="*/ 908 w 1631"/>
                  <a:gd name="T3" fmla="*/ 802 h 1294"/>
                  <a:gd name="T4" fmla="*/ 909 w 1631"/>
                  <a:gd name="T5" fmla="*/ 779 h 1294"/>
                  <a:gd name="T6" fmla="*/ 929 w 1631"/>
                  <a:gd name="T7" fmla="*/ 739 h 1294"/>
                  <a:gd name="T8" fmla="*/ 826 w 1631"/>
                  <a:gd name="T9" fmla="*/ 673 h 1294"/>
                  <a:gd name="T10" fmla="*/ 612 w 1631"/>
                  <a:gd name="T11" fmla="*/ 613 h 1294"/>
                  <a:gd name="T12" fmla="*/ 697 w 1631"/>
                  <a:gd name="T13" fmla="*/ 577 h 1294"/>
                  <a:gd name="T14" fmla="*/ 724 w 1631"/>
                  <a:gd name="T15" fmla="*/ 573 h 1294"/>
                  <a:gd name="T16" fmla="*/ 684 w 1631"/>
                  <a:gd name="T17" fmla="*/ 570 h 1294"/>
                  <a:gd name="T18" fmla="*/ 768 w 1631"/>
                  <a:gd name="T19" fmla="*/ 487 h 1294"/>
                  <a:gd name="T20" fmla="*/ 557 w 1631"/>
                  <a:gd name="T21" fmla="*/ 526 h 1294"/>
                  <a:gd name="T22" fmla="*/ 519 w 1631"/>
                  <a:gd name="T23" fmla="*/ 562 h 1294"/>
                  <a:gd name="T24" fmla="*/ 509 w 1631"/>
                  <a:gd name="T25" fmla="*/ 476 h 1294"/>
                  <a:gd name="T26" fmla="*/ 1140 w 1631"/>
                  <a:gd name="T27" fmla="*/ 427 h 1294"/>
                  <a:gd name="T28" fmla="*/ 1002 w 1631"/>
                  <a:gd name="T29" fmla="*/ 435 h 1294"/>
                  <a:gd name="T30" fmla="*/ 913 w 1631"/>
                  <a:gd name="T31" fmla="*/ 401 h 1294"/>
                  <a:gd name="T32" fmla="*/ 369 w 1631"/>
                  <a:gd name="T33" fmla="*/ 177 h 1294"/>
                  <a:gd name="T34" fmla="*/ 731 w 1631"/>
                  <a:gd name="T35" fmla="*/ 111 h 1294"/>
                  <a:gd name="T36" fmla="*/ 565 w 1631"/>
                  <a:gd name="T37" fmla="*/ 169 h 1294"/>
                  <a:gd name="T38" fmla="*/ 411 w 1631"/>
                  <a:gd name="T39" fmla="*/ 203 h 1294"/>
                  <a:gd name="T40" fmla="*/ 330 w 1631"/>
                  <a:gd name="T41" fmla="*/ 138 h 1294"/>
                  <a:gd name="T42" fmla="*/ 271 w 1631"/>
                  <a:gd name="T43" fmla="*/ 156 h 1294"/>
                  <a:gd name="T44" fmla="*/ 210 w 1631"/>
                  <a:gd name="T45" fmla="*/ 245 h 1294"/>
                  <a:gd name="T46" fmla="*/ 232 w 1631"/>
                  <a:gd name="T47" fmla="*/ 346 h 1294"/>
                  <a:gd name="T48" fmla="*/ 335 w 1631"/>
                  <a:gd name="T49" fmla="*/ 221 h 1294"/>
                  <a:gd name="T50" fmla="*/ 310 w 1631"/>
                  <a:gd name="T51" fmla="*/ 326 h 1294"/>
                  <a:gd name="T52" fmla="*/ 211 w 1631"/>
                  <a:gd name="T53" fmla="*/ 364 h 1294"/>
                  <a:gd name="T54" fmla="*/ 187 w 1631"/>
                  <a:gd name="T55" fmla="*/ 387 h 1294"/>
                  <a:gd name="T56" fmla="*/ 101 w 1631"/>
                  <a:gd name="T57" fmla="*/ 452 h 1294"/>
                  <a:gd name="T58" fmla="*/ 76 w 1631"/>
                  <a:gd name="T59" fmla="*/ 506 h 1294"/>
                  <a:gd name="T60" fmla="*/ 137 w 1631"/>
                  <a:gd name="T61" fmla="*/ 561 h 1294"/>
                  <a:gd name="T62" fmla="*/ 259 w 1631"/>
                  <a:gd name="T63" fmla="*/ 569 h 1294"/>
                  <a:gd name="T64" fmla="*/ 240 w 1631"/>
                  <a:gd name="T65" fmla="*/ 481 h 1294"/>
                  <a:gd name="T66" fmla="*/ 314 w 1631"/>
                  <a:gd name="T67" fmla="*/ 570 h 1294"/>
                  <a:gd name="T68" fmla="*/ 354 w 1631"/>
                  <a:gd name="T69" fmla="*/ 536 h 1294"/>
                  <a:gd name="T70" fmla="*/ 431 w 1631"/>
                  <a:gd name="T71" fmla="*/ 470 h 1294"/>
                  <a:gd name="T72" fmla="*/ 343 w 1631"/>
                  <a:gd name="T73" fmla="*/ 552 h 1294"/>
                  <a:gd name="T74" fmla="*/ 416 w 1631"/>
                  <a:gd name="T75" fmla="*/ 588 h 1294"/>
                  <a:gd name="T76" fmla="*/ 291 w 1631"/>
                  <a:gd name="T77" fmla="*/ 645 h 1294"/>
                  <a:gd name="T78" fmla="*/ 94 w 1631"/>
                  <a:gd name="T79" fmla="*/ 593 h 1294"/>
                  <a:gd name="T80" fmla="*/ 39 w 1631"/>
                  <a:gd name="T81" fmla="*/ 876 h 1294"/>
                  <a:gd name="T82" fmla="*/ 244 w 1631"/>
                  <a:gd name="T83" fmla="*/ 1061 h 1294"/>
                  <a:gd name="T84" fmla="*/ 382 w 1631"/>
                  <a:gd name="T85" fmla="*/ 1231 h 1294"/>
                  <a:gd name="T86" fmla="*/ 496 w 1631"/>
                  <a:gd name="T87" fmla="*/ 929 h 1294"/>
                  <a:gd name="T88" fmla="*/ 426 w 1631"/>
                  <a:gd name="T89" fmla="*/ 743 h 1294"/>
                  <a:gd name="T90" fmla="*/ 470 w 1631"/>
                  <a:gd name="T91" fmla="*/ 794 h 1294"/>
                  <a:gd name="T92" fmla="*/ 604 w 1631"/>
                  <a:gd name="T93" fmla="*/ 732 h 1294"/>
                  <a:gd name="T94" fmla="*/ 537 w 1631"/>
                  <a:gd name="T95" fmla="*/ 674 h 1294"/>
                  <a:gd name="T96" fmla="*/ 680 w 1631"/>
                  <a:gd name="T97" fmla="*/ 726 h 1294"/>
                  <a:gd name="T98" fmla="*/ 718 w 1631"/>
                  <a:gd name="T99" fmla="*/ 807 h 1294"/>
                  <a:gd name="T100" fmla="*/ 773 w 1631"/>
                  <a:gd name="T101" fmla="*/ 794 h 1294"/>
                  <a:gd name="T102" fmla="*/ 898 w 1631"/>
                  <a:gd name="T103" fmla="*/ 787 h 1294"/>
                  <a:gd name="T104" fmla="*/ 956 w 1631"/>
                  <a:gd name="T105" fmla="*/ 931 h 1294"/>
                  <a:gd name="T106" fmla="*/ 960 w 1631"/>
                  <a:gd name="T107" fmla="*/ 854 h 1294"/>
                  <a:gd name="T108" fmla="*/ 1013 w 1631"/>
                  <a:gd name="T109" fmla="*/ 738 h 1294"/>
                  <a:gd name="T110" fmla="*/ 1100 w 1631"/>
                  <a:gd name="T111" fmla="*/ 576 h 1294"/>
                  <a:gd name="T112" fmla="*/ 1112 w 1631"/>
                  <a:gd name="T113" fmla="*/ 547 h 1294"/>
                  <a:gd name="T114" fmla="*/ 1147 w 1631"/>
                  <a:gd name="T115" fmla="*/ 599 h 1294"/>
                  <a:gd name="T116" fmla="*/ 1205 w 1631"/>
                  <a:gd name="T117" fmla="*/ 364 h 1294"/>
                  <a:gd name="T118" fmla="*/ 1373 w 1631"/>
                  <a:gd name="T119" fmla="*/ 409 h 1294"/>
                  <a:gd name="T120" fmla="*/ 1476 w 1631"/>
                  <a:gd name="T121" fmla="*/ 145 h 1294"/>
                  <a:gd name="T122" fmla="*/ 1114 w 1631"/>
                  <a:gd name="T123" fmla="*/ 73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1" h="1294">
                    <a:moveTo>
                      <a:pt x="911" y="850"/>
                    </a:moveTo>
                    <a:cubicBezTo>
                      <a:pt x="911" y="849"/>
                      <a:pt x="912" y="848"/>
                      <a:pt x="912" y="847"/>
                    </a:cubicBezTo>
                    <a:cubicBezTo>
                      <a:pt x="912" y="848"/>
                      <a:pt x="911" y="849"/>
                      <a:pt x="911" y="850"/>
                    </a:cubicBezTo>
                    <a:cubicBezTo>
                      <a:pt x="911" y="850"/>
                      <a:pt x="911" y="850"/>
                      <a:pt x="911" y="850"/>
                    </a:cubicBezTo>
                    <a:moveTo>
                      <a:pt x="913" y="845"/>
                    </a:moveTo>
                    <a:cubicBezTo>
                      <a:pt x="914" y="842"/>
                      <a:pt x="915" y="839"/>
                      <a:pt x="916" y="835"/>
                    </a:cubicBezTo>
                    <a:cubicBezTo>
                      <a:pt x="915" y="839"/>
                      <a:pt x="914" y="842"/>
                      <a:pt x="913" y="845"/>
                    </a:cubicBezTo>
                    <a:moveTo>
                      <a:pt x="918" y="833"/>
                    </a:moveTo>
                    <a:cubicBezTo>
                      <a:pt x="918" y="832"/>
                      <a:pt x="919" y="832"/>
                      <a:pt x="919" y="831"/>
                    </a:cubicBezTo>
                    <a:cubicBezTo>
                      <a:pt x="919" y="830"/>
                      <a:pt x="918" y="827"/>
                      <a:pt x="917" y="823"/>
                    </a:cubicBezTo>
                    <a:cubicBezTo>
                      <a:pt x="918" y="827"/>
                      <a:pt x="919" y="830"/>
                      <a:pt x="919" y="831"/>
                    </a:cubicBezTo>
                    <a:cubicBezTo>
                      <a:pt x="919" y="832"/>
                      <a:pt x="918" y="832"/>
                      <a:pt x="918" y="833"/>
                    </a:cubicBezTo>
                    <a:moveTo>
                      <a:pt x="913" y="811"/>
                    </a:moveTo>
                    <a:cubicBezTo>
                      <a:pt x="911" y="808"/>
                      <a:pt x="908" y="807"/>
                      <a:pt x="908" y="803"/>
                    </a:cubicBezTo>
                    <a:cubicBezTo>
                      <a:pt x="908" y="807"/>
                      <a:pt x="911" y="808"/>
                      <a:pt x="913" y="811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1"/>
                      <a:pt x="908" y="801"/>
                      <a:pt x="908" y="800"/>
                    </a:cubicBez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8" y="801"/>
                      <a:pt x="908" y="801"/>
                      <a:pt x="908" y="802"/>
                    </a:cubicBezTo>
                    <a:moveTo>
                      <a:pt x="908" y="800"/>
                    </a:move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9" y="800"/>
                      <a:pt x="911" y="796"/>
                      <a:pt x="911" y="793"/>
                    </a:cubicBezTo>
                    <a:cubicBezTo>
                      <a:pt x="911" y="789"/>
                      <a:pt x="911" y="782"/>
                      <a:pt x="909" y="779"/>
                    </a:cubicBezTo>
                    <a:cubicBezTo>
                      <a:pt x="907" y="776"/>
                      <a:pt x="905" y="776"/>
                      <a:pt x="904" y="773"/>
                    </a:cubicBezTo>
                    <a:cubicBezTo>
                      <a:pt x="905" y="776"/>
                      <a:pt x="907" y="776"/>
                      <a:pt x="909" y="779"/>
                    </a:cubicBezTo>
                    <a:cubicBezTo>
                      <a:pt x="911" y="782"/>
                      <a:pt x="911" y="789"/>
                      <a:pt x="911" y="793"/>
                    </a:cubicBezTo>
                    <a:cubicBezTo>
                      <a:pt x="911" y="796"/>
                      <a:pt x="909" y="800"/>
                      <a:pt x="908" y="800"/>
                    </a:cubicBezTo>
                    <a:moveTo>
                      <a:pt x="903" y="770"/>
                    </a:moveTo>
                    <a:cubicBezTo>
                      <a:pt x="903" y="766"/>
                      <a:pt x="904" y="762"/>
                      <a:pt x="906" y="759"/>
                    </a:cubicBezTo>
                    <a:cubicBezTo>
                      <a:pt x="904" y="762"/>
                      <a:pt x="903" y="766"/>
                      <a:pt x="903" y="770"/>
                    </a:cubicBezTo>
                    <a:moveTo>
                      <a:pt x="933" y="738"/>
                    </a:moveTo>
                    <a:cubicBezTo>
                      <a:pt x="933" y="738"/>
                      <a:pt x="933" y="737"/>
                      <a:pt x="933" y="735"/>
                    </a:cubicBezTo>
                    <a:cubicBezTo>
                      <a:pt x="933" y="737"/>
                      <a:pt x="933" y="738"/>
                      <a:pt x="933" y="738"/>
                    </a:cubicBezTo>
                    <a:moveTo>
                      <a:pt x="927" y="736"/>
                    </a:moveTo>
                    <a:cubicBezTo>
                      <a:pt x="923" y="736"/>
                      <a:pt x="920" y="732"/>
                      <a:pt x="918" y="727"/>
                    </a:cubicBezTo>
                    <a:cubicBezTo>
                      <a:pt x="920" y="732"/>
                      <a:pt x="923" y="736"/>
                      <a:pt x="927" y="736"/>
                    </a:cubicBezTo>
                    <a:cubicBezTo>
                      <a:pt x="929" y="736"/>
                      <a:pt x="929" y="735"/>
                      <a:pt x="931" y="735"/>
                    </a:cubicBezTo>
                    <a:cubicBezTo>
                      <a:pt x="931" y="735"/>
                      <a:pt x="931" y="735"/>
                      <a:pt x="931" y="735"/>
                    </a:cubicBezTo>
                    <a:cubicBezTo>
                      <a:pt x="930" y="737"/>
                      <a:pt x="929" y="738"/>
                      <a:pt x="929" y="739"/>
                    </a:cubicBezTo>
                    <a:cubicBezTo>
                      <a:pt x="929" y="738"/>
                      <a:pt x="930" y="737"/>
                      <a:pt x="931" y="735"/>
                    </a:cubicBezTo>
                    <a:cubicBezTo>
                      <a:pt x="929" y="735"/>
                      <a:pt x="929" y="736"/>
                      <a:pt x="927" y="736"/>
                    </a:cubicBezTo>
                    <a:moveTo>
                      <a:pt x="977" y="731"/>
                    </a:moveTo>
                    <a:cubicBezTo>
                      <a:pt x="976" y="729"/>
                      <a:pt x="975" y="727"/>
                      <a:pt x="975" y="724"/>
                    </a:cubicBezTo>
                    <a:cubicBezTo>
                      <a:pt x="972" y="724"/>
                      <a:pt x="969" y="722"/>
                      <a:pt x="966" y="721"/>
                    </a:cubicBezTo>
                    <a:cubicBezTo>
                      <a:pt x="969" y="722"/>
                      <a:pt x="972" y="724"/>
                      <a:pt x="975" y="724"/>
                    </a:cubicBezTo>
                    <a:cubicBezTo>
                      <a:pt x="975" y="727"/>
                      <a:pt x="976" y="729"/>
                      <a:pt x="977" y="731"/>
                    </a:cubicBezTo>
                    <a:moveTo>
                      <a:pt x="905" y="710"/>
                    </a:moveTo>
                    <a:cubicBezTo>
                      <a:pt x="905" y="698"/>
                      <a:pt x="912" y="698"/>
                      <a:pt x="912" y="685"/>
                    </a:cubicBezTo>
                    <a:cubicBezTo>
                      <a:pt x="912" y="698"/>
                      <a:pt x="905" y="698"/>
                      <a:pt x="905" y="710"/>
                    </a:cubicBezTo>
                    <a:moveTo>
                      <a:pt x="815" y="673"/>
                    </a:moveTo>
                    <a:cubicBezTo>
                      <a:pt x="808" y="673"/>
                      <a:pt x="806" y="668"/>
                      <a:pt x="802" y="665"/>
                    </a:cubicBezTo>
                    <a:cubicBezTo>
                      <a:pt x="806" y="668"/>
                      <a:pt x="808" y="673"/>
                      <a:pt x="815" y="673"/>
                    </a:cubicBezTo>
                    <a:cubicBezTo>
                      <a:pt x="826" y="673"/>
                      <a:pt x="826" y="673"/>
                      <a:pt x="826" y="673"/>
                    </a:cubicBezTo>
                    <a:cubicBezTo>
                      <a:pt x="829" y="673"/>
                      <a:pt x="830" y="671"/>
                      <a:pt x="831" y="671"/>
                    </a:cubicBezTo>
                    <a:cubicBezTo>
                      <a:pt x="830" y="671"/>
                      <a:pt x="829" y="673"/>
                      <a:pt x="826" y="673"/>
                    </a:cubicBezTo>
                    <a:cubicBezTo>
                      <a:pt x="815" y="673"/>
                      <a:pt x="815" y="673"/>
                      <a:pt x="815" y="673"/>
                    </a:cubicBezTo>
                    <a:moveTo>
                      <a:pt x="409" y="657"/>
                    </a:moveTo>
                    <a:cubicBezTo>
                      <a:pt x="409" y="656"/>
                      <a:pt x="409" y="656"/>
                      <a:pt x="409" y="656"/>
                    </a:cubicBezTo>
                    <a:cubicBezTo>
                      <a:pt x="409" y="657"/>
                      <a:pt x="409" y="657"/>
                      <a:pt x="409" y="657"/>
                    </a:cubicBezTo>
                    <a:cubicBezTo>
                      <a:pt x="409" y="657"/>
                      <a:pt x="409" y="657"/>
                      <a:pt x="409" y="657"/>
                    </a:cubicBezTo>
                    <a:moveTo>
                      <a:pt x="621" y="644"/>
                    </a:moveTo>
                    <a:cubicBezTo>
                      <a:pt x="621" y="643"/>
                      <a:pt x="621" y="642"/>
                      <a:pt x="621" y="641"/>
                    </a:cubicBezTo>
                    <a:cubicBezTo>
                      <a:pt x="621" y="641"/>
                      <a:pt x="621" y="641"/>
                      <a:pt x="621" y="641"/>
                    </a:cubicBezTo>
                    <a:cubicBezTo>
                      <a:pt x="621" y="642"/>
                      <a:pt x="621" y="643"/>
                      <a:pt x="621" y="644"/>
                    </a:cubicBezTo>
                    <a:moveTo>
                      <a:pt x="762" y="643"/>
                    </a:moveTo>
                    <a:cubicBezTo>
                      <a:pt x="761" y="642"/>
                      <a:pt x="761" y="642"/>
                      <a:pt x="760" y="642"/>
                    </a:cubicBezTo>
                    <a:cubicBezTo>
                      <a:pt x="759" y="641"/>
                      <a:pt x="756" y="641"/>
                      <a:pt x="756" y="640"/>
                    </a:cubicBezTo>
                    <a:cubicBezTo>
                      <a:pt x="756" y="641"/>
                      <a:pt x="759" y="641"/>
                      <a:pt x="760" y="642"/>
                    </a:cubicBezTo>
                    <a:cubicBezTo>
                      <a:pt x="761" y="642"/>
                      <a:pt x="761" y="642"/>
                      <a:pt x="762" y="643"/>
                    </a:cubicBezTo>
                    <a:moveTo>
                      <a:pt x="612" y="613"/>
                    </a:move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moveTo>
                      <a:pt x="613" y="608"/>
                    </a:moveTo>
                    <a:cubicBezTo>
                      <a:pt x="614" y="604"/>
                      <a:pt x="617" y="597"/>
                      <a:pt x="618" y="596"/>
                    </a:cubicBezTo>
                    <a:cubicBezTo>
                      <a:pt x="617" y="594"/>
                      <a:pt x="617" y="592"/>
                      <a:pt x="617" y="589"/>
                    </a:cubicBezTo>
                    <a:cubicBezTo>
                      <a:pt x="618" y="591"/>
                      <a:pt x="618" y="593"/>
                      <a:pt x="618" y="595"/>
                    </a:cubicBezTo>
                    <a:cubicBezTo>
                      <a:pt x="619" y="594"/>
                      <a:pt x="620" y="594"/>
                      <a:pt x="621" y="594"/>
                    </a:cubicBezTo>
                    <a:cubicBezTo>
                      <a:pt x="623" y="594"/>
                      <a:pt x="625" y="597"/>
                      <a:pt x="627" y="597"/>
                    </a:cubicBezTo>
                    <a:cubicBezTo>
                      <a:pt x="624" y="597"/>
                      <a:pt x="622" y="594"/>
                      <a:pt x="620" y="594"/>
                    </a:cubicBezTo>
                    <a:cubicBezTo>
                      <a:pt x="619" y="594"/>
                      <a:pt x="619" y="596"/>
                      <a:pt x="618" y="596"/>
                    </a:cubicBezTo>
                    <a:cubicBezTo>
                      <a:pt x="617" y="597"/>
                      <a:pt x="614" y="604"/>
                      <a:pt x="613" y="608"/>
                    </a:cubicBezTo>
                    <a:moveTo>
                      <a:pt x="766" y="598"/>
                    </a:moveTo>
                    <a:cubicBezTo>
                      <a:pt x="766" y="594"/>
                      <a:pt x="760" y="589"/>
                      <a:pt x="757" y="589"/>
                    </a:cubicBezTo>
                    <a:cubicBezTo>
                      <a:pt x="760" y="589"/>
                      <a:pt x="766" y="594"/>
                      <a:pt x="766" y="598"/>
                    </a:cubicBezTo>
                    <a:moveTo>
                      <a:pt x="700" y="579"/>
                    </a:moveTo>
                    <a:cubicBezTo>
                      <a:pt x="699" y="579"/>
                      <a:pt x="698" y="578"/>
                      <a:pt x="697" y="577"/>
                    </a:cubicBezTo>
                    <a:cubicBezTo>
                      <a:pt x="698" y="578"/>
                      <a:pt x="699" y="579"/>
                      <a:pt x="700" y="579"/>
                    </a:cubicBezTo>
                    <a:cubicBezTo>
                      <a:pt x="700" y="579"/>
                      <a:pt x="700" y="579"/>
                      <a:pt x="700" y="579"/>
                    </a:cubicBezTo>
                    <a:moveTo>
                      <a:pt x="708" y="576"/>
                    </a:moveTo>
                    <a:cubicBezTo>
                      <a:pt x="710" y="575"/>
                      <a:pt x="712" y="574"/>
                      <a:pt x="714" y="574"/>
                    </a:cubicBezTo>
                    <a:cubicBezTo>
                      <a:pt x="714" y="574"/>
                      <a:pt x="714" y="574"/>
                      <a:pt x="714" y="574"/>
                    </a:cubicBezTo>
                    <a:cubicBezTo>
                      <a:pt x="712" y="574"/>
                      <a:pt x="710" y="575"/>
                      <a:pt x="708" y="576"/>
                    </a:cubicBezTo>
                    <a:moveTo>
                      <a:pt x="660" y="575"/>
                    </a:moveTo>
                    <a:cubicBezTo>
                      <a:pt x="659" y="575"/>
                      <a:pt x="658" y="575"/>
                      <a:pt x="657" y="573"/>
                    </a:cubicBezTo>
                    <a:cubicBezTo>
                      <a:pt x="658" y="575"/>
                      <a:pt x="659" y="575"/>
                      <a:pt x="660" y="575"/>
                    </a:cubicBezTo>
                    <a:cubicBezTo>
                      <a:pt x="663" y="575"/>
                      <a:pt x="665" y="575"/>
                      <a:pt x="666" y="575"/>
                    </a:cubicBezTo>
                    <a:cubicBezTo>
                      <a:pt x="668" y="575"/>
                      <a:pt x="669" y="578"/>
                      <a:pt x="671" y="578"/>
                    </a:cubicBezTo>
                    <a:cubicBezTo>
                      <a:pt x="671" y="578"/>
                      <a:pt x="671" y="578"/>
                      <a:pt x="671" y="578"/>
                    </a:cubicBezTo>
                    <a:cubicBezTo>
                      <a:pt x="669" y="578"/>
                      <a:pt x="668" y="575"/>
                      <a:pt x="666" y="575"/>
                    </a:cubicBezTo>
                    <a:cubicBezTo>
                      <a:pt x="665" y="575"/>
                      <a:pt x="663" y="575"/>
                      <a:pt x="660" y="575"/>
                    </a:cubicBezTo>
                    <a:moveTo>
                      <a:pt x="724" y="575"/>
                    </a:moveTo>
                    <a:cubicBezTo>
                      <a:pt x="724" y="573"/>
                      <a:pt x="724" y="573"/>
                      <a:pt x="724" y="573"/>
                    </a:cubicBezTo>
                    <a:cubicBezTo>
                      <a:pt x="724" y="575"/>
                      <a:pt x="724" y="575"/>
                      <a:pt x="724" y="575"/>
                    </a:cubicBezTo>
                    <a:cubicBezTo>
                      <a:pt x="724" y="580"/>
                      <a:pt x="726" y="579"/>
                      <a:pt x="730" y="580"/>
                    </a:cubicBezTo>
                    <a:cubicBezTo>
                      <a:pt x="731" y="581"/>
                      <a:pt x="732" y="581"/>
                      <a:pt x="732" y="582"/>
                    </a:cubicBezTo>
                    <a:cubicBezTo>
                      <a:pt x="732" y="581"/>
                      <a:pt x="731" y="581"/>
                      <a:pt x="730" y="580"/>
                    </a:cubicBezTo>
                    <a:cubicBezTo>
                      <a:pt x="726" y="579"/>
                      <a:pt x="724" y="580"/>
                      <a:pt x="724" y="575"/>
                    </a:cubicBezTo>
                    <a:cubicBezTo>
                      <a:pt x="720" y="574"/>
                      <a:pt x="718" y="574"/>
                      <a:pt x="715" y="574"/>
                    </a:cubicBezTo>
                    <a:cubicBezTo>
                      <a:pt x="718" y="574"/>
                      <a:pt x="720" y="574"/>
                      <a:pt x="724" y="575"/>
                    </a:cubicBezTo>
                    <a:moveTo>
                      <a:pt x="647" y="575"/>
                    </a:moveTo>
                    <a:cubicBezTo>
                      <a:pt x="649" y="573"/>
                      <a:pt x="650" y="572"/>
                      <a:pt x="653" y="572"/>
                    </a:cubicBezTo>
                    <a:cubicBezTo>
                      <a:pt x="653" y="572"/>
                      <a:pt x="653" y="572"/>
                      <a:pt x="653" y="572"/>
                    </a:cubicBezTo>
                    <a:cubicBezTo>
                      <a:pt x="650" y="572"/>
                      <a:pt x="649" y="573"/>
                      <a:pt x="647" y="575"/>
                    </a:cubicBezTo>
                    <a:moveTo>
                      <a:pt x="568" y="568"/>
                    </a:moveTo>
                    <a:cubicBezTo>
                      <a:pt x="568" y="568"/>
                      <a:pt x="569" y="567"/>
                      <a:pt x="570" y="567"/>
                    </a:cubicBezTo>
                    <a:cubicBezTo>
                      <a:pt x="570" y="567"/>
                      <a:pt x="570" y="567"/>
                      <a:pt x="570" y="567"/>
                    </a:cubicBezTo>
                    <a:cubicBezTo>
                      <a:pt x="569" y="567"/>
                      <a:pt x="568" y="568"/>
                      <a:pt x="568" y="568"/>
                    </a:cubicBezTo>
                    <a:moveTo>
                      <a:pt x="684" y="570"/>
                    </a:moveTo>
                    <a:cubicBezTo>
                      <a:pt x="685" y="570"/>
                      <a:pt x="685" y="570"/>
                      <a:pt x="685" y="570"/>
                    </a:cubicBezTo>
                    <a:cubicBezTo>
                      <a:pt x="686" y="570"/>
                      <a:pt x="687" y="569"/>
                      <a:pt x="688" y="567"/>
                    </a:cubicBezTo>
                    <a:cubicBezTo>
                      <a:pt x="687" y="569"/>
                      <a:pt x="686" y="570"/>
                      <a:pt x="685" y="570"/>
                    </a:cubicBezTo>
                    <a:cubicBezTo>
                      <a:pt x="684" y="570"/>
                      <a:pt x="684" y="570"/>
                      <a:pt x="684" y="570"/>
                    </a:cubicBezTo>
                    <a:moveTo>
                      <a:pt x="577" y="565"/>
                    </a:moveTo>
                    <a:cubicBezTo>
                      <a:pt x="579" y="565"/>
                      <a:pt x="580" y="564"/>
                      <a:pt x="582" y="562"/>
                    </a:cubicBezTo>
                    <a:cubicBezTo>
                      <a:pt x="580" y="564"/>
                      <a:pt x="579" y="565"/>
                      <a:pt x="577" y="565"/>
                    </a:cubicBezTo>
                    <a:moveTo>
                      <a:pt x="1172" y="500"/>
                    </a:moveTo>
                    <a:cubicBezTo>
                      <a:pt x="1172" y="497"/>
                      <a:pt x="1171" y="494"/>
                      <a:pt x="1168" y="492"/>
                    </a:cubicBezTo>
                    <a:cubicBezTo>
                      <a:pt x="1167" y="491"/>
                      <a:pt x="1167" y="491"/>
                      <a:pt x="1167" y="491"/>
                    </a:cubicBezTo>
                    <a:cubicBezTo>
                      <a:pt x="1167" y="491"/>
                      <a:pt x="1167" y="491"/>
                      <a:pt x="1168" y="492"/>
                    </a:cubicBezTo>
                    <a:cubicBezTo>
                      <a:pt x="1171" y="494"/>
                      <a:pt x="1172" y="497"/>
                      <a:pt x="1172" y="500"/>
                    </a:cubicBezTo>
                    <a:moveTo>
                      <a:pt x="716" y="562"/>
                    </a:moveTo>
                    <a:cubicBezTo>
                      <a:pt x="716" y="562"/>
                      <a:pt x="715" y="562"/>
                      <a:pt x="714" y="561"/>
                    </a:cubicBezTo>
                    <a:cubicBezTo>
                      <a:pt x="715" y="555"/>
                      <a:pt x="721" y="540"/>
                      <a:pt x="725" y="540"/>
                    </a:cubicBezTo>
                    <a:cubicBezTo>
                      <a:pt x="751" y="540"/>
                      <a:pt x="768" y="524"/>
                      <a:pt x="768" y="487"/>
                    </a:cubicBezTo>
                    <a:cubicBezTo>
                      <a:pt x="772" y="486"/>
                      <a:pt x="775" y="484"/>
                      <a:pt x="778" y="481"/>
                    </a:cubicBezTo>
                    <a:cubicBezTo>
                      <a:pt x="775" y="484"/>
                      <a:pt x="772" y="486"/>
                      <a:pt x="768" y="487"/>
                    </a:cubicBezTo>
                    <a:cubicBezTo>
                      <a:pt x="768" y="524"/>
                      <a:pt x="751" y="540"/>
                      <a:pt x="725" y="540"/>
                    </a:cubicBezTo>
                    <a:cubicBezTo>
                      <a:pt x="721" y="540"/>
                      <a:pt x="715" y="555"/>
                      <a:pt x="714" y="561"/>
                    </a:cubicBezTo>
                    <a:cubicBezTo>
                      <a:pt x="715" y="562"/>
                      <a:pt x="716" y="562"/>
                      <a:pt x="716" y="562"/>
                    </a:cubicBezTo>
                    <a:moveTo>
                      <a:pt x="509" y="476"/>
                    </a:moveTo>
                    <a:cubicBezTo>
                      <a:pt x="511" y="476"/>
                      <a:pt x="519" y="471"/>
                      <a:pt x="519" y="471"/>
                    </a:cubicBezTo>
                    <a:cubicBezTo>
                      <a:pt x="526" y="468"/>
                      <a:pt x="531" y="465"/>
                      <a:pt x="540" y="465"/>
                    </a:cubicBezTo>
                    <a:cubicBezTo>
                      <a:pt x="555" y="465"/>
                      <a:pt x="557" y="474"/>
                      <a:pt x="563" y="484"/>
                    </a:cubicBezTo>
                    <a:cubicBezTo>
                      <a:pt x="562" y="485"/>
                      <a:pt x="560" y="486"/>
                      <a:pt x="558" y="486"/>
                    </a:cubicBezTo>
                    <a:cubicBezTo>
                      <a:pt x="555" y="486"/>
                      <a:pt x="552" y="484"/>
                      <a:pt x="548" y="484"/>
                    </a:cubicBezTo>
                    <a:cubicBezTo>
                      <a:pt x="541" y="484"/>
                      <a:pt x="530" y="492"/>
                      <a:pt x="529" y="492"/>
                    </a:cubicBezTo>
                    <a:cubicBezTo>
                      <a:pt x="529" y="492"/>
                      <a:pt x="529" y="492"/>
                      <a:pt x="529" y="492"/>
                    </a:cubicBezTo>
                    <a:cubicBezTo>
                      <a:pt x="529" y="499"/>
                      <a:pt x="534" y="499"/>
                      <a:pt x="535" y="502"/>
                    </a:cubicBezTo>
                    <a:cubicBezTo>
                      <a:pt x="541" y="513"/>
                      <a:pt x="548" y="518"/>
                      <a:pt x="548" y="531"/>
                    </a:cubicBezTo>
                    <a:cubicBezTo>
                      <a:pt x="550" y="529"/>
                      <a:pt x="556" y="526"/>
                      <a:pt x="557" y="526"/>
                    </a:cubicBezTo>
                    <a:cubicBezTo>
                      <a:pt x="558" y="531"/>
                      <a:pt x="562" y="533"/>
                      <a:pt x="562" y="538"/>
                    </a:cubicBezTo>
                    <a:cubicBezTo>
                      <a:pt x="554" y="538"/>
                      <a:pt x="554" y="538"/>
                      <a:pt x="554" y="538"/>
                    </a:cubicBezTo>
                    <a:cubicBezTo>
                      <a:pt x="551" y="538"/>
                      <a:pt x="549" y="541"/>
                      <a:pt x="548" y="546"/>
                    </a:cubicBezTo>
                    <a:cubicBezTo>
                      <a:pt x="554" y="547"/>
                      <a:pt x="558" y="554"/>
                      <a:pt x="558" y="560"/>
                    </a:cubicBezTo>
                    <a:cubicBezTo>
                      <a:pt x="558" y="564"/>
                      <a:pt x="556" y="565"/>
                      <a:pt x="556" y="568"/>
                    </a:cubicBezTo>
                    <a:cubicBezTo>
                      <a:pt x="556" y="571"/>
                      <a:pt x="559" y="575"/>
                      <a:pt x="559" y="575"/>
                    </a:cubicBezTo>
                    <a:cubicBezTo>
                      <a:pt x="559" y="581"/>
                      <a:pt x="559" y="581"/>
                      <a:pt x="559" y="581"/>
                    </a:cubicBezTo>
                    <a:cubicBezTo>
                      <a:pt x="556" y="582"/>
                      <a:pt x="551" y="583"/>
                      <a:pt x="546" y="583"/>
                    </a:cubicBezTo>
                    <a:cubicBezTo>
                      <a:pt x="545" y="583"/>
                      <a:pt x="543" y="583"/>
                      <a:pt x="541" y="583"/>
                    </a:cubicBezTo>
                    <a:cubicBezTo>
                      <a:pt x="538" y="583"/>
                      <a:pt x="535" y="583"/>
                      <a:pt x="533" y="581"/>
                    </a:cubicBezTo>
                    <a:cubicBezTo>
                      <a:pt x="531" y="579"/>
                      <a:pt x="531" y="576"/>
                      <a:pt x="528" y="575"/>
                    </a:cubicBezTo>
                    <a:cubicBezTo>
                      <a:pt x="528" y="575"/>
                      <a:pt x="527" y="575"/>
                      <a:pt x="527" y="575"/>
                    </a:cubicBezTo>
                    <a:cubicBezTo>
                      <a:pt x="526" y="575"/>
                      <a:pt x="526" y="575"/>
                      <a:pt x="525" y="575"/>
                    </a:cubicBezTo>
                    <a:cubicBezTo>
                      <a:pt x="525" y="575"/>
                      <a:pt x="524" y="575"/>
                      <a:pt x="524" y="575"/>
                    </a:cubicBezTo>
                    <a:cubicBezTo>
                      <a:pt x="522" y="575"/>
                      <a:pt x="521" y="575"/>
                      <a:pt x="520" y="573"/>
                    </a:cubicBezTo>
                    <a:cubicBezTo>
                      <a:pt x="519" y="569"/>
                      <a:pt x="521" y="566"/>
                      <a:pt x="519" y="562"/>
                    </a:cubicBezTo>
                    <a:cubicBezTo>
                      <a:pt x="518" y="559"/>
                      <a:pt x="515" y="560"/>
                      <a:pt x="515" y="556"/>
                    </a:cubicBezTo>
                    <a:cubicBezTo>
                      <a:pt x="515" y="556"/>
                      <a:pt x="515" y="555"/>
                      <a:pt x="515" y="554"/>
                    </a:cubicBezTo>
                    <a:cubicBezTo>
                      <a:pt x="514" y="553"/>
                      <a:pt x="514" y="550"/>
                      <a:pt x="513" y="548"/>
                    </a:cubicBezTo>
                    <a:cubicBezTo>
                      <a:pt x="512" y="549"/>
                      <a:pt x="512" y="548"/>
                      <a:pt x="510" y="549"/>
                    </a:cubicBezTo>
                    <a:cubicBezTo>
                      <a:pt x="505" y="551"/>
                      <a:pt x="506" y="557"/>
                      <a:pt x="500" y="557"/>
                    </a:cubicBezTo>
                    <a:cubicBezTo>
                      <a:pt x="500" y="557"/>
                      <a:pt x="500" y="557"/>
                      <a:pt x="500" y="557"/>
                    </a:cubicBezTo>
                    <a:cubicBezTo>
                      <a:pt x="506" y="557"/>
                      <a:pt x="505" y="551"/>
                      <a:pt x="510" y="549"/>
                    </a:cubicBezTo>
                    <a:cubicBezTo>
                      <a:pt x="512" y="548"/>
                      <a:pt x="512" y="549"/>
                      <a:pt x="513" y="548"/>
                    </a:cubicBezTo>
                    <a:cubicBezTo>
                      <a:pt x="514" y="550"/>
                      <a:pt x="514" y="553"/>
                      <a:pt x="515" y="554"/>
                    </a:cubicBezTo>
                    <a:cubicBezTo>
                      <a:pt x="515" y="555"/>
                      <a:pt x="515" y="556"/>
                      <a:pt x="515" y="556"/>
                    </a:cubicBezTo>
                    <a:cubicBezTo>
                      <a:pt x="519" y="557"/>
                      <a:pt x="519" y="557"/>
                      <a:pt x="519" y="557"/>
                    </a:cubicBezTo>
                    <a:cubicBezTo>
                      <a:pt x="523" y="552"/>
                      <a:pt x="523" y="544"/>
                      <a:pt x="527" y="541"/>
                    </a:cubicBezTo>
                    <a:cubicBezTo>
                      <a:pt x="520" y="536"/>
                      <a:pt x="508" y="516"/>
                      <a:pt x="508" y="505"/>
                    </a:cubicBezTo>
                    <a:cubicBezTo>
                      <a:pt x="508" y="502"/>
                      <a:pt x="502" y="497"/>
                      <a:pt x="502" y="492"/>
                    </a:cubicBezTo>
                    <a:cubicBezTo>
                      <a:pt x="502" y="490"/>
                      <a:pt x="507" y="478"/>
                      <a:pt x="509" y="476"/>
                    </a:cubicBezTo>
                    <a:cubicBezTo>
                      <a:pt x="509" y="476"/>
                      <a:pt x="509" y="476"/>
                      <a:pt x="509" y="476"/>
                    </a:cubicBezTo>
                    <a:moveTo>
                      <a:pt x="319" y="453"/>
                    </a:moveTo>
                    <a:cubicBezTo>
                      <a:pt x="316" y="453"/>
                      <a:pt x="313" y="452"/>
                      <a:pt x="313" y="445"/>
                    </a:cubicBezTo>
                    <a:cubicBezTo>
                      <a:pt x="313" y="445"/>
                      <a:pt x="313" y="445"/>
                      <a:pt x="313" y="445"/>
                    </a:cubicBezTo>
                    <a:cubicBezTo>
                      <a:pt x="313" y="452"/>
                      <a:pt x="316" y="453"/>
                      <a:pt x="319" y="453"/>
                    </a:cubicBezTo>
                    <a:moveTo>
                      <a:pt x="1184" y="451"/>
                    </a:moveTo>
                    <a:cubicBezTo>
                      <a:pt x="1187" y="449"/>
                      <a:pt x="1190" y="445"/>
                      <a:pt x="1197" y="445"/>
                    </a:cubicBezTo>
                    <a:cubicBezTo>
                      <a:pt x="1197" y="445"/>
                      <a:pt x="1197" y="445"/>
                      <a:pt x="1197" y="445"/>
                    </a:cubicBezTo>
                    <a:cubicBezTo>
                      <a:pt x="1190" y="445"/>
                      <a:pt x="1187" y="449"/>
                      <a:pt x="1184" y="451"/>
                    </a:cubicBezTo>
                    <a:moveTo>
                      <a:pt x="1162" y="443"/>
                    </a:moveTo>
                    <a:cubicBezTo>
                      <a:pt x="1161" y="441"/>
                      <a:pt x="1160" y="440"/>
                      <a:pt x="1160" y="439"/>
                    </a:cubicBezTo>
                    <a:cubicBezTo>
                      <a:pt x="1156" y="434"/>
                      <a:pt x="1147" y="433"/>
                      <a:pt x="1142" y="429"/>
                    </a:cubicBezTo>
                    <a:cubicBezTo>
                      <a:pt x="1147" y="433"/>
                      <a:pt x="1156" y="434"/>
                      <a:pt x="1160" y="439"/>
                    </a:cubicBezTo>
                    <a:cubicBezTo>
                      <a:pt x="1160" y="440"/>
                      <a:pt x="1161" y="441"/>
                      <a:pt x="1162" y="443"/>
                    </a:cubicBezTo>
                    <a:moveTo>
                      <a:pt x="1140" y="427"/>
                    </a:moveTo>
                    <a:cubicBezTo>
                      <a:pt x="1140" y="427"/>
                      <a:pt x="1140" y="427"/>
                      <a:pt x="1140" y="427"/>
                    </a:cubicBezTo>
                    <a:cubicBezTo>
                      <a:pt x="1140" y="427"/>
                      <a:pt x="1140" y="427"/>
                      <a:pt x="1140" y="427"/>
                    </a:cubicBezTo>
                    <a:moveTo>
                      <a:pt x="796" y="466"/>
                    </a:moveTo>
                    <a:cubicBezTo>
                      <a:pt x="813" y="466"/>
                      <a:pt x="806" y="450"/>
                      <a:pt x="810" y="445"/>
                    </a:cubicBezTo>
                    <a:cubicBezTo>
                      <a:pt x="821" y="434"/>
                      <a:pt x="838" y="433"/>
                      <a:pt x="851" y="424"/>
                    </a:cubicBezTo>
                    <a:cubicBezTo>
                      <a:pt x="852" y="423"/>
                      <a:pt x="852" y="423"/>
                      <a:pt x="853" y="422"/>
                    </a:cubicBezTo>
                    <a:cubicBezTo>
                      <a:pt x="852" y="423"/>
                      <a:pt x="852" y="423"/>
                      <a:pt x="851" y="424"/>
                    </a:cubicBezTo>
                    <a:cubicBezTo>
                      <a:pt x="838" y="433"/>
                      <a:pt x="821" y="434"/>
                      <a:pt x="810" y="445"/>
                    </a:cubicBezTo>
                    <a:cubicBezTo>
                      <a:pt x="806" y="450"/>
                      <a:pt x="813" y="466"/>
                      <a:pt x="796" y="466"/>
                    </a:cubicBezTo>
                    <a:cubicBezTo>
                      <a:pt x="795" y="466"/>
                      <a:pt x="793" y="465"/>
                      <a:pt x="792" y="465"/>
                    </a:cubicBezTo>
                    <a:cubicBezTo>
                      <a:pt x="791" y="465"/>
                      <a:pt x="791" y="465"/>
                      <a:pt x="791" y="465"/>
                    </a:cubicBezTo>
                    <a:cubicBezTo>
                      <a:pt x="788" y="465"/>
                      <a:pt x="786" y="468"/>
                      <a:pt x="784" y="472"/>
                    </a:cubicBezTo>
                    <a:cubicBezTo>
                      <a:pt x="786" y="468"/>
                      <a:pt x="788" y="465"/>
                      <a:pt x="791" y="465"/>
                    </a:cubicBezTo>
                    <a:cubicBezTo>
                      <a:pt x="791" y="465"/>
                      <a:pt x="791" y="465"/>
                      <a:pt x="792" y="465"/>
                    </a:cubicBezTo>
                    <a:cubicBezTo>
                      <a:pt x="793" y="465"/>
                      <a:pt x="795" y="466"/>
                      <a:pt x="796" y="466"/>
                    </a:cubicBezTo>
                    <a:moveTo>
                      <a:pt x="1002" y="435"/>
                    </a:moveTo>
                    <a:cubicBezTo>
                      <a:pt x="984" y="435"/>
                      <a:pt x="979" y="419"/>
                      <a:pt x="962" y="419"/>
                    </a:cubicBezTo>
                    <a:cubicBezTo>
                      <a:pt x="979" y="419"/>
                      <a:pt x="984" y="435"/>
                      <a:pt x="1002" y="435"/>
                    </a:cubicBezTo>
                    <a:cubicBezTo>
                      <a:pt x="1013" y="435"/>
                      <a:pt x="1028" y="426"/>
                      <a:pt x="1042" y="425"/>
                    </a:cubicBezTo>
                    <a:cubicBezTo>
                      <a:pt x="1028" y="426"/>
                      <a:pt x="1013" y="435"/>
                      <a:pt x="1002" y="435"/>
                    </a:cubicBezTo>
                    <a:moveTo>
                      <a:pt x="893" y="425"/>
                    </a:moveTo>
                    <a:cubicBezTo>
                      <a:pt x="901" y="425"/>
                      <a:pt x="904" y="418"/>
                      <a:pt x="906" y="411"/>
                    </a:cubicBezTo>
                    <a:cubicBezTo>
                      <a:pt x="904" y="418"/>
                      <a:pt x="901" y="425"/>
                      <a:pt x="893" y="425"/>
                    </a:cubicBezTo>
                    <a:cubicBezTo>
                      <a:pt x="881" y="425"/>
                      <a:pt x="869" y="416"/>
                      <a:pt x="862" y="416"/>
                    </a:cubicBezTo>
                    <a:cubicBezTo>
                      <a:pt x="860" y="416"/>
                      <a:pt x="857" y="418"/>
                      <a:pt x="854" y="420"/>
                    </a:cubicBezTo>
                    <a:cubicBezTo>
                      <a:pt x="857" y="418"/>
                      <a:pt x="860" y="416"/>
                      <a:pt x="862" y="416"/>
                    </a:cubicBezTo>
                    <a:cubicBezTo>
                      <a:pt x="869" y="416"/>
                      <a:pt x="881" y="425"/>
                      <a:pt x="893" y="425"/>
                    </a:cubicBezTo>
                    <a:moveTo>
                      <a:pt x="318" y="425"/>
                    </a:moveTo>
                    <a:cubicBezTo>
                      <a:pt x="320" y="424"/>
                      <a:pt x="324" y="422"/>
                      <a:pt x="324" y="419"/>
                    </a:cubicBezTo>
                    <a:cubicBezTo>
                      <a:pt x="324" y="413"/>
                      <a:pt x="320" y="409"/>
                      <a:pt x="319" y="404"/>
                    </a:cubicBezTo>
                    <a:cubicBezTo>
                      <a:pt x="320" y="409"/>
                      <a:pt x="324" y="413"/>
                      <a:pt x="324" y="419"/>
                    </a:cubicBezTo>
                    <a:cubicBezTo>
                      <a:pt x="324" y="422"/>
                      <a:pt x="320" y="424"/>
                      <a:pt x="318" y="425"/>
                    </a:cubicBezTo>
                    <a:moveTo>
                      <a:pt x="923" y="402"/>
                    </a:moveTo>
                    <a:cubicBezTo>
                      <a:pt x="919" y="401"/>
                      <a:pt x="915" y="401"/>
                      <a:pt x="913" y="401"/>
                    </a:cubicBezTo>
                    <a:cubicBezTo>
                      <a:pt x="915" y="401"/>
                      <a:pt x="919" y="401"/>
                      <a:pt x="923" y="402"/>
                    </a:cubicBezTo>
                    <a:moveTo>
                      <a:pt x="1140" y="427"/>
                    </a:moveTo>
                    <a:cubicBezTo>
                      <a:pt x="1139" y="426"/>
                      <a:pt x="1139" y="426"/>
                      <a:pt x="1139" y="425"/>
                    </a:cubicBezTo>
                    <a:cubicBezTo>
                      <a:pt x="1132" y="413"/>
                      <a:pt x="1131" y="398"/>
                      <a:pt x="1122" y="390"/>
                    </a:cubicBezTo>
                    <a:cubicBezTo>
                      <a:pt x="1131" y="398"/>
                      <a:pt x="1132" y="413"/>
                      <a:pt x="1139" y="425"/>
                    </a:cubicBezTo>
                    <a:cubicBezTo>
                      <a:pt x="1139" y="426"/>
                      <a:pt x="1139" y="426"/>
                      <a:pt x="1140" y="427"/>
                    </a:cubicBezTo>
                    <a:moveTo>
                      <a:pt x="323" y="390"/>
                    </a:moveTo>
                    <a:cubicBezTo>
                      <a:pt x="323" y="389"/>
                      <a:pt x="323" y="388"/>
                      <a:pt x="322" y="387"/>
                    </a:cubicBezTo>
                    <a:cubicBezTo>
                      <a:pt x="323" y="388"/>
                      <a:pt x="323" y="389"/>
                      <a:pt x="323" y="390"/>
                    </a:cubicBezTo>
                    <a:cubicBezTo>
                      <a:pt x="323" y="390"/>
                      <a:pt x="323" y="390"/>
                      <a:pt x="323" y="390"/>
                    </a:cubicBezTo>
                    <a:moveTo>
                      <a:pt x="1081" y="403"/>
                    </a:moveTo>
                    <a:cubicBezTo>
                      <a:pt x="1085" y="393"/>
                      <a:pt x="1092" y="384"/>
                      <a:pt x="1106" y="384"/>
                    </a:cubicBezTo>
                    <a:cubicBezTo>
                      <a:pt x="1092" y="384"/>
                      <a:pt x="1085" y="393"/>
                      <a:pt x="1081" y="403"/>
                    </a:cubicBezTo>
                    <a:moveTo>
                      <a:pt x="370" y="207"/>
                    </a:moveTo>
                    <a:cubicBezTo>
                      <a:pt x="370" y="201"/>
                      <a:pt x="364" y="197"/>
                      <a:pt x="364" y="191"/>
                    </a:cubicBezTo>
                    <a:cubicBezTo>
                      <a:pt x="364" y="185"/>
                      <a:pt x="369" y="183"/>
                      <a:pt x="369" y="177"/>
                    </a:cubicBezTo>
                    <a:cubicBezTo>
                      <a:pt x="369" y="170"/>
                      <a:pt x="360" y="170"/>
                      <a:pt x="360" y="164"/>
                    </a:cubicBezTo>
                    <a:cubicBezTo>
                      <a:pt x="360" y="170"/>
                      <a:pt x="369" y="170"/>
                      <a:pt x="369" y="177"/>
                    </a:cubicBezTo>
                    <a:cubicBezTo>
                      <a:pt x="369" y="183"/>
                      <a:pt x="364" y="185"/>
                      <a:pt x="364" y="191"/>
                    </a:cubicBezTo>
                    <a:cubicBezTo>
                      <a:pt x="364" y="197"/>
                      <a:pt x="370" y="201"/>
                      <a:pt x="370" y="207"/>
                    </a:cubicBezTo>
                    <a:moveTo>
                      <a:pt x="955" y="0"/>
                    </a:moveTo>
                    <a:cubicBezTo>
                      <a:pt x="940" y="0"/>
                      <a:pt x="935" y="13"/>
                      <a:pt x="927" y="19"/>
                    </a:cubicBezTo>
                    <a:cubicBezTo>
                      <a:pt x="923" y="23"/>
                      <a:pt x="905" y="32"/>
                      <a:pt x="895" y="32"/>
                    </a:cubicBezTo>
                    <a:cubicBezTo>
                      <a:pt x="891" y="32"/>
                      <a:pt x="888" y="31"/>
                      <a:pt x="889" y="26"/>
                    </a:cubicBezTo>
                    <a:cubicBezTo>
                      <a:pt x="880" y="29"/>
                      <a:pt x="841" y="33"/>
                      <a:pt x="821" y="54"/>
                    </a:cubicBezTo>
                    <a:cubicBezTo>
                      <a:pt x="816" y="59"/>
                      <a:pt x="815" y="73"/>
                      <a:pt x="809" y="73"/>
                    </a:cubicBezTo>
                    <a:cubicBezTo>
                      <a:pt x="806" y="73"/>
                      <a:pt x="801" y="72"/>
                      <a:pt x="796" y="72"/>
                    </a:cubicBezTo>
                    <a:cubicBezTo>
                      <a:pt x="782" y="72"/>
                      <a:pt x="765" y="74"/>
                      <a:pt x="765" y="87"/>
                    </a:cubicBezTo>
                    <a:cubicBezTo>
                      <a:pt x="765" y="91"/>
                      <a:pt x="769" y="95"/>
                      <a:pt x="770" y="101"/>
                    </a:cubicBezTo>
                    <a:cubicBezTo>
                      <a:pt x="768" y="102"/>
                      <a:pt x="766" y="103"/>
                      <a:pt x="764" y="103"/>
                    </a:cubicBezTo>
                    <a:cubicBezTo>
                      <a:pt x="760" y="103"/>
                      <a:pt x="755" y="101"/>
                      <a:pt x="742" y="101"/>
                    </a:cubicBezTo>
                    <a:cubicBezTo>
                      <a:pt x="737" y="108"/>
                      <a:pt x="734" y="111"/>
                      <a:pt x="731" y="111"/>
                    </a:cubicBezTo>
                    <a:cubicBezTo>
                      <a:pt x="726" y="111"/>
                      <a:pt x="726" y="95"/>
                      <a:pt x="723" y="91"/>
                    </a:cubicBezTo>
                    <a:cubicBezTo>
                      <a:pt x="722" y="101"/>
                      <a:pt x="716" y="106"/>
                      <a:pt x="709" y="111"/>
                    </a:cubicBezTo>
                    <a:cubicBezTo>
                      <a:pt x="711" y="120"/>
                      <a:pt x="723" y="130"/>
                      <a:pt x="714" y="140"/>
                    </a:cubicBezTo>
                    <a:cubicBezTo>
                      <a:pt x="708" y="148"/>
                      <a:pt x="726" y="173"/>
                      <a:pt x="717" y="173"/>
                    </a:cubicBezTo>
                    <a:cubicBezTo>
                      <a:pt x="705" y="173"/>
                      <a:pt x="702" y="123"/>
                      <a:pt x="702" y="112"/>
                    </a:cubicBezTo>
                    <a:cubicBezTo>
                      <a:pt x="702" y="101"/>
                      <a:pt x="717" y="96"/>
                      <a:pt x="694" y="91"/>
                    </a:cubicBezTo>
                    <a:cubicBezTo>
                      <a:pt x="693" y="91"/>
                      <a:pt x="692" y="91"/>
                      <a:pt x="691" y="91"/>
                    </a:cubicBezTo>
                    <a:cubicBezTo>
                      <a:pt x="679" y="91"/>
                      <a:pt x="659" y="112"/>
                      <a:pt x="659" y="124"/>
                    </a:cubicBezTo>
                    <a:cubicBezTo>
                      <a:pt x="659" y="139"/>
                      <a:pt x="665" y="149"/>
                      <a:pt x="671" y="157"/>
                    </a:cubicBezTo>
                    <a:cubicBezTo>
                      <a:pt x="676" y="166"/>
                      <a:pt x="676" y="169"/>
                      <a:pt x="673" y="169"/>
                    </a:cubicBezTo>
                    <a:cubicBezTo>
                      <a:pt x="667" y="169"/>
                      <a:pt x="646" y="152"/>
                      <a:pt x="636" y="149"/>
                    </a:cubicBezTo>
                    <a:cubicBezTo>
                      <a:pt x="626" y="146"/>
                      <a:pt x="619" y="145"/>
                      <a:pt x="615" y="145"/>
                    </a:cubicBezTo>
                    <a:cubicBezTo>
                      <a:pt x="604" y="145"/>
                      <a:pt x="611" y="154"/>
                      <a:pt x="611" y="155"/>
                    </a:cubicBezTo>
                    <a:cubicBezTo>
                      <a:pt x="610" y="165"/>
                      <a:pt x="608" y="168"/>
                      <a:pt x="606" y="168"/>
                    </a:cubicBezTo>
                    <a:cubicBezTo>
                      <a:pt x="603" y="168"/>
                      <a:pt x="598" y="160"/>
                      <a:pt x="595" y="160"/>
                    </a:cubicBezTo>
                    <a:cubicBezTo>
                      <a:pt x="589" y="160"/>
                      <a:pt x="576" y="169"/>
                      <a:pt x="565" y="169"/>
                    </a:cubicBezTo>
                    <a:cubicBezTo>
                      <a:pt x="562" y="169"/>
                      <a:pt x="559" y="168"/>
                      <a:pt x="557" y="167"/>
                    </a:cubicBezTo>
                    <a:cubicBezTo>
                      <a:pt x="555" y="163"/>
                      <a:pt x="553" y="162"/>
                      <a:pt x="550" y="162"/>
                    </a:cubicBezTo>
                    <a:cubicBezTo>
                      <a:pt x="536" y="162"/>
                      <a:pt x="507" y="192"/>
                      <a:pt x="499" y="192"/>
                    </a:cubicBezTo>
                    <a:cubicBezTo>
                      <a:pt x="495" y="192"/>
                      <a:pt x="490" y="189"/>
                      <a:pt x="492" y="185"/>
                    </a:cubicBezTo>
                    <a:cubicBezTo>
                      <a:pt x="494" y="177"/>
                      <a:pt x="493" y="163"/>
                      <a:pt x="489" y="163"/>
                    </a:cubicBezTo>
                    <a:cubicBezTo>
                      <a:pt x="486" y="163"/>
                      <a:pt x="483" y="169"/>
                      <a:pt x="478" y="187"/>
                    </a:cubicBezTo>
                    <a:cubicBezTo>
                      <a:pt x="477" y="190"/>
                      <a:pt x="482" y="191"/>
                      <a:pt x="482" y="197"/>
                    </a:cubicBezTo>
                    <a:cubicBezTo>
                      <a:pt x="482" y="202"/>
                      <a:pt x="479" y="203"/>
                      <a:pt x="475" y="203"/>
                    </a:cubicBezTo>
                    <a:cubicBezTo>
                      <a:pt x="473" y="203"/>
                      <a:pt x="471" y="203"/>
                      <a:pt x="470" y="203"/>
                    </a:cubicBezTo>
                    <a:cubicBezTo>
                      <a:pt x="468" y="203"/>
                      <a:pt x="466" y="203"/>
                      <a:pt x="465" y="203"/>
                    </a:cubicBezTo>
                    <a:cubicBezTo>
                      <a:pt x="463" y="203"/>
                      <a:pt x="461" y="203"/>
                      <a:pt x="460" y="203"/>
                    </a:cubicBezTo>
                    <a:cubicBezTo>
                      <a:pt x="454" y="206"/>
                      <a:pt x="455" y="226"/>
                      <a:pt x="439" y="226"/>
                    </a:cubicBezTo>
                    <a:cubicBezTo>
                      <a:pt x="435" y="226"/>
                      <a:pt x="430" y="225"/>
                      <a:pt x="424" y="222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08" y="233"/>
                      <a:pt x="410" y="213"/>
                      <a:pt x="404" y="203"/>
                    </a:cubicBezTo>
                    <a:cubicBezTo>
                      <a:pt x="407" y="203"/>
                      <a:pt x="409" y="203"/>
                      <a:pt x="411" y="203"/>
                    </a:cubicBezTo>
                    <a:cubicBezTo>
                      <a:pt x="419" y="203"/>
                      <a:pt x="425" y="204"/>
                      <a:pt x="434" y="207"/>
                    </a:cubicBezTo>
                    <a:cubicBezTo>
                      <a:pt x="436" y="207"/>
                      <a:pt x="437" y="207"/>
                      <a:pt x="439" y="207"/>
                    </a:cubicBezTo>
                    <a:cubicBezTo>
                      <a:pt x="455" y="207"/>
                      <a:pt x="476" y="187"/>
                      <a:pt x="434" y="170"/>
                    </a:cubicBezTo>
                    <a:cubicBezTo>
                      <a:pt x="420" y="165"/>
                      <a:pt x="390" y="147"/>
                      <a:pt x="381" y="147"/>
                    </a:cubicBezTo>
                    <a:cubicBezTo>
                      <a:pt x="380" y="147"/>
                      <a:pt x="380" y="146"/>
                      <a:pt x="377" y="146"/>
                    </a:cubicBezTo>
                    <a:cubicBezTo>
                      <a:pt x="377" y="146"/>
                      <a:pt x="375" y="146"/>
                      <a:pt x="374" y="147"/>
                    </a:cubicBezTo>
                    <a:cubicBezTo>
                      <a:pt x="373" y="147"/>
                      <a:pt x="367" y="146"/>
                      <a:pt x="364" y="145"/>
                    </a:cubicBezTo>
                    <a:cubicBezTo>
                      <a:pt x="364" y="143"/>
                      <a:pt x="362" y="143"/>
                      <a:pt x="360" y="140"/>
                    </a:cubicBezTo>
                    <a:cubicBezTo>
                      <a:pt x="366" y="138"/>
                      <a:pt x="368" y="140"/>
                      <a:pt x="371" y="132"/>
                    </a:cubicBezTo>
                    <a:cubicBezTo>
                      <a:pt x="369" y="131"/>
                      <a:pt x="362" y="127"/>
                      <a:pt x="361" y="127"/>
                    </a:cubicBezTo>
                    <a:cubicBezTo>
                      <a:pt x="359" y="127"/>
                      <a:pt x="358" y="130"/>
                      <a:pt x="357" y="132"/>
                    </a:cubicBezTo>
                    <a:cubicBezTo>
                      <a:pt x="354" y="132"/>
                      <a:pt x="354" y="129"/>
                      <a:pt x="354" y="125"/>
                    </a:cubicBezTo>
                    <a:cubicBezTo>
                      <a:pt x="350" y="128"/>
                      <a:pt x="348" y="129"/>
                      <a:pt x="344" y="134"/>
                    </a:cubicBezTo>
                    <a:cubicBezTo>
                      <a:pt x="343" y="132"/>
                      <a:pt x="343" y="130"/>
                      <a:pt x="342" y="128"/>
                    </a:cubicBezTo>
                    <a:cubicBezTo>
                      <a:pt x="338" y="131"/>
                      <a:pt x="336" y="138"/>
                      <a:pt x="331" y="138"/>
                    </a:cubicBezTo>
                    <a:cubicBezTo>
                      <a:pt x="331" y="138"/>
                      <a:pt x="331" y="138"/>
                      <a:pt x="330" y="138"/>
                    </a:cubicBezTo>
                    <a:cubicBezTo>
                      <a:pt x="331" y="133"/>
                      <a:pt x="336" y="132"/>
                      <a:pt x="336" y="127"/>
                    </a:cubicBezTo>
                    <a:cubicBezTo>
                      <a:pt x="336" y="126"/>
                      <a:pt x="336" y="126"/>
                      <a:pt x="335" y="126"/>
                    </a:cubicBezTo>
                    <a:cubicBezTo>
                      <a:pt x="332" y="126"/>
                      <a:pt x="325" y="131"/>
                      <a:pt x="322" y="131"/>
                    </a:cubicBezTo>
                    <a:cubicBezTo>
                      <a:pt x="319" y="131"/>
                      <a:pt x="317" y="129"/>
                      <a:pt x="316" y="126"/>
                    </a:cubicBezTo>
                    <a:cubicBezTo>
                      <a:pt x="315" y="128"/>
                      <a:pt x="310" y="130"/>
                      <a:pt x="310" y="131"/>
                    </a:cubicBezTo>
                    <a:cubicBezTo>
                      <a:pt x="310" y="133"/>
                      <a:pt x="312" y="134"/>
                      <a:pt x="314" y="135"/>
                    </a:cubicBezTo>
                    <a:cubicBezTo>
                      <a:pt x="309" y="138"/>
                      <a:pt x="304" y="136"/>
                      <a:pt x="301" y="144"/>
                    </a:cubicBezTo>
                    <a:cubicBezTo>
                      <a:pt x="301" y="139"/>
                      <a:pt x="301" y="139"/>
                      <a:pt x="301" y="139"/>
                    </a:cubicBezTo>
                    <a:cubicBezTo>
                      <a:pt x="295" y="139"/>
                      <a:pt x="294" y="147"/>
                      <a:pt x="291" y="148"/>
                    </a:cubicBezTo>
                    <a:cubicBezTo>
                      <a:pt x="291" y="144"/>
                      <a:pt x="291" y="144"/>
                      <a:pt x="291" y="144"/>
                    </a:cubicBezTo>
                    <a:cubicBezTo>
                      <a:pt x="286" y="145"/>
                      <a:pt x="281" y="144"/>
                      <a:pt x="279" y="148"/>
                    </a:cubicBezTo>
                    <a:cubicBezTo>
                      <a:pt x="280" y="149"/>
                      <a:pt x="279" y="149"/>
                      <a:pt x="281" y="150"/>
                    </a:cubicBezTo>
                    <a:cubicBezTo>
                      <a:pt x="280" y="151"/>
                      <a:pt x="279" y="151"/>
                      <a:pt x="278" y="151"/>
                    </a:cubicBezTo>
                    <a:cubicBezTo>
                      <a:pt x="277" y="151"/>
                      <a:pt x="276" y="151"/>
                      <a:pt x="275" y="151"/>
                    </a:cubicBezTo>
                    <a:cubicBezTo>
                      <a:pt x="273" y="151"/>
                      <a:pt x="270" y="154"/>
                      <a:pt x="269" y="156"/>
                    </a:cubicBezTo>
                    <a:cubicBezTo>
                      <a:pt x="270" y="156"/>
                      <a:pt x="270" y="156"/>
                      <a:pt x="271" y="156"/>
                    </a:cubicBezTo>
                    <a:cubicBezTo>
                      <a:pt x="272" y="156"/>
                      <a:pt x="272" y="157"/>
                      <a:pt x="273" y="157"/>
                    </a:cubicBezTo>
                    <a:cubicBezTo>
                      <a:pt x="273" y="157"/>
                      <a:pt x="270" y="165"/>
                      <a:pt x="268" y="165"/>
                    </a:cubicBezTo>
                    <a:cubicBezTo>
                      <a:pt x="265" y="165"/>
                      <a:pt x="264" y="162"/>
                      <a:pt x="259" y="162"/>
                    </a:cubicBezTo>
                    <a:cubicBezTo>
                      <a:pt x="260" y="160"/>
                      <a:pt x="260" y="158"/>
                      <a:pt x="258" y="156"/>
                    </a:cubicBezTo>
                    <a:cubicBezTo>
                      <a:pt x="258" y="157"/>
                      <a:pt x="257" y="158"/>
                      <a:pt x="256" y="160"/>
                    </a:cubicBezTo>
                    <a:cubicBezTo>
                      <a:pt x="255" y="160"/>
                      <a:pt x="255" y="159"/>
                      <a:pt x="254" y="159"/>
                    </a:cubicBezTo>
                    <a:cubicBezTo>
                      <a:pt x="252" y="159"/>
                      <a:pt x="250" y="161"/>
                      <a:pt x="250" y="165"/>
                    </a:cubicBezTo>
                    <a:cubicBezTo>
                      <a:pt x="250" y="165"/>
                      <a:pt x="252" y="166"/>
                      <a:pt x="254" y="166"/>
                    </a:cubicBezTo>
                    <a:cubicBezTo>
                      <a:pt x="253" y="166"/>
                      <a:pt x="250" y="168"/>
                      <a:pt x="248" y="170"/>
                    </a:cubicBezTo>
                    <a:cubicBezTo>
                      <a:pt x="255" y="170"/>
                      <a:pt x="258" y="166"/>
                      <a:pt x="265" y="164"/>
                    </a:cubicBezTo>
                    <a:cubicBezTo>
                      <a:pt x="263" y="171"/>
                      <a:pt x="255" y="183"/>
                      <a:pt x="250" y="185"/>
                    </a:cubicBezTo>
                    <a:cubicBezTo>
                      <a:pt x="244" y="188"/>
                      <a:pt x="240" y="192"/>
                      <a:pt x="237" y="199"/>
                    </a:cubicBezTo>
                    <a:cubicBezTo>
                      <a:pt x="234" y="207"/>
                      <a:pt x="234" y="207"/>
                      <a:pt x="234" y="207"/>
                    </a:cubicBezTo>
                    <a:cubicBezTo>
                      <a:pt x="232" y="207"/>
                      <a:pt x="232" y="217"/>
                      <a:pt x="229" y="220"/>
                    </a:cubicBezTo>
                    <a:cubicBezTo>
                      <a:pt x="221" y="228"/>
                      <a:pt x="216" y="240"/>
                      <a:pt x="204" y="243"/>
                    </a:cubicBezTo>
                    <a:cubicBezTo>
                      <a:pt x="206" y="244"/>
                      <a:pt x="207" y="245"/>
                      <a:pt x="210" y="245"/>
                    </a:cubicBezTo>
                    <a:cubicBezTo>
                      <a:pt x="210" y="245"/>
                      <a:pt x="209" y="245"/>
                      <a:pt x="208" y="245"/>
                    </a:cubicBezTo>
                    <a:cubicBezTo>
                      <a:pt x="200" y="245"/>
                      <a:pt x="199" y="252"/>
                      <a:pt x="194" y="254"/>
                    </a:cubicBezTo>
                    <a:cubicBezTo>
                      <a:pt x="188" y="256"/>
                      <a:pt x="185" y="260"/>
                      <a:pt x="182" y="265"/>
                    </a:cubicBezTo>
                    <a:cubicBezTo>
                      <a:pt x="180" y="268"/>
                      <a:pt x="176" y="268"/>
                      <a:pt x="176" y="273"/>
                    </a:cubicBezTo>
                    <a:cubicBezTo>
                      <a:pt x="176" y="282"/>
                      <a:pt x="176" y="291"/>
                      <a:pt x="180" y="297"/>
                    </a:cubicBezTo>
                    <a:cubicBezTo>
                      <a:pt x="179" y="299"/>
                      <a:pt x="176" y="303"/>
                      <a:pt x="176" y="305"/>
                    </a:cubicBezTo>
                    <a:cubicBezTo>
                      <a:pt x="179" y="304"/>
                      <a:pt x="179" y="304"/>
                      <a:pt x="183" y="304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182" y="309"/>
                      <a:pt x="178" y="311"/>
                      <a:pt x="178" y="313"/>
                    </a:cubicBezTo>
                    <a:cubicBezTo>
                      <a:pt x="178" y="315"/>
                      <a:pt x="189" y="323"/>
                      <a:pt x="191" y="323"/>
                    </a:cubicBezTo>
                    <a:cubicBezTo>
                      <a:pt x="203" y="323"/>
                      <a:pt x="211" y="310"/>
                      <a:pt x="217" y="300"/>
                    </a:cubicBezTo>
                    <a:cubicBezTo>
                      <a:pt x="219" y="303"/>
                      <a:pt x="220" y="306"/>
                      <a:pt x="223" y="308"/>
                    </a:cubicBezTo>
                    <a:cubicBezTo>
                      <a:pt x="222" y="309"/>
                      <a:pt x="221" y="311"/>
                      <a:pt x="221" y="313"/>
                    </a:cubicBezTo>
                    <a:cubicBezTo>
                      <a:pt x="221" y="319"/>
                      <a:pt x="226" y="320"/>
                      <a:pt x="227" y="325"/>
                    </a:cubicBezTo>
                    <a:cubicBezTo>
                      <a:pt x="229" y="332"/>
                      <a:pt x="228" y="337"/>
                      <a:pt x="233" y="343"/>
                    </a:cubicBezTo>
                    <a:cubicBezTo>
                      <a:pt x="233" y="344"/>
                      <a:pt x="232" y="345"/>
                      <a:pt x="232" y="346"/>
                    </a:cubicBezTo>
                    <a:cubicBezTo>
                      <a:pt x="232" y="348"/>
                      <a:pt x="236" y="361"/>
                      <a:pt x="239" y="361"/>
                    </a:cubicBezTo>
                    <a:cubicBezTo>
                      <a:pt x="245" y="361"/>
                      <a:pt x="247" y="351"/>
                      <a:pt x="252" y="351"/>
                    </a:cubicBezTo>
                    <a:cubicBezTo>
                      <a:pt x="259" y="351"/>
                      <a:pt x="259" y="351"/>
                      <a:pt x="259" y="351"/>
                    </a:cubicBezTo>
                    <a:cubicBezTo>
                      <a:pt x="260" y="345"/>
                      <a:pt x="267" y="344"/>
                      <a:pt x="268" y="335"/>
                    </a:cubicBezTo>
                    <a:cubicBezTo>
                      <a:pt x="266" y="335"/>
                      <a:pt x="263" y="333"/>
                      <a:pt x="263" y="329"/>
                    </a:cubicBezTo>
                    <a:cubicBezTo>
                      <a:pt x="263" y="322"/>
                      <a:pt x="266" y="313"/>
                      <a:pt x="271" y="313"/>
                    </a:cubicBezTo>
                    <a:cubicBezTo>
                      <a:pt x="274" y="313"/>
                      <a:pt x="282" y="304"/>
                      <a:pt x="282" y="300"/>
                    </a:cubicBezTo>
                    <a:cubicBezTo>
                      <a:pt x="282" y="293"/>
                      <a:pt x="275" y="287"/>
                      <a:pt x="270" y="286"/>
                    </a:cubicBezTo>
                    <a:cubicBezTo>
                      <a:pt x="270" y="284"/>
                      <a:pt x="269" y="282"/>
                      <a:pt x="268" y="280"/>
                    </a:cubicBezTo>
                    <a:cubicBezTo>
                      <a:pt x="268" y="274"/>
                      <a:pt x="268" y="274"/>
                      <a:pt x="268" y="274"/>
                    </a:cubicBezTo>
                    <a:cubicBezTo>
                      <a:pt x="272" y="271"/>
                      <a:pt x="269" y="265"/>
                      <a:pt x="271" y="260"/>
                    </a:cubicBezTo>
                    <a:cubicBezTo>
                      <a:pt x="274" y="254"/>
                      <a:pt x="279" y="253"/>
                      <a:pt x="284" y="250"/>
                    </a:cubicBezTo>
                    <a:cubicBezTo>
                      <a:pt x="289" y="246"/>
                      <a:pt x="302" y="239"/>
                      <a:pt x="302" y="232"/>
                    </a:cubicBezTo>
                    <a:cubicBezTo>
                      <a:pt x="303" y="230"/>
                      <a:pt x="302" y="228"/>
                      <a:pt x="302" y="224"/>
                    </a:cubicBezTo>
                    <a:cubicBezTo>
                      <a:pt x="302" y="215"/>
                      <a:pt x="310" y="211"/>
                      <a:pt x="319" y="211"/>
                    </a:cubicBezTo>
                    <a:cubicBezTo>
                      <a:pt x="326" y="211"/>
                      <a:pt x="335" y="212"/>
                      <a:pt x="335" y="221"/>
                    </a:cubicBezTo>
                    <a:cubicBezTo>
                      <a:pt x="335" y="226"/>
                      <a:pt x="328" y="228"/>
                      <a:pt x="324" y="231"/>
                    </a:cubicBezTo>
                    <a:cubicBezTo>
                      <a:pt x="317" y="236"/>
                      <a:pt x="311" y="254"/>
                      <a:pt x="299" y="254"/>
                    </a:cubicBezTo>
                    <a:cubicBezTo>
                      <a:pt x="300" y="256"/>
                      <a:pt x="299" y="258"/>
                      <a:pt x="299" y="260"/>
                    </a:cubicBezTo>
                    <a:cubicBezTo>
                      <a:pt x="299" y="264"/>
                      <a:pt x="302" y="272"/>
                      <a:pt x="305" y="273"/>
                    </a:cubicBezTo>
                    <a:cubicBezTo>
                      <a:pt x="304" y="275"/>
                      <a:pt x="301" y="277"/>
                      <a:pt x="301" y="280"/>
                    </a:cubicBezTo>
                    <a:cubicBezTo>
                      <a:pt x="301" y="287"/>
                      <a:pt x="307" y="292"/>
                      <a:pt x="313" y="292"/>
                    </a:cubicBezTo>
                    <a:cubicBezTo>
                      <a:pt x="313" y="296"/>
                      <a:pt x="315" y="296"/>
                      <a:pt x="319" y="296"/>
                    </a:cubicBezTo>
                    <a:cubicBezTo>
                      <a:pt x="323" y="296"/>
                      <a:pt x="330" y="293"/>
                      <a:pt x="335" y="291"/>
                    </a:cubicBezTo>
                    <a:cubicBezTo>
                      <a:pt x="336" y="291"/>
                      <a:pt x="338" y="292"/>
                      <a:pt x="339" y="292"/>
                    </a:cubicBezTo>
                    <a:cubicBezTo>
                      <a:pt x="345" y="292"/>
                      <a:pt x="354" y="290"/>
                      <a:pt x="356" y="285"/>
                    </a:cubicBezTo>
                    <a:cubicBezTo>
                      <a:pt x="358" y="288"/>
                      <a:pt x="361" y="290"/>
                      <a:pt x="363" y="296"/>
                    </a:cubicBezTo>
                    <a:cubicBezTo>
                      <a:pt x="360" y="299"/>
                      <a:pt x="351" y="304"/>
                      <a:pt x="348" y="304"/>
                    </a:cubicBezTo>
                    <a:cubicBezTo>
                      <a:pt x="343" y="304"/>
                      <a:pt x="340" y="301"/>
                      <a:pt x="334" y="301"/>
                    </a:cubicBezTo>
                    <a:cubicBezTo>
                      <a:pt x="328" y="301"/>
                      <a:pt x="314" y="308"/>
                      <a:pt x="318" y="313"/>
                    </a:cubicBezTo>
                    <a:cubicBezTo>
                      <a:pt x="332" y="328"/>
                      <a:pt x="325" y="334"/>
                      <a:pt x="322" y="334"/>
                    </a:cubicBezTo>
                    <a:cubicBezTo>
                      <a:pt x="316" y="334"/>
                      <a:pt x="315" y="326"/>
                      <a:pt x="310" y="326"/>
                    </a:cubicBezTo>
                    <a:cubicBezTo>
                      <a:pt x="305" y="326"/>
                      <a:pt x="299" y="341"/>
                      <a:pt x="299" y="349"/>
                    </a:cubicBezTo>
                    <a:cubicBezTo>
                      <a:pt x="299" y="362"/>
                      <a:pt x="291" y="360"/>
                      <a:pt x="290" y="372"/>
                    </a:cubicBezTo>
                    <a:cubicBezTo>
                      <a:pt x="287" y="372"/>
                      <a:pt x="283" y="373"/>
                      <a:pt x="280" y="373"/>
                    </a:cubicBezTo>
                    <a:cubicBezTo>
                      <a:pt x="280" y="372"/>
                      <a:pt x="281" y="370"/>
                      <a:pt x="281" y="369"/>
                    </a:cubicBezTo>
                    <a:cubicBezTo>
                      <a:pt x="279" y="368"/>
                      <a:pt x="275" y="368"/>
                      <a:pt x="272" y="368"/>
                    </a:cubicBezTo>
                    <a:cubicBezTo>
                      <a:pt x="268" y="368"/>
                      <a:pt x="264" y="373"/>
                      <a:pt x="261" y="374"/>
                    </a:cubicBezTo>
                    <a:cubicBezTo>
                      <a:pt x="257" y="376"/>
                      <a:pt x="254" y="375"/>
                      <a:pt x="249" y="378"/>
                    </a:cubicBezTo>
                    <a:cubicBezTo>
                      <a:pt x="248" y="379"/>
                      <a:pt x="247" y="381"/>
                      <a:pt x="244" y="381"/>
                    </a:cubicBezTo>
                    <a:cubicBezTo>
                      <a:pt x="244" y="381"/>
                      <a:pt x="240" y="377"/>
                      <a:pt x="240" y="376"/>
                    </a:cubicBezTo>
                    <a:cubicBezTo>
                      <a:pt x="240" y="375"/>
                      <a:pt x="241" y="374"/>
                      <a:pt x="241" y="373"/>
                    </a:cubicBezTo>
                    <a:cubicBezTo>
                      <a:pt x="241" y="373"/>
                      <a:pt x="241" y="373"/>
                      <a:pt x="240" y="373"/>
                    </a:cubicBezTo>
                    <a:cubicBezTo>
                      <a:pt x="234" y="373"/>
                      <a:pt x="229" y="379"/>
                      <a:pt x="222" y="379"/>
                    </a:cubicBezTo>
                    <a:cubicBezTo>
                      <a:pt x="221" y="379"/>
                      <a:pt x="221" y="377"/>
                      <a:pt x="220" y="375"/>
                    </a:cubicBezTo>
                    <a:cubicBezTo>
                      <a:pt x="218" y="375"/>
                      <a:pt x="217" y="374"/>
                      <a:pt x="214" y="374"/>
                    </a:cubicBezTo>
                    <a:cubicBezTo>
                      <a:pt x="214" y="373"/>
                      <a:pt x="214" y="372"/>
                      <a:pt x="214" y="370"/>
                    </a:cubicBezTo>
                    <a:cubicBezTo>
                      <a:pt x="212" y="370"/>
                      <a:pt x="211" y="368"/>
                      <a:pt x="211" y="364"/>
                    </a:cubicBezTo>
                    <a:cubicBezTo>
                      <a:pt x="211" y="359"/>
                      <a:pt x="214" y="356"/>
                      <a:pt x="217" y="352"/>
                    </a:cubicBezTo>
                    <a:cubicBezTo>
                      <a:pt x="218" y="351"/>
                      <a:pt x="220" y="351"/>
                      <a:pt x="220" y="349"/>
                    </a:cubicBezTo>
                    <a:cubicBezTo>
                      <a:pt x="220" y="346"/>
                      <a:pt x="220" y="346"/>
                      <a:pt x="220" y="346"/>
                    </a:cubicBezTo>
                    <a:cubicBezTo>
                      <a:pt x="218" y="346"/>
                      <a:pt x="215" y="346"/>
                      <a:pt x="215" y="343"/>
                    </a:cubicBezTo>
                    <a:cubicBezTo>
                      <a:pt x="215" y="339"/>
                      <a:pt x="215" y="337"/>
                      <a:pt x="216" y="334"/>
                    </a:cubicBezTo>
                    <a:cubicBezTo>
                      <a:pt x="216" y="330"/>
                      <a:pt x="216" y="330"/>
                      <a:pt x="216" y="330"/>
                    </a:cubicBezTo>
                    <a:cubicBezTo>
                      <a:pt x="209" y="336"/>
                      <a:pt x="199" y="337"/>
                      <a:pt x="199" y="351"/>
                    </a:cubicBezTo>
                    <a:cubicBezTo>
                      <a:pt x="199" y="359"/>
                      <a:pt x="203" y="361"/>
                      <a:pt x="204" y="370"/>
                    </a:cubicBezTo>
                    <a:cubicBezTo>
                      <a:pt x="204" y="371"/>
                      <a:pt x="206" y="377"/>
                      <a:pt x="206" y="379"/>
                    </a:cubicBezTo>
                    <a:cubicBezTo>
                      <a:pt x="206" y="381"/>
                      <a:pt x="202" y="384"/>
                      <a:pt x="200" y="384"/>
                    </a:cubicBezTo>
                    <a:cubicBezTo>
                      <a:pt x="199" y="384"/>
                      <a:pt x="197" y="384"/>
                      <a:pt x="196" y="384"/>
                    </a:cubicBezTo>
                    <a:cubicBezTo>
                      <a:pt x="195" y="384"/>
                      <a:pt x="194" y="384"/>
                      <a:pt x="193" y="385"/>
                    </a:cubicBezTo>
                    <a:cubicBezTo>
                      <a:pt x="193" y="385"/>
                      <a:pt x="192" y="387"/>
                      <a:pt x="191" y="387"/>
                    </a:cubicBezTo>
                    <a:cubicBezTo>
                      <a:pt x="191" y="387"/>
                      <a:pt x="191" y="387"/>
                      <a:pt x="191" y="387"/>
                    </a:cubicBezTo>
                    <a:cubicBezTo>
                      <a:pt x="190" y="387"/>
                      <a:pt x="190" y="387"/>
                      <a:pt x="190" y="387"/>
                    </a:cubicBezTo>
                    <a:cubicBezTo>
                      <a:pt x="190" y="387"/>
                      <a:pt x="189" y="387"/>
                      <a:pt x="187" y="387"/>
                    </a:cubicBezTo>
                    <a:cubicBezTo>
                      <a:pt x="181" y="387"/>
                      <a:pt x="177" y="392"/>
                      <a:pt x="173" y="397"/>
                    </a:cubicBezTo>
                    <a:cubicBezTo>
                      <a:pt x="173" y="397"/>
                      <a:pt x="170" y="399"/>
                      <a:pt x="170" y="401"/>
                    </a:cubicBezTo>
                    <a:cubicBezTo>
                      <a:pt x="170" y="405"/>
                      <a:pt x="171" y="409"/>
                      <a:pt x="169" y="411"/>
                    </a:cubicBezTo>
                    <a:cubicBezTo>
                      <a:pt x="168" y="413"/>
                      <a:pt x="157" y="418"/>
                      <a:pt x="155" y="418"/>
                    </a:cubicBezTo>
                    <a:cubicBezTo>
                      <a:pt x="154" y="419"/>
                      <a:pt x="153" y="419"/>
                      <a:pt x="151" y="419"/>
                    </a:cubicBezTo>
                    <a:cubicBezTo>
                      <a:pt x="149" y="427"/>
                      <a:pt x="147" y="434"/>
                      <a:pt x="139" y="434"/>
                    </a:cubicBezTo>
                    <a:cubicBezTo>
                      <a:pt x="138" y="437"/>
                      <a:pt x="136" y="439"/>
                      <a:pt x="134" y="439"/>
                    </a:cubicBezTo>
                    <a:cubicBezTo>
                      <a:pt x="131" y="439"/>
                      <a:pt x="128" y="438"/>
                      <a:pt x="126" y="435"/>
                    </a:cubicBezTo>
                    <a:cubicBezTo>
                      <a:pt x="123" y="435"/>
                      <a:pt x="123" y="435"/>
                      <a:pt x="123" y="435"/>
                    </a:cubicBezTo>
                    <a:cubicBezTo>
                      <a:pt x="123" y="438"/>
                      <a:pt x="123" y="438"/>
                      <a:pt x="123" y="438"/>
                    </a:cubicBezTo>
                    <a:cubicBezTo>
                      <a:pt x="123" y="439"/>
                      <a:pt x="123" y="444"/>
                      <a:pt x="125" y="444"/>
                    </a:cubicBezTo>
                    <a:cubicBezTo>
                      <a:pt x="125" y="447"/>
                      <a:pt x="125" y="447"/>
                      <a:pt x="125" y="447"/>
                    </a:cubicBezTo>
                    <a:cubicBezTo>
                      <a:pt x="123" y="447"/>
                      <a:pt x="120" y="448"/>
                      <a:pt x="118" y="448"/>
                    </a:cubicBezTo>
                    <a:cubicBezTo>
                      <a:pt x="116" y="448"/>
                      <a:pt x="112" y="447"/>
                      <a:pt x="111" y="445"/>
                    </a:cubicBezTo>
                    <a:cubicBezTo>
                      <a:pt x="108" y="446"/>
                      <a:pt x="100" y="448"/>
                      <a:pt x="100" y="451"/>
                    </a:cubicBezTo>
                    <a:cubicBezTo>
                      <a:pt x="101" y="452"/>
                      <a:pt x="101" y="452"/>
                      <a:pt x="101" y="452"/>
                    </a:cubicBezTo>
                    <a:cubicBezTo>
                      <a:pt x="101" y="457"/>
                      <a:pt x="113" y="460"/>
                      <a:pt x="117" y="462"/>
                    </a:cubicBezTo>
                    <a:cubicBezTo>
                      <a:pt x="118" y="462"/>
                      <a:pt x="119" y="464"/>
                      <a:pt x="120" y="464"/>
                    </a:cubicBezTo>
                    <a:cubicBezTo>
                      <a:pt x="120" y="469"/>
                      <a:pt x="122" y="475"/>
                      <a:pt x="128" y="475"/>
                    </a:cubicBezTo>
                    <a:cubicBezTo>
                      <a:pt x="128" y="478"/>
                      <a:pt x="129" y="477"/>
                      <a:pt x="129" y="480"/>
                    </a:cubicBezTo>
                    <a:cubicBezTo>
                      <a:pt x="129" y="481"/>
                      <a:pt x="129" y="484"/>
                      <a:pt x="128" y="485"/>
                    </a:cubicBezTo>
                    <a:cubicBezTo>
                      <a:pt x="129" y="485"/>
                      <a:pt x="129" y="485"/>
                      <a:pt x="129" y="485"/>
                    </a:cubicBezTo>
                    <a:cubicBezTo>
                      <a:pt x="129" y="487"/>
                      <a:pt x="129" y="492"/>
                      <a:pt x="129" y="494"/>
                    </a:cubicBezTo>
                    <a:cubicBezTo>
                      <a:pt x="129" y="500"/>
                      <a:pt x="125" y="502"/>
                      <a:pt x="125" y="509"/>
                    </a:cubicBezTo>
                    <a:cubicBezTo>
                      <a:pt x="125" y="509"/>
                      <a:pt x="120" y="510"/>
                      <a:pt x="118" y="510"/>
                    </a:cubicBezTo>
                    <a:cubicBezTo>
                      <a:pt x="116" y="510"/>
                      <a:pt x="115" y="509"/>
                      <a:pt x="112" y="509"/>
                    </a:cubicBezTo>
                    <a:cubicBezTo>
                      <a:pt x="112" y="509"/>
                      <a:pt x="111" y="509"/>
                      <a:pt x="111" y="509"/>
                    </a:cubicBezTo>
                    <a:cubicBezTo>
                      <a:pt x="97" y="509"/>
                      <a:pt x="97" y="509"/>
                      <a:pt x="97" y="509"/>
                    </a:cubicBezTo>
                    <a:cubicBezTo>
                      <a:pt x="96" y="509"/>
                      <a:pt x="94" y="508"/>
                      <a:pt x="93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78" y="507"/>
                      <a:pt x="77" y="506"/>
                      <a:pt x="76" y="506"/>
                    </a:cubicBezTo>
                    <a:cubicBezTo>
                      <a:pt x="75" y="506"/>
                      <a:pt x="65" y="513"/>
                      <a:pt x="65" y="515"/>
                    </a:cubicBezTo>
                    <a:cubicBezTo>
                      <a:pt x="65" y="518"/>
                      <a:pt x="68" y="522"/>
                      <a:pt x="68" y="527"/>
                    </a:cubicBezTo>
                    <a:cubicBezTo>
                      <a:pt x="68" y="536"/>
                      <a:pt x="66" y="544"/>
                      <a:pt x="66" y="553"/>
                    </a:cubicBezTo>
                    <a:cubicBezTo>
                      <a:pt x="66" y="555"/>
                      <a:pt x="63" y="556"/>
                      <a:pt x="63" y="560"/>
                    </a:cubicBezTo>
                    <a:cubicBezTo>
                      <a:pt x="63" y="563"/>
                      <a:pt x="65" y="565"/>
                      <a:pt x="67" y="565"/>
                    </a:cubicBezTo>
                    <a:cubicBezTo>
                      <a:pt x="67" y="578"/>
                      <a:pt x="67" y="578"/>
                      <a:pt x="67" y="578"/>
                    </a:cubicBezTo>
                    <a:cubicBezTo>
                      <a:pt x="67" y="579"/>
                      <a:pt x="68" y="581"/>
                      <a:pt x="69" y="581"/>
                    </a:cubicBezTo>
                    <a:cubicBezTo>
                      <a:pt x="73" y="581"/>
                      <a:pt x="76" y="579"/>
                      <a:pt x="81" y="579"/>
                    </a:cubicBezTo>
                    <a:cubicBezTo>
                      <a:pt x="88" y="579"/>
                      <a:pt x="88" y="591"/>
                      <a:pt x="92" y="591"/>
                    </a:cubicBezTo>
                    <a:cubicBezTo>
                      <a:pt x="98" y="591"/>
                      <a:pt x="102" y="584"/>
                      <a:pt x="108" y="584"/>
                    </a:cubicBezTo>
                    <a:cubicBezTo>
                      <a:pt x="109" y="584"/>
                      <a:pt x="112" y="583"/>
                      <a:pt x="115" y="583"/>
                    </a:cubicBezTo>
                    <a:cubicBezTo>
                      <a:pt x="116" y="583"/>
                      <a:pt x="116" y="583"/>
                      <a:pt x="117" y="584"/>
                    </a:cubicBezTo>
                    <a:cubicBezTo>
                      <a:pt x="117" y="583"/>
                      <a:pt x="117" y="583"/>
                      <a:pt x="117" y="583"/>
                    </a:cubicBezTo>
                    <a:cubicBezTo>
                      <a:pt x="117" y="583"/>
                      <a:pt x="118" y="584"/>
                      <a:pt x="118" y="584"/>
                    </a:cubicBezTo>
                    <a:cubicBezTo>
                      <a:pt x="123" y="584"/>
                      <a:pt x="123" y="577"/>
                      <a:pt x="126" y="575"/>
                    </a:cubicBezTo>
                    <a:cubicBezTo>
                      <a:pt x="132" y="572"/>
                      <a:pt x="134" y="568"/>
                      <a:pt x="137" y="561"/>
                    </a:cubicBezTo>
                    <a:cubicBezTo>
                      <a:pt x="136" y="560"/>
                      <a:pt x="135" y="559"/>
                      <a:pt x="135" y="557"/>
                    </a:cubicBezTo>
                    <a:cubicBezTo>
                      <a:pt x="135" y="549"/>
                      <a:pt x="143" y="536"/>
                      <a:pt x="148" y="534"/>
                    </a:cubicBezTo>
                    <a:cubicBezTo>
                      <a:pt x="153" y="533"/>
                      <a:pt x="159" y="531"/>
                      <a:pt x="161" y="524"/>
                    </a:cubicBezTo>
                    <a:cubicBezTo>
                      <a:pt x="159" y="517"/>
                      <a:pt x="159" y="517"/>
                      <a:pt x="159" y="517"/>
                    </a:cubicBezTo>
                    <a:cubicBezTo>
                      <a:pt x="159" y="512"/>
                      <a:pt x="164" y="508"/>
                      <a:pt x="168" y="508"/>
                    </a:cubicBezTo>
                    <a:cubicBezTo>
                      <a:pt x="174" y="508"/>
                      <a:pt x="177" y="512"/>
                      <a:pt x="183" y="512"/>
                    </a:cubicBezTo>
                    <a:cubicBezTo>
                      <a:pt x="190" y="512"/>
                      <a:pt x="193" y="506"/>
                      <a:pt x="198" y="503"/>
                    </a:cubicBezTo>
                    <a:cubicBezTo>
                      <a:pt x="201" y="502"/>
                      <a:pt x="201" y="497"/>
                      <a:pt x="206" y="497"/>
                    </a:cubicBezTo>
                    <a:cubicBezTo>
                      <a:pt x="217" y="497"/>
                      <a:pt x="218" y="511"/>
                      <a:pt x="223" y="519"/>
                    </a:cubicBezTo>
                    <a:cubicBezTo>
                      <a:pt x="224" y="521"/>
                      <a:pt x="228" y="522"/>
                      <a:pt x="230" y="525"/>
                    </a:cubicBezTo>
                    <a:cubicBezTo>
                      <a:pt x="235" y="530"/>
                      <a:pt x="237" y="533"/>
                      <a:pt x="245" y="535"/>
                    </a:cubicBezTo>
                    <a:cubicBezTo>
                      <a:pt x="245" y="537"/>
                      <a:pt x="249" y="539"/>
                      <a:pt x="250" y="539"/>
                    </a:cubicBezTo>
                    <a:cubicBezTo>
                      <a:pt x="251" y="541"/>
                      <a:pt x="257" y="549"/>
                      <a:pt x="258" y="549"/>
                    </a:cubicBezTo>
                    <a:cubicBezTo>
                      <a:pt x="259" y="552"/>
                      <a:pt x="261" y="553"/>
                      <a:pt x="261" y="558"/>
                    </a:cubicBezTo>
                    <a:cubicBezTo>
                      <a:pt x="261" y="562"/>
                      <a:pt x="260" y="567"/>
                      <a:pt x="256" y="567"/>
                    </a:cubicBezTo>
                    <a:cubicBezTo>
                      <a:pt x="256" y="568"/>
                      <a:pt x="257" y="569"/>
                      <a:pt x="259" y="569"/>
                    </a:cubicBezTo>
                    <a:cubicBezTo>
                      <a:pt x="263" y="569"/>
                      <a:pt x="263" y="562"/>
                      <a:pt x="265" y="559"/>
                    </a:cubicBezTo>
                    <a:cubicBezTo>
                      <a:pt x="265" y="559"/>
                      <a:pt x="269" y="559"/>
                      <a:pt x="269" y="558"/>
                    </a:cubicBezTo>
                    <a:cubicBezTo>
                      <a:pt x="269" y="553"/>
                      <a:pt x="264" y="552"/>
                      <a:pt x="264" y="548"/>
                    </a:cubicBezTo>
                    <a:cubicBezTo>
                      <a:pt x="264" y="545"/>
                      <a:pt x="266" y="543"/>
                      <a:pt x="270" y="543"/>
                    </a:cubicBezTo>
                    <a:cubicBezTo>
                      <a:pt x="274" y="543"/>
                      <a:pt x="276" y="547"/>
                      <a:pt x="279" y="548"/>
                    </a:cubicBezTo>
                    <a:cubicBezTo>
                      <a:pt x="279" y="541"/>
                      <a:pt x="273" y="538"/>
                      <a:pt x="267" y="535"/>
                    </a:cubicBezTo>
                    <a:cubicBezTo>
                      <a:pt x="266" y="534"/>
                      <a:pt x="259" y="532"/>
                      <a:pt x="260" y="528"/>
                    </a:cubicBezTo>
                    <a:cubicBezTo>
                      <a:pt x="261" y="528"/>
                      <a:pt x="261" y="527"/>
                      <a:pt x="261" y="526"/>
                    </a:cubicBezTo>
                    <a:cubicBezTo>
                      <a:pt x="258" y="526"/>
                      <a:pt x="256" y="526"/>
                      <a:pt x="254" y="526"/>
                    </a:cubicBezTo>
                    <a:cubicBezTo>
                      <a:pt x="253" y="526"/>
                      <a:pt x="251" y="526"/>
                      <a:pt x="250" y="525"/>
                    </a:cubicBezTo>
                    <a:cubicBezTo>
                      <a:pt x="247" y="524"/>
                      <a:pt x="245" y="518"/>
                      <a:pt x="244" y="514"/>
                    </a:cubicBezTo>
                    <a:cubicBezTo>
                      <a:pt x="244" y="511"/>
                      <a:pt x="241" y="505"/>
                      <a:pt x="237" y="503"/>
                    </a:cubicBezTo>
                    <a:cubicBezTo>
                      <a:pt x="234" y="502"/>
                      <a:pt x="231" y="500"/>
                      <a:pt x="231" y="495"/>
                    </a:cubicBezTo>
                    <a:cubicBezTo>
                      <a:pt x="231" y="493"/>
                      <a:pt x="232" y="491"/>
                      <a:pt x="232" y="489"/>
                    </a:cubicBezTo>
                    <a:cubicBezTo>
                      <a:pt x="232" y="489"/>
                      <a:pt x="231" y="488"/>
                      <a:pt x="231" y="487"/>
                    </a:cubicBezTo>
                    <a:cubicBezTo>
                      <a:pt x="231" y="483"/>
                      <a:pt x="237" y="483"/>
                      <a:pt x="240" y="481"/>
                    </a:cubicBezTo>
                    <a:cubicBezTo>
                      <a:pt x="242" y="483"/>
                      <a:pt x="240" y="490"/>
                      <a:pt x="244" y="490"/>
                    </a:cubicBezTo>
                    <a:cubicBezTo>
                      <a:pt x="252" y="490"/>
                      <a:pt x="252" y="490"/>
                      <a:pt x="252" y="490"/>
                    </a:cubicBezTo>
                    <a:cubicBezTo>
                      <a:pt x="252" y="498"/>
                      <a:pt x="259" y="509"/>
                      <a:pt x="265" y="509"/>
                    </a:cubicBezTo>
                    <a:cubicBezTo>
                      <a:pt x="269" y="509"/>
                      <a:pt x="269" y="509"/>
                      <a:pt x="269" y="509"/>
                    </a:cubicBezTo>
                    <a:cubicBezTo>
                      <a:pt x="269" y="514"/>
                      <a:pt x="273" y="514"/>
                      <a:pt x="277" y="516"/>
                    </a:cubicBezTo>
                    <a:cubicBezTo>
                      <a:pt x="281" y="519"/>
                      <a:pt x="287" y="526"/>
                      <a:pt x="287" y="530"/>
                    </a:cubicBezTo>
                    <a:cubicBezTo>
                      <a:pt x="287" y="539"/>
                      <a:pt x="287" y="539"/>
                      <a:pt x="287" y="539"/>
                    </a:cubicBezTo>
                    <a:cubicBezTo>
                      <a:pt x="287" y="546"/>
                      <a:pt x="292" y="549"/>
                      <a:pt x="295" y="553"/>
                    </a:cubicBezTo>
                    <a:cubicBezTo>
                      <a:pt x="297" y="556"/>
                      <a:pt x="300" y="559"/>
                      <a:pt x="301" y="563"/>
                    </a:cubicBezTo>
                    <a:cubicBezTo>
                      <a:pt x="301" y="564"/>
                      <a:pt x="301" y="567"/>
                      <a:pt x="302" y="567"/>
                    </a:cubicBezTo>
                    <a:cubicBezTo>
                      <a:pt x="307" y="567"/>
                      <a:pt x="307" y="567"/>
                      <a:pt x="307" y="567"/>
                    </a:cubicBezTo>
                    <a:cubicBezTo>
                      <a:pt x="306" y="569"/>
                      <a:pt x="304" y="570"/>
                      <a:pt x="304" y="572"/>
                    </a:cubicBezTo>
                    <a:cubicBezTo>
                      <a:pt x="304" y="578"/>
                      <a:pt x="307" y="583"/>
                      <a:pt x="312" y="583"/>
                    </a:cubicBezTo>
                    <a:cubicBezTo>
                      <a:pt x="316" y="583"/>
                      <a:pt x="316" y="583"/>
                      <a:pt x="316" y="583"/>
                    </a:cubicBezTo>
                    <a:cubicBezTo>
                      <a:pt x="313" y="581"/>
                      <a:pt x="316" y="577"/>
                      <a:pt x="316" y="575"/>
                    </a:cubicBezTo>
                    <a:cubicBezTo>
                      <a:pt x="316" y="573"/>
                      <a:pt x="315" y="572"/>
                      <a:pt x="314" y="570"/>
                    </a:cubicBezTo>
                    <a:cubicBezTo>
                      <a:pt x="314" y="567"/>
                      <a:pt x="314" y="567"/>
                      <a:pt x="314" y="567"/>
                    </a:cubicBezTo>
                    <a:cubicBezTo>
                      <a:pt x="315" y="569"/>
                      <a:pt x="318" y="571"/>
                      <a:pt x="321" y="572"/>
                    </a:cubicBezTo>
                    <a:cubicBezTo>
                      <a:pt x="322" y="572"/>
                      <a:pt x="322" y="572"/>
                      <a:pt x="322" y="572"/>
                    </a:cubicBezTo>
                    <a:cubicBezTo>
                      <a:pt x="322" y="570"/>
                      <a:pt x="325" y="571"/>
                      <a:pt x="326" y="570"/>
                    </a:cubicBezTo>
                    <a:cubicBezTo>
                      <a:pt x="326" y="569"/>
                      <a:pt x="325" y="568"/>
                      <a:pt x="325" y="567"/>
                    </a:cubicBezTo>
                    <a:cubicBezTo>
                      <a:pt x="323" y="567"/>
                      <a:pt x="316" y="559"/>
                      <a:pt x="316" y="558"/>
                    </a:cubicBezTo>
                    <a:cubicBezTo>
                      <a:pt x="316" y="557"/>
                      <a:pt x="317" y="556"/>
                      <a:pt x="317" y="554"/>
                    </a:cubicBezTo>
                    <a:cubicBezTo>
                      <a:pt x="312" y="546"/>
                      <a:pt x="312" y="546"/>
                      <a:pt x="312" y="546"/>
                    </a:cubicBezTo>
                    <a:cubicBezTo>
                      <a:pt x="312" y="545"/>
                      <a:pt x="313" y="543"/>
                      <a:pt x="315" y="543"/>
                    </a:cubicBezTo>
                    <a:cubicBezTo>
                      <a:pt x="317" y="543"/>
                      <a:pt x="318" y="548"/>
                      <a:pt x="322" y="548"/>
                    </a:cubicBezTo>
                    <a:cubicBezTo>
                      <a:pt x="322" y="545"/>
                      <a:pt x="322" y="543"/>
                      <a:pt x="322" y="540"/>
                    </a:cubicBezTo>
                    <a:cubicBezTo>
                      <a:pt x="325" y="539"/>
                      <a:pt x="326" y="536"/>
                      <a:pt x="331" y="536"/>
                    </a:cubicBezTo>
                    <a:cubicBezTo>
                      <a:pt x="336" y="536"/>
                      <a:pt x="338" y="543"/>
                      <a:pt x="343" y="543"/>
                    </a:cubicBezTo>
                    <a:cubicBezTo>
                      <a:pt x="346" y="543"/>
                      <a:pt x="347" y="538"/>
                      <a:pt x="351" y="536"/>
                    </a:cubicBezTo>
                    <a:cubicBezTo>
                      <a:pt x="352" y="536"/>
                      <a:pt x="352" y="536"/>
                      <a:pt x="353" y="536"/>
                    </a:cubicBezTo>
                    <a:cubicBezTo>
                      <a:pt x="354" y="536"/>
                      <a:pt x="354" y="536"/>
                      <a:pt x="354" y="536"/>
                    </a:cubicBezTo>
                    <a:cubicBezTo>
                      <a:pt x="355" y="536"/>
                      <a:pt x="355" y="536"/>
                      <a:pt x="355" y="536"/>
                    </a:cubicBezTo>
                    <a:cubicBezTo>
                      <a:pt x="356" y="536"/>
                      <a:pt x="357" y="536"/>
                      <a:pt x="357" y="535"/>
                    </a:cubicBezTo>
                    <a:cubicBezTo>
                      <a:pt x="359" y="535"/>
                      <a:pt x="360" y="535"/>
                      <a:pt x="361" y="534"/>
                    </a:cubicBezTo>
                    <a:cubicBezTo>
                      <a:pt x="359" y="531"/>
                      <a:pt x="352" y="527"/>
                      <a:pt x="352" y="520"/>
                    </a:cubicBezTo>
                    <a:cubicBezTo>
                      <a:pt x="352" y="515"/>
                      <a:pt x="357" y="509"/>
                      <a:pt x="360" y="505"/>
                    </a:cubicBezTo>
                    <a:cubicBezTo>
                      <a:pt x="360" y="497"/>
                      <a:pt x="360" y="497"/>
                      <a:pt x="360" y="497"/>
                    </a:cubicBezTo>
                    <a:cubicBezTo>
                      <a:pt x="361" y="495"/>
                      <a:pt x="360" y="497"/>
                      <a:pt x="361" y="492"/>
                    </a:cubicBezTo>
                    <a:cubicBezTo>
                      <a:pt x="361" y="489"/>
                      <a:pt x="364" y="487"/>
                      <a:pt x="367" y="486"/>
                    </a:cubicBezTo>
                    <a:cubicBezTo>
                      <a:pt x="367" y="485"/>
                      <a:pt x="367" y="483"/>
                      <a:pt x="367" y="481"/>
                    </a:cubicBezTo>
                    <a:cubicBezTo>
                      <a:pt x="373" y="479"/>
                      <a:pt x="374" y="471"/>
                      <a:pt x="380" y="471"/>
                    </a:cubicBezTo>
                    <a:cubicBezTo>
                      <a:pt x="385" y="471"/>
                      <a:pt x="397" y="496"/>
                      <a:pt x="401" y="496"/>
                    </a:cubicBezTo>
                    <a:cubicBezTo>
                      <a:pt x="405" y="496"/>
                      <a:pt x="418" y="489"/>
                      <a:pt x="421" y="485"/>
                    </a:cubicBezTo>
                    <a:cubicBezTo>
                      <a:pt x="420" y="485"/>
                      <a:pt x="413" y="484"/>
                      <a:pt x="413" y="484"/>
                    </a:cubicBezTo>
                    <a:cubicBezTo>
                      <a:pt x="412" y="484"/>
                      <a:pt x="408" y="483"/>
                      <a:pt x="408" y="479"/>
                    </a:cubicBezTo>
                    <a:cubicBezTo>
                      <a:pt x="408" y="476"/>
                      <a:pt x="428" y="468"/>
                      <a:pt x="436" y="464"/>
                    </a:cubicBezTo>
                    <a:cubicBezTo>
                      <a:pt x="436" y="464"/>
                      <a:pt x="432" y="469"/>
                      <a:pt x="431" y="470"/>
                    </a:cubicBezTo>
                    <a:cubicBezTo>
                      <a:pt x="431" y="472"/>
                      <a:pt x="439" y="481"/>
                      <a:pt x="422" y="486"/>
                    </a:cubicBezTo>
                    <a:cubicBezTo>
                      <a:pt x="429" y="505"/>
                      <a:pt x="461" y="502"/>
                      <a:pt x="461" y="528"/>
                    </a:cubicBezTo>
                    <a:cubicBezTo>
                      <a:pt x="462" y="528"/>
                      <a:pt x="462" y="528"/>
                      <a:pt x="462" y="528"/>
                    </a:cubicBezTo>
                    <a:cubicBezTo>
                      <a:pt x="463" y="528"/>
                      <a:pt x="463" y="528"/>
                      <a:pt x="463" y="528"/>
                    </a:cubicBezTo>
                    <a:cubicBezTo>
                      <a:pt x="458" y="530"/>
                      <a:pt x="454" y="535"/>
                      <a:pt x="449" y="535"/>
                    </a:cubicBezTo>
                    <a:cubicBezTo>
                      <a:pt x="433" y="535"/>
                      <a:pt x="433" y="535"/>
                      <a:pt x="433" y="535"/>
                    </a:cubicBezTo>
                    <a:cubicBezTo>
                      <a:pt x="430" y="535"/>
                      <a:pt x="419" y="533"/>
                      <a:pt x="419" y="529"/>
                    </a:cubicBezTo>
                    <a:cubicBezTo>
                      <a:pt x="413" y="529"/>
                      <a:pt x="413" y="524"/>
                      <a:pt x="406" y="524"/>
                    </a:cubicBezTo>
                    <a:cubicBezTo>
                      <a:pt x="401" y="524"/>
                      <a:pt x="393" y="524"/>
                      <a:pt x="390" y="527"/>
                    </a:cubicBezTo>
                    <a:cubicBezTo>
                      <a:pt x="387" y="529"/>
                      <a:pt x="382" y="533"/>
                      <a:pt x="378" y="533"/>
                    </a:cubicBezTo>
                    <a:cubicBezTo>
                      <a:pt x="370" y="533"/>
                      <a:pt x="370" y="533"/>
                      <a:pt x="370" y="533"/>
                    </a:cubicBezTo>
                    <a:cubicBezTo>
                      <a:pt x="369" y="533"/>
                      <a:pt x="367" y="533"/>
                      <a:pt x="366" y="533"/>
                    </a:cubicBezTo>
                    <a:cubicBezTo>
                      <a:pt x="364" y="533"/>
                      <a:pt x="363" y="534"/>
                      <a:pt x="363" y="535"/>
                    </a:cubicBezTo>
                    <a:cubicBezTo>
                      <a:pt x="363" y="537"/>
                      <a:pt x="365" y="536"/>
                      <a:pt x="365" y="539"/>
                    </a:cubicBezTo>
                    <a:cubicBezTo>
                      <a:pt x="360" y="542"/>
                      <a:pt x="340" y="540"/>
                      <a:pt x="340" y="550"/>
                    </a:cubicBezTo>
                    <a:cubicBezTo>
                      <a:pt x="340" y="552"/>
                      <a:pt x="342" y="552"/>
                      <a:pt x="343" y="552"/>
                    </a:cubicBezTo>
                    <a:cubicBezTo>
                      <a:pt x="344" y="552"/>
                      <a:pt x="345" y="552"/>
                      <a:pt x="345" y="552"/>
                    </a:cubicBezTo>
                    <a:cubicBezTo>
                      <a:pt x="344" y="554"/>
                      <a:pt x="345" y="554"/>
                      <a:pt x="345" y="556"/>
                    </a:cubicBezTo>
                    <a:cubicBezTo>
                      <a:pt x="345" y="562"/>
                      <a:pt x="342" y="562"/>
                      <a:pt x="339" y="565"/>
                    </a:cubicBezTo>
                    <a:cubicBezTo>
                      <a:pt x="343" y="567"/>
                      <a:pt x="346" y="567"/>
                      <a:pt x="349" y="571"/>
                    </a:cubicBezTo>
                    <a:cubicBezTo>
                      <a:pt x="346" y="575"/>
                      <a:pt x="354" y="580"/>
                      <a:pt x="356" y="582"/>
                    </a:cubicBezTo>
                    <a:cubicBezTo>
                      <a:pt x="355" y="582"/>
                      <a:pt x="354" y="583"/>
                      <a:pt x="353" y="584"/>
                    </a:cubicBezTo>
                    <a:cubicBezTo>
                      <a:pt x="356" y="584"/>
                      <a:pt x="356" y="584"/>
                      <a:pt x="356" y="584"/>
                    </a:cubicBezTo>
                    <a:cubicBezTo>
                      <a:pt x="357" y="583"/>
                      <a:pt x="358" y="583"/>
                      <a:pt x="358" y="583"/>
                    </a:cubicBezTo>
                    <a:cubicBezTo>
                      <a:pt x="362" y="583"/>
                      <a:pt x="365" y="589"/>
                      <a:pt x="370" y="589"/>
                    </a:cubicBezTo>
                    <a:cubicBezTo>
                      <a:pt x="375" y="589"/>
                      <a:pt x="373" y="582"/>
                      <a:pt x="379" y="582"/>
                    </a:cubicBezTo>
                    <a:cubicBezTo>
                      <a:pt x="385" y="582"/>
                      <a:pt x="387" y="590"/>
                      <a:pt x="393" y="590"/>
                    </a:cubicBezTo>
                    <a:cubicBezTo>
                      <a:pt x="401" y="590"/>
                      <a:pt x="403" y="586"/>
                      <a:pt x="407" y="582"/>
                    </a:cubicBezTo>
                    <a:cubicBezTo>
                      <a:pt x="408" y="583"/>
                      <a:pt x="410" y="585"/>
                      <a:pt x="413" y="585"/>
                    </a:cubicBezTo>
                    <a:cubicBezTo>
                      <a:pt x="415" y="585"/>
                      <a:pt x="416" y="583"/>
                      <a:pt x="418" y="582"/>
                    </a:cubicBezTo>
                    <a:cubicBezTo>
                      <a:pt x="418" y="585"/>
                      <a:pt x="418" y="585"/>
                      <a:pt x="418" y="585"/>
                    </a:cubicBezTo>
                    <a:cubicBezTo>
                      <a:pt x="417" y="585"/>
                      <a:pt x="416" y="586"/>
                      <a:pt x="416" y="588"/>
                    </a:cubicBezTo>
                    <a:cubicBezTo>
                      <a:pt x="416" y="592"/>
                      <a:pt x="417" y="597"/>
                      <a:pt x="417" y="602"/>
                    </a:cubicBezTo>
                    <a:cubicBezTo>
                      <a:pt x="417" y="610"/>
                      <a:pt x="412" y="612"/>
                      <a:pt x="410" y="618"/>
                    </a:cubicBezTo>
                    <a:cubicBezTo>
                      <a:pt x="408" y="625"/>
                      <a:pt x="408" y="629"/>
                      <a:pt x="406" y="636"/>
                    </a:cubicBezTo>
                    <a:cubicBezTo>
                      <a:pt x="405" y="637"/>
                      <a:pt x="403" y="637"/>
                      <a:pt x="403" y="640"/>
                    </a:cubicBezTo>
                    <a:cubicBezTo>
                      <a:pt x="405" y="644"/>
                      <a:pt x="405" y="644"/>
                      <a:pt x="405" y="644"/>
                    </a:cubicBezTo>
                    <a:cubicBezTo>
                      <a:pt x="405" y="643"/>
                      <a:pt x="404" y="642"/>
                      <a:pt x="404" y="642"/>
                    </a:cubicBezTo>
                    <a:cubicBezTo>
                      <a:pt x="400" y="643"/>
                      <a:pt x="400" y="644"/>
                      <a:pt x="396" y="644"/>
                    </a:cubicBezTo>
                    <a:cubicBezTo>
                      <a:pt x="390" y="644"/>
                      <a:pt x="387" y="640"/>
                      <a:pt x="382" y="640"/>
                    </a:cubicBezTo>
                    <a:cubicBezTo>
                      <a:pt x="373" y="640"/>
                      <a:pt x="370" y="645"/>
                      <a:pt x="362" y="645"/>
                    </a:cubicBezTo>
                    <a:cubicBezTo>
                      <a:pt x="352" y="645"/>
                      <a:pt x="339" y="640"/>
                      <a:pt x="331" y="636"/>
                    </a:cubicBezTo>
                    <a:cubicBezTo>
                      <a:pt x="326" y="634"/>
                      <a:pt x="320" y="637"/>
                      <a:pt x="317" y="633"/>
                    </a:cubicBezTo>
                    <a:cubicBezTo>
                      <a:pt x="316" y="631"/>
                      <a:pt x="313" y="630"/>
                      <a:pt x="313" y="625"/>
                    </a:cubicBezTo>
                    <a:cubicBezTo>
                      <a:pt x="307" y="625"/>
                      <a:pt x="307" y="625"/>
                      <a:pt x="307" y="625"/>
                    </a:cubicBezTo>
                    <a:cubicBezTo>
                      <a:pt x="306" y="624"/>
                      <a:pt x="306" y="624"/>
                      <a:pt x="306" y="624"/>
                    </a:cubicBezTo>
                    <a:cubicBezTo>
                      <a:pt x="298" y="628"/>
                      <a:pt x="291" y="628"/>
                      <a:pt x="291" y="638"/>
                    </a:cubicBezTo>
                    <a:cubicBezTo>
                      <a:pt x="291" y="645"/>
                      <a:pt x="291" y="645"/>
                      <a:pt x="291" y="645"/>
                    </a:cubicBezTo>
                    <a:cubicBezTo>
                      <a:pt x="291" y="646"/>
                      <a:pt x="288" y="650"/>
                      <a:pt x="286" y="650"/>
                    </a:cubicBezTo>
                    <a:cubicBezTo>
                      <a:pt x="265" y="650"/>
                      <a:pt x="259" y="623"/>
                      <a:pt x="241" y="623"/>
                    </a:cubicBezTo>
                    <a:cubicBezTo>
                      <a:pt x="233" y="623"/>
                      <a:pt x="233" y="623"/>
                      <a:pt x="233" y="623"/>
                    </a:cubicBezTo>
                    <a:cubicBezTo>
                      <a:pt x="228" y="623"/>
                      <a:pt x="221" y="616"/>
                      <a:pt x="221" y="608"/>
                    </a:cubicBezTo>
                    <a:cubicBezTo>
                      <a:pt x="221" y="603"/>
                      <a:pt x="224" y="600"/>
                      <a:pt x="224" y="595"/>
                    </a:cubicBezTo>
                    <a:cubicBezTo>
                      <a:pt x="224" y="592"/>
                      <a:pt x="221" y="591"/>
                      <a:pt x="221" y="588"/>
                    </a:cubicBezTo>
                    <a:cubicBezTo>
                      <a:pt x="221" y="584"/>
                      <a:pt x="224" y="584"/>
                      <a:pt x="225" y="579"/>
                    </a:cubicBezTo>
                    <a:cubicBezTo>
                      <a:pt x="223" y="580"/>
                      <a:pt x="222" y="581"/>
                      <a:pt x="221" y="581"/>
                    </a:cubicBezTo>
                    <a:cubicBezTo>
                      <a:pt x="216" y="581"/>
                      <a:pt x="218" y="575"/>
                      <a:pt x="212" y="575"/>
                    </a:cubicBezTo>
                    <a:cubicBezTo>
                      <a:pt x="207" y="575"/>
                      <a:pt x="207" y="580"/>
                      <a:pt x="201" y="580"/>
                    </a:cubicBezTo>
                    <a:cubicBezTo>
                      <a:pt x="198" y="580"/>
                      <a:pt x="196" y="578"/>
                      <a:pt x="193" y="578"/>
                    </a:cubicBezTo>
                    <a:cubicBezTo>
                      <a:pt x="189" y="578"/>
                      <a:pt x="184" y="583"/>
                      <a:pt x="181" y="583"/>
                    </a:cubicBezTo>
                    <a:cubicBezTo>
                      <a:pt x="179" y="583"/>
                      <a:pt x="175" y="580"/>
                      <a:pt x="172" y="580"/>
                    </a:cubicBezTo>
                    <a:cubicBezTo>
                      <a:pt x="159" y="580"/>
                      <a:pt x="139" y="589"/>
                      <a:pt x="128" y="595"/>
                    </a:cubicBezTo>
                    <a:cubicBezTo>
                      <a:pt x="125" y="597"/>
                      <a:pt x="123" y="601"/>
                      <a:pt x="118" y="601"/>
                    </a:cubicBezTo>
                    <a:cubicBezTo>
                      <a:pt x="108" y="601"/>
                      <a:pt x="101" y="599"/>
                      <a:pt x="94" y="593"/>
                    </a:cubicBezTo>
                    <a:cubicBezTo>
                      <a:pt x="91" y="595"/>
                      <a:pt x="91" y="598"/>
                      <a:pt x="89" y="602"/>
                    </a:cubicBezTo>
                    <a:cubicBezTo>
                      <a:pt x="89" y="602"/>
                      <a:pt x="89" y="602"/>
                      <a:pt x="89" y="602"/>
                    </a:cubicBezTo>
                    <a:cubicBezTo>
                      <a:pt x="82" y="612"/>
                      <a:pt x="73" y="622"/>
                      <a:pt x="66" y="633"/>
                    </a:cubicBezTo>
                    <a:cubicBezTo>
                      <a:pt x="60" y="642"/>
                      <a:pt x="64" y="647"/>
                      <a:pt x="61" y="659"/>
                    </a:cubicBezTo>
                    <a:cubicBezTo>
                      <a:pt x="60" y="664"/>
                      <a:pt x="53" y="671"/>
                      <a:pt x="49" y="674"/>
                    </a:cubicBezTo>
                    <a:cubicBezTo>
                      <a:pt x="44" y="677"/>
                      <a:pt x="36" y="677"/>
                      <a:pt x="32" y="683"/>
                    </a:cubicBezTo>
                    <a:cubicBezTo>
                      <a:pt x="26" y="694"/>
                      <a:pt x="18" y="711"/>
                      <a:pt x="14" y="724"/>
                    </a:cubicBezTo>
                    <a:cubicBezTo>
                      <a:pt x="13" y="730"/>
                      <a:pt x="6" y="734"/>
                      <a:pt x="6" y="740"/>
                    </a:cubicBezTo>
                    <a:cubicBezTo>
                      <a:pt x="6" y="754"/>
                      <a:pt x="12" y="763"/>
                      <a:pt x="12" y="777"/>
                    </a:cubicBezTo>
                    <a:cubicBezTo>
                      <a:pt x="12" y="786"/>
                      <a:pt x="6" y="804"/>
                      <a:pt x="0" y="807"/>
                    </a:cubicBezTo>
                    <a:cubicBezTo>
                      <a:pt x="2" y="812"/>
                      <a:pt x="4" y="814"/>
                      <a:pt x="4" y="818"/>
                    </a:cubicBezTo>
                    <a:cubicBezTo>
                      <a:pt x="4" y="821"/>
                      <a:pt x="6" y="824"/>
                      <a:pt x="6" y="829"/>
                    </a:cubicBezTo>
                    <a:cubicBezTo>
                      <a:pt x="5" y="829"/>
                      <a:pt x="5" y="829"/>
                      <a:pt x="5" y="829"/>
                    </a:cubicBezTo>
                    <a:cubicBezTo>
                      <a:pt x="6" y="831"/>
                      <a:pt x="7" y="831"/>
                      <a:pt x="8" y="833"/>
                    </a:cubicBezTo>
                    <a:cubicBezTo>
                      <a:pt x="8" y="835"/>
                      <a:pt x="23" y="850"/>
                      <a:pt x="25" y="852"/>
                    </a:cubicBezTo>
                    <a:cubicBezTo>
                      <a:pt x="32" y="859"/>
                      <a:pt x="34" y="867"/>
                      <a:pt x="39" y="876"/>
                    </a:cubicBezTo>
                    <a:cubicBezTo>
                      <a:pt x="45" y="887"/>
                      <a:pt x="61" y="898"/>
                      <a:pt x="68" y="905"/>
                    </a:cubicBezTo>
                    <a:cubicBezTo>
                      <a:pt x="70" y="906"/>
                      <a:pt x="73" y="908"/>
                      <a:pt x="77" y="908"/>
                    </a:cubicBezTo>
                    <a:cubicBezTo>
                      <a:pt x="88" y="908"/>
                      <a:pt x="92" y="901"/>
                      <a:pt x="103" y="901"/>
                    </a:cubicBezTo>
                    <a:cubicBezTo>
                      <a:pt x="109" y="901"/>
                      <a:pt x="115" y="906"/>
                      <a:pt x="120" y="906"/>
                    </a:cubicBezTo>
                    <a:cubicBezTo>
                      <a:pt x="124" y="906"/>
                      <a:pt x="125" y="902"/>
                      <a:pt x="129" y="900"/>
                    </a:cubicBezTo>
                    <a:cubicBezTo>
                      <a:pt x="140" y="896"/>
                      <a:pt x="150" y="888"/>
                      <a:pt x="164" y="888"/>
                    </a:cubicBezTo>
                    <a:cubicBezTo>
                      <a:pt x="175" y="888"/>
                      <a:pt x="177" y="908"/>
                      <a:pt x="185" y="908"/>
                    </a:cubicBezTo>
                    <a:cubicBezTo>
                      <a:pt x="197" y="908"/>
                      <a:pt x="197" y="908"/>
                      <a:pt x="197" y="908"/>
                    </a:cubicBezTo>
                    <a:cubicBezTo>
                      <a:pt x="206" y="908"/>
                      <a:pt x="211" y="914"/>
                      <a:pt x="214" y="922"/>
                    </a:cubicBezTo>
                    <a:cubicBezTo>
                      <a:pt x="212" y="924"/>
                      <a:pt x="212" y="934"/>
                      <a:pt x="212" y="938"/>
                    </a:cubicBezTo>
                    <a:cubicBezTo>
                      <a:pt x="212" y="939"/>
                      <a:pt x="211" y="940"/>
                      <a:pt x="212" y="943"/>
                    </a:cubicBezTo>
                    <a:cubicBezTo>
                      <a:pt x="210" y="944"/>
                      <a:pt x="205" y="953"/>
                      <a:pt x="205" y="956"/>
                    </a:cubicBezTo>
                    <a:cubicBezTo>
                      <a:pt x="205" y="972"/>
                      <a:pt x="221" y="984"/>
                      <a:pt x="228" y="994"/>
                    </a:cubicBezTo>
                    <a:cubicBezTo>
                      <a:pt x="232" y="1000"/>
                      <a:pt x="231" y="1008"/>
                      <a:pt x="233" y="1014"/>
                    </a:cubicBezTo>
                    <a:cubicBezTo>
                      <a:pt x="236" y="1023"/>
                      <a:pt x="238" y="1028"/>
                      <a:pt x="240" y="1042"/>
                    </a:cubicBezTo>
                    <a:cubicBezTo>
                      <a:pt x="241" y="1049"/>
                      <a:pt x="244" y="1052"/>
                      <a:pt x="244" y="1061"/>
                    </a:cubicBezTo>
                    <a:cubicBezTo>
                      <a:pt x="244" y="1078"/>
                      <a:pt x="226" y="1084"/>
                      <a:pt x="226" y="1107"/>
                    </a:cubicBezTo>
                    <a:cubicBezTo>
                      <a:pt x="226" y="1129"/>
                      <a:pt x="234" y="1141"/>
                      <a:pt x="242" y="1157"/>
                    </a:cubicBezTo>
                    <a:cubicBezTo>
                      <a:pt x="244" y="1162"/>
                      <a:pt x="248" y="1163"/>
                      <a:pt x="248" y="1168"/>
                    </a:cubicBezTo>
                    <a:cubicBezTo>
                      <a:pt x="248" y="1177"/>
                      <a:pt x="248" y="1177"/>
                      <a:pt x="248" y="1177"/>
                    </a:cubicBezTo>
                    <a:cubicBezTo>
                      <a:pt x="248" y="1206"/>
                      <a:pt x="260" y="1225"/>
                      <a:pt x="270" y="1246"/>
                    </a:cubicBezTo>
                    <a:cubicBezTo>
                      <a:pt x="272" y="1249"/>
                      <a:pt x="279" y="1259"/>
                      <a:pt x="279" y="1264"/>
                    </a:cubicBezTo>
                    <a:cubicBezTo>
                      <a:pt x="279" y="1268"/>
                      <a:pt x="278" y="1270"/>
                      <a:pt x="276" y="1273"/>
                    </a:cubicBezTo>
                    <a:cubicBezTo>
                      <a:pt x="278" y="1276"/>
                      <a:pt x="281" y="1283"/>
                      <a:pt x="281" y="1289"/>
                    </a:cubicBezTo>
                    <a:cubicBezTo>
                      <a:pt x="281" y="1289"/>
                      <a:pt x="282" y="1288"/>
                      <a:pt x="284" y="1288"/>
                    </a:cubicBezTo>
                    <a:cubicBezTo>
                      <a:pt x="285" y="1291"/>
                      <a:pt x="288" y="1294"/>
                      <a:pt x="292" y="1294"/>
                    </a:cubicBezTo>
                    <a:cubicBezTo>
                      <a:pt x="303" y="1294"/>
                      <a:pt x="310" y="1284"/>
                      <a:pt x="322" y="1284"/>
                    </a:cubicBezTo>
                    <a:cubicBezTo>
                      <a:pt x="325" y="1284"/>
                      <a:pt x="326" y="1288"/>
                      <a:pt x="329" y="1288"/>
                    </a:cubicBezTo>
                    <a:cubicBezTo>
                      <a:pt x="332" y="1288"/>
                      <a:pt x="334" y="1286"/>
                      <a:pt x="338" y="1285"/>
                    </a:cubicBezTo>
                    <a:cubicBezTo>
                      <a:pt x="338" y="1279"/>
                      <a:pt x="345" y="1282"/>
                      <a:pt x="350" y="1279"/>
                    </a:cubicBezTo>
                    <a:cubicBezTo>
                      <a:pt x="361" y="1273"/>
                      <a:pt x="364" y="1264"/>
                      <a:pt x="371" y="1253"/>
                    </a:cubicBezTo>
                    <a:cubicBezTo>
                      <a:pt x="376" y="1246"/>
                      <a:pt x="376" y="1239"/>
                      <a:pt x="382" y="1231"/>
                    </a:cubicBezTo>
                    <a:cubicBezTo>
                      <a:pt x="386" y="1227"/>
                      <a:pt x="393" y="1220"/>
                      <a:pt x="393" y="1211"/>
                    </a:cubicBezTo>
                    <a:cubicBezTo>
                      <a:pt x="393" y="1208"/>
                      <a:pt x="392" y="1206"/>
                      <a:pt x="389" y="1204"/>
                    </a:cubicBezTo>
                    <a:cubicBezTo>
                      <a:pt x="393" y="1196"/>
                      <a:pt x="396" y="1192"/>
                      <a:pt x="403" y="1188"/>
                    </a:cubicBezTo>
                    <a:cubicBezTo>
                      <a:pt x="405" y="1187"/>
                      <a:pt x="410" y="1189"/>
                      <a:pt x="411" y="1186"/>
                    </a:cubicBezTo>
                    <a:cubicBezTo>
                      <a:pt x="413" y="1183"/>
                      <a:pt x="414" y="1172"/>
                      <a:pt x="414" y="1167"/>
                    </a:cubicBezTo>
                    <a:cubicBezTo>
                      <a:pt x="414" y="1157"/>
                      <a:pt x="406" y="1152"/>
                      <a:pt x="406" y="1145"/>
                    </a:cubicBezTo>
                    <a:cubicBezTo>
                      <a:pt x="406" y="1141"/>
                      <a:pt x="410" y="1135"/>
                      <a:pt x="414" y="1135"/>
                    </a:cubicBezTo>
                    <a:cubicBezTo>
                      <a:pt x="417" y="1113"/>
                      <a:pt x="454" y="1116"/>
                      <a:pt x="454" y="1090"/>
                    </a:cubicBezTo>
                    <a:cubicBezTo>
                      <a:pt x="454" y="1087"/>
                      <a:pt x="453" y="1085"/>
                      <a:pt x="451" y="1083"/>
                    </a:cubicBezTo>
                    <a:cubicBezTo>
                      <a:pt x="451" y="1074"/>
                      <a:pt x="452" y="1068"/>
                      <a:pt x="452" y="1062"/>
                    </a:cubicBezTo>
                    <a:cubicBezTo>
                      <a:pt x="452" y="1054"/>
                      <a:pt x="452" y="1054"/>
                      <a:pt x="452" y="1054"/>
                    </a:cubicBezTo>
                    <a:cubicBezTo>
                      <a:pt x="453" y="1053"/>
                      <a:pt x="454" y="1051"/>
                      <a:pt x="454" y="1049"/>
                    </a:cubicBezTo>
                    <a:cubicBezTo>
                      <a:pt x="454" y="1043"/>
                      <a:pt x="444" y="1037"/>
                      <a:pt x="444" y="1026"/>
                    </a:cubicBezTo>
                    <a:cubicBezTo>
                      <a:pt x="444" y="1016"/>
                      <a:pt x="442" y="1011"/>
                      <a:pt x="442" y="1001"/>
                    </a:cubicBezTo>
                    <a:cubicBezTo>
                      <a:pt x="442" y="992"/>
                      <a:pt x="449" y="989"/>
                      <a:pt x="451" y="981"/>
                    </a:cubicBezTo>
                    <a:cubicBezTo>
                      <a:pt x="458" y="952"/>
                      <a:pt x="478" y="946"/>
                      <a:pt x="496" y="929"/>
                    </a:cubicBezTo>
                    <a:cubicBezTo>
                      <a:pt x="506" y="920"/>
                      <a:pt x="510" y="908"/>
                      <a:pt x="518" y="894"/>
                    </a:cubicBezTo>
                    <a:cubicBezTo>
                      <a:pt x="525" y="883"/>
                      <a:pt x="537" y="859"/>
                      <a:pt x="537" y="840"/>
                    </a:cubicBezTo>
                    <a:cubicBezTo>
                      <a:pt x="537" y="838"/>
                      <a:pt x="536" y="837"/>
                      <a:pt x="535" y="835"/>
                    </a:cubicBezTo>
                    <a:cubicBezTo>
                      <a:pt x="525" y="838"/>
                      <a:pt x="515" y="843"/>
                      <a:pt x="505" y="845"/>
                    </a:cubicBezTo>
                    <a:cubicBezTo>
                      <a:pt x="504" y="845"/>
                      <a:pt x="504" y="845"/>
                      <a:pt x="503" y="845"/>
                    </a:cubicBezTo>
                    <a:cubicBezTo>
                      <a:pt x="502" y="845"/>
                      <a:pt x="501" y="845"/>
                      <a:pt x="500" y="844"/>
                    </a:cubicBezTo>
                    <a:cubicBezTo>
                      <a:pt x="499" y="844"/>
                      <a:pt x="498" y="844"/>
                      <a:pt x="497" y="844"/>
                    </a:cubicBezTo>
                    <a:cubicBezTo>
                      <a:pt x="496" y="844"/>
                      <a:pt x="495" y="844"/>
                      <a:pt x="494" y="845"/>
                    </a:cubicBezTo>
                    <a:cubicBezTo>
                      <a:pt x="490" y="846"/>
                      <a:pt x="490" y="850"/>
                      <a:pt x="486" y="850"/>
                    </a:cubicBezTo>
                    <a:cubicBezTo>
                      <a:pt x="481" y="850"/>
                      <a:pt x="477" y="840"/>
                      <a:pt x="474" y="836"/>
                    </a:cubicBezTo>
                    <a:cubicBezTo>
                      <a:pt x="476" y="832"/>
                      <a:pt x="474" y="832"/>
                      <a:pt x="474" y="826"/>
                    </a:cubicBezTo>
                    <a:cubicBezTo>
                      <a:pt x="465" y="826"/>
                      <a:pt x="462" y="812"/>
                      <a:pt x="458" y="808"/>
                    </a:cubicBezTo>
                    <a:cubicBezTo>
                      <a:pt x="453" y="804"/>
                      <a:pt x="450" y="804"/>
                      <a:pt x="445" y="798"/>
                    </a:cubicBezTo>
                    <a:cubicBezTo>
                      <a:pt x="440" y="792"/>
                      <a:pt x="443" y="784"/>
                      <a:pt x="439" y="776"/>
                    </a:cubicBezTo>
                    <a:cubicBezTo>
                      <a:pt x="434" y="769"/>
                      <a:pt x="429" y="769"/>
                      <a:pt x="426" y="760"/>
                    </a:cubicBezTo>
                    <a:cubicBezTo>
                      <a:pt x="426" y="743"/>
                      <a:pt x="426" y="743"/>
                      <a:pt x="426" y="743"/>
                    </a:cubicBezTo>
                    <a:cubicBezTo>
                      <a:pt x="422" y="739"/>
                      <a:pt x="414" y="724"/>
                      <a:pt x="415" y="717"/>
                    </a:cubicBezTo>
                    <a:cubicBezTo>
                      <a:pt x="389" y="661"/>
                      <a:pt x="389" y="661"/>
                      <a:pt x="389" y="661"/>
                    </a:cubicBezTo>
                    <a:cubicBezTo>
                      <a:pt x="389" y="656"/>
                      <a:pt x="389" y="656"/>
                      <a:pt x="389" y="656"/>
                    </a:cubicBezTo>
                    <a:cubicBezTo>
                      <a:pt x="393" y="661"/>
                      <a:pt x="398" y="676"/>
                      <a:pt x="404" y="677"/>
                    </a:cubicBezTo>
                    <a:cubicBezTo>
                      <a:pt x="405" y="674"/>
                      <a:pt x="408" y="666"/>
                      <a:pt x="409" y="661"/>
                    </a:cubicBezTo>
                    <a:cubicBezTo>
                      <a:pt x="408" y="665"/>
                      <a:pt x="408" y="669"/>
                      <a:pt x="408" y="671"/>
                    </a:cubicBezTo>
                    <a:cubicBezTo>
                      <a:pt x="408" y="672"/>
                      <a:pt x="411" y="678"/>
                      <a:pt x="412" y="679"/>
                    </a:cubicBezTo>
                    <a:cubicBezTo>
                      <a:pt x="415" y="685"/>
                      <a:pt x="418" y="690"/>
                      <a:pt x="421" y="696"/>
                    </a:cubicBezTo>
                    <a:cubicBezTo>
                      <a:pt x="422" y="698"/>
                      <a:pt x="424" y="700"/>
                      <a:pt x="425" y="704"/>
                    </a:cubicBezTo>
                    <a:cubicBezTo>
                      <a:pt x="426" y="706"/>
                      <a:pt x="425" y="711"/>
                      <a:pt x="427" y="713"/>
                    </a:cubicBezTo>
                    <a:cubicBezTo>
                      <a:pt x="428" y="714"/>
                      <a:pt x="431" y="713"/>
                      <a:pt x="432" y="714"/>
                    </a:cubicBezTo>
                    <a:cubicBezTo>
                      <a:pt x="433" y="715"/>
                      <a:pt x="435" y="717"/>
                      <a:pt x="436" y="719"/>
                    </a:cubicBezTo>
                    <a:cubicBezTo>
                      <a:pt x="437" y="725"/>
                      <a:pt x="441" y="727"/>
                      <a:pt x="441" y="734"/>
                    </a:cubicBezTo>
                    <a:cubicBezTo>
                      <a:pt x="441" y="747"/>
                      <a:pt x="443" y="754"/>
                      <a:pt x="453" y="756"/>
                    </a:cubicBezTo>
                    <a:cubicBezTo>
                      <a:pt x="453" y="764"/>
                      <a:pt x="460" y="776"/>
                      <a:pt x="464" y="780"/>
                    </a:cubicBezTo>
                    <a:cubicBezTo>
                      <a:pt x="467" y="783"/>
                      <a:pt x="471" y="786"/>
                      <a:pt x="470" y="794"/>
                    </a:cubicBezTo>
                    <a:cubicBezTo>
                      <a:pt x="469" y="797"/>
                      <a:pt x="467" y="803"/>
                      <a:pt x="470" y="803"/>
                    </a:cubicBezTo>
                    <a:cubicBezTo>
                      <a:pt x="470" y="810"/>
                      <a:pt x="472" y="815"/>
                      <a:pt x="475" y="820"/>
                    </a:cubicBezTo>
                    <a:cubicBezTo>
                      <a:pt x="477" y="823"/>
                      <a:pt x="475" y="823"/>
                      <a:pt x="476" y="824"/>
                    </a:cubicBezTo>
                    <a:cubicBezTo>
                      <a:pt x="476" y="824"/>
                      <a:pt x="483" y="828"/>
                      <a:pt x="484" y="828"/>
                    </a:cubicBezTo>
                    <a:cubicBezTo>
                      <a:pt x="486" y="827"/>
                      <a:pt x="486" y="827"/>
                      <a:pt x="486" y="827"/>
                    </a:cubicBezTo>
                    <a:cubicBezTo>
                      <a:pt x="492" y="827"/>
                      <a:pt x="492" y="824"/>
                      <a:pt x="497" y="820"/>
                    </a:cubicBezTo>
                    <a:cubicBezTo>
                      <a:pt x="506" y="820"/>
                      <a:pt x="506" y="820"/>
                      <a:pt x="506" y="820"/>
                    </a:cubicBezTo>
                    <a:cubicBezTo>
                      <a:pt x="509" y="818"/>
                      <a:pt x="520" y="809"/>
                      <a:pt x="524" y="808"/>
                    </a:cubicBezTo>
                    <a:cubicBezTo>
                      <a:pt x="530" y="806"/>
                      <a:pt x="539" y="804"/>
                      <a:pt x="545" y="800"/>
                    </a:cubicBezTo>
                    <a:cubicBezTo>
                      <a:pt x="545" y="800"/>
                      <a:pt x="544" y="798"/>
                      <a:pt x="544" y="797"/>
                    </a:cubicBezTo>
                    <a:cubicBezTo>
                      <a:pt x="544" y="790"/>
                      <a:pt x="561" y="786"/>
                      <a:pt x="569" y="785"/>
                    </a:cubicBezTo>
                    <a:cubicBezTo>
                      <a:pt x="569" y="781"/>
                      <a:pt x="574" y="775"/>
                      <a:pt x="576" y="775"/>
                    </a:cubicBezTo>
                    <a:cubicBezTo>
                      <a:pt x="580" y="775"/>
                      <a:pt x="580" y="765"/>
                      <a:pt x="584" y="765"/>
                    </a:cubicBezTo>
                    <a:cubicBezTo>
                      <a:pt x="588" y="765"/>
                      <a:pt x="587" y="760"/>
                      <a:pt x="588" y="756"/>
                    </a:cubicBezTo>
                    <a:cubicBezTo>
                      <a:pt x="590" y="752"/>
                      <a:pt x="592" y="751"/>
                      <a:pt x="596" y="751"/>
                    </a:cubicBezTo>
                    <a:cubicBezTo>
                      <a:pt x="596" y="743"/>
                      <a:pt x="604" y="740"/>
                      <a:pt x="604" y="732"/>
                    </a:cubicBezTo>
                    <a:cubicBezTo>
                      <a:pt x="604" y="729"/>
                      <a:pt x="601" y="730"/>
                      <a:pt x="599" y="727"/>
                    </a:cubicBezTo>
                    <a:cubicBezTo>
                      <a:pt x="599" y="727"/>
                      <a:pt x="599" y="727"/>
                      <a:pt x="599" y="727"/>
                    </a:cubicBezTo>
                    <a:cubicBezTo>
                      <a:pt x="597" y="726"/>
                      <a:pt x="597" y="720"/>
                      <a:pt x="594" y="719"/>
                    </a:cubicBezTo>
                    <a:cubicBezTo>
                      <a:pt x="586" y="716"/>
                      <a:pt x="581" y="715"/>
                      <a:pt x="577" y="705"/>
                    </a:cubicBezTo>
                    <a:cubicBezTo>
                      <a:pt x="577" y="693"/>
                      <a:pt x="577" y="693"/>
                      <a:pt x="577" y="693"/>
                    </a:cubicBezTo>
                    <a:cubicBezTo>
                      <a:pt x="567" y="702"/>
                      <a:pt x="565" y="715"/>
                      <a:pt x="547" y="715"/>
                    </a:cubicBezTo>
                    <a:cubicBezTo>
                      <a:pt x="543" y="715"/>
                      <a:pt x="536" y="713"/>
                      <a:pt x="536" y="708"/>
                    </a:cubicBezTo>
                    <a:cubicBezTo>
                      <a:pt x="536" y="704"/>
                      <a:pt x="538" y="702"/>
                      <a:pt x="538" y="698"/>
                    </a:cubicBezTo>
                    <a:cubicBezTo>
                      <a:pt x="538" y="697"/>
                      <a:pt x="538" y="696"/>
                      <a:pt x="537" y="694"/>
                    </a:cubicBezTo>
                    <a:cubicBezTo>
                      <a:pt x="534" y="695"/>
                      <a:pt x="535" y="699"/>
                      <a:pt x="532" y="700"/>
                    </a:cubicBezTo>
                    <a:cubicBezTo>
                      <a:pt x="531" y="697"/>
                      <a:pt x="530" y="696"/>
                      <a:pt x="530" y="693"/>
                    </a:cubicBezTo>
                    <a:cubicBezTo>
                      <a:pt x="523" y="691"/>
                      <a:pt x="516" y="677"/>
                      <a:pt x="514" y="669"/>
                    </a:cubicBezTo>
                    <a:cubicBezTo>
                      <a:pt x="513" y="666"/>
                      <a:pt x="513" y="664"/>
                      <a:pt x="513" y="661"/>
                    </a:cubicBezTo>
                    <a:cubicBezTo>
                      <a:pt x="513" y="656"/>
                      <a:pt x="515" y="650"/>
                      <a:pt x="519" y="650"/>
                    </a:cubicBezTo>
                    <a:cubicBezTo>
                      <a:pt x="527" y="650"/>
                      <a:pt x="533" y="661"/>
                      <a:pt x="536" y="668"/>
                    </a:cubicBezTo>
                    <a:cubicBezTo>
                      <a:pt x="536" y="669"/>
                      <a:pt x="536" y="672"/>
                      <a:pt x="537" y="674"/>
                    </a:cubicBezTo>
                    <a:cubicBezTo>
                      <a:pt x="540" y="678"/>
                      <a:pt x="545" y="676"/>
                      <a:pt x="548" y="680"/>
                    </a:cubicBezTo>
                    <a:cubicBezTo>
                      <a:pt x="551" y="683"/>
                      <a:pt x="553" y="687"/>
                      <a:pt x="557" y="689"/>
                    </a:cubicBezTo>
                    <a:cubicBezTo>
                      <a:pt x="571" y="689"/>
                      <a:pt x="571" y="689"/>
                      <a:pt x="571" y="689"/>
                    </a:cubicBezTo>
                    <a:cubicBezTo>
                      <a:pt x="573" y="687"/>
                      <a:pt x="574" y="684"/>
                      <a:pt x="577" y="684"/>
                    </a:cubicBezTo>
                    <a:cubicBezTo>
                      <a:pt x="583" y="684"/>
                      <a:pt x="583" y="694"/>
                      <a:pt x="586" y="697"/>
                    </a:cubicBezTo>
                    <a:cubicBezTo>
                      <a:pt x="586" y="698"/>
                      <a:pt x="594" y="700"/>
                      <a:pt x="595" y="700"/>
                    </a:cubicBezTo>
                    <a:cubicBezTo>
                      <a:pt x="603" y="700"/>
                      <a:pt x="615" y="704"/>
                      <a:pt x="620" y="704"/>
                    </a:cubicBezTo>
                    <a:cubicBezTo>
                      <a:pt x="622" y="704"/>
                      <a:pt x="622" y="704"/>
                      <a:pt x="622" y="704"/>
                    </a:cubicBezTo>
                    <a:cubicBezTo>
                      <a:pt x="631" y="703"/>
                      <a:pt x="631" y="703"/>
                      <a:pt x="631" y="703"/>
                    </a:cubicBezTo>
                    <a:cubicBezTo>
                      <a:pt x="632" y="703"/>
                      <a:pt x="633" y="702"/>
                      <a:pt x="634" y="701"/>
                    </a:cubicBezTo>
                    <a:cubicBezTo>
                      <a:pt x="641" y="703"/>
                      <a:pt x="641" y="703"/>
                      <a:pt x="641" y="703"/>
                    </a:cubicBezTo>
                    <a:cubicBezTo>
                      <a:pt x="644" y="703"/>
                      <a:pt x="645" y="701"/>
                      <a:pt x="648" y="701"/>
                    </a:cubicBezTo>
                    <a:cubicBezTo>
                      <a:pt x="650" y="701"/>
                      <a:pt x="651" y="701"/>
                      <a:pt x="653" y="701"/>
                    </a:cubicBezTo>
                    <a:cubicBezTo>
                      <a:pt x="654" y="701"/>
                      <a:pt x="655" y="701"/>
                      <a:pt x="656" y="701"/>
                    </a:cubicBezTo>
                    <a:cubicBezTo>
                      <a:pt x="659" y="702"/>
                      <a:pt x="661" y="710"/>
                      <a:pt x="663" y="714"/>
                    </a:cubicBezTo>
                    <a:cubicBezTo>
                      <a:pt x="666" y="719"/>
                      <a:pt x="674" y="726"/>
                      <a:pt x="680" y="726"/>
                    </a:cubicBezTo>
                    <a:cubicBezTo>
                      <a:pt x="682" y="726"/>
                      <a:pt x="684" y="726"/>
                      <a:pt x="686" y="727"/>
                    </a:cubicBezTo>
                    <a:cubicBezTo>
                      <a:pt x="685" y="728"/>
                      <a:pt x="685" y="731"/>
                      <a:pt x="682" y="732"/>
                    </a:cubicBezTo>
                    <a:cubicBezTo>
                      <a:pt x="682" y="732"/>
                      <a:pt x="681" y="732"/>
                      <a:pt x="680" y="732"/>
                    </a:cubicBezTo>
                    <a:cubicBezTo>
                      <a:pt x="680" y="732"/>
                      <a:pt x="680" y="732"/>
                      <a:pt x="680" y="732"/>
                    </a:cubicBezTo>
                    <a:cubicBezTo>
                      <a:pt x="679" y="732"/>
                      <a:pt x="679" y="732"/>
                      <a:pt x="679" y="732"/>
                    </a:cubicBezTo>
                    <a:cubicBezTo>
                      <a:pt x="678" y="732"/>
                      <a:pt x="677" y="732"/>
                      <a:pt x="676" y="733"/>
                    </a:cubicBezTo>
                    <a:cubicBezTo>
                      <a:pt x="680" y="738"/>
                      <a:pt x="683" y="748"/>
                      <a:pt x="692" y="748"/>
                    </a:cubicBezTo>
                    <a:cubicBezTo>
                      <a:pt x="699" y="748"/>
                      <a:pt x="699" y="737"/>
                      <a:pt x="703" y="733"/>
                    </a:cubicBezTo>
                    <a:cubicBezTo>
                      <a:pt x="705" y="733"/>
                      <a:pt x="705" y="733"/>
                      <a:pt x="705" y="733"/>
                    </a:cubicBezTo>
                    <a:cubicBezTo>
                      <a:pt x="705" y="734"/>
                      <a:pt x="703" y="736"/>
                      <a:pt x="703" y="737"/>
                    </a:cubicBezTo>
                    <a:cubicBezTo>
                      <a:pt x="703" y="742"/>
                      <a:pt x="706" y="746"/>
                      <a:pt x="706" y="751"/>
                    </a:cubicBezTo>
                    <a:cubicBezTo>
                      <a:pt x="706" y="755"/>
                      <a:pt x="705" y="756"/>
                      <a:pt x="705" y="760"/>
                    </a:cubicBezTo>
                    <a:cubicBezTo>
                      <a:pt x="704" y="760"/>
                      <a:pt x="704" y="760"/>
                      <a:pt x="704" y="760"/>
                    </a:cubicBezTo>
                    <a:cubicBezTo>
                      <a:pt x="704" y="761"/>
                      <a:pt x="705" y="764"/>
                      <a:pt x="705" y="765"/>
                    </a:cubicBezTo>
                    <a:cubicBezTo>
                      <a:pt x="705" y="771"/>
                      <a:pt x="708" y="777"/>
                      <a:pt x="710" y="784"/>
                    </a:cubicBezTo>
                    <a:cubicBezTo>
                      <a:pt x="711" y="791"/>
                      <a:pt x="716" y="802"/>
                      <a:pt x="718" y="807"/>
                    </a:cubicBezTo>
                    <a:cubicBezTo>
                      <a:pt x="719" y="812"/>
                      <a:pt x="719" y="814"/>
                      <a:pt x="721" y="818"/>
                    </a:cubicBezTo>
                    <a:cubicBezTo>
                      <a:pt x="723" y="822"/>
                      <a:pt x="722" y="826"/>
                      <a:pt x="724" y="831"/>
                    </a:cubicBezTo>
                    <a:cubicBezTo>
                      <a:pt x="725" y="834"/>
                      <a:pt x="729" y="837"/>
                      <a:pt x="730" y="842"/>
                    </a:cubicBezTo>
                    <a:cubicBezTo>
                      <a:pt x="732" y="849"/>
                      <a:pt x="735" y="856"/>
                      <a:pt x="737" y="864"/>
                    </a:cubicBezTo>
                    <a:cubicBezTo>
                      <a:pt x="738" y="865"/>
                      <a:pt x="739" y="867"/>
                      <a:pt x="740" y="867"/>
                    </a:cubicBezTo>
                    <a:cubicBezTo>
                      <a:pt x="740" y="869"/>
                      <a:pt x="742" y="870"/>
                      <a:pt x="743" y="870"/>
                    </a:cubicBezTo>
                    <a:cubicBezTo>
                      <a:pt x="744" y="870"/>
                      <a:pt x="744" y="870"/>
                      <a:pt x="744" y="870"/>
                    </a:cubicBezTo>
                    <a:cubicBezTo>
                      <a:pt x="746" y="870"/>
                      <a:pt x="747" y="866"/>
                      <a:pt x="748" y="864"/>
                    </a:cubicBezTo>
                    <a:cubicBezTo>
                      <a:pt x="749" y="860"/>
                      <a:pt x="750" y="862"/>
                      <a:pt x="753" y="860"/>
                    </a:cubicBezTo>
                    <a:cubicBezTo>
                      <a:pt x="755" y="858"/>
                      <a:pt x="754" y="850"/>
                      <a:pt x="758" y="848"/>
                    </a:cubicBezTo>
                    <a:cubicBezTo>
                      <a:pt x="759" y="848"/>
                      <a:pt x="761" y="848"/>
                      <a:pt x="761" y="847"/>
                    </a:cubicBezTo>
                    <a:cubicBezTo>
                      <a:pt x="762" y="847"/>
                      <a:pt x="762" y="847"/>
                      <a:pt x="762" y="847"/>
                    </a:cubicBezTo>
                    <a:cubicBezTo>
                      <a:pt x="761" y="838"/>
                      <a:pt x="761" y="838"/>
                      <a:pt x="761" y="838"/>
                    </a:cubicBezTo>
                    <a:cubicBezTo>
                      <a:pt x="761" y="832"/>
                      <a:pt x="764" y="826"/>
                      <a:pt x="764" y="818"/>
                    </a:cubicBezTo>
                    <a:cubicBezTo>
                      <a:pt x="764" y="813"/>
                      <a:pt x="762" y="810"/>
                      <a:pt x="762" y="804"/>
                    </a:cubicBezTo>
                    <a:cubicBezTo>
                      <a:pt x="762" y="797"/>
                      <a:pt x="768" y="796"/>
                      <a:pt x="773" y="794"/>
                    </a:cubicBezTo>
                    <a:cubicBezTo>
                      <a:pt x="775" y="793"/>
                      <a:pt x="778" y="789"/>
                      <a:pt x="780" y="786"/>
                    </a:cubicBezTo>
                    <a:cubicBezTo>
                      <a:pt x="786" y="780"/>
                      <a:pt x="791" y="773"/>
                      <a:pt x="796" y="767"/>
                    </a:cubicBezTo>
                    <a:cubicBezTo>
                      <a:pt x="801" y="762"/>
                      <a:pt x="809" y="760"/>
                      <a:pt x="814" y="754"/>
                    </a:cubicBezTo>
                    <a:cubicBezTo>
                      <a:pt x="816" y="751"/>
                      <a:pt x="816" y="747"/>
                      <a:pt x="817" y="743"/>
                    </a:cubicBezTo>
                    <a:cubicBezTo>
                      <a:pt x="818" y="740"/>
                      <a:pt x="823" y="739"/>
                      <a:pt x="825" y="734"/>
                    </a:cubicBezTo>
                    <a:cubicBezTo>
                      <a:pt x="828" y="736"/>
                      <a:pt x="828" y="738"/>
                      <a:pt x="832" y="738"/>
                    </a:cubicBezTo>
                    <a:cubicBezTo>
                      <a:pt x="839" y="738"/>
                      <a:pt x="847" y="736"/>
                      <a:pt x="847" y="726"/>
                    </a:cubicBezTo>
                    <a:cubicBezTo>
                      <a:pt x="851" y="727"/>
                      <a:pt x="856" y="729"/>
                      <a:pt x="857" y="733"/>
                    </a:cubicBezTo>
                    <a:cubicBezTo>
                      <a:pt x="858" y="737"/>
                      <a:pt x="858" y="743"/>
                      <a:pt x="860" y="747"/>
                    </a:cubicBezTo>
                    <a:cubicBezTo>
                      <a:pt x="862" y="751"/>
                      <a:pt x="865" y="754"/>
                      <a:pt x="869" y="757"/>
                    </a:cubicBezTo>
                    <a:cubicBezTo>
                      <a:pt x="872" y="762"/>
                      <a:pt x="875" y="768"/>
                      <a:pt x="877" y="775"/>
                    </a:cubicBezTo>
                    <a:cubicBezTo>
                      <a:pt x="877" y="776"/>
                      <a:pt x="879" y="777"/>
                      <a:pt x="879" y="779"/>
                    </a:cubicBezTo>
                    <a:cubicBezTo>
                      <a:pt x="879" y="783"/>
                      <a:pt x="877" y="785"/>
                      <a:pt x="877" y="789"/>
                    </a:cubicBezTo>
                    <a:cubicBezTo>
                      <a:pt x="877" y="793"/>
                      <a:pt x="877" y="797"/>
                      <a:pt x="882" y="797"/>
                    </a:cubicBezTo>
                    <a:cubicBezTo>
                      <a:pt x="889" y="797"/>
                      <a:pt x="891" y="788"/>
                      <a:pt x="896" y="782"/>
                    </a:cubicBezTo>
                    <a:cubicBezTo>
                      <a:pt x="898" y="784"/>
                      <a:pt x="897" y="785"/>
                      <a:pt x="898" y="787"/>
                    </a:cubicBezTo>
                    <a:cubicBezTo>
                      <a:pt x="899" y="788"/>
                      <a:pt x="901" y="787"/>
                      <a:pt x="902" y="789"/>
                    </a:cubicBezTo>
                    <a:cubicBezTo>
                      <a:pt x="905" y="794"/>
                      <a:pt x="900" y="804"/>
                      <a:pt x="904" y="804"/>
                    </a:cubicBezTo>
                    <a:cubicBezTo>
                      <a:pt x="904" y="815"/>
                      <a:pt x="911" y="823"/>
                      <a:pt x="911" y="838"/>
                    </a:cubicBezTo>
                    <a:cubicBezTo>
                      <a:pt x="911" y="841"/>
                      <a:pt x="909" y="849"/>
                      <a:pt x="911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09" y="855"/>
                      <a:pt x="908" y="858"/>
                      <a:pt x="908" y="863"/>
                    </a:cubicBezTo>
                    <a:cubicBezTo>
                      <a:pt x="908" y="864"/>
                      <a:pt x="908" y="865"/>
                      <a:pt x="908" y="865"/>
                    </a:cubicBezTo>
                    <a:cubicBezTo>
                      <a:pt x="909" y="866"/>
                      <a:pt x="909" y="866"/>
                      <a:pt x="910" y="866"/>
                    </a:cubicBezTo>
                    <a:cubicBezTo>
                      <a:pt x="910" y="866"/>
                      <a:pt x="910" y="865"/>
                      <a:pt x="912" y="865"/>
                    </a:cubicBezTo>
                    <a:cubicBezTo>
                      <a:pt x="916" y="865"/>
                      <a:pt x="918" y="877"/>
                      <a:pt x="920" y="881"/>
                    </a:cubicBezTo>
                    <a:cubicBezTo>
                      <a:pt x="923" y="889"/>
                      <a:pt x="924" y="896"/>
                      <a:pt x="926" y="906"/>
                    </a:cubicBezTo>
                    <a:cubicBezTo>
                      <a:pt x="929" y="917"/>
                      <a:pt x="937" y="927"/>
                      <a:pt x="945" y="930"/>
                    </a:cubicBezTo>
                    <a:cubicBezTo>
                      <a:pt x="947" y="931"/>
                      <a:pt x="947" y="933"/>
                      <a:pt x="950" y="933"/>
                    </a:cubicBezTo>
                    <a:cubicBezTo>
                      <a:pt x="951" y="933"/>
                      <a:pt x="951" y="931"/>
                      <a:pt x="952" y="931"/>
                    </a:cubicBezTo>
                    <a:cubicBezTo>
                      <a:pt x="953" y="931"/>
                      <a:pt x="954" y="931"/>
                      <a:pt x="956" y="931"/>
                    </a:cubicBezTo>
                    <a:cubicBezTo>
                      <a:pt x="954" y="928"/>
                      <a:pt x="954" y="926"/>
                      <a:pt x="953" y="922"/>
                    </a:cubicBezTo>
                    <a:cubicBezTo>
                      <a:pt x="952" y="918"/>
                      <a:pt x="948" y="916"/>
                      <a:pt x="948" y="910"/>
                    </a:cubicBezTo>
                    <a:cubicBezTo>
                      <a:pt x="948" y="907"/>
                      <a:pt x="949" y="907"/>
                      <a:pt x="949" y="903"/>
                    </a:cubicBezTo>
                    <a:cubicBezTo>
                      <a:pt x="949" y="887"/>
                      <a:pt x="933" y="885"/>
                      <a:pt x="925" y="876"/>
                    </a:cubicBezTo>
                    <a:cubicBezTo>
                      <a:pt x="923" y="874"/>
                      <a:pt x="923" y="868"/>
                      <a:pt x="922" y="865"/>
                    </a:cubicBezTo>
                    <a:cubicBezTo>
                      <a:pt x="923" y="865"/>
                      <a:pt x="923" y="865"/>
                      <a:pt x="923" y="865"/>
                    </a:cubicBezTo>
                    <a:cubicBezTo>
                      <a:pt x="923" y="856"/>
                      <a:pt x="913" y="860"/>
                      <a:pt x="913" y="849"/>
                    </a:cubicBezTo>
                    <a:cubicBezTo>
                      <a:pt x="913" y="840"/>
                      <a:pt x="921" y="838"/>
                      <a:pt x="921" y="828"/>
                    </a:cubicBezTo>
                    <a:cubicBezTo>
                      <a:pt x="921" y="825"/>
                      <a:pt x="920" y="824"/>
                      <a:pt x="920" y="821"/>
                    </a:cubicBezTo>
                    <a:cubicBezTo>
                      <a:pt x="920" y="820"/>
                      <a:pt x="919" y="818"/>
                      <a:pt x="922" y="818"/>
                    </a:cubicBezTo>
                    <a:cubicBezTo>
                      <a:pt x="925" y="818"/>
                      <a:pt x="928" y="818"/>
                      <a:pt x="929" y="822"/>
                    </a:cubicBezTo>
                    <a:cubicBezTo>
                      <a:pt x="929" y="822"/>
                      <a:pt x="930" y="826"/>
                      <a:pt x="930" y="826"/>
                    </a:cubicBezTo>
                    <a:cubicBezTo>
                      <a:pt x="935" y="828"/>
                      <a:pt x="939" y="828"/>
                      <a:pt x="942" y="833"/>
                    </a:cubicBezTo>
                    <a:cubicBezTo>
                      <a:pt x="946" y="837"/>
                      <a:pt x="943" y="842"/>
                      <a:pt x="949" y="842"/>
                    </a:cubicBezTo>
                    <a:cubicBezTo>
                      <a:pt x="949" y="847"/>
                      <a:pt x="954" y="849"/>
                      <a:pt x="958" y="849"/>
                    </a:cubicBezTo>
                    <a:cubicBezTo>
                      <a:pt x="959" y="850"/>
                      <a:pt x="959" y="853"/>
                      <a:pt x="960" y="854"/>
                    </a:cubicBezTo>
                    <a:cubicBezTo>
                      <a:pt x="959" y="854"/>
                      <a:pt x="959" y="856"/>
                      <a:pt x="959" y="858"/>
                    </a:cubicBezTo>
                    <a:cubicBezTo>
                      <a:pt x="959" y="860"/>
                      <a:pt x="960" y="865"/>
                      <a:pt x="962" y="865"/>
                    </a:cubicBezTo>
                    <a:cubicBezTo>
                      <a:pt x="963" y="865"/>
                      <a:pt x="968" y="860"/>
                      <a:pt x="968" y="857"/>
                    </a:cubicBezTo>
                    <a:cubicBezTo>
                      <a:pt x="968" y="853"/>
                      <a:pt x="968" y="853"/>
                      <a:pt x="968" y="853"/>
                    </a:cubicBezTo>
                    <a:cubicBezTo>
                      <a:pt x="968" y="854"/>
                      <a:pt x="968" y="856"/>
                      <a:pt x="969" y="856"/>
                    </a:cubicBezTo>
                    <a:cubicBezTo>
                      <a:pt x="972" y="856"/>
                      <a:pt x="972" y="851"/>
                      <a:pt x="975" y="849"/>
                    </a:cubicBezTo>
                    <a:cubicBezTo>
                      <a:pt x="982" y="844"/>
                      <a:pt x="983" y="841"/>
                      <a:pt x="992" y="838"/>
                    </a:cubicBezTo>
                    <a:cubicBezTo>
                      <a:pt x="992" y="832"/>
                      <a:pt x="995" y="829"/>
                      <a:pt x="995" y="821"/>
                    </a:cubicBezTo>
                    <a:cubicBezTo>
                      <a:pt x="995" y="811"/>
                      <a:pt x="991" y="796"/>
                      <a:pt x="984" y="791"/>
                    </a:cubicBezTo>
                    <a:cubicBezTo>
                      <a:pt x="977" y="785"/>
                      <a:pt x="975" y="777"/>
                      <a:pt x="968" y="769"/>
                    </a:cubicBezTo>
                    <a:cubicBezTo>
                      <a:pt x="967" y="768"/>
                      <a:pt x="966" y="767"/>
                      <a:pt x="966" y="764"/>
                    </a:cubicBezTo>
                    <a:cubicBezTo>
                      <a:pt x="966" y="750"/>
                      <a:pt x="979" y="748"/>
                      <a:pt x="985" y="737"/>
                    </a:cubicBezTo>
                    <a:cubicBezTo>
                      <a:pt x="989" y="740"/>
                      <a:pt x="993" y="738"/>
                      <a:pt x="998" y="741"/>
                    </a:cubicBezTo>
                    <a:cubicBezTo>
                      <a:pt x="998" y="743"/>
                      <a:pt x="997" y="749"/>
                      <a:pt x="999" y="749"/>
                    </a:cubicBezTo>
                    <a:cubicBezTo>
                      <a:pt x="1002" y="749"/>
                      <a:pt x="1001" y="745"/>
                      <a:pt x="1003" y="742"/>
                    </a:cubicBezTo>
                    <a:cubicBezTo>
                      <a:pt x="1005" y="740"/>
                      <a:pt x="1010" y="739"/>
                      <a:pt x="1013" y="738"/>
                    </a:cubicBezTo>
                    <a:cubicBezTo>
                      <a:pt x="1018" y="735"/>
                      <a:pt x="1023" y="736"/>
                      <a:pt x="1027" y="732"/>
                    </a:cubicBezTo>
                    <a:cubicBezTo>
                      <a:pt x="1027" y="732"/>
                      <a:pt x="1029" y="726"/>
                      <a:pt x="1030" y="726"/>
                    </a:cubicBezTo>
                    <a:cubicBezTo>
                      <a:pt x="1033" y="726"/>
                      <a:pt x="1034" y="728"/>
                      <a:pt x="1037" y="728"/>
                    </a:cubicBezTo>
                    <a:cubicBezTo>
                      <a:pt x="1049" y="728"/>
                      <a:pt x="1053" y="719"/>
                      <a:pt x="1060" y="714"/>
                    </a:cubicBezTo>
                    <a:cubicBezTo>
                      <a:pt x="1062" y="712"/>
                      <a:pt x="1064" y="711"/>
                      <a:pt x="1064" y="708"/>
                    </a:cubicBezTo>
                    <a:cubicBezTo>
                      <a:pt x="1071" y="708"/>
                      <a:pt x="1073" y="696"/>
                      <a:pt x="1075" y="689"/>
                    </a:cubicBezTo>
                    <a:cubicBezTo>
                      <a:pt x="1077" y="685"/>
                      <a:pt x="1085" y="672"/>
                      <a:pt x="1089" y="671"/>
                    </a:cubicBezTo>
                    <a:cubicBezTo>
                      <a:pt x="1089" y="664"/>
                      <a:pt x="1093" y="660"/>
                      <a:pt x="1093" y="651"/>
                    </a:cubicBezTo>
                    <a:cubicBezTo>
                      <a:pt x="1093" y="637"/>
                      <a:pt x="1090" y="631"/>
                      <a:pt x="1085" y="622"/>
                    </a:cubicBezTo>
                    <a:cubicBezTo>
                      <a:pt x="1084" y="621"/>
                      <a:pt x="1084" y="617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1" y="609"/>
                      <a:pt x="1081" y="608"/>
                    </a:cubicBezTo>
                    <a:cubicBezTo>
                      <a:pt x="1079" y="608"/>
                      <a:pt x="1074" y="605"/>
                      <a:pt x="1074" y="600"/>
                    </a:cubicBezTo>
                    <a:cubicBezTo>
                      <a:pt x="1074" y="596"/>
                      <a:pt x="1079" y="596"/>
                      <a:pt x="1080" y="592"/>
                    </a:cubicBezTo>
                    <a:cubicBezTo>
                      <a:pt x="1082" y="583"/>
                      <a:pt x="1094" y="583"/>
                      <a:pt x="1100" y="576"/>
                    </a:cubicBezTo>
                    <a:cubicBezTo>
                      <a:pt x="1099" y="575"/>
                      <a:pt x="1097" y="574"/>
                      <a:pt x="1096" y="574"/>
                    </a:cubicBezTo>
                    <a:cubicBezTo>
                      <a:pt x="1096" y="574"/>
                      <a:pt x="1095" y="574"/>
                      <a:pt x="1095" y="575"/>
                    </a:cubicBezTo>
                    <a:cubicBezTo>
                      <a:pt x="1094" y="575"/>
                      <a:pt x="1094" y="575"/>
                      <a:pt x="1094" y="575"/>
                    </a:cubicBezTo>
                    <a:cubicBezTo>
                      <a:pt x="1092" y="575"/>
                      <a:pt x="1091" y="574"/>
                      <a:pt x="1089" y="573"/>
                    </a:cubicBezTo>
                    <a:cubicBezTo>
                      <a:pt x="1087" y="572"/>
                      <a:pt x="1086" y="569"/>
                      <a:pt x="1083" y="569"/>
                    </a:cubicBezTo>
                    <a:cubicBezTo>
                      <a:pt x="1081" y="569"/>
                      <a:pt x="1081" y="577"/>
                      <a:pt x="1079" y="577"/>
                    </a:cubicBezTo>
                    <a:cubicBezTo>
                      <a:pt x="1078" y="577"/>
                      <a:pt x="1077" y="577"/>
                      <a:pt x="1075" y="577"/>
                    </a:cubicBezTo>
                    <a:cubicBezTo>
                      <a:pt x="1074" y="577"/>
                      <a:pt x="1073" y="577"/>
                      <a:pt x="1072" y="576"/>
                    </a:cubicBezTo>
                    <a:cubicBezTo>
                      <a:pt x="1069" y="573"/>
                      <a:pt x="1070" y="570"/>
                      <a:pt x="1067" y="567"/>
                    </a:cubicBezTo>
                    <a:cubicBezTo>
                      <a:pt x="1066" y="566"/>
                      <a:pt x="1061" y="565"/>
                      <a:pt x="1061" y="561"/>
                    </a:cubicBezTo>
                    <a:cubicBezTo>
                      <a:pt x="1061" y="554"/>
                      <a:pt x="1069" y="557"/>
                      <a:pt x="1073" y="553"/>
                    </a:cubicBezTo>
                    <a:cubicBezTo>
                      <a:pt x="1076" y="550"/>
                      <a:pt x="1082" y="545"/>
                      <a:pt x="1085" y="541"/>
                    </a:cubicBezTo>
                    <a:cubicBezTo>
                      <a:pt x="1085" y="540"/>
                      <a:pt x="1086" y="537"/>
                      <a:pt x="1089" y="537"/>
                    </a:cubicBezTo>
                    <a:cubicBezTo>
                      <a:pt x="1091" y="537"/>
                      <a:pt x="1094" y="541"/>
                      <a:pt x="1094" y="543"/>
                    </a:cubicBezTo>
                    <a:cubicBezTo>
                      <a:pt x="1094" y="548"/>
                      <a:pt x="1089" y="551"/>
                      <a:pt x="1089" y="557"/>
                    </a:cubicBezTo>
                    <a:cubicBezTo>
                      <a:pt x="1097" y="557"/>
                      <a:pt x="1103" y="547"/>
                      <a:pt x="1112" y="547"/>
                    </a:cubicBezTo>
                    <a:cubicBezTo>
                      <a:pt x="1115" y="547"/>
                      <a:pt x="1117" y="550"/>
                      <a:pt x="1121" y="550"/>
                    </a:cubicBezTo>
                    <a:cubicBezTo>
                      <a:pt x="1119" y="554"/>
                      <a:pt x="1121" y="554"/>
                      <a:pt x="1121" y="558"/>
                    </a:cubicBezTo>
                    <a:cubicBezTo>
                      <a:pt x="1121" y="561"/>
                      <a:pt x="1118" y="561"/>
                      <a:pt x="1118" y="565"/>
                    </a:cubicBezTo>
                    <a:cubicBezTo>
                      <a:pt x="1118" y="566"/>
                      <a:pt x="1119" y="570"/>
                      <a:pt x="1121" y="570"/>
                    </a:cubicBezTo>
                    <a:cubicBezTo>
                      <a:pt x="1121" y="570"/>
                      <a:pt x="1122" y="569"/>
                      <a:pt x="1124" y="569"/>
                    </a:cubicBezTo>
                    <a:cubicBezTo>
                      <a:pt x="1128" y="569"/>
                      <a:pt x="1132" y="571"/>
                      <a:pt x="1132" y="575"/>
                    </a:cubicBezTo>
                    <a:cubicBezTo>
                      <a:pt x="1132" y="578"/>
                      <a:pt x="1130" y="580"/>
                      <a:pt x="1127" y="580"/>
                    </a:cubicBezTo>
                    <a:cubicBezTo>
                      <a:pt x="1127" y="583"/>
                      <a:pt x="1127" y="583"/>
                      <a:pt x="1127" y="583"/>
                    </a:cubicBezTo>
                    <a:cubicBezTo>
                      <a:pt x="1128" y="584"/>
                      <a:pt x="1129" y="585"/>
                      <a:pt x="1130" y="585"/>
                    </a:cubicBezTo>
                    <a:cubicBezTo>
                      <a:pt x="1130" y="587"/>
                      <a:pt x="1132" y="589"/>
                      <a:pt x="1132" y="591"/>
                    </a:cubicBezTo>
                    <a:cubicBezTo>
                      <a:pt x="1132" y="592"/>
                      <a:pt x="1129" y="596"/>
                      <a:pt x="1129" y="598"/>
                    </a:cubicBezTo>
                    <a:cubicBezTo>
                      <a:pt x="1129" y="600"/>
                      <a:pt x="1129" y="601"/>
                      <a:pt x="1131" y="602"/>
                    </a:cubicBezTo>
                    <a:cubicBezTo>
                      <a:pt x="1130" y="603"/>
                      <a:pt x="1129" y="604"/>
                      <a:pt x="1129" y="606"/>
                    </a:cubicBezTo>
                    <a:cubicBezTo>
                      <a:pt x="1133" y="606"/>
                      <a:pt x="1133" y="606"/>
                      <a:pt x="1133" y="606"/>
                    </a:cubicBezTo>
                    <a:cubicBezTo>
                      <a:pt x="1135" y="604"/>
                      <a:pt x="1135" y="604"/>
                      <a:pt x="1139" y="603"/>
                    </a:cubicBezTo>
                    <a:cubicBezTo>
                      <a:pt x="1139" y="600"/>
                      <a:pt x="1145" y="600"/>
                      <a:pt x="1147" y="599"/>
                    </a:cubicBezTo>
                    <a:cubicBezTo>
                      <a:pt x="1151" y="598"/>
                      <a:pt x="1153" y="594"/>
                      <a:pt x="1153" y="587"/>
                    </a:cubicBezTo>
                    <a:cubicBezTo>
                      <a:pt x="1153" y="574"/>
                      <a:pt x="1149" y="566"/>
                      <a:pt x="1142" y="559"/>
                    </a:cubicBezTo>
                    <a:cubicBezTo>
                      <a:pt x="1140" y="556"/>
                      <a:pt x="1137" y="553"/>
                      <a:pt x="1138" y="547"/>
                    </a:cubicBezTo>
                    <a:cubicBezTo>
                      <a:pt x="1141" y="547"/>
                      <a:pt x="1144" y="545"/>
                      <a:pt x="1146" y="542"/>
                    </a:cubicBezTo>
                    <a:cubicBezTo>
                      <a:pt x="1148" y="540"/>
                      <a:pt x="1153" y="536"/>
                      <a:pt x="1154" y="534"/>
                    </a:cubicBezTo>
                    <a:cubicBezTo>
                      <a:pt x="1158" y="525"/>
                      <a:pt x="1160" y="520"/>
                      <a:pt x="1166" y="513"/>
                    </a:cubicBezTo>
                    <a:cubicBezTo>
                      <a:pt x="1166" y="513"/>
                      <a:pt x="1166" y="513"/>
                      <a:pt x="1166" y="513"/>
                    </a:cubicBezTo>
                    <a:cubicBezTo>
                      <a:pt x="1167" y="513"/>
                      <a:pt x="1177" y="517"/>
                      <a:pt x="1186" y="517"/>
                    </a:cubicBezTo>
                    <a:cubicBezTo>
                      <a:pt x="1202" y="517"/>
                      <a:pt x="1216" y="477"/>
                      <a:pt x="1228" y="463"/>
                    </a:cubicBezTo>
                    <a:cubicBezTo>
                      <a:pt x="1232" y="458"/>
                      <a:pt x="1238" y="447"/>
                      <a:pt x="1240" y="439"/>
                    </a:cubicBezTo>
                    <a:cubicBezTo>
                      <a:pt x="1242" y="429"/>
                      <a:pt x="1238" y="423"/>
                      <a:pt x="1243" y="414"/>
                    </a:cubicBezTo>
                    <a:cubicBezTo>
                      <a:pt x="1244" y="410"/>
                      <a:pt x="1248" y="403"/>
                      <a:pt x="1248" y="395"/>
                    </a:cubicBezTo>
                    <a:cubicBezTo>
                      <a:pt x="1248" y="388"/>
                      <a:pt x="1238" y="373"/>
                      <a:pt x="1232" y="373"/>
                    </a:cubicBezTo>
                    <a:cubicBezTo>
                      <a:pt x="1232" y="373"/>
                      <a:pt x="1231" y="373"/>
                      <a:pt x="1230" y="374"/>
                    </a:cubicBezTo>
                    <a:cubicBezTo>
                      <a:pt x="1226" y="378"/>
                      <a:pt x="1223" y="379"/>
                      <a:pt x="1220" y="379"/>
                    </a:cubicBezTo>
                    <a:cubicBezTo>
                      <a:pt x="1210" y="379"/>
                      <a:pt x="1205" y="366"/>
                      <a:pt x="1205" y="364"/>
                    </a:cubicBezTo>
                    <a:cubicBezTo>
                      <a:pt x="1205" y="355"/>
                      <a:pt x="1220" y="345"/>
                      <a:pt x="1226" y="338"/>
                    </a:cubicBezTo>
                    <a:cubicBezTo>
                      <a:pt x="1235" y="327"/>
                      <a:pt x="1246" y="310"/>
                      <a:pt x="1258" y="306"/>
                    </a:cubicBezTo>
                    <a:cubicBezTo>
                      <a:pt x="1268" y="303"/>
                      <a:pt x="1301" y="300"/>
                      <a:pt x="1310" y="300"/>
                    </a:cubicBezTo>
                    <a:cubicBezTo>
                      <a:pt x="1322" y="300"/>
                      <a:pt x="1327" y="306"/>
                      <a:pt x="1334" y="306"/>
                    </a:cubicBezTo>
                    <a:cubicBezTo>
                      <a:pt x="1349" y="306"/>
                      <a:pt x="1349" y="306"/>
                      <a:pt x="1349" y="306"/>
                    </a:cubicBezTo>
                    <a:cubicBezTo>
                      <a:pt x="1353" y="284"/>
                      <a:pt x="1362" y="271"/>
                      <a:pt x="1381" y="271"/>
                    </a:cubicBezTo>
                    <a:cubicBezTo>
                      <a:pt x="1384" y="271"/>
                      <a:pt x="1386" y="271"/>
                      <a:pt x="1390" y="271"/>
                    </a:cubicBezTo>
                    <a:cubicBezTo>
                      <a:pt x="1392" y="271"/>
                      <a:pt x="1394" y="271"/>
                      <a:pt x="1397" y="271"/>
                    </a:cubicBezTo>
                    <a:cubicBezTo>
                      <a:pt x="1395" y="274"/>
                      <a:pt x="1393" y="284"/>
                      <a:pt x="1398" y="284"/>
                    </a:cubicBezTo>
                    <a:cubicBezTo>
                      <a:pt x="1401" y="284"/>
                      <a:pt x="1408" y="279"/>
                      <a:pt x="1421" y="260"/>
                    </a:cubicBezTo>
                    <a:cubicBezTo>
                      <a:pt x="1421" y="260"/>
                      <a:pt x="1421" y="260"/>
                      <a:pt x="1421" y="260"/>
                    </a:cubicBezTo>
                    <a:cubicBezTo>
                      <a:pt x="1425" y="260"/>
                      <a:pt x="1437" y="267"/>
                      <a:pt x="1417" y="283"/>
                    </a:cubicBezTo>
                    <a:cubicBezTo>
                      <a:pt x="1409" y="289"/>
                      <a:pt x="1402" y="286"/>
                      <a:pt x="1397" y="295"/>
                    </a:cubicBezTo>
                    <a:cubicBezTo>
                      <a:pt x="1392" y="304"/>
                      <a:pt x="1386" y="317"/>
                      <a:pt x="1378" y="323"/>
                    </a:cubicBezTo>
                    <a:cubicBezTo>
                      <a:pt x="1371" y="327"/>
                      <a:pt x="1361" y="335"/>
                      <a:pt x="1361" y="349"/>
                    </a:cubicBezTo>
                    <a:cubicBezTo>
                      <a:pt x="1361" y="361"/>
                      <a:pt x="1365" y="402"/>
                      <a:pt x="1373" y="409"/>
                    </a:cubicBezTo>
                    <a:cubicBezTo>
                      <a:pt x="1378" y="399"/>
                      <a:pt x="1382" y="381"/>
                      <a:pt x="1393" y="377"/>
                    </a:cubicBezTo>
                    <a:cubicBezTo>
                      <a:pt x="1392" y="368"/>
                      <a:pt x="1404" y="366"/>
                      <a:pt x="1404" y="359"/>
                    </a:cubicBezTo>
                    <a:cubicBezTo>
                      <a:pt x="1404" y="348"/>
                      <a:pt x="1414" y="345"/>
                      <a:pt x="1414" y="339"/>
                    </a:cubicBezTo>
                    <a:cubicBezTo>
                      <a:pt x="1414" y="335"/>
                      <a:pt x="1411" y="331"/>
                      <a:pt x="1414" y="324"/>
                    </a:cubicBezTo>
                    <a:cubicBezTo>
                      <a:pt x="1425" y="297"/>
                      <a:pt x="1435" y="290"/>
                      <a:pt x="1444" y="290"/>
                    </a:cubicBezTo>
                    <a:cubicBezTo>
                      <a:pt x="1453" y="290"/>
                      <a:pt x="1461" y="298"/>
                      <a:pt x="1465" y="298"/>
                    </a:cubicBezTo>
                    <a:cubicBezTo>
                      <a:pt x="1490" y="298"/>
                      <a:pt x="1507" y="260"/>
                      <a:pt x="1529" y="260"/>
                    </a:cubicBezTo>
                    <a:cubicBezTo>
                      <a:pt x="1570" y="259"/>
                      <a:pt x="1537" y="240"/>
                      <a:pt x="1537" y="235"/>
                    </a:cubicBezTo>
                    <a:cubicBezTo>
                      <a:pt x="1537" y="221"/>
                      <a:pt x="1553" y="223"/>
                      <a:pt x="1556" y="215"/>
                    </a:cubicBezTo>
                    <a:cubicBezTo>
                      <a:pt x="1558" y="212"/>
                      <a:pt x="1555" y="203"/>
                      <a:pt x="1561" y="203"/>
                    </a:cubicBezTo>
                    <a:cubicBezTo>
                      <a:pt x="1578" y="203"/>
                      <a:pt x="1592" y="232"/>
                      <a:pt x="1605" y="232"/>
                    </a:cubicBezTo>
                    <a:cubicBezTo>
                      <a:pt x="1610" y="232"/>
                      <a:pt x="1611" y="219"/>
                      <a:pt x="1615" y="215"/>
                    </a:cubicBezTo>
                    <a:cubicBezTo>
                      <a:pt x="1619" y="208"/>
                      <a:pt x="1624" y="209"/>
                      <a:pt x="1631" y="206"/>
                    </a:cubicBezTo>
                    <a:cubicBezTo>
                      <a:pt x="1621" y="190"/>
                      <a:pt x="1589" y="181"/>
                      <a:pt x="1573" y="170"/>
                    </a:cubicBezTo>
                    <a:cubicBezTo>
                      <a:pt x="1551" y="155"/>
                      <a:pt x="1522" y="139"/>
                      <a:pt x="1490" y="139"/>
                    </a:cubicBezTo>
                    <a:cubicBezTo>
                      <a:pt x="1481" y="139"/>
                      <a:pt x="1475" y="141"/>
                      <a:pt x="1476" y="145"/>
                    </a:cubicBezTo>
                    <a:cubicBezTo>
                      <a:pt x="1479" y="156"/>
                      <a:pt x="1479" y="160"/>
                      <a:pt x="1477" y="160"/>
                    </a:cubicBezTo>
                    <a:cubicBezTo>
                      <a:pt x="1475" y="160"/>
                      <a:pt x="1471" y="156"/>
                      <a:pt x="1467" y="153"/>
                    </a:cubicBezTo>
                    <a:cubicBezTo>
                      <a:pt x="1464" y="149"/>
                      <a:pt x="1460" y="145"/>
                      <a:pt x="1458" y="145"/>
                    </a:cubicBezTo>
                    <a:cubicBezTo>
                      <a:pt x="1458" y="145"/>
                      <a:pt x="1458" y="145"/>
                      <a:pt x="1458" y="145"/>
                    </a:cubicBezTo>
                    <a:cubicBezTo>
                      <a:pt x="1395" y="144"/>
                      <a:pt x="1395" y="144"/>
                      <a:pt x="1395" y="144"/>
                    </a:cubicBezTo>
                    <a:cubicBezTo>
                      <a:pt x="1391" y="127"/>
                      <a:pt x="1382" y="121"/>
                      <a:pt x="1363" y="121"/>
                    </a:cubicBezTo>
                    <a:cubicBezTo>
                      <a:pt x="1357" y="121"/>
                      <a:pt x="1349" y="122"/>
                      <a:pt x="1342" y="122"/>
                    </a:cubicBezTo>
                    <a:cubicBezTo>
                      <a:pt x="1337" y="122"/>
                      <a:pt x="1334" y="121"/>
                      <a:pt x="1331" y="119"/>
                    </a:cubicBezTo>
                    <a:cubicBezTo>
                      <a:pt x="1326" y="113"/>
                      <a:pt x="1325" y="105"/>
                      <a:pt x="1317" y="102"/>
                    </a:cubicBezTo>
                    <a:cubicBezTo>
                      <a:pt x="1300" y="96"/>
                      <a:pt x="1282" y="91"/>
                      <a:pt x="1260" y="91"/>
                    </a:cubicBezTo>
                    <a:cubicBezTo>
                      <a:pt x="1239" y="91"/>
                      <a:pt x="1236" y="104"/>
                      <a:pt x="1234" y="117"/>
                    </a:cubicBezTo>
                    <a:cubicBezTo>
                      <a:pt x="1190" y="117"/>
                      <a:pt x="1190" y="117"/>
                      <a:pt x="1190" y="117"/>
                    </a:cubicBezTo>
                    <a:cubicBezTo>
                      <a:pt x="1182" y="117"/>
                      <a:pt x="1181" y="110"/>
                      <a:pt x="1172" y="109"/>
                    </a:cubicBezTo>
                    <a:cubicBezTo>
                      <a:pt x="1171" y="114"/>
                      <a:pt x="1170" y="124"/>
                      <a:pt x="1165" y="124"/>
                    </a:cubicBezTo>
                    <a:cubicBezTo>
                      <a:pt x="1153" y="124"/>
                      <a:pt x="1149" y="107"/>
                      <a:pt x="1149" y="97"/>
                    </a:cubicBezTo>
                    <a:cubicBezTo>
                      <a:pt x="1149" y="95"/>
                      <a:pt x="1171" y="78"/>
                      <a:pt x="1114" y="73"/>
                    </a:cubicBezTo>
                    <a:cubicBezTo>
                      <a:pt x="1113" y="72"/>
                      <a:pt x="1113" y="72"/>
                      <a:pt x="1112" y="72"/>
                    </a:cubicBezTo>
                    <a:cubicBezTo>
                      <a:pt x="1106" y="72"/>
                      <a:pt x="1103" y="76"/>
                      <a:pt x="1103" y="86"/>
                    </a:cubicBezTo>
                    <a:cubicBezTo>
                      <a:pt x="1072" y="86"/>
                      <a:pt x="1072" y="86"/>
                      <a:pt x="1072" y="86"/>
                    </a:cubicBezTo>
                    <a:cubicBezTo>
                      <a:pt x="1063" y="83"/>
                      <a:pt x="1015" y="76"/>
                      <a:pt x="1009" y="64"/>
                    </a:cubicBezTo>
                    <a:cubicBezTo>
                      <a:pt x="993" y="80"/>
                      <a:pt x="986" y="84"/>
                      <a:pt x="983" y="84"/>
                    </a:cubicBezTo>
                    <a:cubicBezTo>
                      <a:pt x="979" y="84"/>
                      <a:pt x="981" y="77"/>
                      <a:pt x="981" y="77"/>
                    </a:cubicBezTo>
                    <a:cubicBezTo>
                      <a:pt x="990" y="65"/>
                      <a:pt x="1073" y="38"/>
                      <a:pt x="1005" y="18"/>
                    </a:cubicBezTo>
                    <a:cubicBezTo>
                      <a:pt x="976" y="18"/>
                      <a:pt x="976" y="18"/>
                      <a:pt x="976" y="18"/>
                    </a:cubicBezTo>
                    <a:cubicBezTo>
                      <a:pt x="973" y="9"/>
                      <a:pt x="967" y="0"/>
                      <a:pt x="95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69"/>
              <p:cNvSpPr>
                <a:spLocks/>
              </p:cNvSpPr>
              <p:nvPr/>
            </p:nvSpPr>
            <p:spPr bwMode="auto">
              <a:xfrm>
                <a:off x="-2181226" y="1704975"/>
                <a:ext cx="101600" cy="55563"/>
              </a:xfrm>
              <a:custGeom>
                <a:avLst/>
                <a:gdLst>
                  <a:gd name="T0" fmla="*/ 13 w 27"/>
                  <a:gd name="T1" fmla="*/ 0 h 15"/>
                  <a:gd name="T2" fmla="*/ 0 w 27"/>
                  <a:gd name="T3" fmla="*/ 11 h 15"/>
                  <a:gd name="T4" fmla="*/ 2 w 27"/>
                  <a:gd name="T5" fmla="*/ 15 h 15"/>
                  <a:gd name="T6" fmla="*/ 27 w 27"/>
                  <a:gd name="T7" fmla="*/ 9 h 15"/>
                  <a:gd name="T8" fmla="*/ 13 w 27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13" y="0"/>
                    </a:moveTo>
                    <a:cubicBezTo>
                      <a:pt x="8" y="0"/>
                      <a:pt x="0" y="6"/>
                      <a:pt x="0" y="11"/>
                    </a:cubicBezTo>
                    <a:cubicBezTo>
                      <a:pt x="0" y="13"/>
                      <a:pt x="1" y="15"/>
                      <a:pt x="2" y="15"/>
                    </a:cubicBezTo>
                    <a:cubicBezTo>
                      <a:pt x="5" y="15"/>
                      <a:pt x="27" y="13"/>
                      <a:pt x="27" y="9"/>
                    </a:cubicBezTo>
                    <a:cubicBezTo>
                      <a:pt x="27" y="4"/>
                      <a:pt x="17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70"/>
              <p:cNvSpPr>
                <a:spLocks/>
              </p:cNvSpPr>
              <p:nvPr/>
            </p:nvSpPr>
            <p:spPr bwMode="auto">
              <a:xfrm>
                <a:off x="-2497138" y="1809750"/>
                <a:ext cx="41275" cy="26988"/>
              </a:xfrm>
              <a:custGeom>
                <a:avLst/>
                <a:gdLst>
                  <a:gd name="T0" fmla="*/ 9 w 11"/>
                  <a:gd name="T1" fmla="*/ 0 h 7"/>
                  <a:gd name="T2" fmla="*/ 0 w 11"/>
                  <a:gd name="T3" fmla="*/ 0 h 7"/>
                  <a:gd name="T4" fmla="*/ 8 w 11"/>
                  <a:gd name="T5" fmla="*/ 7 h 7"/>
                  <a:gd name="T6" fmla="*/ 11 w 11"/>
                  <a:gd name="T7" fmla="*/ 4 h 7"/>
                  <a:gd name="T8" fmla="*/ 9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4" y="7"/>
                      <a:pt x="8" y="7"/>
                    </a:cubicBezTo>
                    <a:cubicBezTo>
                      <a:pt x="10" y="7"/>
                      <a:pt x="11" y="5"/>
                      <a:pt x="11" y="4"/>
                    </a:cubicBezTo>
                    <a:cubicBezTo>
                      <a:pt x="11" y="2"/>
                      <a:pt x="9" y="1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71"/>
              <p:cNvSpPr>
                <a:spLocks/>
              </p:cNvSpPr>
              <p:nvPr/>
            </p:nvSpPr>
            <p:spPr bwMode="auto">
              <a:xfrm>
                <a:off x="-3462338" y="1411288"/>
                <a:ext cx="19050" cy="30163"/>
              </a:xfrm>
              <a:custGeom>
                <a:avLst/>
                <a:gdLst>
                  <a:gd name="T0" fmla="*/ 2 w 5"/>
                  <a:gd name="T1" fmla="*/ 0 h 8"/>
                  <a:gd name="T2" fmla="*/ 0 w 5"/>
                  <a:gd name="T3" fmla="*/ 5 h 8"/>
                  <a:gd name="T4" fmla="*/ 2 w 5"/>
                  <a:gd name="T5" fmla="*/ 8 h 8"/>
                  <a:gd name="T6" fmla="*/ 5 w 5"/>
                  <a:gd name="T7" fmla="*/ 4 h 8"/>
                  <a:gd name="T8" fmla="*/ 5 w 5"/>
                  <a:gd name="T9" fmla="*/ 4 h 8"/>
                  <a:gd name="T10" fmla="*/ 5 w 5"/>
                  <a:gd name="T11" fmla="*/ 4 h 8"/>
                  <a:gd name="T12" fmla="*/ 5 w 5"/>
                  <a:gd name="T13" fmla="*/ 3 h 8"/>
                  <a:gd name="T14" fmla="*/ 4 w 5"/>
                  <a:gd name="T15" fmla="*/ 3 h 8"/>
                  <a:gd name="T16" fmla="*/ 2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4" y="8"/>
                      <a:pt x="4" y="6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72"/>
              <p:cNvSpPr>
                <a:spLocks/>
              </p:cNvSpPr>
              <p:nvPr/>
            </p:nvSpPr>
            <p:spPr bwMode="auto">
              <a:xfrm>
                <a:off x="-4159251" y="1506538"/>
                <a:ext cx="44450" cy="33338"/>
              </a:xfrm>
              <a:custGeom>
                <a:avLst/>
                <a:gdLst>
                  <a:gd name="T0" fmla="*/ 6 w 12"/>
                  <a:gd name="T1" fmla="*/ 0 h 9"/>
                  <a:gd name="T2" fmla="*/ 0 w 12"/>
                  <a:gd name="T3" fmla="*/ 5 h 9"/>
                  <a:gd name="T4" fmla="*/ 6 w 12"/>
                  <a:gd name="T5" fmla="*/ 9 h 9"/>
                  <a:gd name="T6" fmla="*/ 12 w 12"/>
                  <a:gd name="T7" fmla="*/ 7 h 9"/>
                  <a:gd name="T8" fmla="*/ 12 w 12"/>
                  <a:gd name="T9" fmla="*/ 7 h 9"/>
                  <a:gd name="T10" fmla="*/ 12 w 12"/>
                  <a:gd name="T11" fmla="*/ 5 h 9"/>
                  <a:gd name="T12" fmla="*/ 6 w 12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3" y="0"/>
                      <a:pt x="0" y="1"/>
                      <a:pt x="0" y="5"/>
                    </a:cubicBezTo>
                    <a:cubicBezTo>
                      <a:pt x="0" y="8"/>
                      <a:pt x="3" y="9"/>
                      <a:pt x="6" y="9"/>
                    </a:cubicBezTo>
                    <a:cubicBezTo>
                      <a:pt x="8" y="9"/>
                      <a:pt x="10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1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73"/>
              <p:cNvSpPr>
                <a:spLocks/>
              </p:cNvSpPr>
              <p:nvPr/>
            </p:nvSpPr>
            <p:spPr bwMode="auto">
              <a:xfrm>
                <a:off x="-4122738" y="1528763"/>
                <a:ext cx="7938" cy="1111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2 w 2"/>
                  <a:gd name="T5" fmla="*/ 1 h 3"/>
                  <a:gd name="T6" fmla="*/ 0 w 2"/>
                  <a:gd name="T7" fmla="*/ 3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74"/>
              <p:cNvSpPr>
                <a:spLocks/>
              </p:cNvSpPr>
              <p:nvPr/>
            </p:nvSpPr>
            <p:spPr bwMode="auto">
              <a:xfrm>
                <a:off x="-4527551" y="1141413"/>
                <a:ext cx="179388" cy="123825"/>
              </a:xfrm>
              <a:custGeom>
                <a:avLst/>
                <a:gdLst>
                  <a:gd name="T0" fmla="*/ 29 w 48"/>
                  <a:gd name="T1" fmla="*/ 0 h 33"/>
                  <a:gd name="T2" fmla="*/ 25 w 48"/>
                  <a:gd name="T3" fmla="*/ 0 h 33"/>
                  <a:gd name="T4" fmla="*/ 5 w 48"/>
                  <a:gd name="T5" fmla="*/ 20 h 33"/>
                  <a:gd name="T6" fmla="*/ 0 w 48"/>
                  <a:gd name="T7" fmla="*/ 28 h 33"/>
                  <a:gd name="T8" fmla="*/ 4 w 48"/>
                  <a:gd name="T9" fmla="*/ 33 h 33"/>
                  <a:gd name="T10" fmla="*/ 19 w 48"/>
                  <a:gd name="T11" fmla="*/ 28 h 33"/>
                  <a:gd name="T12" fmla="*/ 29 w 48"/>
                  <a:gd name="T13" fmla="*/ 26 h 33"/>
                  <a:gd name="T14" fmla="*/ 32 w 48"/>
                  <a:gd name="T15" fmla="*/ 26 h 33"/>
                  <a:gd name="T16" fmla="*/ 48 w 48"/>
                  <a:gd name="T17" fmla="*/ 18 h 33"/>
                  <a:gd name="T18" fmla="*/ 33 w 48"/>
                  <a:gd name="T19" fmla="*/ 4 h 33"/>
                  <a:gd name="T20" fmla="*/ 28 w 48"/>
                  <a:gd name="T21" fmla="*/ 8 h 33"/>
                  <a:gd name="T22" fmla="*/ 29 w 48"/>
                  <a:gd name="T2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33">
                    <a:moveTo>
                      <a:pt x="29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12" y="13"/>
                      <a:pt x="5" y="20"/>
                    </a:cubicBezTo>
                    <a:cubicBezTo>
                      <a:pt x="3" y="22"/>
                      <a:pt x="0" y="22"/>
                      <a:pt x="0" y="28"/>
                    </a:cubicBezTo>
                    <a:cubicBezTo>
                      <a:pt x="0" y="31"/>
                      <a:pt x="1" y="33"/>
                      <a:pt x="4" y="33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28" y="26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8" y="26"/>
                      <a:pt x="48" y="24"/>
                      <a:pt x="48" y="18"/>
                    </a:cubicBezTo>
                    <a:cubicBezTo>
                      <a:pt x="48" y="13"/>
                      <a:pt x="37" y="4"/>
                      <a:pt x="33" y="4"/>
                    </a:cubicBezTo>
                    <a:cubicBezTo>
                      <a:pt x="31" y="4"/>
                      <a:pt x="30" y="7"/>
                      <a:pt x="28" y="8"/>
                    </a:cubicBezTo>
                    <a:cubicBezTo>
                      <a:pt x="30" y="5"/>
                      <a:pt x="29" y="5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75"/>
              <p:cNvSpPr>
                <a:spLocks/>
              </p:cNvSpPr>
              <p:nvPr/>
            </p:nvSpPr>
            <p:spPr bwMode="auto">
              <a:xfrm>
                <a:off x="-4779963" y="1085850"/>
                <a:ext cx="71438" cy="41275"/>
              </a:xfrm>
              <a:custGeom>
                <a:avLst/>
                <a:gdLst>
                  <a:gd name="T0" fmla="*/ 8 w 19"/>
                  <a:gd name="T1" fmla="*/ 0 h 11"/>
                  <a:gd name="T2" fmla="*/ 0 w 19"/>
                  <a:gd name="T3" fmla="*/ 3 h 11"/>
                  <a:gd name="T4" fmla="*/ 6 w 19"/>
                  <a:gd name="T5" fmla="*/ 11 h 11"/>
                  <a:gd name="T6" fmla="*/ 19 w 19"/>
                  <a:gd name="T7" fmla="*/ 5 h 11"/>
                  <a:gd name="T8" fmla="*/ 8 w 1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1">
                    <a:moveTo>
                      <a:pt x="8" y="0"/>
                    </a:moveTo>
                    <a:cubicBezTo>
                      <a:pt x="6" y="0"/>
                      <a:pt x="0" y="0"/>
                      <a:pt x="0" y="3"/>
                    </a:cubicBezTo>
                    <a:cubicBezTo>
                      <a:pt x="0" y="6"/>
                      <a:pt x="4" y="11"/>
                      <a:pt x="6" y="11"/>
                    </a:cubicBezTo>
                    <a:cubicBezTo>
                      <a:pt x="9" y="11"/>
                      <a:pt x="18" y="11"/>
                      <a:pt x="19" y="5"/>
                    </a:cubicBezTo>
                    <a:cubicBezTo>
                      <a:pt x="17" y="4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76"/>
              <p:cNvSpPr>
                <a:spLocks/>
              </p:cNvSpPr>
              <p:nvPr/>
            </p:nvSpPr>
            <p:spPr bwMode="auto">
              <a:xfrm>
                <a:off x="-4756151" y="990600"/>
                <a:ext cx="247650" cy="207963"/>
              </a:xfrm>
              <a:custGeom>
                <a:avLst/>
                <a:gdLst>
                  <a:gd name="T0" fmla="*/ 29 w 66"/>
                  <a:gd name="T1" fmla="*/ 0 h 55"/>
                  <a:gd name="T2" fmla="*/ 0 w 66"/>
                  <a:gd name="T3" fmla="*/ 19 h 55"/>
                  <a:gd name="T4" fmla="*/ 21 w 66"/>
                  <a:gd name="T5" fmla="*/ 26 h 55"/>
                  <a:gd name="T6" fmla="*/ 32 w 66"/>
                  <a:gd name="T7" fmla="*/ 27 h 55"/>
                  <a:gd name="T8" fmla="*/ 11 w 66"/>
                  <a:gd name="T9" fmla="*/ 37 h 55"/>
                  <a:gd name="T10" fmla="*/ 26 w 66"/>
                  <a:gd name="T11" fmla="*/ 49 h 55"/>
                  <a:gd name="T12" fmla="*/ 57 w 66"/>
                  <a:gd name="T13" fmla="*/ 55 h 55"/>
                  <a:gd name="T14" fmla="*/ 63 w 66"/>
                  <a:gd name="T15" fmla="*/ 50 h 55"/>
                  <a:gd name="T16" fmla="*/ 58 w 66"/>
                  <a:gd name="T17" fmla="*/ 46 h 55"/>
                  <a:gd name="T18" fmla="*/ 64 w 66"/>
                  <a:gd name="T19" fmla="*/ 42 h 55"/>
                  <a:gd name="T20" fmla="*/ 66 w 66"/>
                  <a:gd name="T21" fmla="*/ 36 h 55"/>
                  <a:gd name="T22" fmla="*/ 57 w 66"/>
                  <a:gd name="T23" fmla="*/ 29 h 55"/>
                  <a:gd name="T24" fmla="*/ 51 w 66"/>
                  <a:gd name="T25" fmla="*/ 29 h 55"/>
                  <a:gd name="T26" fmla="*/ 43 w 66"/>
                  <a:gd name="T27" fmla="*/ 26 h 55"/>
                  <a:gd name="T28" fmla="*/ 40 w 66"/>
                  <a:gd name="T29" fmla="*/ 25 h 55"/>
                  <a:gd name="T30" fmla="*/ 37 w 66"/>
                  <a:gd name="T31" fmla="*/ 26 h 55"/>
                  <a:gd name="T32" fmla="*/ 43 w 66"/>
                  <a:gd name="T33" fmla="*/ 20 h 55"/>
                  <a:gd name="T34" fmla="*/ 43 w 66"/>
                  <a:gd name="T35" fmla="*/ 13 h 55"/>
                  <a:gd name="T36" fmla="*/ 44 w 66"/>
                  <a:gd name="T37" fmla="*/ 13 h 55"/>
                  <a:gd name="T38" fmla="*/ 46 w 66"/>
                  <a:gd name="T39" fmla="*/ 13 h 55"/>
                  <a:gd name="T40" fmla="*/ 29 w 66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6" h="55">
                    <a:moveTo>
                      <a:pt x="29" y="0"/>
                    </a:moveTo>
                    <a:cubicBezTo>
                      <a:pt x="16" y="0"/>
                      <a:pt x="12" y="15"/>
                      <a:pt x="0" y="19"/>
                    </a:cubicBezTo>
                    <a:cubicBezTo>
                      <a:pt x="7" y="24"/>
                      <a:pt x="13" y="26"/>
                      <a:pt x="21" y="26"/>
                    </a:cubicBezTo>
                    <a:cubicBezTo>
                      <a:pt x="22" y="26"/>
                      <a:pt x="29" y="27"/>
                      <a:pt x="32" y="27"/>
                    </a:cubicBezTo>
                    <a:cubicBezTo>
                      <a:pt x="23" y="30"/>
                      <a:pt x="21" y="34"/>
                      <a:pt x="11" y="37"/>
                    </a:cubicBezTo>
                    <a:cubicBezTo>
                      <a:pt x="16" y="40"/>
                      <a:pt x="23" y="49"/>
                      <a:pt x="26" y="49"/>
                    </a:cubicBezTo>
                    <a:cubicBezTo>
                      <a:pt x="36" y="49"/>
                      <a:pt x="45" y="55"/>
                      <a:pt x="57" y="55"/>
                    </a:cubicBezTo>
                    <a:cubicBezTo>
                      <a:pt x="60" y="55"/>
                      <a:pt x="63" y="53"/>
                      <a:pt x="63" y="50"/>
                    </a:cubicBezTo>
                    <a:cubicBezTo>
                      <a:pt x="63" y="48"/>
                      <a:pt x="60" y="47"/>
                      <a:pt x="58" y="46"/>
                    </a:cubicBezTo>
                    <a:cubicBezTo>
                      <a:pt x="60" y="46"/>
                      <a:pt x="64" y="45"/>
                      <a:pt x="64" y="42"/>
                    </a:cubicBezTo>
                    <a:cubicBezTo>
                      <a:pt x="64" y="39"/>
                      <a:pt x="63" y="38"/>
                      <a:pt x="66" y="36"/>
                    </a:cubicBezTo>
                    <a:cubicBezTo>
                      <a:pt x="63" y="31"/>
                      <a:pt x="63" y="29"/>
                      <a:pt x="5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48" y="29"/>
                      <a:pt x="46" y="26"/>
                      <a:pt x="43" y="26"/>
                    </a:cubicBezTo>
                    <a:cubicBezTo>
                      <a:pt x="42" y="26"/>
                      <a:pt x="41" y="25"/>
                      <a:pt x="40" y="25"/>
                    </a:cubicBezTo>
                    <a:cubicBezTo>
                      <a:pt x="39" y="25"/>
                      <a:pt x="38" y="25"/>
                      <a:pt x="37" y="26"/>
                    </a:cubicBezTo>
                    <a:cubicBezTo>
                      <a:pt x="40" y="24"/>
                      <a:pt x="43" y="22"/>
                      <a:pt x="43" y="20"/>
                    </a:cubicBezTo>
                    <a:cubicBezTo>
                      <a:pt x="43" y="18"/>
                      <a:pt x="43" y="17"/>
                      <a:pt x="43" y="13"/>
                    </a:cubicBezTo>
                    <a:cubicBezTo>
                      <a:pt x="43" y="13"/>
                      <a:pt x="43" y="13"/>
                      <a:pt x="44" y="13"/>
                    </a:cubicBezTo>
                    <a:cubicBezTo>
                      <a:pt x="44" y="13"/>
                      <a:pt x="45" y="13"/>
                      <a:pt x="46" y="13"/>
                    </a:cubicBezTo>
                    <a:cubicBezTo>
                      <a:pt x="42" y="9"/>
                      <a:pt x="37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77"/>
              <p:cNvSpPr>
                <a:spLocks/>
              </p:cNvSpPr>
              <p:nvPr/>
            </p:nvSpPr>
            <p:spPr bwMode="auto">
              <a:xfrm>
                <a:off x="-4648201" y="1322388"/>
                <a:ext cx="30163" cy="22225"/>
              </a:xfrm>
              <a:custGeom>
                <a:avLst/>
                <a:gdLst>
                  <a:gd name="T0" fmla="*/ 8 w 8"/>
                  <a:gd name="T1" fmla="*/ 0 h 6"/>
                  <a:gd name="T2" fmla="*/ 4 w 8"/>
                  <a:gd name="T3" fmla="*/ 0 h 6"/>
                  <a:gd name="T4" fmla="*/ 0 w 8"/>
                  <a:gd name="T5" fmla="*/ 3 h 6"/>
                  <a:gd name="T6" fmla="*/ 3 w 8"/>
                  <a:gd name="T7" fmla="*/ 6 h 6"/>
                  <a:gd name="T8" fmla="*/ 8 w 8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6" y="6"/>
                      <a:pt x="8" y="4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reeform 78"/>
              <p:cNvSpPr>
                <a:spLocks/>
              </p:cNvSpPr>
              <p:nvPr/>
            </p:nvSpPr>
            <p:spPr bwMode="auto">
              <a:xfrm>
                <a:off x="-4805363" y="995363"/>
                <a:ext cx="41275" cy="14288"/>
              </a:xfrm>
              <a:custGeom>
                <a:avLst/>
                <a:gdLst>
                  <a:gd name="T0" fmla="*/ 11 w 11"/>
                  <a:gd name="T1" fmla="*/ 0 h 4"/>
                  <a:gd name="T2" fmla="*/ 0 w 11"/>
                  <a:gd name="T3" fmla="*/ 0 h 4"/>
                  <a:gd name="T4" fmla="*/ 6 w 11"/>
                  <a:gd name="T5" fmla="*/ 4 h 4"/>
                  <a:gd name="T6" fmla="*/ 11 w 11"/>
                  <a:gd name="T7" fmla="*/ 3 h 4"/>
                  <a:gd name="T8" fmla="*/ 11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4" y="4"/>
                      <a:pt x="6" y="4"/>
                    </a:cubicBezTo>
                    <a:cubicBezTo>
                      <a:pt x="8" y="4"/>
                      <a:pt x="10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79"/>
              <p:cNvSpPr>
                <a:spLocks/>
              </p:cNvSpPr>
              <p:nvPr/>
            </p:nvSpPr>
            <p:spPr bwMode="auto">
              <a:xfrm>
                <a:off x="-4313238" y="1235075"/>
                <a:ext cx="33338" cy="19050"/>
              </a:xfrm>
              <a:custGeom>
                <a:avLst/>
                <a:gdLst>
                  <a:gd name="T0" fmla="*/ 9 w 9"/>
                  <a:gd name="T1" fmla="*/ 0 h 5"/>
                  <a:gd name="T2" fmla="*/ 7 w 9"/>
                  <a:gd name="T3" fmla="*/ 1 h 5"/>
                  <a:gd name="T4" fmla="*/ 6 w 9"/>
                  <a:gd name="T5" fmla="*/ 1 h 5"/>
                  <a:gd name="T6" fmla="*/ 4 w 9"/>
                  <a:gd name="T7" fmla="*/ 1 h 5"/>
                  <a:gd name="T8" fmla="*/ 0 w 9"/>
                  <a:gd name="T9" fmla="*/ 1 h 5"/>
                  <a:gd name="T10" fmla="*/ 5 w 9"/>
                  <a:gd name="T11" fmla="*/ 5 h 5"/>
                  <a:gd name="T12" fmla="*/ 9 w 9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1" y="3"/>
                      <a:pt x="2" y="5"/>
                      <a:pt x="5" y="5"/>
                    </a:cubicBezTo>
                    <a:cubicBezTo>
                      <a:pt x="7" y="5"/>
                      <a:pt x="9" y="3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80"/>
              <p:cNvSpPr>
                <a:spLocks/>
              </p:cNvSpPr>
              <p:nvPr/>
            </p:nvSpPr>
            <p:spPr bwMode="auto">
              <a:xfrm>
                <a:off x="-5988051" y="1066800"/>
                <a:ext cx="7938" cy="6350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81"/>
              <p:cNvSpPr>
                <a:spLocks/>
              </p:cNvSpPr>
              <p:nvPr/>
            </p:nvSpPr>
            <p:spPr bwMode="auto">
              <a:xfrm>
                <a:off x="-6161088" y="1028700"/>
                <a:ext cx="211138" cy="74613"/>
              </a:xfrm>
              <a:custGeom>
                <a:avLst/>
                <a:gdLst>
                  <a:gd name="T0" fmla="*/ 48 w 56"/>
                  <a:gd name="T1" fmla="*/ 0 h 20"/>
                  <a:gd name="T2" fmla="*/ 38 w 56"/>
                  <a:gd name="T3" fmla="*/ 4 h 20"/>
                  <a:gd name="T4" fmla="*/ 22 w 56"/>
                  <a:gd name="T5" fmla="*/ 0 h 20"/>
                  <a:gd name="T6" fmla="*/ 0 w 56"/>
                  <a:gd name="T7" fmla="*/ 6 h 20"/>
                  <a:gd name="T8" fmla="*/ 6 w 56"/>
                  <a:gd name="T9" fmla="*/ 7 h 20"/>
                  <a:gd name="T10" fmla="*/ 19 w 56"/>
                  <a:gd name="T11" fmla="*/ 3 h 20"/>
                  <a:gd name="T12" fmla="*/ 25 w 56"/>
                  <a:gd name="T13" fmla="*/ 6 h 20"/>
                  <a:gd name="T14" fmla="*/ 21 w 56"/>
                  <a:gd name="T15" fmla="*/ 9 h 20"/>
                  <a:gd name="T16" fmla="*/ 26 w 56"/>
                  <a:gd name="T17" fmla="*/ 10 h 20"/>
                  <a:gd name="T18" fmla="*/ 20 w 56"/>
                  <a:gd name="T19" fmla="*/ 12 h 20"/>
                  <a:gd name="T20" fmla="*/ 28 w 56"/>
                  <a:gd name="T21" fmla="*/ 16 h 20"/>
                  <a:gd name="T22" fmla="*/ 28 w 56"/>
                  <a:gd name="T23" fmla="*/ 16 h 20"/>
                  <a:gd name="T24" fmla="*/ 31 w 56"/>
                  <a:gd name="T25" fmla="*/ 20 h 20"/>
                  <a:gd name="T26" fmla="*/ 31 w 56"/>
                  <a:gd name="T27" fmla="*/ 20 h 20"/>
                  <a:gd name="T28" fmla="*/ 36 w 56"/>
                  <a:gd name="T29" fmla="*/ 12 h 20"/>
                  <a:gd name="T30" fmla="*/ 40 w 56"/>
                  <a:gd name="T31" fmla="*/ 11 h 20"/>
                  <a:gd name="T32" fmla="*/ 42 w 56"/>
                  <a:gd name="T33" fmla="*/ 11 h 20"/>
                  <a:gd name="T34" fmla="*/ 43 w 56"/>
                  <a:gd name="T35" fmla="*/ 12 h 20"/>
                  <a:gd name="T36" fmla="*/ 46 w 56"/>
                  <a:gd name="T37" fmla="*/ 11 h 20"/>
                  <a:gd name="T38" fmla="*/ 46 w 56"/>
                  <a:gd name="T39" fmla="*/ 9 h 20"/>
                  <a:gd name="T40" fmla="*/ 47 w 56"/>
                  <a:gd name="T41" fmla="*/ 9 h 20"/>
                  <a:gd name="T42" fmla="*/ 49 w 56"/>
                  <a:gd name="T43" fmla="*/ 9 h 20"/>
                  <a:gd name="T44" fmla="*/ 56 w 56"/>
                  <a:gd name="T45" fmla="*/ 3 h 20"/>
                  <a:gd name="T46" fmla="*/ 48 w 56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" h="20">
                    <a:moveTo>
                      <a:pt x="48" y="0"/>
                    </a:moveTo>
                    <a:cubicBezTo>
                      <a:pt x="44" y="0"/>
                      <a:pt x="42" y="4"/>
                      <a:pt x="38" y="4"/>
                    </a:cubicBezTo>
                    <a:cubicBezTo>
                      <a:pt x="32" y="4"/>
                      <a:pt x="29" y="0"/>
                      <a:pt x="22" y="0"/>
                    </a:cubicBezTo>
                    <a:cubicBezTo>
                      <a:pt x="16" y="0"/>
                      <a:pt x="3" y="1"/>
                      <a:pt x="0" y="6"/>
                    </a:cubicBezTo>
                    <a:cubicBezTo>
                      <a:pt x="3" y="6"/>
                      <a:pt x="4" y="7"/>
                      <a:pt x="6" y="7"/>
                    </a:cubicBezTo>
                    <a:cubicBezTo>
                      <a:pt x="11" y="7"/>
                      <a:pt x="16" y="3"/>
                      <a:pt x="19" y="3"/>
                    </a:cubicBezTo>
                    <a:cubicBezTo>
                      <a:pt x="21" y="3"/>
                      <a:pt x="23" y="5"/>
                      <a:pt x="25" y="6"/>
                    </a:cubicBezTo>
                    <a:cubicBezTo>
                      <a:pt x="24" y="7"/>
                      <a:pt x="22" y="8"/>
                      <a:pt x="21" y="9"/>
                    </a:cubicBezTo>
                    <a:cubicBezTo>
                      <a:pt x="22" y="9"/>
                      <a:pt x="24" y="10"/>
                      <a:pt x="26" y="10"/>
                    </a:cubicBezTo>
                    <a:cubicBezTo>
                      <a:pt x="24" y="10"/>
                      <a:pt x="22" y="11"/>
                      <a:pt x="20" y="12"/>
                    </a:cubicBezTo>
                    <a:cubicBezTo>
                      <a:pt x="21" y="15"/>
                      <a:pt x="24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9" y="18"/>
                      <a:pt x="29" y="19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0"/>
                      <a:pt x="34" y="14"/>
                      <a:pt x="36" y="12"/>
                    </a:cubicBezTo>
                    <a:cubicBezTo>
                      <a:pt x="38" y="11"/>
                      <a:pt x="39" y="11"/>
                      <a:pt x="40" y="11"/>
                    </a:cubicBezTo>
                    <a:cubicBezTo>
                      <a:pt x="40" y="11"/>
                      <a:pt x="41" y="11"/>
                      <a:pt x="42" y="11"/>
                    </a:cubicBezTo>
                    <a:cubicBezTo>
                      <a:pt x="42" y="11"/>
                      <a:pt x="43" y="12"/>
                      <a:pt x="43" y="12"/>
                    </a:cubicBezTo>
                    <a:cubicBezTo>
                      <a:pt x="44" y="12"/>
                      <a:pt x="45" y="11"/>
                      <a:pt x="46" y="11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7" y="9"/>
                      <a:pt x="47" y="9"/>
                    </a:cubicBezTo>
                    <a:cubicBezTo>
                      <a:pt x="48" y="9"/>
                      <a:pt x="48" y="9"/>
                      <a:pt x="49" y="9"/>
                    </a:cubicBezTo>
                    <a:cubicBezTo>
                      <a:pt x="52" y="6"/>
                      <a:pt x="56" y="9"/>
                      <a:pt x="56" y="3"/>
                    </a:cubicBezTo>
                    <a:cubicBezTo>
                      <a:pt x="55" y="2"/>
                      <a:pt x="51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82"/>
              <p:cNvSpPr>
                <a:spLocks/>
              </p:cNvSpPr>
              <p:nvPr/>
            </p:nvSpPr>
            <p:spPr bwMode="auto">
              <a:xfrm>
                <a:off x="-5611813" y="976313"/>
                <a:ext cx="69850" cy="55563"/>
              </a:xfrm>
              <a:custGeom>
                <a:avLst/>
                <a:gdLst>
                  <a:gd name="T0" fmla="*/ 15 w 19"/>
                  <a:gd name="T1" fmla="*/ 0 h 15"/>
                  <a:gd name="T2" fmla="*/ 0 w 19"/>
                  <a:gd name="T3" fmla="*/ 10 h 15"/>
                  <a:gd name="T4" fmla="*/ 4 w 19"/>
                  <a:gd name="T5" fmla="*/ 15 h 15"/>
                  <a:gd name="T6" fmla="*/ 19 w 19"/>
                  <a:gd name="T7" fmla="*/ 11 h 15"/>
                  <a:gd name="T8" fmla="*/ 15 w 1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">
                    <a:moveTo>
                      <a:pt x="15" y="0"/>
                    </a:moveTo>
                    <a:cubicBezTo>
                      <a:pt x="11" y="0"/>
                      <a:pt x="0" y="6"/>
                      <a:pt x="0" y="10"/>
                    </a:cubicBezTo>
                    <a:cubicBezTo>
                      <a:pt x="0" y="14"/>
                      <a:pt x="1" y="15"/>
                      <a:pt x="4" y="15"/>
                    </a:cubicBezTo>
                    <a:cubicBezTo>
                      <a:pt x="6" y="15"/>
                      <a:pt x="17" y="13"/>
                      <a:pt x="19" y="11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83"/>
              <p:cNvSpPr>
                <a:spLocks/>
              </p:cNvSpPr>
              <p:nvPr/>
            </p:nvSpPr>
            <p:spPr bwMode="auto">
              <a:xfrm>
                <a:off x="-5710238" y="1014413"/>
                <a:ext cx="79375" cy="55563"/>
              </a:xfrm>
              <a:custGeom>
                <a:avLst/>
                <a:gdLst>
                  <a:gd name="T0" fmla="*/ 15 w 21"/>
                  <a:gd name="T1" fmla="*/ 0 h 15"/>
                  <a:gd name="T2" fmla="*/ 5 w 21"/>
                  <a:gd name="T3" fmla="*/ 0 h 15"/>
                  <a:gd name="T4" fmla="*/ 5 w 21"/>
                  <a:gd name="T5" fmla="*/ 5 h 15"/>
                  <a:gd name="T6" fmla="*/ 0 w 21"/>
                  <a:gd name="T7" fmla="*/ 14 h 15"/>
                  <a:gd name="T8" fmla="*/ 6 w 21"/>
                  <a:gd name="T9" fmla="*/ 15 h 15"/>
                  <a:gd name="T10" fmla="*/ 15 w 21"/>
                  <a:gd name="T11" fmla="*/ 14 h 15"/>
                  <a:gd name="T12" fmla="*/ 14 w 21"/>
                  <a:gd name="T13" fmla="*/ 10 h 15"/>
                  <a:gd name="T14" fmla="*/ 17 w 21"/>
                  <a:gd name="T15" fmla="*/ 10 h 15"/>
                  <a:gd name="T16" fmla="*/ 21 w 21"/>
                  <a:gd name="T17" fmla="*/ 8 h 15"/>
                  <a:gd name="T18" fmla="*/ 21 w 21"/>
                  <a:gd name="T19" fmla="*/ 3 h 15"/>
                  <a:gd name="T20" fmla="*/ 17 w 21"/>
                  <a:gd name="T21" fmla="*/ 3 h 15"/>
                  <a:gd name="T22" fmla="*/ 12 w 21"/>
                  <a:gd name="T23" fmla="*/ 3 h 15"/>
                  <a:gd name="T24" fmla="*/ 15 w 21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15">
                    <a:moveTo>
                      <a:pt x="1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2"/>
                      <a:pt x="5" y="5"/>
                    </a:cubicBezTo>
                    <a:cubicBezTo>
                      <a:pt x="2" y="6"/>
                      <a:pt x="0" y="9"/>
                      <a:pt x="0" y="14"/>
                    </a:cubicBezTo>
                    <a:cubicBezTo>
                      <a:pt x="0" y="14"/>
                      <a:pt x="3" y="15"/>
                      <a:pt x="6" y="15"/>
                    </a:cubicBezTo>
                    <a:cubicBezTo>
                      <a:pt x="10" y="15"/>
                      <a:pt x="14" y="14"/>
                      <a:pt x="15" y="1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6" y="10"/>
                      <a:pt x="17" y="10"/>
                    </a:cubicBezTo>
                    <a:cubicBezTo>
                      <a:pt x="19" y="10"/>
                      <a:pt x="20" y="10"/>
                      <a:pt x="21" y="8"/>
                    </a:cubicBezTo>
                    <a:cubicBezTo>
                      <a:pt x="21" y="7"/>
                      <a:pt x="21" y="6"/>
                      <a:pt x="21" y="3"/>
                    </a:cubicBezTo>
                    <a:cubicBezTo>
                      <a:pt x="20" y="3"/>
                      <a:pt x="18" y="3"/>
                      <a:pt x="17" y="3"/>
                    </a:cubicBezTo>
                    <a:cubicBezTo>
                      <a:pt x="15" y="3"/>
                      <a:pt x="13" y="3"/>
                      <a:pt x="12" y="3"/>
                    </a:cubicBezTo>
                    <a:cubicBezTo>
                      <a:pt x="12" y="3"/>
                      <a:pt x="14" y="2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84"/>
              <p:cNvSpPr>
                <a:spLocks/>
              </p:cNvSpPr>
              <p:nvPr/>
            </p:nvSpPr>
            <p:spPr bwMode="auto">
              <a:xfrm>
                <a:off x="-5815013" y="1062038"/>
                <a:ext cx="82550" cy="34925"/>
              </a:xfrm>
              <a:custGeom>
                <a:avLst/>
                <a:gdLst>
                  <a:gd name="T0" fmla="*/ 14 w 22"/>
                  <a:gd name="T1" fmla="*/ 0 h 9"/>
                  <a:gd name="T2" fmla="*/ 0 w 22"/>
                  <a:gd name="T3" fmla="*/ 7 h 9"/>
                  <a:gd name="T4" fmla="*/ 3 w 22"/>
                  <a:gd name="T5" fmla="*/ 9 h 9"/>
                  <a:gd name="T6" fmla="*/ 7 w 22"/>
                  <a:gd name="T7" fmla="*/ 6 h 9"/>
                  <a:gd name="T8" fmla="*/ 13 w 22"/>
                  <a:gd name="T9" fmla="*/ 9 h 9"/>
                  <a:gd name="T10" fmla="*/ 22 w 22"/>
                  <a:gd name="T11" fmla="*/ 4 h 9"/>
                  <a:gd name="T12" fmla="*/ 14 w 22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9">
                    <a:moveTo>
                      <a:pt x="14" y="0"/>
                    </a:moveTo>
                    <a:cubicBezTo>
                      <a:pt x="11" y="0"/>
                      <a:pt x="0" y="2"/>
                      <a:pt x="0" y="7"/>
                    </a:cubicBezTo>
                    <a:cubicBezTo>
                      <a:pt x="0" y="8"/>
                      <a:pt x="2" y="9"/>
                      <a:pt x="3" y="9"/>
                    </a:cubicBezTo>
                    <a:cubicBezTo>
                      <a:pt x="5" y="9"/>
                      <a:pt x="7" y="9"/>
                      <a:pt x="7" y="6"/>
                    </a:cubicBezTo>
                    <a:cubicBezTo>
                      <a:pt x="9" y="6"/>
                      <a:pt x="11" y="9"/>
                      <a:pt x="13" y="9"/>
                    </a:cubicBezTo>
                    <a:cubicBezTo>
                      <a:pt x="17" y="9"/>
                      <a:pt x="16" y="4"/>
                      <a:pt x="22" y="4"/>
                    </a:cubicBezTo>
                    <a:cubicBezTo>
                      <a:pt x="20" y="2"/>
                      <a:pt x="18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85"/>
              <p:cNvSpPr>
                <a:spLocks/>
              </p:cNvSpPr>
              <p:nvPr/>
            </p:nvSpPr>
            <p:spPr bwMode="auto">
              <a:xfrm>
                <a:off x="-5861051" y="949325"/>
                <a:ext cx="125413" cy="101600"/>
              </a:xfrm>
              <a:custGeom>
                <a:avLst/>
                <a:gdLst>
                  <a:gd name="T0" fmla="*/ 32 w 33"/>
                  <a:gd name="T1" fmla="*/ 0 h 27"/>
                  <a:gd name="T2" fmla="*/ 27 w 33"/>
                  <a:gd name="T3" fmla="*/ 6 h 27"/>
                  <a:gd name="T4" fmla="*/ 10 w 33"/>
                  <a:gd name="T5" fmla="*/ 12 h 27"/>
                  <a:gd name="T6" fmla="*/ 10 w 33"/>
                  <a:gd name="T7" fmla="*/ 17 h 27"/>
                  <a:gd name="T8" fmla="*/ 12 w 33"/>
                  <a:gd name="T9" fmla="*/ 16 h 27"/>
                  <a:gd name="T10" fmla="*/ 15 w 33"/>
                  <a:gd name="T11" fmla="*/ 17 h 27"/>
                  <a:gd name="T12" fmla="*/ 3 w 33"/>
                  <a:gd name="T13" fmla="*/ 17 h 27"/>
                  <a:gd name="T14" fmla="*/ 0 w 33"/>
                  <a:gd name="T15" fmla="*/ 21 h 27"/>
                  <a:gd name="T16" fmla="*/ 14 w 33"/>
                  <a:gd name="T17" fmla="*/ 27 h 27"/>
                  <a:gd name="T18" fmla="*/ 25 w 33"/>
                  <a:gd name="T19" fmla="*/ 23 h 27"/>
                  <a:gd name="T20" fmla="*/ 28 w 33"/>
                  <a:gd name="T21" fmla="*/ 23 h 27"/>
                  <a:gd name="T22" fmla="*/ 33 w 33"/>
                  <a:gd name="T23" fmla="*/ 22 h 27"/>
                  <a:gd name="T24" fmla="*/ 17 w 33"/>
                  <a:gd name="T25" fmla="*/ 17 h 27"/>
                  <a:gd name="T26" fmla="*/ 30 w 33"/>
                  <a:gd name="T27" fmla="*/ 8 h 27"/>
                  <a:gd name="T28" fmla="*/ 32 w 33"/>
                  <a:gd name="T29" fmla="*/ 4 h 27"/>
                  <a:gd name="T30" fmla="*/ 32 w 33"/>
                  <a:gd name="T3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7">
                    <a:moveTo>
                      <a:pt x="32" y="0"/>
                    </a:moveTo>
                    <a:cubicBezTo>
                      <a:pt x="29" y="0"/>
                      <a:pt x="27" y="3"/>
                      <a:pt x="27" y="6"/>
                    </a:cubicBezTo>
                    <a:cubicBezTo>
                      <a:pt x="19" y="6"/>
                      <a:pt x="19" y="12"/>
                      <a:pt x="10" y="1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3" y="16"/>
                      <a:pt x="13" y="17"/>
                      <a:pt x="15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9"/>
                      <a:pt x="1" y="19"/>
                      <a:pt x="0" y="21"/>
                    </a:cubicBezTo>
                    <a:cubicBezTo>
                      <a:pt x="0" y="21"/>
                      <a:pt x="12" y="27"/>
                      <a:pt x="14" y="27"/>
                    </a:cubicBezTo>
                    <a:cubicBezTo>
                      <a:pt x="17" y="27"/>
                      <a:pt x="21" y="23"/>
                      <a:pt x="25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0" y="23"/>
                      <a:pt x="32" y="23"/>
                      <a:pt x="33" y="22"/>
                    </a:cubicBezTo>
                    <a:cubicBezTo>
                      <a:pt x="27" y="19"/>
                      <a:pt x="25" y="18"/>
                      <a:pt x="17" y="17"/>
                    </a:cubicBezTo>
                    <a:cubicBezTo>
                      <a:pt x="20" y="14"/>
                      <a:pt x="25" y="12"/>
                      <a:pt x="30" y="8"/>
                    </a:cubicBezTo>
                    <a:cubicBezTo>
                      <a:pt x="30" y="7"/>
                      <a:pt x="31" y="5"/>
                      <a:pt x="32" y="4"/>
                    </a:cubicBezTo>
                    <a:cubicBezTo>
                      <a:pt x="32" y="3"/>
                      <a:pt x="32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86"/>
              <p:cNvSpPr>
                <a:spLocks/>
              </p:cNvSpPr>
              <p:nvPr/>
            </p:nvSpPr>
            <p:spPr bwMode="auto">
              <a:xfrm>
                <a:off x="-7148513" y="1100138"/>
                <a:ext cx="414338" cy="274638"/>
              </a:xfrm>
              <a:custGeom>
                <a:avLst/>
                <a:gdLst>
                  <a:gd name="T0" fmla="*/ 45 w 110"/>
                  <a:gd name="T1" fmla="*/ 0 h 73"/>
                  <a:gd name="T2" fmla="*/ 39 w 110"/>
                  <a:gd name="T3" fmla="*/ 5 h 73"/>
                  <a:gd name="T4" fmla="*/ 43 w 110"/>
                  <a:gd name="T5" fmla="*/ 19 h 73"/>
                  <a:gd name="T6" fmla="*/ 30 w 110"/>
                  <a:gd name="T7" fmla="*/ 5 h 73"/>
                  <a:gd name="T8" fmla="*/ 26 w 110"/>
                  <a:gd name="T9" fmla="*/ 10 h 73"/>
                  <a:gd name="T10" fmla="*/ 26 w 110"/>
                  <a:gd name="T11" fmla="*/ 14 h 73"/>
                  <a:gd name="T12" fmla="*/ 20 w 110"/>
                  <a:gd name="T13" fmla="*/ 10 h 73"/>
                  <a:gd name="T14" fmla="*/ 23 w 110"/>
                  <a:gd name="T15" fmla="*/ 5 h 73"/>
                  <a:gd name="T16" fmla="*/ 9 w 110"/>
                  <a:gd name="T17" fmla="*/ 4 h 73"/>
                  <a:gd name="T18" fmla="*/ 0 w 110"/>
                  <a:gd name="T19" fmla="*/ 12 h 73"/>
                  <a:gd name="T20" fmla="*/ 7 w 110"/>
                  <a:gd name="T21" fmla="*/ 20 h 73"/>
                  <a:gd name="T22" fmla="*/ 9 w 110"/>
                  <a:gd name="T23" fmla="*/ 21 h 73"/>
                  <a:gd name="T24" fmla="*/ 17 w 110"/>
                  <a:gd name="T25" fmla="*/ 32 h 73"/>
                  <a:gd name="T26" fmla="*/ 14 w 110"/>
                  <a:gd name="T27" fmla="*/ 33 h 73"/>
                  <a:gd name="T28" fmla="*/ 23 w 110"/>
                  <a:gd name="T29" fmla="*/ 38 h 73"/>
                  <a:gd name="T30" fmla="*/ 32 w 110"/>
                  <a:gd name="T31" fmla="*/ 29 h 73"/>
                  <a:gd name="T32" fmla="*/ 34 w 110"/>
                  <a:gd name="T33" fmla="*/ 29 h 73"/>
                  <a:gd name="T34" fmla="*/ 38 w 110"/>
                  <a:gd name="T35" fmla="*/ 32 h 73"/>
                  <a:gd name="T36" fmla="*/ 45 w 110"/>
                  <a:gd name="T37" fmla="*/ 32 h 73"/>
                  <a:gd name="T38" fmla="*/ 31 w 110"/>
                  <a:gd name="T39" fmla="*/ 40 h 73"/>
                  <a:gd name="T40" fmla="*/ 23 w 110"/>
                  <a:gd name="T41" fmla="*/ 44 h 73"/>
                  <a:gd name="T42" fmla="*/ 28 w 110"/>
                  <a:gd name="T43" fmla="*/ 49 h 73"/>
                  <a:gd name="T44" fmla="*/ 34 w 110"/>
                  <a:gd name="T45" fmla="*/ 48 h 73"/>
                  <a:gd name="T46" fmla="*/ 46 w 110"/>
                  <a:gd name="T47" fmla="*/ 50 h 73"/>
                  <a:gd name="T48" fmla="*/ 37 w 110"/>
                  <a:gd name="T49" fmla="*/ 52 h 73"/>
                  <a:gd name="T50" fmla="*/ 30 w 110"/>
                  <a:gd name="T51" fmla="*/ 52 h 73"/>
                  <a:gd name="T52" fmla="*/ 27 w 110"/>
                  <a:gd name="T53" fmla="*/ 52 h 73"/>
                  <a:gd name="T54" fmla="*/ 48 w 110"/>
                  <a:gd name="T55" fmla="*/ 73 h 73"/>
                  <a:gd name="T56" fmla="*/ 56 w 110"/>
                  <a:gd name="T57" fmla="*/ 55 h 73"/>
                  <a:gd name="T58" fmla="*/ 61 w 110"/>
                  <a:gd name="T59" fmla="*/ 52 h 73"/>
                  <a:gd name="T60" fmla="*/ 76 w 110"/>
                  <a:gd name="T61" fmla="*/ 29 h 73"/>
                  <a:gd name="T62" fmla="*/ 82 w 110"/>
                  <a:gd name="T63" fmla="*/ 34 h 73"/>
                  <a:gd name="T64" fmla="*/ 79 w 110"/>
                  <a:gd name="T65" fmla="*/ 34 h 73"/>
                  <a:gd name="T66" fmla="*/ 84 w 110"/>
                  <a:gd name="T67" fmla="*/ 44 h 73"/>
                  <a:gd name="T68" fmla="*/ 80 w 110"/>
                  <a:gd name="T69" fmla="*/ 53 h 73"/>
                  <a:gd name="T70" fmla="*/ 93 w 110"/>
                  <a:gd name="T71" fmla="*/ 54 h 73"/>
                  <a:gd name="T72" fmla="*/ 92 w 110"/>
                  <a:gd name="T73" fmla="*/ 60 h 73"/>
                  <a:gd name="T74" fmla="*/ 110 w 110"/>
                  <a:gd name="T75" fmla="*/ 48 h 73"/>
                  <a:gd name="T76" fmla="*/ 99 w 110"/>
                  <a:gd name="T77" fmla="*/ 36 h 73"/>
                  <a:gd name="T78" fmla="*/ 91 w 110"/>
                  <a:gd name="T79" fmla="*/ 36 h 73"/>
                  <a:gd name="T80" fmla="*/ 91 w 110"/>
                  <a:gd name="T81" fmla="*/ 31 h 73"/>
                  <a:gd name="T82" fmla="*/ 88 w 110"/>
                  <a:gd name="T83" fmla="*/ 32 h 73"/>
                  <a:gd name="T84" fmla="*/ 86 w 110"/>
                  <a:gd name="T85" fmla="*/ 31 h 73"/>
                  <a:gd name="T86" fmla="*/ 88 w 110"/>
                  <a:gd name="T87" fmla="*/ 31 h 73"/>
                  <a:gd name="T88" fmla="*/ 66 w 110"/>
                  <a:gd name="T89" fmla="*/ 17 h 73"/>
                  <a:gd name="T90" fmla="*/ 63 w 110"/>
                  <a:gd name="T91" fmla="*/ 17 h 73"/>
                  <a:gd name="T92" fmla="*/ 60 w 110"/>
                  <a:gd name="T93" fmla="*/ 9 h 73"/>
                  <a:gd name="T94" fmla="*/ 55 w 110"/>
                  <a:gd name="T95" fmla="*/ 13 h 73"/>
                  <a:gd name="T96" fmla="*/ 56 w 110"/>
                  <a:gd name="T97" fmla="*/ 7 h 73"/>
                  <a:gd name="T98" fmla="*/ 45 w 110"/>
                  <a:gd name="T9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0" h="73">
                    <a:moveTo>
                      <a:pt x="45" y="0"/>
                    </a:moveTo>
                    <a:cubicBezTo>
                      <a:pt x="41" y="0"/>
                      <a:pt x="39" y="0"/>
                      <a:pt x="39" y="5"/>
                    </a:cubicBezTo>
                    <a:cubicBezTo>
                      <a:pt x="39" y="11"/>
                      <a:pt x="41" y="14"/>
                      <a:pt x="43" y="19"/>
                    </a:cubicBezTo>
                    <a:cubicBezTo>
                      <a:pt x="36" y="16"/>
                      <a:pt x="38" y="5"/>
                      <a:pt x="30" y="5"/>
                    </a:cubicBezTo>
                    <a:cubicBezTo>
                      <a:pt x="28" y="5"/>
                      <a:pt x="26" y="7"/>
                      <a:pt x="26" y="10"/>
                    </a:cubicBezTo>
                    <a:cubicBezTo>
                      <a:pt x="26" y="12"/>
                      <a:pt x="26" y="13"/>
                      <a:pt x="26" y="14"/>
                    </a:cubicBezTo>
                    <a:cubicBezTo>
                      <a:pt x="25" y="12"/>
                      <a:pt x="22" y="12"/>
                      <a:pt x="20" y="10"/>
                    </a:cubicBezTo>
                    <a:cubicBezTo>
                      <a:pt x="21" y="8"/>
                      <a:pt x="22" y="7"/>
                      <a:pt x="23" y="5"/>
                    </a:cubicBezTo>
                    <a:cubicBezTo>
                      <a:pt x="17" y="4"/>
                      <a:pt x="14" y="4"/>
                      <a:pt x="9" y="4"/>
                    </a:cubicBezTo>
                    <a:cubicBezTo>
                      <a:pt x="7" y="4"/>
                      <a:pt x="1" y="10"/>
                      <a:pt x="0" y="12"/>
                    </a:cubicBezTo>
                    <a:cubicBezTo>
                      <a:pt x="2" y="14"/>
                      <a:pt x="5" y="20"/>
                      <a:pt x="7" y="20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8" y="26"/>
                      <a:pt x="12" y="29"/>
                      <a:pt x="17" y="32"/>
                    </a:cubicBezTo>
                    <a:cubicBezTo>
                      <a:pt x="16" y="32"/>
                      <a:pt x="15" y="32"/>
                      <a:pt x="14" y="33"/>
                    </a:cubicBezTo>
                    <a:cubicBezTo>
                      <a:pt x="16" y="36"/>
                      <a:pt x="19" y="38"/>
                      <a:pt x="23" y="38"/>
                    </a:cubicBezTo>
                    <a:cubicBezTo>
                      <a:pt x="29" y="38"/>
                      <a:pt x="29" y="31"/>
                      <a:pt x="32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30"/>
                      <a:pt x="37" y="32"/>
                      <a:pt x="38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2" y="35"/>
                      <a:pt x="35" y="39"/>
                      <a:pt x="31" y="40"/>
                    </a:cubicBezTo>
                    <a:cubicBezTo>
                      <a:pt x="30" y="41"/>
                      <a:pt x="23" y="41"/>
                      <a:pt x="23" y="44"/>
                    </a:cubicBezTo>
                    <a:cubicBezTo>
                      <a:pt x="23" y="48"/>
                      <a:pt x="25" y="49"/>
                      <a:pt x="28" y="49"/>
                    </a:cubicBezTo>
                    <a:cubicBezTo>
                      <a:pt x="30" y="49"/>
                      <a:pt x="32" y="48"/>
                      <a:pt x="34" y="48"/>
                    </a:cubicBezTo>
                    <a:cubicBezTo>
                      <a:pt x="36" y="48"/>
                      <a:pt x="45" y="48"/>
                      <a:pt x="46" y="50"/>
                    </a:cubicBezTo>
                    <a:cubicBezTo>
                      <a:pt x="43" y="51"/>
                      <a:pt x="40" y="50"/>
                      <a:pt x="37" y="52"/>
                    </a:cubicBezTo>
                    <a:cubicBezTo>
                      <a:pt x="37" y="52"/>
                      <a:pt x="34" y="52"/>
                      <a:pt x="30" y="52"/>
                    </a:cubicBezTo>
                    <a:cubicBezTo>
                      <a:pt x="29" y="52"/>
                      <a:pt x="28" y="52"/>
                      <a:pt x="27" y="52"/>
                    </a:cubicBezTo>
                    <a:cubicBezTo>
                      <a:pt x="27" y="63"/>
                      <a:pt x="42" y="67"/>
                      <a:pt x="48" y="73"/>
                    </a:cubicBezTo>
                    <a:cubicBezTo>
                      <a:pt x="52" y="68"/>
                      <a:pt x="52" y="59"/>
                      <a:pt x="56" y="55"/>
                    </a:cubicBezTo>
                    <a:cubicBezTo>
                      <a:pt x="58" y="53"/>
                      <a:pt x="60" y="54"/>
                      <a:pt x="61" y="52"/>
                    </a:cubicBezTo>
                    <a:cubicBezTo>
                      <a:pt x="63" y="43"/>
                      <a:pt x="66" y="29"/>
                      <a:pt x="76" y="29"/>
                    </a:cubicBezTo>
                    <a:cubicBezTo>
                      <a:pt x="76" y="29"/>
                      <a:pt x="78" y="33"/>
                      <a:pt x="82" y="34"/>
                    </a:cubicBezTo>
                    <a:cubicBezTo>
                      <a:pt x="81" y="34"/>
                      <a:pt x="80" y="34"/>
                      <a:pt x="79" y="34"/>
                    </a:cubicBezTo>
                    <a:cubicBezTo>
                      <a:pt x="80" y="37"/>
                      <a:pt x="82" y="43"/>
                      <a:pt x="84" y="44"/>
                    </a:cubicBezTo>
                    <a:cubicBezTo>
                      <a:pt x="84" y="49"/>
                      <a:pt x="81" y="47"/>
                      <a:pt x="80" y="53"/>
                    </a:cubicBezTo>
                    <a:cubicBezTo>
                      <a:pt x="84" y="53"/>
                      <a:pt x="89" y="53"/>
                      <a:pt x="93" y="54"/>
                    </a:cubicBezTo>
                    <a:cubicBezTo>
                      <a:pt x="92" y="55"/>
                      <a:pt x="92" y="57"/>
                      <a:pt x="92" y="60"/>
                    </a:cubicBezTo>
                    <a:cubicBezTo>
                      <a:pt x="99" y="57"/>
                      <a:pt x="102" y="51"/>
                      <a:pt x="110" y="48"/>
                    </a:cubicBezTo>
                    <a:cubicBezTo>
                      <a:pt x="107" y="44"/>
                      <a:pt x="99" y="47"/>
                      <a:pt x="99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5"/>
                      <a:pt x="91" y="33"/>
                      <a:pt x="91" y="31"/>
                    </a:cubicBezTo>
                    <a:cubicBezTo>
                      <a:pt x="89" y="32"/>
                      <a:pt x="89" y="32"/>
                      <a:pt x="88" y="32"/>
                    </a:cubicBezTo>
                    <a:cubicBezTo>
                      <a:pt x="87" y="32"/>
                      <a:pt x="86" y="32"/>
                      <a:pt x="86" y="31"/>
                    </a:cubicBezTo>
                    <a:cubicBezTo>
                      <a:pt x="86" y="31"/>
                      <a:pt x="87" y="31"/>
                      <a:pt x="88" y="31"/>
                    </a:cubicBezTo>
                    <a:cubicBezTo>
                      <a:pt x="86" y="27"/>
                      <a:pt x="71" y="17"/>
                      <a:pt x="66" y="17"/>
                    </a:cubicBezTo>
                    <a:cubicBezTo>
                      <a:pt x="65" y="17"/>
                      <a:pt x="64" y="17"/>
                      <a:pt x="63" y="17"/>
                    </a:cubicBezTo>
                    <a:cubicBezTo>
                      <a:pt x="64" y="14"/>
                      <a:pt x="65" y="9"/>
                      <a:pt x="60" y="9"/>
                    </a:cubicBezTo>
                    <a:cubicBezTo>
                      <a:pt x="58" y="9"/>
                      <a:pt x="57" y="12"/>
                      <a:pt x="55" y="13"/>
                    </a:cubicBezTo>
                    <a:cubicBezTo>
                      <a:pt x="55" y="11"/>
                      <a:pt x="56" y="9"/>
                      <a:pt x="56" y="7"/>
                    </a:cubicBezTo>
                    <a:cubicBezTo>
                      <a:pt x="56" y="3"/>
                      <a:pt x="48" y="0"/>
                      <a:pt x="4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87"/>
              <p:cNvSpPr>
                <a:spLocks/>
              </p:cNvSpPr>
              <p:nvPr/>
            </p:nvSpPr>
            <p:spPr bwMode="auto">
              <a:xfrm>
                <a:off x="-6934201" y="1058863"/>
                <a:ext cx="269875" cy="115888"/>
              </a:xfrm>
              <a:custGeom>
                <a:avLst/>
                <a:gdLst>
                  <a:gd name="T0" fmla="*/ 42 w 72"/>
                  <a:gd name="T1" fmla="*/ 0 h 31"/>
                  <a:gd name="T2" fmla="*/ 39 w 72"/>
                  <a:gd name="T3" fmla="*/ 0 h 31"/>
                  <a:gd name="T4" fmla="*/ 32 w 72"/>
                  <a:gd name="T5" fmla="*/ 8 h 31"/>
                  <a:gd name="T6" fmla="*/ 21 w 72"/>
                  <a:gd name="T7" fmla="*/ 1 h 31"/>
                  <a:gd name="T8" fmla="*/ 13 w 72"/>
                  <a:gd name="T9" fmla="*/ 1 h 31"/>
                  <a:gd name="T10" fmla="*/ 15 w 72"/>
                  <a:gd name="T11" fmla="*/ 4 h 31"/>
                  <a:gd name="T12" fmla="*/ 10 w 72"/>
                  <a:gd name="T13" fmla="*/ 4 h 31"/>
                  <a:gd name="T14" fmla="*/ 10 w 72"/>
                  <a:gd name="T15" fmla="*/ 6 h 31"/>
                  <a:gd name="T16" fmla="*/ 8 w 72"/>
                  <a:gd name="T17" fmla="*/ 6 h 31"/>
                  <a:gd name="T18" fmla="*/ 4 w 72"/>
                  <a:gd name="T19" fmla="*/ 5 h 31"/>
                  <a:gd name="T20" fmla="*/ 0 w 72"/>
                  <a:gd name="T21" fmla="*/ 5 h 31"/>
                  <a:gd name="T22" fmla="*/ 4 w 72"/>
                  <a:gd name="T23" fmla="*/ 13 h 31"/>
                  <a:gd name="T24" fmla="*/ 7 w 72"/>
                  <a:gd name="T25" fmla="*/ 18 h 31"/>
                  <a:gd name="T26" fmla="*/ 14 w 72"/>
                  <a:gd name="T27" fmla="*/ 17 h 31"/>
                  <a:gd name="T28" fmla="*/ 27 w 72"/>
                  <a:gd name="T29" fmla="*/ 18 h 31"/>
                  <a:gd name="T30" fmla="*/ 20 w 72"/>
                  <a:gd name="T31" fmla="*/ 19 h 31"/>
                  <a:gd name="T32" fmla="*/ 15 w 72"/>
                  <a:gd name="T33" fmla="*/ 19 h 31"/>
                  <a:gd name="T34" fmla="*/ 18 w 72"/>
                  <a:gd name="T35" fmla="*/ 25 h 31"/>
                  <a:gd name="T36" fmla="*/ 34 w 72"/>
                  <a:gd name="T37" fmla="*/ 25 h 31"/>
                  <a:gd name="T38" fmla="*/ 44 w 72"/>
                  <a:gd name="T39" fmla="*/ 31 h 31"/>
                  <a:gd name="T40" fmla="*/ 72 w 72"/>
                  <a:gd name="T41" fmla="*/ 14 h 31"/>
                  <a:gd name="T42" fmla="*/ 60 w 72"/>
                  <a:gd name="T43" fmla="*/ 5 h 31"/>
                  <a:gd name="T44" fmla="*/ 51 w 72"/>
                  <a:gd name="T45" fmla="*/ 5 h 31"/>
                  <a:gd name="T46" fmla="*/ 42 w 72"/>
                  <a:gd name="T47" fmla="*/ 8 h 31"/>
                  <a:gd name="T48" fmla="*/ 42 w 72"/>
                  <a:gd name="T4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31">
                    <a:moveTo>
                      <a:pt x="42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8" y="1"/>
                      <a:pt x="35" y="8"/>
                      <a:pt x="32" y="8"/>
                    </a:cubicBezTo>
                    <a:cubicBezTo>
                      <a:pt x="31" y="8"/>
                      <a:pt x="23" y="3"/>
                      <a:pt x="21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6"/>
                      <a:pt x="6" y="6"/>
                      <a:pt x="4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8"/>
                      <a:pt x="2" y="11"/>
                      <a:pt x="4" y="13"/>
                    </a:cubicBezTo>
                    <a:cubicBezTo>
                      <a:pt x="4" y="17"/>
                      <a:pt x="5" y="18"/>
                      <a:pt x="7" y="18"/>
                    </a:cubicBezTo>
                    <a:cubicBezTo>
                      <a:pt x="9" y="18"/>
                      <a:pt x="12" y="17"/>
                      <a:pt x="14" y="17"/>
                    </a:cubicBezTo>
                    <a:cubicBezTo>
                      <a:pt x="15" y="17"/>
                      <a:pt x="26" y="18"/>
                      <a:pt x="27" y="18"/>
                    </a:cubicBezTo>
                    <a:cubicBezTo>
                      <a:pt x="26" y="18"/>
                      <a:pt x="23" y="18"/>
                      <a:pt x="20" y="19"/>
                    </a:cubicBezTo>
                    <a:cubicBezTo>
                      <a:pt x="20" y="19"/>
                      <a:pt x="17" y="19"/>
                      <a:pt x="15" y="19"/>
                    </a:cubicBezTo>
                    <a:cubicBezTo>
                      <a:pt x="15" y="22"/>
                      <a:pt x="16" y="24"/>
                      <a:pt x="18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6" y="29"/>
                      <a:pt x="39" y="31"/>
                      <a:pt x="44" y="31"/>
                    </a:cubicBezTo>
                    <a:cubicBezTo>
                      <a:pt x="52" y="31"/>
                      <a:pt x="66" y="19"/>
                      <a:pt x="72" y="14"/>
                    </a:cubicBezTo>
                    <a:cubicBezTo>
                      <a:pt x="71" y="10"/>
                      <a:pt x="65" y="5"/>
                      <a:pt x="60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7" y="5"/>
                      <a:pt x="45" y="8"/>
                      <a:pt x="42" y="8"/>
                    </a:cubicBezTo>
                    <a:cubicBezTo>
                      <a:pt x="42" y="6"/>
                      <a:pt x="42" y="4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88"/>
              <p:cNvSpPr>
                <a:spLocks/>
              </p:cNvSpPr>
              <p:nvPr/>
            </p:nvSpPr>
            <p:spPr bwMode="auto">
              <a:xfrm>
                <a:off x="-7162801" y="1190625"/>
                <a:ext cx="49213" cy="52388"/>
              </a:xfrm>
              <a:custGeom>
                <a:avLst/>
                <a:gdLst>
                  <a:gd name="T0" fmla="*/ 4 w 13"/>
                  <a:gd name="T1" fmla="*/ 0 h 14"/>
                  <a:gd name="T2" fmla="*/ 13 w 13"/>
                  <a:gd name="T3" fmla="*/ 14 h 14"/>
                  <a:gd name="T4" fmla="*/ 4 w 13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4">
                    <a:moveTo>
                      <a:pt x="4" y="0"/>
                    </a:moveTo>
                    <a:cubicBezTo>
                      <a:pt x="0" y="3"/>
                      <a:pt x="8" y="12"/>
                      <a:pt x="13" y="14"/>
                    </a:cubicBezTo>
                    <a:cubicBezTo>
                      <a:pt x="11" y="7"/>
                      <a:pt x="8" y="5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89"/>
              <p:cNvSpPr>
                <a:spLocks/>
              </p:cNvSpPr>
              <p:nvPr/>
            </p:nvSpPr>
            <p:spPr bwMode="auto">
              <a:xfrm>
                <a:off x="-7148513" y="1190625"/>
                <a:ext cx="4763" cy="317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4" name="Freeform 90"/>
              <p:cNvSpPr>
                <a:spLocks/>
              </p:cNvSpPr>
              <p:nvPr/>
            </p:nvSpPr>
            <p:spPr bwMode="auto">
              <a:xfrm>
                <a:off x="-7148513" y="1190625"/>
                <a:ext cx="4763" cy="317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91"/>
              <p:cNvSpPr>
                <a:spLocks noChangeArrowheads="1"/>
              </p:cNvSpPr>
              <p:nvPr/>
            </p:nvSpPr>
            <p:spPr bwMode="auto">
              <a:xfrm>
                <a:off x="-7148513" y="11906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92"/>
              <p:cNvSpPr>
                <a:spLocks/>
              </p:cNvSpPr>
              <p:nvPr/>
            </p:nvSpPr>
            <p:spPr bwMode="auto">
              <a:xfrm>
                <a:off x="-7148513" y="11906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reeform 93"/>
              <p:cNvSpPr>
                <a:spLocks/>
              </p:cNvSpPr>
              <p:nvPr/>
            </p:nvSpPr>
            <p:spPr bwMode="auto">
              <a:xfrm>
                <a:off x="-7751763" y="2651125"/>
                <a:ext cx="130175" cy="184150"/>
              </a:xfrm>
              <a:custGeom>
                <a:avLst/>
                <a:gdLst>
                  <a:gd name="T0" fmla="*/ 25 w 35"/>
                  <a:gd name="T1" fmla="*/ 0 h 49"/>
                  <a:gd name="T2" fmla="*/ 21 w 35"/>
                  <a:gd name="T3" fmla="*/ 0 h 49"/>
                  <a:gd name="T4" fmla="*/ 12 w 35"/>
                  <a:gd name="T5" fmla="*/ 6 h 49"/>
                  <a:gd name="T6" fmla="*/ 14 w 35"/>
                  <a:gd name="T7" fmla="*/ 10 h 49"/>
                  <a:gd name="T8" fmla="*/ 6 w 35"/>
                  <a:gd name="T9" fmla="*/ 14 h 49"/>
                  <a:gd name="T10" fmla="*/ 5 w 35"/>
                  <a:gd name="T11" fmla="*/ 14 h 49"/>
                  <a:gd name="T12" fmla="*/ 3 w 35"/>
                  <a:gd name="T13" fmla="*/ 18 h 49"/>
                  <a:gd name="T14" fmla="*/ 8 w 35"/>
                  <a:gd name="T15" fmla="*/ 25 h 49"/>
                  <a:gd name="T16" fmla="*/ 0 w 35"/>
                  <a:gd name="T17" fmla="*/ 42 h 49"/>
                  <a:gd name="T18" fmla="*/ 7 w 35"/>
                  <a:gd name="T19" fmla="*/ 49 h 49"/>
                  <a:gd name="T20" fmla="*/ 12 w 35"/>
                  <a:gd name="T21" fmla="*/ 48 h 49"/>
                  <a:gd name="T22" fmla="*/ 22 w 35"/>
                  <a:gd name="T23" fmla="*/ 41 h 49"/>
                  <a:gd name="T24" fmla="*/ 24 w 35"/>
                  <a:gd name="T25" fmla="*/ 41 h 49"/>
                  <a:gd name="T26" fmla="*/ 29 w 35"/>
                  <a:gd name="T27" fmla="*/ 39 h 49"/>
                  <a:gd name="T28" fmla="*/ 30 w 35"/>
                  <a:gd name="T29" fmla="*/ 30 h 49"/>
                  <a:gd name="T30" fmla="*/ 30 w 35"/>
                  <a:gd name="T31" fmla="*/ 18 h 49"/>
                  <a:gd name="T32" fmla="*/ 35 w 35"/>
                  <a:gd name="T33" fmla="*/ 13 h 49"/>
                  <a:gd name="T34" fmla="*/ 25 w 35"/>
                  <a:gd name="T3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49">
                    <a:moveTo>
                      <a:pt x="2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2" y="4"/>
                      <a:pt x="12" y="6"/>
                    </a:cubicBezTo>
                    <a:cubicBezTo>
                      <a:pt x="12" y="8"/>
                      <a:pt x="13" y="8"/>
                      <a:pt x="14" y="10"/>
                    </a:cubicBezTo>
                    <a:cubicBezTo>
                      <a:pt x="12" y="12"/>
                      <a:pt x="8" y="14"/>
                      <a:pt x="6" y="14"/>
                    </a:cubicBezTo>
                    <a:cubicBezTo>
                      <a:pt x="6" y="14"/>
                      <a:pt x="5" y="14"/>
                      <a:pt x="5" y="14"/>
                    </a:cubicBezTo>
                    <a:cubicBezTo>
                      <a:pt x="4" y="14"/>
                      <a:pt x="3" y="14"/>
                      <a:pt x="3" y="18"/>
                    </a:cubicBezTo>
                    <a:cubicBezTo>
                      <a:pt x="3" y="21"/>
                      <a:pt x="5" y="23"/>
                      <a:pt x="8" y="25"/>
                    </a:cubicBezTo>
                    <a:cubicBezTo>
                      <a:pt x="7" y="33"/>
                      <a:pt x="0" y="33"/>
                      <a:pt x="0" y="42"/>
                    </a:cubicBezTo>
                    <a:cubicBezTo>
                      <a:pt x="0" y="46"/>
                      <a:pt x="4" y="49"/>
                      <a:pt x="7" y="49"/>
                    </a:cubicBezTo>
                    <a:cubicBezTo>
                      <a:pt x="9" y="49"/>
                      <a:pt x="11" y="49"/>
                      <a:pt x="12" y="48"/>
                    </a:cubicBezTo>
                    <a:cubicBezTo>
                      <a:pt x="14" y="46"/>
                      <a:pt x="18" y="41"/>
                      <a:pt x="22" y="41"/>
                    </a:cubicBezTo>
                    <a:cubicBezTo>
                      <a:pt x="23" y="41"/>
                      <a:pt x="24" y="41"/>
                      <a:pt x="24" y="41"/>
                    </a:cubicBezTo>
                    <a:cubicBezTo>
                      <a:pt x="26" y="41"/>
                      <a:pt x="28" y="40"/>
                      <a:pt x="29" y="39"/>
                    </a:cubicBezTo>
                    <a:cubicBezTo>
                      <a:pt x="32" y="36"/>
                      <a:pt x="30" y="32"/>
                      <a:pt x="30" y="30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6"/>
                      <a:pt x="35" y="16"/>
                      <a:pt x="35" y="13"/>
                    </a:cubicBezTo>
                    <a:cubicBezTo>
                      <a:pt x="35" y="8"/>
                      <a:pt x="32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8" name="Freeform 94"/>
              <p:cNvSpPr>
                <a:spLocks/>
              </p:cNvSpPr>
              <p:nvPr/>
            </p:nvSpPr>
            <p:spPr bwMode="auto">
              <a:xfrm>
                <a:off x="-7666038" y="2493963"/>
                <a:ext cx="26988" cy="25400"/>
              </a:xfrm>
              <a:custGeom>
                <a:avLst/>
                <a:gdLst>
                  <a:gd name="T0" fmla="*/ 7 w 7"/>
                  <a:gd name="T1" fmla="*/ 0 h 7"/>
                  <a:gd name="T2" fmla="*/ 0 w 7"/>
                  <a:gd name="T3" fmla="*/ 3 h 7"/>
                  <a:gd name="T4" fmla="*/ 2 w 7"/>
                  <a:gd name="T5" fmla="*/ 7 h 7"/>
                  <a:gd name="T6" fmla="*/ 7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cubicBezTo>
                      <a:pt x="5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7" y="3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95"/>
              <p:cNvSpPr>
                <a:spLocks/>
              </p:cNvSpPr>
              <p:nvPr/>
            </p:nvSpPr>
            <p:spPr bwMode="auto">
              <a:xfrm>
                <a:off x="-7650163" y="2478088"/>
                <a:ext cx="247650" cy="425450"/>
              </a:xfrm>
              <a:custGeom>
                <a:avLst/>
                <a:gdLst>
                  <a:gd name="T0" fmla="*/ 16 w 66"/>
                  <a:gd name="T1" fmla="*/ 0 h 113"/>
                  <a:gd name="T2" fmla="*/ 10 w 66"/>
                  <a:gd name="T3" fmla="*/ 10 h 113"/>
                  <a:gd name="T4" fmla="*/ 8 w 66"/>
                  <a:gd name="T5" fmla="*/ 16 h 113"/>
                  <a:gd name="T6" fmla="*/ 5 w 66"/>
                  <a:gd name="T7" fmla="*/ 15 h 113"/>
                  <a:gd name="T8" fmla="*/ 7 w 66"/>
                  <a:gd name="T9" fmla="*/ 21 h 113"/>
                  <a:gd name="T10" fmla="*/ 5 w 66"/>
                  <a:gd name="T11" fmla="*/ 28 h 113"/>
                  <a:gd name="T12" fmla="*/ 9 w 66"/>
                  <a:gd name="T13" fmla="*/ 34 h 113"/>
                  <a:gd name="T14" fmla="*/ 8 w 66"/>
                  <a:gd name="T15" fmla="*/ 41 h 113"/>
                  <a:gd name="T16" fmla="*/ 10 w 66"/>
                  <a:gd name="T17" fmla="*/ 36 h 113"/>
                  <a:gd name="T18" fmla="*/ 15 w 66"/>
                  <a:gd name="T19" fmla="*/ 44 h 113"/>
                  <a:gd name="T20" fmla="*/ 17 w 66"/>
                  <a:gd name="T21" fmla="*/ 54 h 113"/>
                  <a:gd name="T22" fmla="*/ 25 w 66"/>
                  <a:gd name="T23" fmla="*/ 52 h 113"/>
                  <a:gd name="T24" fmla="*/ 29 w 66"/>
                  <a:gd name="T25" fmla="*/ 61 h 113"/>
                  <a:gd name="T26" fmla="*/ 30 w 66"/>
                  <a:gd name="T27" fmla="*/ 66 h 113"/>
                  <a:gd name="T28" fmla="*/ 20 w 66"/>
                  <a:gd name="T29" fmla="*/ 82 h 113"/>
                  <a:gd name="T30" fmla="*/ 13 w 66"/>
                  <a:gd name="T31" fmla="*/ 94 h 113"/>
                  <a:gd name="T32" fmla="*/ 24 w 66"/>
                  <a:gd name="T33" fmla="*/ 96 h 113"/>
                  <a:gd name="T34" fmla="*/ 30 w 66"/>
                  <a:gd name="T35" fmla="*/ 95 h 113"/>
                  <a:gd name="T36" fmla="*/ 10 w 66"/>
                  <a:gd name="T37" fmla="*/ 111 h 113"/>
                  <a:gd name="T38" fmla="*/ 12 w 66"/>
                  <a:gd name="T39" fmla="*/ 113 h 113"/>
                  <a:gd name="T40" fmla="*/ 20 w 66"/>
                  <a:gd name="T41" fmla="*/ 111 h 113"/>
                  <a:gd name="T42" fmla="*/ 30 w 66"/>
                  <a:gd name="T43" fmla="*/ 107 h 113"/>
                  <a:gd name="T44" fmla="*/ 55 w 66"/>
                  <a:gd name="T45" fmla="*/ 104 h 113"/>
                  <a:gd name="T46" fmla="*/ 63 w 66"/>
                  <a:gd name="T47" fmla="*/ 97 h 113"/>
                  <a:gd name="T48" fmla="*/ 66 w 66"/>
                  <a:gd name="T49" fmla="*/ 82 h 113"/>
                  <a:gd name="T50" fmla="*/ 59 w 66"/>
                  <a:gd name="T51" fmla="*/ 76 h 113"/>
                  <a:gd name="T52" fmla="*/ 58 w 66"/>
                  <a:gd name="T53" fmla="*/ 76 h 113"/>
                  <a:gd name="T54" fmla="*/ 55 w 66"/>
                  <a:gd name="T55" fmla="*/ 76 h 113"/>
                  <a:gd name="T56" fmla="*/ 53 w 66"/>
                  <a:gd name="T57" fmla="*/ 67 h 113"/>
                  <a:gd name="T58" fmla="*/ 34 w 66"/>
                  <a:gd name="T59" fmla="*/ 37 h 113"/>
                  <a:gd name="T60" fmla="*/ 31 w 66"/>
                  <a:gd name="T61" fmla="*/ 37 h 113"/>
                  <a:gd name="T62" fmla="*/ 27 w 66"/>
                  <a:gd name="T63" fmla="*/ 37 h 113"/>
                  <a:gd name="T64" fmla="*/ 37 w 66"/>
                  <a:gd name="T65" fmla="*/ 14 h 113"/>
                  <a:gd name="T66" fmla="*/ 20 w 66"/>
                  <a:gd name="T67" fmla="*/ 11 h 113"/>
                  <a:gd name="T68" fmla="*/ 24 w 66"/>
                  <a:gd name="T6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" h="113">
                    <a:moveTo>
                      <a:pt x="2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2"/>
                      <a:pt x="12" y="4"/>
                    </a:cubicBezTo>
                    <a:cubicBezTo>
                      <a:pt x="12" y="6"/>
                      <a:pt x="10" y="7"/>
                      <a:pt x="10" y="10"/>
                    </a:cubicBezTo>
                    <a:cubicBezTo>
                      <a:pt x="9" y="10"/>
                      <a:pt x="7" y="11"/>
                      <a:pt x="7" y="14"/>
                    </a:cubicBezTo>
                    <a:cubicBezTo>
                      <a:pt x="7" y="14"/>
                      <a:pt x="7" y="15"/>
                      <a:pt x="8" y="16"/>
                    </a:cubicBezTo>
                    <a:cubicBezTo>
                      <a:pt x="8" y="16"/>
                      <a:pt x="7" y="18"/>
                      <a:pt x="7" y="18"/>
                    </a:cubicBezTo>
                    <a:cubicBezTo>
                      <a:pt x="6" y="18"/>
                      <a:pt x="5" y="17"/>
                      <a:pt x="5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3" y="20"/>
                      <a:pt x="7" y="21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5" y="26"/>
                      <a:pt x="5" y="28"/>
                    </a:cubicBezTo>
                    <a:cubicBezTo>
                      <a:pt x="5" y="29"/>
                      <a:pt x="7" y="30"/>
                      <a:pt x="9" y="31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4"/>
                      <a:pt x="8" y="35"/>
                      <a:pt x="8" y="36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9" y="39"/>
                      <a:pt x="10" y="36"/>
                    </a:cubicBezTo>
                    <a:cubicBezTo>
                      <a:pt x="11" y="37"/>
                      <a:pt x="13" y="38"/>
                      <a:pt x="15" y="38"/>
                    </a:cubicBezTo>
                    <a:cubicBezTo>
                      <a:pt x="14" y="40"/>
                      <a:pt x="15" y="41"/>
                      <a:pt x="15" y="44"/>
                    </a:cubicBezTo>
                    <a:cubicBezTo>
                      <a:pt x="15" y="47"/>
                      <a:pt x="12" y="48"/>
                      <a:pt x="12" y="51"/>
                    </a:cubicBezTo>
                    <a:cubicBezTo>
                      <a:pt x="12" y="54"/>
                      <a:pt x="14" y="54"/>
                      <a:pt x="17" y="54"/>
                    </a:cubicBezTo>
                    <a:cubicBezTo>
                      <a:pt x="19" y="54"/>
                      <a:pt x="20" y="52"/>
                      <a:pt x="23" y="52"/>
                    </a:cubicBezTo>
                    <a:cubicBezTo>
                      <a:pt x="24" y="52"/>
                      <a:pt x="25" y="52"/>
                      <a:pt x="25" y="52"/>
                    </a:cubicBezTo>
                    <a:cubicBezTo>
                      <a:pt x="25" y="54"/>
                      <a:pt x="23" y="54"/>
                      <a:pt x="23" y="57"/>
                    </a:cubicBezTo>
                    <a:cubicBezTo>
                      <a:pt x="23" y="60"/>
                      <a:pt x="26" y="61"/>
                      <a:pt x="29" y="61"/>
                    </a:cubicBezTo>
                    <a:cubicBezTo>
                      <a:pt x="29" y="61"/>
                      <a:pt x="30" y="61"/>
                      <a:pt x="30" y="61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29" y="69"/>
                      <a:pt x="23" y="72"/>
                      <a:pt x="18" y="72"/>
                    </a:cubicBezTo>
                    <a:cubicBezTo>
                      <a:pt x="18" y="76"/>
                      <a:pt x="20" y="77"/>
                      <a:pt x="20" y="82"/>
                    </a:cubicBezTo>
                    <a:cubicBezTo>
                      <a:pt x="20" y="87"/>
                      <a:pt x="12" y="87"/>
                      <a:pt x="12" y="92"/>
                    </a:cubicBezTo>
                    <a:cubicBezTo>
                      <a:pt x="12" y="93"/>
                      <a:pt x="13" y="94"/>
                      <a:pt x="13" y="94"/>
                    </a:cubicBezTo>
                    <a:cubicBezTo>
                      <a:pt x="15" y="94"/>
                      <a:pt x="15" y="92"/>
                      <a:pt x="16" y="92"/>
                    </a:cubicBezTo>
                    <a:cubicBezTo>
                      <a:pt x="19" y="92"/>
                      <a:pt x="20" y="96"/>
                      <a:pt x="24" y="96"/>
                    </a:cubicBezTo>
                    <a:cubicBezTo>
                      <a:pt x="26" y="96"/>
                      <a:pt x="28" y="95"/>
                      <a:pt x="29" y="93"/>
                    </a:cubicBezTo>
                    <a:cubicBezTo>
                      <a:pt x="29" y="93"/>
                      <a:pt x="30" y="94"/>
                      <a:pt x="30" y="95"/>
                    </a:cubicBezTo>
                    <a:cubicBezTo>
                      <a:pt x="30" y="99"/>
                      <a:pt x="24" y="98"/>
                      <a:pt x="20" y="99"/>
                    </a:cubicBezTo>
                    <a:cubicBezTo>
                      <a:pt x="19" y="99"/>
                      <a:pt x="11" y="110"/>
                      <a:pt x="10" y="111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3" y="112"/>
                      <a:pt x="14" y="111"/>
                      <a:pt x="16" y="111"/>
                    </a:cubicBezTo>
                    <a:cubicBezTo>
                      <a:pt x="20" y="111"/>
                      <a:pt x="20" y="111"/>
                      <a:pt x="20" y="111"/>
                    </a:cubicBezTo>
                    <a:cubicBezTo>
                      <a:pt x="20" y="108"/>
                      <a:pt x="22" y="105"/>
                      <a:pt x="25" y="105"/>
                    </a:cubicBezTo>
                    <a:cubicBezTo>
                      <a:pt x="26" y="105"/>
                      <a:pt x="28" y="107"/>
                      <a:pt x="30" y="107"/>
                    </a:cubicBezTo>
                    <a:cubicBezTo>
                      <a:pt x="34" y="107"/>
                      <a:pt x="41" y="104"/>
                      <a:pt x="44" y="10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8" y="104"/>
                      <a:pt x="60" y="102"/>
                      <a:pt x="63" y="99"/>
                    </a:cubicBezTo>
                    <a:cubicBezTo>
                      <a:pt x="63" y="97"/>
                      <a:pt x="63" y="97"/>
                      <a:pt x="63" y="97"/>
                    </a:cubicBezTo>
                    <a:cubicBezTo>
                      <a:pt x="61" y="97"/>
                      <a:pt x="60" y="97"/>
                      <a:pt x="57" y="96"/>
                    </a:cubicBezTo>
                    <a:cubicBezTo>
                      <a:pt x="59" y="91"/>
                      <a:pt x="66" y="88"/>
                      <a:pt x="66" y="82"/>
                    </a:cubicBezTo>
                    <a:cubicBezTo>
                      <a:pt x="66" y="79"/>
                      <a:pt x="64" y="76"/>
                      <a:pt x="60" y="76"/>
                    </a:cubicBezTo>
                    <a:cubicBezTo>
                      <a:pt x="60" y="76"/>
                      <a:pt x="59" y="76"/>
                      <a:pt x="59" y="76"/>
                    </a:cubicBezTo>
                    <a:cubicBezTo>
                      <a:pt x="58" y="76"/>
                      <a:pt x="58" y="76"/>
                      <a:pt x="57" y="77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7" y="77"/>
                      <a:pt x="57" y="78"/>
                      <a:pt x="55" y="7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6" y="76"/>
                      <a:pt x="56" y="75"/>
                      <a:pt x="56" y="74"/>
                    </a:cubicBezTo>
                    <a:cubicBezTo>
                      <a:pt x="56" y="71"/>
                      <a:pt x="53" y="69"/>
                      <a:pt x="53" y="67"/>
                    </a:cubicBezTo>
                    <a:cubicBezTo>
                      <a:pt x="53" y="59"/>
                      <a:pt x="46" y="56"/>
                      <a:pt x="41" y="51"/>
                    </a:cubicBezTo>
                    <a:cubicBezTo>
                      <a:pt x="38" y="47"/>
                      <a:pt x="39" y="39"/>
                      <a:pt x="34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37"/>
                      <a:pt x="31" y="37"/>
                      <a:pt x="31" y="37"/>
                    </a:cubicBezTo>
                    <a:cubicBezTo>
                      <a:pt x="30" y="37"/>
                      <a:pt x="30" y="37"/>
                      <a:pt x="29" y="37"/>
                    </a:cubicBezTo>
                    <a:cubicBezTo>
                      <a:pt x="29" y="37"/>
                      <a:pt x="28" y="37"/>
                      <a:pt x="27" y="37"/>
                    </a:cubicBezTo>
                    <a:cubicBezTo>
                      <a:pt x="28" y="36"/>
                      <a:pt x="28" y="35"/>
                      <a:pt x="30" y="34"/>
                    </a:cubicBezTo>
                    <a:cubicBezTo>
                      <a:pt x="30" y="27"/>
                      <a:pt x="38" y="23"/>
                      <a:pt x="37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3"/>
                      <a:pt x="20" y="12"/>
                      <a:pt x="20" y="11"/>
                    </a:cubicBezTo>
                    <a:cubicBezTo>
                      <a:pt x="21" y="7"/>
                      <a:pt x="27" y="7"/>
                      <a:pt x="27" y="3"/>
                    </a:cubicBezTo>
                    <a:cubicBezTo>
                      <a:pt x="27" y="2"/>
                      <a:pt x="25" y="0"/>
                      <a:pt x="2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96"/>
              <p:cNvSpPr>
                <a:spLocks/>
              </p:cNvSpPr>
              <p:nvPr/>
            </p:nvSpPr>
            <p:spPr bwMode="auto">
              <a:xfrm>
                <a:off x="-7597776" y="2697163"/>
                <a:ext cx="14288" cy="14288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0 w 4"/>
                  <a:gd name="T5" fmla="*/ 4 h 4"/>
                  <a:gd name="T6" fmla="*/ 3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1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97"/>
              <p:cNvSpPr>
                <a:spLocks/>
              </p:cNvSpPr>
              <p:nvPr/>
            </p:nvSpPr>
            <p:spPr bwMode="auto">
              <a:xfrm>
                <a:off x="-8158163" y="2039938"/>
                <a:ext cx="300038" cy="165100"/>
              </a:xfrm>
              <a:custGeom>
                <a:avLst/>
                <a:gdLst>
                  <a:gd name="T0" fmla="*/ 13 w 80"/>
                  <a:gd name="T1" fmla="*/ 0 h 44"/>
                  <a:gd name="T2" fmla="*/ 10 w 80"/>
                  <a:gd name="T3" fmla="*/ 0 h 44"/>
                  <a:gd name="T4" fmla="*/ 5 w 80"/>
                  <a:gd name="T5" fmla="*/ 4 h 44"/>
                  <a:gd name="T6" fmla="*/ 5 w 80"/>
                  <a:gd name="T7" fmla="*/ 7 h 44"/>
                  <a:gd name="T8" fmla="*/ 2 w 80"/>
                  <a:gd name="T9" fmla="*/ 6 h 44"/>
                  <a:gd name="T10" fmla="*/ 0 w 80"/>
                  <a:gd name="T11" fmla="*/ 6 h 44"/>
                  <a:gd name="T12" fmla="*/ 14 w 80"/>
                  <a:gd name="T13" fmla="*/ 13 h 44"/>
                  <a:gd name="T14" fmla="*/ 15 w 80"/>
                  <a:gd name="T15" fmla="*/ 16 h 44"/>
                  <a:gd name="T16" fmla="*/ 1 w 80"/>
                  <a:gd name="T17" fmla="*/ 19 h 44"/>
                  <a:gd name="T18" fmla="*/ 4 w 80"/>
                  <a:gd name="T19" fmla="*/ 21 h 44"/>
                  <a:gd name="T20" fmla="*/ 7 w 80"/>
                  <a:gd name="T21" fmla="*/ 20 h 44"/>
                  <a:gd name="T22" fmla="*/ 10 w 80"/>
                  <a:gd name="T23" fmla="*/ 20 h 44"/>
                  <a:gd name="T24" fmla="*/ 13 w 80"/>
                  <a:gd name="T25" fmla="*/ 20 h 44"/>
                  <a:gd name="T26" fmla="*/ 11 w 80"/>
                  <a:gd name="T27" fmla="*/ 30 h 44"/>
                  <a:gd name="T28" fmla="*/ 9 w 80"/>
                  <a:gd name="T29" fmla="*/ 32 h 44"/>
                  <a:gd name="T30" fmla="*/ 21 w 80"/>
                  <a:gd name="T31" fmla="*/ 38 h 44"/>
                  <a:gd name="T32" fmla="*/ 46 w 80"/>
                  <a:gd name="T33" fmla="*/ 44 h 44"/>
                  <a:gd name="T34" fmla="*/ 67 w 80"/>
                  <a:gd name="T35" fmla="*/ 36 h 44"/>
                  <a:gd name="T36" fmla="*/ 80 w 80"/>
                  <a:gd name="T37" fmla="*/ 24 h 44"/>
                  <a:gd name="T38" fmla="*/ 80 w 80"/>
                  <a:gd name="T39" fmla="*/ 23 h 44"/>
                  <a:gd name="T40" fmla="*/ 70 w 80"/>
                  <a:gd name="T41" fmla="*/ 6 h 44"/>
                  <a:gd name="T42" fmla="*/ 72 w 80"/>
                  <a:gd name="T43" fmla="*/ 3 h 44"/>
                  <a:gd name="T44" fmla="*/ 65 w 80"/>
                  <a:gd name="T45" fmla="*/ 5 h 44"/>
                  <a:gd name="T46" fmla="*/ 60 w 80"/>
                  <a:gd name="T47" fmla="*/ 1 h 44"/>
                  <a:gd name="T48" fmla="*/ 59 w 80"/>
                  <a:gd name="T49" fmla="*/ 1 h 44"/>
                  <a:gd name="T50" fmla="*/ 57 w 80"/>
                  <a:gd name="T51" fmla="*/ 1 h 44"/>
                  <a:gd name="T52" fmla="*/ 56 w 80"/>
                  <a:gd name="T53" fmla="*/ 6 h 44"/>
                  <a:gd name="T54" fmla="*/ 54 w 80"/>
                  <a:gd name="T55" fmla="*/ 5 h 44"/>
                  <a:gd name="T56" fmla="*/ 46 w 80"/>
                  <a:gd name="T57" fmla="*/ 7 h 44"/>
                  <a:gd name="T58" fmla="*/ 38 w 80"/>
                  <a:gd name="T59" fmla="*/ 6 h 44"/>
                  <a:gd name="T60" fmla="*/ 38 w 80"/>
                  <a:gd name="T61" fmla="*/ 9 h 44"/>
                  <a:gd name="T62" fmla="*/ 34 w 80"/>
                  <a:gd name="T63" fmla="*/ 7 h 44"/>
                  <a:gd name="T64" fmla="*/ 27 w 80"/>
                  <a:gd name="T65" fmla="*/ 9 h 44"/>
                  <a:gd name="T66" fmla="*/ 23 w 80"/>
                  <a:gd name="T67" fmla="*/ 6 h 44"/>
                  <a:gd name="T68" fmla="*/ 23 w 80"/>
                  <a:gd name="T69" fmla="*/ 10 h 44"/>
                  <a:gd name="T70" fmla="*/ 18 w 80"/>
                  <a:gd name="T71" fmla="*/ 12 h 44"/>
                  <a:gd name="T72" fmla="*/ 14 w 80"/>
                  <a:gd name="T73" fmla="*/ 5 h 44"/>
                  <a:gd name="T74" fmla="*/ 13 w 80"/>
                  <a:gd name="T7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44">
                    <a:moveTo>
                      <a:pt x="1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8" y="4"/>
                      <a:pt x="5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0" y="6"/>
                    </a:cubicBezTo>
                    <a:cubicBezTo>
                      <a:pt x="0" y="10"/>
                      <a:pt x="11" y="13"/>
                      <a:pt x="14" y="13"/>
                    </a:cubicBezTo>
                    <a:cubicBezTo>
                      <a:pt x="14" y="14"/>
                      <a:pt x="14" y="15"/>
                      <a:pt x="15" y="16"/>
                    </a:cubicBezTo>
                    <a:cubicBezTo>
                      <a:pt x="12" y="17"/>
                      <a:pt x="5" y="19"/>
                      <a:pt x="1" y="19"/>
                    </a:cubicBezTo>
                    <a:cubicBezTo>
                      <a:pt x="2" y="20"/>
                      <a:pt x="3" y="21"/>
                      <a:pt x="4" y="21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2" y="24"/>
                      <a:pt x="11" y="26"/>
                      <a:pt x="11" y="30"/>
                    </a:cubicBezTo>
                    <a:cubicBezTo>
                      <a:pt x="10" y="30"/>
                      <a:pt x="10" y="31"/>
                      <a:pt x="9" y="32"/>
                    </a:cubicBezTo>
                    <a:cubicBezTo>
                      <a:pt x="15" y="32"/>
                      <a:pt x="17" y="37"/>
                      <a:pt x="21" y="38"/>
                    </a:cubicBezTo>
                    <a:cubicBezTo>
                      <a:pt x="28" y="41"/>
                      <a:pt x="36" y="44"/>
                      <a:pt x="46" y="44"/>
                    </a:cubicBezTo>
                    <a:cubicBezTo>
                      <a:pt x="55" y="44"/>
                      <a:pt x="61" y="38"/>
                      <a:pt x="67" y="36"/>
                    </a:cubicBezTo>
                    <a:cubicBezTo>
                      <a:pt x="71" y="34"/>
                      <a:pt x="77" y="28"/>
                      <a:pt x="80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4"/>
                      <a:pt x="70" y="16"/>
                      <a:pt x="70" y="6"/>
                    </a:cubicBezTo>
                    <a:cubicBezTo>
                      <a:pt x="70" y="5"/>
                      <a:pt x="71" y="4"/>
                      <a:pt x="72" y="3"/>
                    </a:cubicBezTo>
                    <a:cubicBezTo>
                      <a:pt x="69" y="3"/>
                      <a:pt x="67" y="5"/>
                      <a:pt x="65" y="5"/>
                    </a:cubicBezTo>
                    <a:cubicBezTo>
                      <a:pt x="62" y="5"/>
                      <a:pt x="60" y="5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6" y="2"/>
                      <a:pt x="56" y="3"/>
                      <a:pt x="56" y="6"/>
                    </a:cubicBezTo>
                    <a:cubicBezTo>
                      <a:pt x="55" y="5"/>
                      <a:pt x="54" y="5"/>
                      <a:pt x="54" y="5"/>
                    </a:cubicBezTo>
                    <a:cubicBezTo>
                      <a:pt x="51" y="5"/>
                      <a:pt x="49" y="7"/>
                      <a:pt x="46" y="7"/>
                    </a:cubicBezTo>
                    <a:cubicBezTo>
                      <a:pt x="44" y="7"/>
                      <a:pt x="42" y="6"/>
                      <a:pt x="38" y="6"/>
                    </a:cubicBezTo>
                    <a:cubicBezTo>
                      <a:pt x="38" y="7"/>
                      <a:pt x="37" y="8"/>
                      <a:pt x="38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5" y="9"/>
                      <a:pt x="25" y="7"/>
                      <a:pt x="23" y="6"/>
                    </a:cubicBezTo>
                    <a:cubicBezTo>
                      <a:pt x="23" y="7"/>
                      <a:pt x="23" y="8"/>
                      <a:pt x="23" y="10"/>
                    </a:cubicBezTo>
                    <a:cubicBezTo>
                      <a:pt x="22" y="10"/>
                      <a:pt x="20" y="12"/>
                      <a:pt x="18" y="12"/>
                    </a:cubicBezTo>
                    <a:cubicBezTo>
                      <a:pt x="17" y="12"/>
                      <a:pt x="14" y="8"/>
                      <a:pt x="14" y="5"/>
                    </a:cubicBezTo>
                    <a:cubicBezTo>
                      <a:pt x="14" y="3"/>
                      <a:pt x="13" y="2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98"/>
              <p:cNvSpPr>
                <a:spLocks/>
              </p:cNvSpPr>
              <p:nvPr/>
            </p:nvSpPr>
            <p:spPr bwMode="auto">
              <a:xfrm>
                <a:off x="-9959976" y="4022725"/>
                <a:ext cx="307975" cy="123825"/>
              </a:xfrm>
              <a:custGeom>
                <a:avLst/>
                <a:gdLst>
                  <a:gd name="T0" fmla="*/ 23 w 82"/>
                  <a:gd name="T1" fmla="*/ 0 h 33"/>
                  <a:gd name="T2" fmla="*/ 0 w 82"/>
                  <a:gd name="T3" fmla="*/ 14 h 33"/>
                  <a:gd name="T4" fmla="*/ 3 w 82"/>
                  <a:gd name="T5" fmla="*/ 14 h 33"/>
                  <a:gd name="T6" fmla="*/ 18 w 82"/>
                  <a:gd name="T7" fmla="*/ 6 h 33"/>
                  <a:gd name="T8" fmla="*/ 20 w 82"/>
                  <a:gd name="T9" fmla="*/ 6 h 33"/>
                  <a:gd name="T10" fmla="*/ 22 w 82"/>
                  <a:gd name="T11" fmla="*/ 7 h 33"/>
                  <a:gd name="T12" fmla="*/ 23 w 82"/>
                  <a:gd name="T13" fmla="*/ 11 h 33"/>
                  <a:gd name="T14" fmla="*/ 31 w 82"/>
                  <a:gd name="T15" fmla="*/ 11 h 33"/>
                  <a:gd name="T16" fmla="*/ 40 w 82"/>
                  <a:gd name="T17" fmla="*/ 16 h 33"/>
                  <a:gd name="T18" fmla="*/ 44 w 82"/>
                  <a:gd name="T19" fmla="*/ 16 h 33"/>
                  <a:gd name="T20" fmla="*/ 46 w 82"/>
                  <a:gd name="T21" fmla="*/ 16 h 33"/>
                  <a:gd name="T22" fmla="*/ 49 w 82"/>
                  <a:gd name="T23" fmla="*/ 19 h 33"/>
                  <a:gd name="T24" fmla="*/ 59 w 82"/>
                  <a:gd name="T25" fmla="*/ 26 h 33"/>
                  <a:gd name="T26" fmla="*/ 56 w 82"/>
                  <a:gd name="T27" fmla="*/ 29 h 33"/>
                  <a:gd name="T28" fmla="*/ 56 w 82"/>
                  <a:gd name="T29" fmla="*/ 31 h 33"/>
                  <a:gd name="T30" fmla="*/ 72 w 82"/>
                  <a:gd name="T31" fmla="*/ 33 h 33"/>
                  <a:gd name="T32" fmla="*/ 82 w 82"/>
                  <a:gd name="T33" fmla="*/ 29 h 33"/>
                  <a:gd name="T34" fmla="*/ 76 w 82"/>
                  <a:gd name="T35" fmla="*/ 23 h 33"/>
                  <a:gd name="T36" fmla="*/ 72 w 82"/>
                  <a:gd name="T37" fmla="*/ 23 h 33"/>
                  <a:gd name="T38" fmla="*/ 72 w 82"/>
                  <a:gd name="T39" fmla="*/ 20 h 33"/>
                  <a:gd name="T40" fmla="*/ 55 w 82"/>
                  <a:gd name="T41" fmla="*/ 12 h 33"/>
                  <a:gd name="T42" fmla="*/ 50 w 82"/>
                  <a:gd name="T43" fmla="*/ 8 h 33"/>
                  <a:gd name="T44" fmla="*/ 23 w 82"/>
                  <a:gd name="T4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33">
                    <a:moveTo>
                      <a:pt x="23" y="0"/>
                    </a:moveTo>
                    <a:cubicBezTo>
                      <a:pt x="11" y="0"/>
                      <a:pt x="5" y="5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1"/>
                      <a:pt x="13" y="6"/>
                      <a:pt x="18" y="6"/>
                    </a:cubicBezTo>
                    <a:cubicBezTo>
                      <a:pt x="19" y="6"/>
                      <a:pt x="19" y="6"/>
                      <a:pt x="20" y="6"/>
                    </a:cubicBezTo>
                    <a:cubicBezTo>
                      <a:pt x="21" y="6"/>
                      <a:pt x="21" y="6"/>
                      <a:pt x="22" y="7"/>
                    </a:cubicBezTo>
                    <a:cubicBezTo>
                      <a:pt x="21" y="8"/>
                      <a:pt x="21" y="10"/>
                      <a:pt x="23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5" y="11"/>
                      <a:pt x="37" y="16"/>
                      <a:pt x="40" y="16"/>
                    </a:cubicBezTo>
                    <a:cubicBezTo>
                      <a:pt x="42" y="16"/>
                      <a:pt x="43" y="16"/>
                      <a:pt x="44" y="16"/>
                    </a:cubicBezTo>
                    <a:cubicBezTo>
                      <a:pt x="45" y="16"/>
                      <a:pt x="45" y="16"/>
                      <a:pt x="46" y="16"/>
                    </a:cubicBezTo>
                    <a:cubicBezTo>
                      <a:pt x="47" y="17"/>
                      <a:pt x="47" y="19"/>
                      <a:pt x="49" y="19"/>
                    </a:cubicBezTo>
                    <a:cubicBezTo>
                      <a:pt x="50" y="24"/>
                      <a:pt x="55" y="24"/>
                      <a:pt x="59" y="26"/>
                    </a:cubicBezTo>
                    <a:cubicBezTo>
                      <a:pt x="58" y="28"/>
                      <a:pt x="57" y="29"/>
                      <a:pt x="56" y="29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61" y="31"/>
                      <a:pt x="66" y="33"/>
                      <a:pt x="72" y="33"/>
                    </a:cubicBezTo>
                    <a:cubicBezTo>
                      <a:pt x="75" y="33"/>
                      <a:pt x="81" y="33"/>
                      <a:pt x="82" y="29"/>
                    </a:cubicBezTo>
                    <a:cubicBezTo>
                      <a:pt x="81" y="29"/>
                      <a:pt x="79" y="24"/>
                      <a:pt x="76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2"/>
                      <a:pt x="72" y="21"/>
                      <a:pt x="72" y="20"/>
                    </a:cubicBezTo>
                    <a:cubicBezTo>
                      <a:pt x="66" y="20"/>
                      <a:pt x="59" y="17"/>
                      <a:pt x="55" y="12"/>
                    </a:cubicBezTo>
                    <a:cubicBezTo>
                      <a:pt x="54" y="11"/>
                      <a:pt x="52" y="8"/>
                      <a:pt x="50" y="8"/>
                    </a:cubicBezTo>
                    <a:cubicBezTo>
                      <a:pt x="41" y="8"/>
                      <a:pt x="35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99"/>
              <p:cNvSpPr>
                <a:spLocks/>
              </p:cNvSpPr>
              <p:nvPr/>
            </p:nvSpPr>
            <p:spPr bwMode="auto">
              <a:xfrm>
                <a:off x="-9913938" y="4067175"/>
                <a:ext cx="14288" cy="22225"/>
              </a:xfrm>
              <a:custGeom>
                <a:avLst/>
                <a:gdLst>
                  <a:gd name="T0" fmla="*/ 3 w 4"/>
                  <a:gd name="T1" fmla="*/ 0 h 6"/>
                  <a:gd name="T2" fmla="*/ 2 w 4"/>
                  <a:gd name="T3" fmla="*/ 0 h 6"/>
                  <a:gd name="T4" fmla="*/ 2 w 4"/>
                  <a:gd name="T5" fmla="*/ 3 h 6"/>
                  <a:gd name="T6" fmla="*/ 0 w 4"/>
                  <a:gd name="T7" fmla="*/ 6 h 6"/>
                  <a:gd name="T8" fmla="*/ 1 w 4"/>
                  <a:gd name="T9" fmla="*/ 6 h 6"/>
                  <a:gd name="T10" fmla="*/ 4 w 4"/>
                  <a:gd name="T11" fmla="*/ 6 h 6"/>
                  <a:gd name="T12" fmla="*/ 4 w 4"/>
                  <a:gd name="T13" fmla="*/ 1 h 6"/>
                  <a:gd name="T14" fmla="*/ 3 w 4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2" y="6"/>
                      <a:pt x="3" y="6"/>
                      <a:pt x="4" y="6"/>
                    </a:cubicBezTo>
                    <a:cubicBezTo>
                      <a:pt x="4" y="4"/>
                      <a:pt x="4" y="2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100"/>
              <p:cNvSpPr>
                <a:spLocks/>
              </p:cNvSpPr>
              <p:nvPr/>
            </p:nvSpPr>
            <p:spPr bwMode="auto">
              <a:xfrm>
                <a:off x="-9759951" y="4195763"/>
                <a:ext cx="47625" cy="25400"/>
              </a:xfrm>
              <a:custGeom>
                <a:avLst/>
                <a:gdLst>
                  <a:gd name="T0" fmla="*/ 3 w 13"/>
                  <a:gd name="T1" fmla="*/ 0 h 7"/>
                  <a:gd name="T2" fmla="*/ 0 w 13"/>
                  <a:gd name="T3" fmla="*/ 2 h 7"/>
                  <a:gd name="T4" fmla="*/ 4 w 13"/>
                  <a:gd name="T5" fmla="*/ 7 h 7"/>
                  <a:gd name="T6" fmla="*/ 13 w 13"/>
                  <a:gd name="T7" fmla="*/ 5 h 7"/>
                  <a:gd name="T8" fmla="*/ 11 w 13"/>
                  <a:gd name="T9" fmla="*/ 2 h 7"/>
                  <a:gd name="T10" fmla="*/ 12 w 13"/>
                  <a:gd name="T11" fmla="*/ 2 h 7"/>
                  <a:gd name="T12" fmla="*/ 3 w 13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4"/>
                      <a:pt x="2" y="7"/>
                      <a:pt x="4" y="7"/>
                    </a:cubicBezTo>
                    <a:cubicBezTo>
                      <a:pt x="8" y="7"/>
                      <a:pt x="10" y="5"/>
                      <a:pt x="13" y="5"/>
                    </a:cubicBezTo>
                    <a:cubicBezTo>
                      <a:pt x="13" y="3"/>
                      <a:pt x="13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2"/>
                      <a:pt x="6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101"/>
              <p:cNvSpPr>
                <a:spLocks/>
              </p:cNvSpPr>
              <p:nvPr/>
            </p:nvSpPr>
            <p:spPr bwMode="auto">
              <a:xfrm>
                <a:off x="-9434513" y="4191000"/>
                <a:ext cx="41275" cy="23813"/>
              </a:xfrm>
              <a:custGeom>
                <a:avLst/>
                <a:gdLst>
                  <a:gd name="T0" fmla="*/ 3 w 11"/>
                  <a:gd name="T1" fmla="*/ 0 h 6"/>
                  <a:gd name="T2" fmla="*/ 0 w 11"/>
                  <a:gd name="T3" fmla="*/ 2 h 6"/>
                  <a:gd name="T4" fmla="*/ 7 w 11"/>
                  <a:gd name="T5" fmla="*/ 6 h 6"/>
                  <a:gd name="T6" fmla="*/ 11 w 11"/>
                  <a:gd name="T7" fmla="*/ 4 h 6"/>
                  <a:gd name="T8" fmla="*/ 3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4" y="6"/>
                      <a:pt x="7" y="6"/>
                    </a:cubicBezTo>
                    <a:cubicBezTo>
                      <a:pt x="9" y="6"/>
                      <a:pt x="11" y="6"/>
                      <a:pt x="11" y="4"/>
                    </a:cubicBezTo>
                    <a:cubicBezTo>
                      <a:pt x="11" y="2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102"/>
              <p:cNvSpPr>
                <a:spLocks/>
              </p:cNvSpPr>
              <p:nvPr/>
            </p:nvSpPr>
            <p:spPr bwMode="auto">
              <a:xfrm>
                <a:off x="-9647238" y="4138613"/>
                <a:ext cx="176213" cy="87313"/>
              </a:xfrm>
              <a:custGeom>
                <a:avLst/>
                <a:gdLst>
                  <a:gd name="T0" fmla="*/ 11 w 47"/>
                  <a:gd name="T1" fmla="*/ 0 h 23"/>
                  <a:gd name="T2" fmla="*/ 8 w 47"/>
                  <a:gd name="T3" fmla="*/ 3 h 23"/>
                  <a:gd name="T4" fmla="*/ 12 w 47"/>
                  <a:gd name="T5" fmla="*/ 6 h 23"/>
                  <a:gd name="T6" fmla="*/ 14 w 47"/>
                  <a:gd name="T7" fmla="*/ 13 h 23"/>
                  <a:gd name="T8" fmla="*/ 10 w 47"/>
                  <a:gd name="T9" fmla="*/ 14 h 23"/>
                  <a:gd name="T10" fmla="*/ 1 w 47"/>
                  <a:gd name="T11" fmla="*/ 13 h 23"/>
                  <a:gd name="T12" fmla="*/ 0 w 47"/>
                  <a:gd name="T13" fmla="*/ 15 h 23"/>
                  <a:gd name="T14" fmla="*/ 3 w 47"/>
                  <a:gd name="T15" fmla="*/ 20 h 23"/>
                  <a:gd name="T16" fmla="*/ 4 w 47"/>
                  <a:gd name="T17" fmla="*/ 17 h 23"/>
                  <a:gd name="T18" fmla="*/ 5 w 47"/>
                  <a:gd name="T19" fmla="*/ 18 h 23"/>
                  <a:gd name="T20" fmla="*/ 7 w 47"/>
                  <a:gd name="T21" fmla="*/ 17 h 23"/>
                  <a:gd name="T22" fmla="*/ 13 w 47"/>
                  <a:gd name="T23" fmla="*/ 17 h 23"/>
                  <a:gd name="T24" fmla="*/ 19 w 47"/>
                  <a:gd name="T25" fmla="*/ 18 h 23"/>
                  <a:gd name="T26" fmla="*/ 23 w 47"/>
                  <a:gd name="T27" fmla="*/ 23 h 23"/>
                  <a:gd name="T28" fmla="*/ 29 w 47"/>
                  <a:gd name="T29" fmla="*/ 17 h 23"/>
                  <a:gd name="T30" fmla="*/ 32 w 47"/>
                  <a:gd name="T31" fmla="*/ 18 h 23"/>
                  <a:gd name="T32" fmla="*/ 37 w 47"/>
                  <a:gd name="T33" fmla="*/ 16 h 23"/>
                  <a:gd name="T34" fmla="*/ 47 w 47"/>
                  <a:gd name="T35" fmla="*/ 16 h 23"/>
                  <a:gd name="T36" fmla="*/ 40 w 47"/>
                  <a:gd name="T37" fmla="*/ 8 h 23"/>
                  <a:gd name="T38" fmla="*/ 41 w 47"/>
                  <a:gd name="T39" fmla="*/ 10 h 23"/>
                  <a:gd name="T40" fmla="*/ 26 w 47"/>
                  <a:gd name="T41" fmla="*/ 1 h 23"/>
                  <a:gd name="T42" fmla="*/ 17 w 47"/>
                  <a:gd name="T43" fmla="*/ 3 h 23"/>
                  <a:gd name="T44" fmla="*/ 11 w 47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23">
                    <a:moveTo>
                      <a:pt x="11" y="0"/>
                    </a:moveTo>
                    <a:cubicBezTo>
                      <a:pt x="10" y="0"/>
                      <a:pt x="8" y="1"/>
                      <a:pt x="8" y="3"/>
                    </a:cubicBezTo>
                    <a:cubicBezTo>
                      <a:pt x="8" y="4"/>
                      <a:pt x="10" y="6"/>
                      <a:pt x="12" y="6"/>
                    </a:cubicBezTo>
                    <a:cubicBezTo>
                      <a:pt x="12" y="9"/>
                      <a:pt x="12" y="11"/>
                      <a:pt x="14" y="13"/>
                    </a:cubicBezTo>
                    <a:cubicBezTo>
                      <a:pt x="13" y="14"/>
                      <a:pt x="11" y="14"/>
                      <a:pt x="10" y="14"/>
                    </a:cubicBezTo>
                    <a:cubicBezTo>
                      <a:pt x="8" y="14"/>
                      <a:pt x="5" y="13"/>
                      <a:pt x="1" y="13"/>
                    </a:cubicBezTo>
                    <a:cubicBezTo>
                      <a:pt x="1" y="14"/>
                      <a:pt x="1" y="15"/>
                      <a:pt x="0" y="15"/>
                    </a:cubicBezTo>
                    <a:cubicBezTo>
                      <a:pt x="0" y="17"/>
                      <a:pt x="2" y="20"/>
                      <a:pt x="3" y="20"/>
                    </a:cubicBezTo>
                    <a:cubicBezTo>
                      <a:pt x="3" y="19"/>
                      <a:pt x="4" y="18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6" y="17"/>
                      <a:pt x="7" y="17"/>
                    </a:cubicBezTo>
                    <a:cubicBezTo>
                      <a:pt x="9" y="17"/>
                      <a:pt x="11" y="17"/>
                      <a:pt x="13" y="17"/>
                    </a:cubicBezTo>
                    <a:cubicBezTo>
                      <a:pt x="16" y="17"/>
                      <a:pt x="18" y="17"/>
                      <a:pt x="19" y="18"/>
                    </a:cubicBezTo>
                    <a:cubicBezTo>
                      <a:pt x="21" y="19"/>
                      <a:pt x="20" y="23"/>
                      <a:pt x="23" y="23"/>
                    </a:cubicBezTo>
                    <a:cubicBezTo>
                      <a:pt x="26" y="23"/>
                      <a:pt x="26" y="17"/>
                      <a:pt x="29" y="17"/>
                    </a:cubicBezTo>
                    <a:cubicBezTo>
                      <a:pt x="30" y="17"/>
                      <a:pt x="30" y="18"/>
                      <a:pt x="32" y="18"/>
                    </a:cubicBezTo>
                    <a:cubicBezTo>
                      <a:pt x="34" y="18"/>
                      <a:pt x="35" y="17"/>
                      <a:pt x="37" y="16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5" y="12"/>
                      <a:pt x="42" y="11"/>
                      <a:pt x="40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6" y="7"/>
                      <a:pt x="34" y="1"/>
                      <a:pt x="26" y="1"/>
                    </a:cubicBezTo>
                    <a:cubicBezTo>
                      <a:pt x="22" y="1"/>
                      <a:pt x="21" y="3"/>
                      <a:pt x="17" y="3"/>
                    </a:cubicBezTo>
                    <a:cubicBezTo>
                      <a:pt x="15" y="3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103"/>
              <p:cNvSpPr>
                <a:spLocks/>
              </p:cNvSpPr>
              <p:nvPr/>
            </p:nvSpPr>
            <p:spPr bwMode="auto">
              <a:xfrm>
                <a:off x="-9272588" y="4481513"/>
                <a:ext cx="22225" cy="25400"/>
              </a:xfrm>
              <a:custGeom>
                <a:avLst/>
                <a:gdLst>
                  <a:gd name="T0" fmla="*/ 6 w 6"/>
                  <a:gd name="T1" fmla="*/ 0 h 7"/>
                  <a:gd name="T2" fmla="*/ 3 w 6"/>
                  <a:gd name="T3" fmla="*/ 0 h 7"/>
                  <a:gd name="T4" fmla="*/ 0 w 6"/>
                  <a:gd name="T5" fmla="*/ 6 h 7"/>
                  <a:gd name="T6" fmla="*/ 0 w 6"/>
                  <a:gd name="T7" fmla="*/ 7 h 7"/>
                  <a:gd name="T8" fmla="*/ 2 w 6"/>
                  <a:gd name="T9" fmla="*/ 6 h 7"/>
                  <a:gd name="T10" fmla="*/ 6 w 6"/>
                  <a:gd name="T11" fmla="*/ 2 h 7"/>
                  <a:gd name="T12" fmla="*/ 6 w 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4" y="6"/>
                      <a:pt x="5" y="3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104"/>
              <p:cNvSpPr>
                <a:spLocks/>
              </p:cNvSpPr>
              <p:nvPr/>
            </p:nvSpPr>
            <p:spPr bwMode="auto">
              <a:xfrm>
                <a:off x="-8950326" y="4856163"/>
                <a:ext cx="71438" cy="63500"/>
              </a:xfrm>
              <a:custGeom>
                <a:avLst/>
                <a:gdLst>
                  <a:gd name="T0" fmla="*/ 7 w 19"/>
                  <a:gd name="T1" fmla="*/ 0 h 17"/>
                  <a:gd name="T2" fmla="*/ 5 w 19"/>
                  <a:gd name="T3" fmla="*/ 0 h 17"/>
                  <a:gd name="T4" fmla="*/ 0 w 19"/>
                  <a:gd name="T5" fmla="*/ 8 h 17"/>
                  <a:gd name="T6" fmla="*/ 11 w 19"/>
                  <a:gd name="T7" fmla="*/ 17 h 17"/>
                  <a:gd name="T8" fmla="*/ 19 w 19"/>
                  <a:gd name="T9" fmla="*/ 6 h 17"/>
                  <a:gd name="T10" fmla="*/ 17 w 19"/>
                  <a:gd name="T11" fmla="*/ 3 h 17"/>
                  <a:gd name="T12" fmla="*/ 14 w 19"/>
                  <a:gd name="T13" fmla="*/ 5 h 17"/>
                  <a:gd name="T14" fmla="*/ 12 w 19"/>
                  <a:gd name="T15" fmla="*/ 3 h 17"/>
                  <a:gd name="T16" fmla="*/ 7 w 19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7">
                    <a:moveTo>
                      <a:pt x="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8"/>
                    </a:cubicBezTo>
                    <a:cubicBezTo>
                      <a:pt x="0" y="11"/>
                      <a:pt x="7" y="17"/>
                      <a:pt x="11" y="17"/>
                    </a:cubicBezTo>
                    <a:cubicBezTo>
                      <a:pt x="15" y="17"/>
                      <a:pt x="19" y="9"/>
                      <a:pt x="19" y="6"/>
                    </a:cubicBezTo>
                    <a:cubicBezTo>
                      <a:pt x="19" y="6"/>
                      <a:pt x="18" y="3"/>
                      <a:pt x="17" y="3"/>
                    </a:cubicBezTo>
                    <a:cubicBezTo>
                      <a:pt x="16" y="3"/>
                      <a:pt x="15" y="5"/>
                      <a:pt x="14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0" y="3"/>
                      <a:pt x="8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105"/>
              <p:cNvSpPr>
                <a:spLocks/>
              </p:cNvSpPr>
              <p:nvPr/>
            </p:nvSpPr>
            <p:spPr bwMode="auto">
              <a:xfrm>
                <a:off x="-9640888" y="6456363"/>
                <a:ext cx="22225" cy="71438"/>
              </a:xfrm>
              <a:custGeom>
                <a:avLst/>
                <a:gdLst>
                  <a:gd name="T0" fmla="*/ 3 w 6"/>
                  <a:gd name="T1" fmla="*/ 0 h 19"/>
                  <a:gd name="T2" fmla="*/ 0 w 6"/>
                  <a:gd name="T3" fmla="*/ 10 h 19"/>
                  <a:gd name="T4" fmla="*/ 0 w 6"/>
                  <a:gd name="T5" fmla="*/ 15 h 19"/>
                  <a:gd name="T6" fmla="*/ 3 w 6"/>
                  <a:gd name="T7" fmla="*/ 19 h 19"/>
                  <a:gd name="T8" fmla="*/ 5 w 6"/>
                  <a:gd name="T9" fmla="*/ 19 h 19"/>
                  <a:gd name="T10" fmla="*/ 5 w 6"/>
                  <a:gd name="T11" fmla="*/ 9 h 19"/>
                  <a:gd name="T12" fmla="*/ 6 w 6"/>
                  <a:gd name="T13" fmla="*/ 6 h 19"/>
                  <a:gd name="T14" fmla="*/ 3 w 6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0"/>
                    </a:moveTo>
                    <a:cubicBezTo>
                      <a:pt x="1" y="0"/>
                      <a:pt x="0" y="10"/>
                      <a:pt x="0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9"/>
                      <a:pt x="3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6"/>
                    </a:cubicBezTo>
                    <a:cubicBezTo>
                      <a:pt x="6" y="3"/>
                      <a:pt x="6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106"/>
              <p:cNvSpPr>
                <a:spLocks noChangeArrowheads="1"/>
              </p:cNvSpPr>
              <p:nvPr/>
            </p:nvSpPr>
            <p:spPr bwMode="auto">
              <a:xfrm>
                <a:off x="-11093451" y="29559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1" name="Freeform 107"/>
              <p:cNvSpPr>
                <a:spLocks/>
              </p:cNvSpPr>
              <p:nvPr/>
            </p:nvSpPr>
            <p:spPr bwMode="auto">
              <a:xfrm>
                <a:off x="-11093451" y="29559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108"/>
              <p:cNvSpPr>
                <a:spLocks noEditPoints="1"/>
              </p:cNvSpPr>
              <p:nvPr/>
            </p:nvSpPr>
            <p:spPr bwMode="auto">
              <a:xfrm>
                <a:off x="-12406313" y="1716088"/>
                <a:ext cx="3933825" cy="5372100"/>
              </a:xfrm>
              <a:custGeom>
                <a:avLst/>
                <a:gdLst>
                  <a:gd name="T0" fmla="*/ 414 w 1048"/>
                  <a:gd name="T1" fmla="*/ 516 h 1430"/>
                  <a:gd name="T2" fmla="*/ 694 w 1048"/>
                  <a:gd name="T3" fmla="*/ 408 h 1430"/>
                  <a:gd name="T4" fmla="*/ 732 w 1048"/>
                  <a:gd name="T5" fmla="*/ 376 h 1430"/>
                  <a:gd name="T6" fmla="*/ 787 w 1048"/>
                  <a:gd name="T7" fmla="*/ 354 h 1430"/>
                  <a:gd name="T8" fmla="*/ 681 w 1048"/>
                  <a:gd name="T9" fmla="*/ 369 h 1430"/>
                  <a:gd name="T10" fmla="*/ 633 w 1048"/>
                  <a:gd name="T11" fmla="*/ 418 h 1430"/>
                  <a:gd name="T12" fmla="*/ 614 w 1048"/>
                  <a:gd name="T13" fmla="*/ 357 h 1430"/>
                  <a:gd name="T14" fmla="*/ 282 w 1048"/>
                  <a:gd name="T15" fmla="*/ 235 h 1430"/>
                  <a:gd name="T16" fmla="*/ 252 w 1048"/>
                  <a:gd name="T17" fmla="*/ 190 h 1430"/>
                  <a:gd name="T18" fmla="*/ 548 w 1048"/>
                  <a:gd name="T19" fmla="*/ 58 h 1430"/>
                  <a:gd name="T20" fmla="*/ 419 w 1048"/>
                  <a:gd name="T21" fmla="*/ 69 h 1430"/>
                  <a:gd name="T22" fmla="*/ 296 w 1048"/>
                  <a:gd name="T23" fmla="*/ 30 h 1430"/>
                  <a:gd name="T24" fmla="*/ 210 w 1048"/>
                  <a:gd name="T25" fmla="*/ 38 h 1430"/>
                  <a:gd name="T26" fmla="*/ 70 w 1048"/>
                  <a:gd name="T27" fmla="*/ 20 h 1430"/>
                  <a:gd name="T28" fmla="*/ 30 w 1048"/>
                  <a:gd name="T29" fmla="*/ 90 h 1430"/>
                  <a:gd name="T30" fmla="*/ 52 w 1048"/>
                  <a:gd name="T31" fmla="*/ 123 h 1430"/>
                  <a:gd name="T32" fmla="*/ 55 w 1048"/>
                  <a:gd name="T33" fmla="*/ 206 h 1430"/>
                  <a:gd name="T34" fmla="*/ 49 w 1048"/>
                  <a:gd name="T35" fmla="*/ 252 h 1430"/>
                  <a:gd name="T36" fmla="*/ 153 w 1048"/>
                  <a:gd name="T37" fmla="*/ 181 h 1430"/>
                  <a:gd name="T38" fmla="*/ 267 w 1048"/>
                  <a:gd name="T39" fmla="*/ 221 h 1430"/>
                  <a:gd name="T40" fmla="*/ 295 w 1048"/>
                  <a:gd name="T41" fmla="*/ 275 h 1430"/>
                  <a:gd name="T42" fmla="*/ 337 w 1048"/>
                  <a:gd name="T43" fmla="*/ 344 h 1430"/>
                  <a:gd name="T44" fmla="*/ 421 w 1048"/>
                  <a:gd name="T45" fmla="*/ 567 h 1430"/>
                  <a:gd name="T46" fmla="*/ 433 w 1048"/>
                  <a:gd name="T47" fmla="*/ 569 h 1430"/>
                  <a:gd name="T48" fmla="*/ 470 w 1048"/>
                  <a:gd name="T49" fmla="*/ 599 h 1430"/>
                  <a:gd name="T50" fmla="*/ 550 w 1048"/>
                  <a:gd name="T51" fmla="*/ 686 h 1430"/>
                  <a:gd name="T52" fmla="*/ 645 w 1048"/>
                  <a:gd name="T53" fmla="*/ 733 h 1430"/>
                  <a:gd name="T54" fmla="*/ 704 w 1048"/>
                  <a:gd name="T55" fmla="*/ 760 h 1430"/>
                  <a:gd name="T56" fmla="*/ 683 w 1048"/>
                  <a:gd name="T57" fmla="*/ 852 h 1430"/>
                  <a:gd name="T58" fmla="*/ 720 w 1048"/>
                  <a:gd name="T59" fmla="*/ 978 h 1430"/>
                  <a:gd name="T60" fmla="*/ 754 w 1048"/>
                  <a:gd name="T61" fmla="*/ 1188 h 1430"/>
                  <a:gd name="T62" fmla="*/ 741 w 1048"/>
                  <a:gd name="T63" fmla="*/ 1313 h 1430"/>
                  <a:gd name="T64" fmla="*/ 738 w 1048"/>
                  <a:gd name="T65" fmla="*/ 1398 h 1430"/>
                  <a:gd name="T66" fmla="*/ 781 w 1048"/>
                  <a:gd name="T67" fmla="*/ 1384 h 1430"/>
                  <a:gd name="T68" fmla="*/ 819 w 1048"/>
                  <a:gd name="T69" fmla="*/ 1265 h 1430"/>
                  <a:gd name="T70" fmla="*/ 874 w 1048"/>
                  <a:gd name="T71" fmla="*/ 1211 h 1430"/>
                  <a:gd name="T72" fmla="*/ 938 w 1048"/>
                  <a:gd name="T73" fmla="*/ 1098 h 1430"/>
                  <a:gd name="T74" fmla="*/ 1016 w 1048"/>
                  <a:gd name="T75" fmla="*/ 985 h 1430"/>
                  <a:gd name="T76" fmla="*/ 979 w 1048"/>
                  <a:gd name="T77" fmla="*/ 860 h 1430"/>
                  <a:gd name="T78" fmla="*/ 924 w 1048"/>
                  <a:gd name="T79" fmla="*/ 817 h 1430"/>
                  <a:gd name="T80" fmla="*/ 826 w 1048"/>
                  <a:gd name="T81" fmla="*/ 736 h 1430"/>
                  <a:gd name="T82" fmla="*/ 759 w 1048"/>
                  <a:gd name="T83" fmla="*/ 736 h 1430"/>
                  <a:gd name="T84" fmla="*/ 716 w 1048"/>
                  <a:gd name="T85" fmla="*/ 758 h 1430"/>
                  <a:gd name="T86" fmla="*/ 624 w 1048"/>
                  <a:gd name="T87" fmla="*/ 688 h 1430"/>
                  <a:gd name="T88" fmla="*/ 601 w 1048"/>
                  <a:gd name="T89" fmla="*/ 656 h 1430"/>
                  <a:gd name="T90" fmla="*/ 553 w 1048"/>
                  <a:gd name="T91" fmla="*/ 584 h 1430"/>
                  <a:gd name="T92" fmla="*/ 613 w 1048"/>
                  <a:gd name="T93" fmla="*/ 543 h 1430"/>
                  <a:gd name="T94" fmla="*/ 678 w 1048"/>
                  <a:gd name="T95" fmla="*/ 541 h 1430"/>
                  <a:gd name="T96" fmla="*/ 720 w 1048"/>
                  <a:gd name="T97" fmla="*/ 471 h 1430"/>
                  <a:gd name="T98" fmla="*/ 737 w 1048"/>
                  <a:gd name="T99" fmla="*/ 427 h 1430"/>
                  <a:gd name="T100" fmla="*/ 777 w 1048"/>
                  <a:gd name="T101" fmla="*/ 387 h 1430"/>
                  <a:gd name="T102" fmla="*/ 799 w 1048"/>
                  <a:gd name="T103" fmla="*/ 388 h 1430"/>
                  <a:gd name="T104" fmla="*/ 798 w 1048"/>
                  <a:gd name="T105" fmla="*/ 315 h 1430"/>
                  <a:gd name="T106" fmla="*/ 863 w 1048"/>
                  <a:gd name="T107" fmla="*/ 256 h 1430"/>
                  <a:gd name="T108" fmla="*/ 755 w 1048"/>
                  <a:gd name="T109" fmla="*/ 162 h 1430"/>
                  <a:gd name="T110" fmla="*/ 687 w 1048"/>
                  <a:gd name="T111" fmla="*/ 302 h 1430"/>
                  <a:gd name="T112" fmla="*/ 590 w 1048"/>
                  <a:gd name="T113" fmla="*/ 131 h 1430"/>
                  <a:gd name="T114" fmla="*/ 640 w 1048"/>
                  <a:gd name="T115" fmla="*/ 95 h 1430"/>
                  <a:gd name="T116" fmla="*/ 645 w 1048"/>
                  <a:gd name="T117" fmla="*/ 41 h 1430"/>
                  <a:gd name="T118" fmla="*/ 586 w 1048"/>
                  <a:gd name="T119" fmla="*/ 17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48" h="1430">
                    <a:moveTo>
                      <a:pt x="504" y="553"/>
                    </a:moveTo>
                    <a:cubicBezTo>
                      <a:pt x="507" y="553"/>
                      <a:pt x="508" y="551"/>
                      <a:pt x="509" y="549"/>
                    </a:cubicBezTo>
                    <a:cubicBezTo>
                      <a:pt x="508" y="551"/>
                      <a:pt x="507" y="553"/>
                      <a:pt x="504" y="553"/>
                    </a:cubicBezTo>
                    <a:moveTo>
                      <a:pt x="529" y="557"/>
                    </a:moveTo>
                    <a:cubicBezTo>
                      <a:pt x="526" y="550"/>
                      <a:pt x="522" y="544"/>
                      <a:pt x="514" y="544"/>
                    </a:cubicBezTo>
                    <a:cubicBezTo>
                      <a:pt x="514" y="544"/>
                      <a:pt x="514" y="544"/>
                      <a:pt x="514" y="544"/>
                    </a:cubicBezTo>
                    <a:cubicBezTo>
                      <a:pt x="522" y="544"/>
                      <a:pt x="526" y="550"/>
                      <a:pt x="529" y="557"/>
                    </a:cubicBezTo>
                    <a:moveTo>
                      <a:pt x="492" y="537"/>
                    </a:moveTo>
                    <a:cubicBezTo>
                      <a:pt x="487" y="528"/>
                      <a:pt x="482" y="527"/>
                      <a:pt x="473" y="524"/>
                    </a:cubicBezTo>
                    <a:cubicBezTo>
                      <a:pt x="482" y="527"/>
                      <a:pt x="487" y="528"/>
                      <a:pt x="492" y="537"/>
                    </a:cubicBezTo>
                    <a:moveTo>
                      <a:pt x="444" y="528"/>
                    </a:move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44" y="528"/>
                      <a:pt x="444" y="528"/>
                      <a:pt x="444" y="528"/>
                    </a:cubicBezTo>
                    <a:moveTo>
                      <a:pt x="668" y="415"/>
                    </a:moveTo>
                    <a:cubicBezTo>
                      <a:pt x="671" y="415"/>
                      <a:pt x="671" y="413"/>
                      <a:pt x="672" y="412"/>
                    </a:cubicBezTo>
                    <a:cubicBezTo>
                      <a:pt x="674" y="409"/>
                      <a:pt x="677" y="409"/>
                      <a:pt x="680" y="409"/>
                    </a:cubicBezTo>
                    <a:cubicBezTo>
                      <a:pt x="681" y="409"/>
                      <a:pt x="682" y="409"/>
                      <a:pt x="683" y="409"/>
                    </a:cubicBezTo>
                    <a:cubicBezTo>
                      <a:pt x="685" y="409"/>
                      <a:pt x="687" y="410"/>
                      <a:pt x="688" y="410"/>
                    </a:cubicBezTo>
                    <a:cubicBezTo>
                      <a:pt x="689" y="410"/>
                      <a:pt x="689" y="410"/>
                      <a:pt x="689" y="410"/>
                    </a:cubicBezTo>
                    <a:cubicBezTo>
                      <a:pt x="683" y="414"/>
                      <a:pt x="673" y="419"/>
                      <a:pt x="668" y="419"/>
                    </a:cubicBezTo>
                    <a:cubicBezTo>
                      <a:pt x="665" y="419"/>
                      <a:pt x="664" y="414"/>
                      <a:pt x="664" y="411"/>
                    </a:cubicBezTo>
                    <a:cubicBezTo>
                      <a:pt x="665" y="413"/>
                      <a:pt x="666" y="415"/>
                      <a:pt x="668" y="415"/>
                    </a:cubicBezTo>
                    <a:moveTo>
                      <a:pt x="689" y="410"/>
                    </a:moveTo>
                    <a:cubicBezTo>
                      <a:pt x="691" y="409"/>
                      <a:pt x="692" y="408"/>
                      <a:pt x="694" y="408"/>
                    </a:cubicBezTo>
                    <a:cubicBezTo>
                      <a:pt x="694" y="408"/>
                      <a:pt x="694" y="408"/>
                      <a:pt x="694" y="408"/>
                    </a:cubicBezTo>
                    <a:cubicBezTo>
                      <a:pt x="692" y="408"/>
                      <a:pt x="691" y="409"/>
                      <a:pt x="689" y="410"/>
                    </a:cubicBezTo>
                    <a:moveTo>
                      <a:pt x="692" y="402"/>
                    </a:moveTo>
                    <a:cubicBezTo>
                      <a:pt x="691" y="401"/>
                      <a:pt x="690" y="400"/>
                      <a:pt x="690" y="399"/>
                    </a:cubicBezTo>
                    <a:cubicBezTo>
                      <a:pt x="690" y="397"/>
                      <a:pt x="693" y="397"/>
                      <a:pt x="694" y="396"/>
                    </a:cubicBezTo>
                    <a:cubicBezTo>
                      <a:pt x="700" y="394"/>
                      <a:pt x="713" y="390"/>
                      <a:pt x="720" y="390"/>
                    </a:cubicBezTo>
                    <a:cubicBezTo>
                      <a:pt x="720" y="389"/>
                      <a:pt x="720" y="389"/>
                      <a:pt x="720" y="389"/>
                    </a:cubicBezTo>
                    <a:cubicBezTo>
                      <a:pt x="720" y="390"/>
                      <a:pt x="720" y="390"/>
                      <a:pt x="720" y="390"/>
                    </a:cubicBezTo>
                    <a:cubicBezTo>
                      <a:pt x="720" y="398"/>
                      <a:pt x="712" y="400"/>
                      <a:pt x="705" y="400"/>
                    </a:cubicBezTo>
                    <a:cubicBezTo>
                      <a:pt x="701" y="400"/>
                      <a:pt x="697" y="399"/>
                      <a:pt x="694" y="399"/>
                    </a:cubicBezTo>
                    <a:cubicBezTo>
                      <a:pt x="693" y="399"/>
                      <a:pt x="693" y="400"/>
                      <a:pt x="691" y="400"/>
                    </a:cubicBezTo>
                    <a:cubicBezTo>
                      <a:pt x="691" y="400"/>
                      <a:pt x="691" y="401"/>
                      <a:pt x="692" y="402"/>
                    </a:cubicBezTo>
                    <a:moveTo>
                      <a:pt x="729" y="380"/>
                    </a:moveTo>
                    <a:cubicBezTo>
                      <a:pt x="730" y="378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0" y="378"/>
                      <a:pt x="729" y="380"/>
                    </a:cubicBezTo>
                    <a:moveTo>
                      <a:pt x="763" y="373"/>
                    </a:moveTo>
                    <a:cubicBezTo>
                      <a:pt x="763" y="372"/>
                      <a:pt x="763" y="371"/>
                      <a:pt x="764" y="371"/>
                    </a:cubicBezTo>
                    <a:cubicBezTo>
                      <a:pt x="764" y="370"/>
                      <a:pt x="764" y="370"/>
                      <a:pt x="764" y="369"/>
                    </a:cubicBezTo>
                    <a:cubicBezTo>
                      <a:pt x="764" y="370"/>
                      <a:pt x="764" y="370"/>
                      <a:pt x="764" y="371"/>
                    </a:cubicBezTo>
                    <a:cubicBezTo>
                      <a:pt x="763" y="371"/>
                      <a:pt x="763" y="372"/>
                      <a:pt x="763" y="373"/>
                    </a:cubicBezTo>
                    <a:moveTo>
                      <a:pt x="787" y="354"/>
                    </a:moveTo>
                    <a:cubicBezTo>
                      <a:pt x="787" y="353"/>
                      <a:pt x="787" y="351"/>
                      <a:pt x="786" y="350"/>
                    </a:cubicBezTo>
                    <a:cubicBezTo>
                      <a:pt x="786" y="349"/>
                      <a:pt x="785" y="349"/>
                      <a:pt x="785" y="349"/>
                    </a:cubicBezTo>
                    <a:cubicBezTo>
                      <a:pt x="785" y="349"/>
                      <a:pt x="786" y="349"/>
                      <a:pt x="786" y="350"/>
                    </a:cubicBezTo>
                    <a:cubicBezTo>
                      <a:pt x="787" y="351"/>
                      <a:pt x="787" y="353"/>
                      <a:pt x="787" y="354"/>
                    </a:cubicBezTo>
                    <a:moveTo>
                      <a:pt x="785" y="349"/>
                    </a:moveTo>
                    <a:cubicBezTo>
                      <a:pt x="785" y="349"/>
                      <a:pt x="785" y="349"/>
                      <a:pt x="785" y="349"/>
                    </a:cubicBezTo>
                    <a:cubicBezTo>
                      <a:pt x="785" y="349"/>
                      <a:pt x="785" y="349"/>
                      <a:pt x="785" y="349"/>
                    </a:cubicBezTo>
                    <a:moveTo>
                      <a:pt x="615" y="341"/>
                    </a:moveTo>
                    <a:cubicBezTo>
                      <a:pt x="618" y="340"/>
                      <a:pt x="619" y="341"/>
                      <a:pt x="622" y="340"/>
                    </a:cubicBezTo>
                    <a:cubicBezTo>
                      <a:pt x="625" y="338"/>
                      <a:pt x="624" y="333"/>
                      <a:pt x="626" y="333"/>
                    </a:cubicBezTo>
                    <a:cubicBezTo>
                      <a:pt x="630" y="333"/>
                      <a:pt x="632" y="339"/>
                      <a:pt x="633" y="340"/>
                    </a:cubicBezTo>
                    <a:cubicBezTo>
                      <a:pt x="634" y="339"/>
                      <a:pt x="633" y="336"/>
                      <a:pt x="633" y="335"/>
                    </a:cubicBezTo>
                    <a:cubicBezTo>
                      <a:pt x="635" y="335"/>
                      <a:pt x="635" y="335"/>
                      <a:pt x="635" y="335"/>
                    </a:cubicBezTo>
                    <a:cubicBezTo>
                      <a:pt x="637" y="335"/>
                      <a:pt x="649" y="347"/>
                      <a:pt x="649" y="348"/>
                    </a:cubicBezTo>
                    <a:cubicBezTo>
                      <a:pt x="651" y="352"/>
                      <a:pt x="649" y="355"/>
                      <a:pt x="652" y="358"/>
                    </a:cubicBezTo>
                    <a:cubicBezTo>
                      <a:pt x="658" y="365"/>
                      <a:pt x="666" y="364"/>
                      <a:pt x="673" y="369"/>
                    </a:cubicBezTo>
                    <a:cubicBezTo>
                      <a:pt x="681" y="369"/>
                      <a:pt x="681" y="369"/>
                      <a:pt x="681" y="369"/>
                    </a:cubicBezTo>
                    <a:cubicBezTo>
                      <a:pt x="684" y="372"/>
                      <a:pt x="688" y="375"/>
                      <a:pt x="688" y="380"/>
                    </a:cubicBezTo>
                    <a:cubicBezTo>
                      <a:pt x="688" y="382"/>
                      <a:pt x="687" y="384"/>
                      <a:pt x="685" y="384"/>
                    </a:cubicBezTo>
                    <a:cubicBezTo>
                      <a:pt x="682" y="384"/>
                      <a:pt x="679" y="380"/>
                      <a:pt x="678" y="378"/>
                    </a:cubicBezTo>
                    <a:cubicBezTo>
                      <a:pt x="676" y="384"/>
                      <a:pt x="674" y="400"/>
                      <a:pt x="670" y="400"/>
                    </a:cubicBezTo>
                    <a:cubicBezTo>
                      <a:pt x="670" y="400"/>
                      <a:pt x="670" y="400"/>
                      <a:pt x="670" y="400"/>
                    </a:cubicBezTo>
                    <a:cubicBezTo>
                      <a:pt x="667" y="397"/>
                      <a:pt x="667" y="395"/>
                      <a:pt x="666" y="389"/>
                    </a:cubicBezTo>
                    <a:cubicBezTo>
                      <a:pt x="663" y="390"/>
                      <a:pt x="664" y="392"/>
                      <a:pt x="661" y="392"/>
                    </a:cubicBezTo>
                    <a:cubicBezTo>
                      <a:pt x="661" y="387"/>
                      <a:pt x="664" y="384"/>
                      <a:pt x="664" y="379"/>
                    </a:cubicBezTo>
                    <a:cubicBezTo>
                      <a:pt x="664" y="375"/>
                      <a:pt x="653" y="369"/>
                      <a:pt x="651" y="369"/>
                    </a:cubicBezTo>
                    <a:cubicBezTo>
                      <a:pt x="647" y="369"/>
                      <a:pt x="651" y="377"/>
                      <a:pt x="641" y="378"/>
                    </a:cubicBezTo>
                    <a:cubicBezTo>
                      <a:pt x="638" y="378"/>
                      <a:pt x="638" y="388"/>
                      <a:pt x="638" y="393"/>
                    </a:cubicBezTo>
                    <a:cubicBezTo>
                      <a:pt x="638" y="403"/>
                      <a:pt x="638" y="403"/>
                      <a:pt x="638" y="403"/>
                    </a:cubicBezTo>
                    <a:cubicBezTo>
                      <a:pt x="638" y="408"/>
                      <a:pt x="637" y="418"/>
                      <a:pt x="633" y="418"/>
                    </a:cubicBezTo>
                    <a:cubicBezTo>
                      <a:pt x="630" y="418"/>
                      <a:pt x="626" y="415"/>
                      <a:pt x="626" y="411"/>
                    </a:cubicBezTo>
                    <a:cubicBezTo>
                      <a:pt x="626" y="402"/>
                      <a:pt x="629" y="385"/>
                      <a:pt x="633" y="378"/>
                    </a:cubicBezTo>
                    <a:cubicBezTo>
                      <a:pt x="631" y="378"/>
                      <a:pt x="629" y="381"/>
                      <a:pt x="627" y="383"/>
                    </a:cubicBezTo>
                    <a:cubicBezTo>
                      <a:pt x="627" y="376"/>
                      <a:pt x="638" y="367"/>
                      <a:pt x="644" y="367"/>
                    </a:cubicBezTo>
                    <a:cubicBezTo>
                      <a:pt x="646" y="367"/>
                      <a:pt x="649" y="368"/>
                      <a:pt x="652" y="368"/>
                    </a:cubicBezTo>
                    <a:cubicBezTo>
                      <a:pt x="654" y="368"/>
                      <a:pt x="655" y="367"/>
                      <a:pt x="657" y="367"/>
                    </a:cubicBezTo>
                    <a:cubicBezTo>
                      <a:pt x="657" y="363"/>
                      <a:pt x="657" y="363"/>
                      <a:pt x="657" y="363"/>
                    </a:cubicBezTo>
                    <a:cubicBezTo>
                      <a:pt x="651" y="363"/>
                      <a:pt x="648" y="359"/>
                      <a:pt x="641" y="359"/>
                    </a:cubicBezTo>
                    <a:cubicBezTo>
                      <a:pt x="638" y="359"/>
                      <a:pt x="637" y="362"/>
                      <a:pt x="633" y="362"/>
                    </a:cubicBezTo>
                    <a:cubicBezTo>
                      <a:pt x="631" y="362"/>
                      <a:pt x="629" y="360"/>
                      <a:pt x="629" y="358"/>
                    </a:cubicBezTo>
                    <a:cubicBezTo>
                      <a:pt x="623" y="358"/>
                      <a:pt x="623" y="358"/>
                      <a:pt x="623" y="358"/>
                    </a:cubicBezTo>
                    <a:cubicBezTo>
                      <a:pt x="624" y="355"/>
                      <a:pt x="626" y="354"/>
                      <a:pt x="626" y="350"/>
                    </a:cubicBezTo>
                    <a:cubicBezTo>
                      <a:pt x="622" y="351"/>
                      <a:pt x="617" y="357"/>
                      <a:pt x="614" y="357"/>
                    </a:cubicBezTo>
                    <a:cubicBezTo>
                      <a:pt x="611" y="357"/>
                      <a:pt x="611" y="361"/>
                      <a:pt x="606" y="361"/>
                    </a:cubicBezTo>
                    <a:cubicBezTo>
                      <a:pt x="604" y="361"/>
                      <a:pt x="603" y="361"/>
                      <a:pt x="602" y="358"/>
                    </a:cubicBezTo>
                    <a:cubicBezTo>
                      <a:pt x="600" y="358"/>
                      <a:pt x="599" y="359"/>
                      <a:pt x="597" y="360"/>
                    </a:cubicBezTo>
                    <a:cubicBezTo>
                      <a:pt x="593" y="360"/>
                      <a:pt x="593" y="360"/>
                      <a:pt x="593" y="360"/>
                    </a:cubicBezTo>
                    <a:cubicBezTo>
                      <a:pt x="600" y="351"/>
                      <a:pt x="607" y="347"/>
                      <a:pt x="615" y="341"/>
                    </a:cubicBezTo>
                    <a:cubicBezTo>
                      <a:pt x="605" y="341"/>
                      <a:pt x="597" y="341"/>
                      <a:pt x="592" y="335"/>
                    </a:cubicBezTo>
                    <a:cubicBezTo>
                      <a:pt x="597" y="341"/>
                      <a:pt x="605" y="341"/>
                      <a:pt x="615" y="341"/>
                    </a:cubicBezTo>
                    <a:moveTo>
                      <a:pt x="571" y="330"/>
                    </a:move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30"/>
                      <a:pt x="571" y="330"/>
                      <a:pt x="571" y="330"/>
                    </a:cubicBezTo>
                    <a:cubicBezTo>
                      <a:pt x="571" y="330"/>
                      <a:pt x="571" y="330"/>
                      <a:pt x="571" y="330"/>
                    </a:cubicBezTo>
                    <a:moveTo>
                      <a:pt x="282" y="235"/>
                    </a:moveTo>
                    <a:cubicBezTo>
                      <a:pt x="281" y="234"/>
                      <a:pt x="281" y="234"/>
                      <a:pt x="280" y="234"/>
                    </a:cubicBezTo>
                    <a:cubicBezTo>
                      <a:pt x="277" y="230"/>
                      <a:pt x="276" y="225"/>
                      <a:pt x="275" y="221"/>
                    </a:cubicBezTo>
                    <a:cubicBezTo>
                      <a:pt x="274" y="218"/>
                      <a:pt x="272" y="217"/>
                      <a:pt x="271" y="216"/>
                    </a:cubicBezTo>
                    <a:cubicBezTo>
                      <a:pt x="272" y="217"/>
                      <a:pt x="274" y="218"/>
                      <a:pt x="275" y="221"/>
                    </a:cubicBezTo>
                    <a:cubicBezTo>
                      <a:pt x="276" y="225"/>
                      <a:pt x="277" y="230"/>
                      <a:pt x="280" y="234"/>
                    </a:cubicBezTo>
                    <a:cubicBezTo>
                      <a:pt x="281" y="234"/>
                      <a:pt x="281" y="234"/>
                      <a:pt x="282" y="235"/>
                    </a:cubicBezTo>
                    <a:moveTo>
                      <a:pt x="239" y="199"/>
                    </a:moveTo>
                    <a:cubicBezTo>
                      <a:pt x="241" y="199"/>
                      <a:pt x="242" y="196"/>
                      <a:pt x="244" y="193"/>
                    </a:cubicBezTo>
                    <a:cubicBezTo>
                      <a:pt x="242" y="196"/>
                      <a:pt x="241" y="199"/>
                      <a:pt x="239" y="199"/>
                    </a:cubicBezTo>
                    <a:cubicBezTo>
                      <a:pt x="236" y="199"/>
                      <a:pt x="234" y="198"/>
                      <a:pt x="232" y="196"/>
                    </a:cubicBezTo>
                    <a:cubicBezTo>
                      <a:pt x="234" y="198"/>
                      <a:pt x="236" y="199"/>
                      <a:pt x="239" y="199"/>
                    </a:cubicBezTo>
                    <a:moveTo>
                      <a:pt x="265" y="206"/>
                    </a:moveTo>
                    <a:cubicBezTo>
                      <a:pt x="261" y="200"/>
                      <a:pt x="257" y="196"/>
                      <a:pt x="252" y="190"/>
                    </a:cubicBezTo>
                    <a:cubicBezTo>
                      <a:pt x="257" y="196"/>
                      <a:pt x="261" y="200"/>
                      <a:pt x="265" y="206"/>
                    </a:cubicBezTo>
                    <a:moveTo>
                      <a:pt x="569" y="0"/>
                    </a:moveTo>
                    <a:cubicBezTo>
                      <a:pt x="564" y="0"/>
                      <a:pt x="566" y="4"/>
                      <a:pt x="566" y="7"/>
                    </a:cubicBezTo>
                    <a:cubicBezTo>
                      <a:pt x="563" y="8"/>
                      <a:pt x="559" y="7"/>
                      <a:pt x="559" y="12"/>
                    </a:cubicBezTo>
                    <a:cubicBezTo>
                      <a:pt x="559" y="16"/>
                      <a:pt x="561" y="17"/>
                      <a:pt x="561" y="20"/>
                    </a:cubicBezTo>
                    <a:cubicBezTo>
                      <a:pt x="561" y="24"/>
                      <a:pt x="557" y="23"/>
                      <a:pt x="557" y="28"/>
                    </a:cubicBezTo>
                    <a:cubicBezTo>
                      <a:pt x="557" y="39"/>
                      <a:pt x="576" y="32"/>
                      <a:pt x="576" y="44"/>
                    </a:cubicBezTo>
                    <a:cubicBezTo>
                      <a:pt x="576" y="46"/>
                      <a:pt x="574" y="54"/>
                      <a:pt x="574" y="54"/>
                    </a:cubicBezTo>
                    <a:cubicBezTo>
                      <a:pt x="576" y="52"/>
                      <a:pt x="577" y="52"/>
                      <a:pt x="580" y="50"/>
                    </a:cubicBezTo>
                    <a:cubicBezTo>
                      <a:pt x="583" y="64"/>
                      <a:pt x="565" y="57"/>
                      <a:pt x="565" y="73"/>
                    </a:cubicBezTo>
                    <a:cubicBezTo>
                      <a:pt x="564" y="74"/>
                      <a:pt x="563" y="74"/>
                      <a:pt x="562" y="74"/>
                    </a:cubicBezTo>
                    <a:cubicBezTo>
                      <a:pt x="557" y="74"/>
                      <a:pt x="563" y="65"/>
                      <a:pt x="561" y="62"/>
                    </a:cubicBezTo>
                    <a:cubicBezTo>
                      <a:pt x="560" y="60"/>
                      <a:pt x="553" y="58"/>
                      <a:pt x="548" y="58"/>
                    </a:cubicBezTo>
                    <a:cubicBezTo>
                      <a:pt x="543" y="58"/>
                      <a:pt x="541" y="62"/>
                      <a:pt x="541" y="69"/>
                    </a:cubicBezTo>
                    <a:cubicBezTo>
                      <a:pt x="540" y="68"/>
                      <a:pt x="538" y="68"/>
                      <a:pt x="537" y="68"/>
                    </a:cubicBezTo>
                    <a:cubicBezTo>
                      <a:pt x="533" y="68"/>
                      <a:pt x="528" y="69"/>
                      <a:pt x="518" y="69"/>
                    </a:cubicBezTo>
                    <a:cubicBezTo>
                      <a:pt x="503" y="69"/>
                      <a:pt x="486" y="62"/>
                      <a:pt x="482" y="49"/>
                    </a:cubicBezTo>
                    <a:cubicBezTo>
                      <a:pt x="477" y="50"/>
                      <a:pt x="460" y="51"/>
                      <a:pt x="460" y="58"/>
                    </a:cubicBezTo>
                    <a:cubicBezTo>
                      <a:pt x="460" y="60"/>
                      <a:pt x="462" y="62"/>
                      <a:pt x="464" y="62"/>
                    </a:cubicBezTo>
                    <a:cubicBezTo>
                      <a:pt x="468" y="62"/>
                      <a:pt x="476" y="59"/>
                      <a:pt x="479" y="56"/>
                    </a:cubicBezTo>
                    <a:cubicBezTo>
                      <a:pt x="480" y="67"/>
                      <a:pt x="466" y="58"/>
                      <a:pt x="466" y="70"/>
                    </a:cubicBezTo>
                    <a:cubicBezTo>
                      <a:pt x="466" y="72"/>
                      <a:pt x="469" y="79"/>
                      <a:pt x="468" y="79"/>
                    </a:cubicBezTo>
                    <a:cubicBezTo>
                      <a:pt x="462" y="79"/>
                      <a:pt x="461" y="71"/>
                      <a:pt x="456" y="69"/>
                    </a:cubicBezTo>
                    <a:cubicBezTo>
                      <a:pt x="452" y="66"/>
                      <a:pt x="452" y="66"/>
                      <a:pt x="452" y="66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29" y="66"/>
                      <a:pt x="425" y="69"/>
                      <a:pt x="419" y="69"/>
                    </a:cubicBezTo>
                    <a:cubicBezTo>
                      <a:pt x="419" y="69"/>
                      <a:pt x="418" y="69"/>
                      <a:pt x="417" y="69"/>
                    </a:cubicBezTo>
                    <a:cubicBezTo>
                      <a:pt x="408" y="69"/>
                      <a:pt x="408" y="65"/>
                      <a:pt x="408" y="64"/>
                    </a:cubicBezTo>
                    <a:cubicBezTo>
                      <a:pt x="408" y="61"/>
                      <a:pt x="417" y="62"/>
                      <a:pt x="418" y="60"/>
                    </a:cubicBezTo>
                    <a:cubicBezTo>
                      <a:pt x="413" y="52"/>
                      <a:pt x="412" y="50"/>
                      <a:pt x="408" y="50"/>
                    </a:cubicBezTo>
                    <a:cubicBezTo>
                      <a:pt x="405" y="50"/>
                      <a:pt x="402" y="50"/>
                      <a:pt x="396" y="51"/>
                    </a:cubicBezTo>
                    <a:cubicBezTo>
                      <a:pt x="395" y="51"/>
                      <a:pt x="395" y="51"/>
                      <a:pt x="394" y="51"/>
                    </a:cubicBezTo>
                    <a:cubicBezTo>
                      <a:pt x="379" y="51"/>
                      <a:pt x="370" y="36"/>
                      <a:pt x="354" y="36"/>
                    </a:cubicBezTo>
                    <a:cubicBezTo>
                      <a:pt x="349" y="36"/>
                      <a:pt x="347" y="40"/>
                      <a:pt x="342" y="40"/>
                    </a:cubicBezTo>
                    <a:cubicBezTo>
                      <a:pt x="339" y="40"/>
                      <a:pt x="336" y="34"/>
                      <a:pt x="336" y="31"/>
                    </a:cubicBezTo>
                    <a:cubicBezTo>
                      <a:pt x="330" y="33"/>
                      <a:pt x="330" y="40"/>
                      <a:pt x="325" y="40"/>
                    </a:cubicBezTo>
                    <a:cubicBezTo>
                      <a:pt x="320" y="40"/>
                      <a:pt x="312" y="25"/>
                      <a:pt x="310" y="25"/>
                    </a:cubicBezTo>
                    <a:cubicBezTo>
                      <a:pt x="305" y="25"/>
                      <a:pt x="307" y="35"/>
                      <a:pt x="301" y="35"/>
                    </a:cubicBezTo>
                    <a:cubicBezTo>
                      <a:pt x="299" y="35"/>
                      <a:pt x="297" y="33"/>
                      <a:pt x="296" y="30"/>
                    </a:cubicBezTo>
                    <a:cubicBezTo>
                      <a:pt x="288" y="32"/>
                      <a:pt x="284" y="33"/>
                      <a:pt x="277" y="37"/>
                    </a:cubicBezTo>
                    <a:cubicBezTo>
                      <a:pt x="274" y="37"/>
                      <a:pt x="269" y="42"/>
                      <a:pt x="266" y="42"/>
                    </a:cubicBezTo>
                    <a:cubicBezTo>
                      <a:pt x="265" y="42"/>
                      <a:pt x="264" y="41"/>
                      <a:pt x="264" y="41"/>
                    </a:cubicBezTo>
                    <a:cubicBezTo>
                      <a:pt x="262" y="39"/>
                      <a:pt x="261" y="38"/>
                      <a:pt x="260" y="38"/>
                    </a:cubicBezTo>
                    <a:cubicBezTo>
                      <a:pt x="257" y="38"/>
                      <a:pt x="257" y="43"/>
                      <a:pt x="255" y="43"/>
                    </a:cubicBezTo>
                    <a:cubicBezTo>
                      <a:pt x="237" y="44"/>
                      <a:pt x="250" y="52"/>
                      <a:pt x="247" y="52"/>
                    </a:cubicBezTo>
                    <a:cubicBezTo>
                      <a:pt x="241" y="52"/>
                      <a:pt x="228" y="50"/>
                      <a:pt x="217" y="42"/>
                    </a:cubicBezTo>
                    <a:cubicBezTo>
                      <a:pt x="216" y="42"/>
                      <a:pt x="213" y="39"/>
                      <a:pt x="213" y="38"/>
                    </a:cubicBezTo>
                    <a:cubicBezTo>
                      <a:pt x="212" y="38"/>
                      <a:pt x="212" y="38"/>
                      <a:pt x="212" y="38"/>
                    </a:cubicBezTo>
                    <a:cubicBezTo>
                      <a:pt x="211" y="38"/>
                      <a:pt x="211" y="38"/>
                      <a:pt x="210" y="38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38"/>
                      <a:pt x="210" y="38"/>
                      <a:pt x="210" y="38"/>
                    </a:cubicBezTo>
                    <a:cubicBezTo>
                      <a:pt x="203" y="35"/>
                      <a:pt x="200" y="31"/>
                      <a:pt x="192" y="31"/>
                    </a:cubicBezTo>
                    <a:cubicBezTo>
                      <a:pt x="187" y="31"/>
                      <a:pt x="184" y="34"/>
                      <a:pt x="179" y="34"/>
                    </a:cubicBezTo>
                    <a:cubicBezTo>
                      <a:pt x="171" y="34"/>
                      <a:pt x="153" y="32"/>
                      <a:pt x="148" y="25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3" y="23"/>
                      <a:pt x="122" y="21"/>
                      <a:pt x="118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2" y="18"/>
                      <a:pt x="101" y="17"/>
                      <a:pt x="98" y="16"/>
                    </a:cubicBezTo>
                    <a:cubicBezTo>
                      <a:pt x="97" y="18"/>
                      <a:pt x="95" y="20"/>
                      <a:pt x="92" y="20"/>
                    </a:cubicBezTo>
                    <a:cubicBezTo>
                      <a:pt x="92" y="20"/>
                      <a:pt x="91" y="20"/>
                      <a:pt x="91" y="20"/>
                    </a:cubicBezTo>
                    <a:cubicBezTo>
                      <a:pt x="92" y="18"/>
                      <a:pt x="92" y="17"/>
                      <a:pt x="94" y="16"/>
                    </a:cubicBezTo>
                    <a:cubicBezTo>
                      <a:pt x="90" y="14"/>
                      <a:pt x="89" y="11"/>
                      <a:pt x="85" y="11"/>
                    </a:cubicBezTo>
                    <a:cubicBezTo>
                      <a:pt x="80" y="11"/>
                      <a:pt x="78" y="18"/>
                      <a:pt x="73" y="20"/>
                    </a:cubicBezTo>
                    <a:cubicBezTo>
                      <a:pt x="72" y="20"/>
                      <a:pt x="71" y="20"/>
                      <a:pt x="70" y="20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7" y="20"/>
                      <a:pt x="66" y="20"/>
                      <a:pt x="66" y="20"/>
                    </a:cubicBezTo>
                    <a:cubicBezTo>
                      <a:pt x="65" y="20"/>
                      <a:pt x="64" y="20"/>
                      <a:pt x="63" y="20"/>
                    </a:cubicBezTo>
                    <a:cubicBezTo>
                      <a:pt x="48" y="26"/>
                      <a:pt x="36" y="39"/>
                      <a:pt x="28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8" y="61"/>
                      <a:pt x="8" y="61"/>
                    </a:cubicBezTo>
                    <a:cubicBezTo>
                      <a:pt x="8" y="64"/>
                      <a:pt x="20" y="66"/>
                      <a:pt x="23" y="69"/>
                    </a:cubicBezTo>
                    <a:cubicBezTo>
                      <a:pt x="26" y="71"/>
                      <a:pt x="29" y="80"/>
                      <a:pt x="31" y="82"/>
                    </a:cubicBezTo>
                    <a:cubicBezTo>
                      <a:pt x="39" y="86"/>
                      <a:pt x="45" y="87"/>
                      <a:pt x="48" y="98"/>
                    </a:cubicBezTo>
                    <a:cubicBezTo>
                      <a:pt x="47" y="98"/>
                      <a:pt x="46" y="98"/>
                      <a:pt x="45" y="98"/>
                    </a:cubicBezTo>
                    <a:cubicBezTo>
                      <a:pt x="44" y="98"/>
                      <a:pt x="43" y="98"/>
                      <a:pt x="40" y="98"/>
                    </a:cubicBezTo>
                    <a:cubicBezTo>
                      <a:pt x="38" y="98"/>
                      <a:pt x="36" y="98"/>
                      <a:pt x="34" y="98"/>
                    </a:cubicBezTo>
                    <a:cubicBezTo>
                      <a:pt x="32" y="98"/>
                      <a:pt x="30" y="97"/>
                      <a:pt x="30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18" y="95"/>
                      <a:pt x="7" y="100"/>
                      <a:pt x="0" y="105"/>
                    </a:cubicBezTo>
                    <a:cubicBezTo>
                      <a:pt x="1" y="108"/>
                      <a:pt x="4" y="110"/>
                      <a:pt x="8" y="110"/>
                    </a:cubicBezTo>
                    <a:cubicBezTo>
                      <a:pt x="8" y="111"/>
                      <a:pt x="7" y="112"/>
                      <a:pt x="7" y="113"/>
                    </a:cubicBezTo>
                    <a:cubicBezTo>
                      <a:pt x="7" y="116"/>
                      <a:pt x="11" y="118"/>
                      <a:pt x="11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26" y="122"/>
                      <a:pt x="27" y="122"/>
                      <a:pt x="27" y="122"/>
                    </a:cubicBezTo>
                    <a:cubicBezTo>
                      <a:pt x="30" y="122"/>
                      <a:pt x="32" y="125"/>
                      <a:pt x="37" y="125"/>
                    </a:cubicBezTo>
                    <a:cubicBezTo>
                      <a:pt x="43" y="125"/>
                      <a:pt x="45" y="119"/>
                      <a:pt x="49" y="119"/>
                    </a:cubicBezTo>
                    <a:cubicBezTo>
                      <a:pt x="50" y="119"/>
                      <a:pt x="51" y="119"/>
                      <a:pt x="51" y="119"/>
                    </a:cubicBezTo>
                    <a:cubicBezTo>
                      <a:pt x="52" y="119"/>
                      <a:pt x="52" y="119"/>
                      <a:pt x="53" y="119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2" y="123"/>
                    </a:cubicBezTo>
                    <a:cubicBezTo>
                      <a:pt x="51" y="123"/>
                      <a:pt x="51" y="124"/>
                      <a:pt x="49" y="125"/>
                    </a:cubicBezTo>
                    <a:cubicBezTo>
                      <a:pt x="49" y="126"/>
                      <a:pt x="54" y="130"/>
                      <a:pt x="54" y="132"/>
                    </a:cubicBezTo>
                    <a:cubicBezTo>
                      <a:pt x="54" y="137"/>
                      <a:pt x="35" y="146"/>
                      <a:pt x="33" y="146"/>
                    </a:cubicBezTo>
                    <a:cubicBezTo>
                      <a:pt x="27" y="146"/>
                      <a:pt x="12" y="154"/>
                      <a:pt x="12" y="164"/>
                    </a:cubicBezTo>
                    <a:cubicBezTo>
                      <a:pt x="12" y="169"/>
                      <a:pt x="21" y="171"/>
                      <a:pt x="23" y="178"/>
                    </a:cubicBezTo>
                    <a:cubicBezTo>
                      <a:pt x="21" y="178"/>
                      <a:pt x="20" y="179"/>
                      <a:pt x="19" y="179"/>
                    </a:cubicBezTo>
                    <a:cubicBezTo>
                      <a:pt x="21" y="182"/>
                      <a:pt x="34" y="194"/>
                      <a:pt x="37" y="194"/>
                    </a:cubicBezTo>
                    <a:cubicBezTo>
                      <a:pt x="38" y="194"/>
                      <a:pt x="41" y="189"/>
                      <a:pt x="43" y="189"/>
                    </a:cubicBezTo>
                    <a:cubicBezTo>
                      <a:pt x="45" y="189"/>
                      <a:pt x="45" y="193"/>
                      <a:pt x="45" y="194"/>
                    </a:cubicBezTo>
                    <a:cubicBezTo>
                      <a:pt x="45" y="200"/>
                      <a:pt x="45" y="200"/>
                      <a:pt x="45" y="200"/>
                    </a:cubicBezTo>
                    <a:cubicBezTo>
                      <a:pt x="45" y="203"/>
                      <a:pt x="46" y="209"/>
                      <a:pt x="48" y="209"/>
                    </a:cubicBezTo>
                    <a:cubicBezTo>
                      <a:pt x="49" y="209"/>
                      <a:pt x="50" y="206"/>
                      <a:pt x="52" y="206"/>
                    </a:cubicBezTo>
                    <a:cubicBezTo>
                      <a:pt x="55" y="206"/>
                      <a:pt x="55" y="206"/>
                      <a:pt x="55" y="206"/>
                    </a:cubicBezTo>
                    <a:cubicBezTo>
                      <a:pt x="55" y="205"/>
                      <a:pt x="55" y="203"/>
                      <a:pt x="55" y="201"/>
                    </a:cubicBezTo>
                    <a:cubicBezTo>
                      <a:pt x="60" y="205"/>
                      <a:pt x="62" y="207"/>
                      <a:pt x="69" y="210"/>
                    </a:cubicBezTo>
                    <a:cubicBezTo>
                      <a:pt x="69" y="208"/>
                      <a:pt x="70" y="207"/>
                      <a:pt x="71" y="204"/>
                    </a:cubicBezTo>
                    <a:cubicBezTo>
                      <a:pt x="73" y="205"/>
                      <a:pt x="75" y="207"/>
                      <a:pt x="78" y="207"/>
                    </a:cubicBezTo>
                    <a:cubicBezTo>
                      <a:pt x="82" y="207"/>
                      <a:pt x="84" y="205"/>
                      <a:pt x="88" y="203"/>
                    </a:cubicBezTo>
                    <a:cubicBezTo>
                      <a:pt x="93" y="203"/>
                      <a:pt x="93" y="203"/>
                      <a:pt x="93" y="203"/>
                    </a:cubicBezTo>
                    <a:cubicBezTo>
                      <a:pt x="86" y="208"/>
                      <a:pt x="86" y="218"/>
                      <a:pt x="80" y="223"/>
                    </a:cubicBezTo>
                    <a:cubicBezTo>
                      <a:pt x="73" y="228"/>
                      <a:pt x="62" y="234"/>
                      <a:pt x="57" y="241"/>
                    </a:cubicBezTo>
                    <a:cubicBezTo>
                      <a:pt x="54" y="246"/>
                      <a:pt x="49" y="242"/>
                      <a:pt x="44" y="246"/>
                    </a:cubicBezTo>
                    <a:cubicBezTo>
                      <a:pt x="41" y="248"/>
                      <a:pt x="39" y="254"/>
                      <a:pt x="35" y="257"/>
                    </a:cubicBezTo>
                    <a:cubicBezTo>
                      <a:pt x="31" y="260"/>
                      <a:pt x="25" y="257"/>
                      <a:pt x="22" y="264"/>
                    </a:cubicBezTo>
                    <a:cubicBezTo>
                      <a:pt x="23" y="264"/>
                      <a:pt x="25" y="264"/>
                      <a:pt x="26" y="264"/>
                    </a:cubicBezTo>
                    <a:cubicBezTo>
                      <a:pt x="35" y="264"/>
                      <a:pt x="40" y="254"/>
                      <a:pt x="49" y="252"/>
                    </a:cubicBezTo>
                    <a:cubicBezTo>
                      <a:pt x="57" y="250"/>
                      <a:pt x="67" y="247"/>
                      <a:pt x="71" y="242"/>
                    </a:cubicBezTo>
                    <a:cubicBezTo>
                      <a:pt x="76" y="237"/>
                      <a:pt x="85" y="233"/>
                      <a:pt x="89" y="227"/>
                    </a:cubicBezTo>
                    <a:cubicBezTo>
                      <a:pt x="91" y="224"/>
                      <a:pt x="93" y="220"/>
                      <a:pt x="96" y="219"/>
                    </a:cubicBezTo>
                    <a:cubicBezTo>
                      <a:pt x="102" y="216"/>
                      <a:pt x="109" y="213"/>
                      <a:pt x="109" y="205"/>
                    </a:cubicBezTo>
                    <a:cubicBezTo>
                      <a:pt x="109" y="200"/>
                      <a:pt x="109" y="200"/>
                      <a:pt x="109" y="200"/>
                    </a:cubicBezTo>
                    <a:cubicBezTo>
                      <a:pt x="109" y="190"/>
                      <a:pt x="127" y="171"/>
                      <a:pt x="133" y="171"/>
                    </a:cubicBezTo>
                    <a:cubicBezTo>
                      <a:pt x="137" y="171"/>
                      <a:pt x="137" y="171"/>
                      <a:pt x="137" y="171"/>
                    </a:cubicBezTo>
                    <a:cubicBezTo>
                      <a:pt x="137" y="172"/>
                      <a:pt x="137" y="174"/>
                      <a:pt x="137" y="175"/>
                    </a:cubicBezTo>
                    <a:cubicBezTo>
                      <a:pt x="128" y="178"/>
                      <a:pt x="124" y="183"/>
                      <a:pt x="124" y="190"/>
                    </a:cubicBezTo>
                    <a:cubicBezTo>
                      <a:pt x="124" y="192"/>
                      <a:pt x="123" y="192"/>
                      <a:pt x="125" y="194"/>
                    </a:cubicBezTo>
                    <a:cubicBezTo>
                      <a:pt x="124" y="195"/>
                      <a:pt x="122" y="195"/>
                      <a:pt x="122" y="197"/>
                    </a:cubicBezTo>
                    <a:cubicBezTo>
                      <a:pt x="122" y="198"/>
                      <a:pt x="124" y="199"/>
                      <a:pt x="125" y="199"/>
                    </a:cubicBezTo>
                    <a:cubicBezTo>
                      <a:pt x="132" y="199"/>
                      <a:pt x="149" y="187"/>
                      <a:pt x="153" y="181"/>
                    </a:cubicBezTo>
                    <a:cubicBezTo>
                      <a:pt x="151" y="180"/>
                      <a:pt x="151" y="179"/>
                      <a:pt x="150" y="176"/>
                    </a:cubicBezTo>
                    <a:cubicBezTo>
                      <a:pt x="153" y="175"/>
                      <a:pt x="158" y="173"/>
                      <a:pt x="161" y="171"/>
                    </a:cubicBezTo>
                    <a:cubicBezTo>
                      <a:pt x="166" y="183"/>
                      <a:pt x="178" y="184"/>
                      <a:pt x="187" y="188"/>
                    </a:cubicBezTo>
                    <a:cubicBezTo>
                      <a:pt x="203" y="188"/>
                      <a:pt x="203" y="188"/>
                      <a:pt x="203" y="188"/>
                    </a:cubicBezTo>
                    <a:cubicBezTo>
                      <a:pt x="211" y="193"/>
                      <a:pt x="220" y="193"/>
                      <a:pt x="228" y="199"/>
                    </a:cubicBezTo>
                    <a:cubicBezTo>
                      <a:pt x="231" y="202"/>
                      <a:pt x="235" y="212"/>
                      <a:pt x="241" y="212"/>
                    </a:cubicBezTo>
                    <a:cubicBezTo>
                      <a:pt x="243" y="212"/>
                      <a:pt x="244" y="209"/>
                      <a:pt x="245" y="206"/>
                    </a:cubicBezTo>
                    <a:cubicBezTo>
                      <a:pt x="247" y="209"/>
                      <a:pt x="249" y="211"/>
                      <a:pt x="253" y="211"/>
                    </a:cubicBezTo>
                    <a:cubicBezTo>
                      <a:pt x="253" y="210"/>
                      <a:pt x="254" y="210"/>
                      <a:pt x="254" y="210"/>
                    </a:cubicBezTo>
                    <a:cubicBezTo>
                      <a:pt x="255" y="210"/>
                      <a:pt x="257" y="212"/>
                      <a:pt x="258" y="213"/>
                    </a:cubicBezTo>
                    <a:cubicBezTo>
                      <a:pt x="257" y="215"/>
                      <a:pt x="255" y="216"/>
                      <a:pt x="255" y="220"/>
                    </a:cubicBezTo>
                    <a:cubicBezTo>
                      <a:pt x="255" y="222"/>
                      <a:pt x="258" y="225"/>
                      <a:pt x="259" y="225"/>
                    </a:cubicBezTo>
                    <a:cubicBezTo>
                      <a:pt x="263" y="225"/>
                      <a:pt x="262" y="221"/>
                      <a:pt x="267" y="221"/>
                    </a:cubicBezTo>
                    <a:cubicBezTo>
                      <a:pt x="267" y="225"/>
                      <a:pt x="267" y="225"/>
                      <a:pt x="267" y="225"/>
                    </a:cubicBezTo>
                    <a:cubicBezTo>
                      <a:pt x="267" y="228"/>
                      <a:pt x="263" y="228"/>
                      <a:pt x="263" y="231"/>
                    </a:cubicBezTo>
                    <a:cubicBezTo>
                      <a:pt x="263" y="233"/>
                      <a:pt x="264" y="236"/>
                      <a:pt x="268" y="236"/>
                    </a:cubicBezTo>
                    <a:cubicBezTo>
                      <a:pt x="273" y="236"/>
                      <a:pt x="276" y="236"/>
                      <a:pt x="276" y="241"/>
                    </a:cubicBezTo>
                    <a:cubicBezTo>
                      <a:pt x="276" y="246"/>
                      <a:pt x="276" y="246"/>
                      <a:pt x="276" y="246"/>
                    </a:cubicBezTo>
                    <a:cubicBezTo>
                      <a:pt x="276" y="249"/>
                      <a:pt x="283" y="256"/>
                      <a:pt x="288" y="256"/>
                    </a:cubicBezTo>
                    <a:cubicBezTo>
                      <a:pt x="289" y="256"/>
                      <a:pt x="289" y="255"/>
                      <a:pt x="290" y="255"/>
                    </a:cubicBezTo>
                    <a:cubicBezTo>
                      <a:pt x="290" y="253"/>
                      <a:pt x="294" y="252"/>
                      <a:pt x="294" y="249"/>
                    </a:cubicBezTo>
                    <a:cubicBezTo>
                      <a:pt x="294" y="242"/>
                      <a:pt x="290" y="241"/>
                      <a:pt x="288" y="238"/>
                    </a:cubicBezTo>
                    <a:cubicBezTo>
                      <a:pt x="290" y="241"/>
                      <a:pt x="294" y="242"/>
                      <a:pt x="294" y="249"/>
                    </a:cubicBezTo>
                    <a:cubicBezTo>
                      <a:pt x="294" y="252"/>
                      <a:pt x="290" y="253"/>
                      <a:pt x="290" y="255"/>
                    </a:cubicBezTo>
                    <a:cubicBezTo>
                      <a:pt x="290" y="257"/>
                      <a:pt x="292" y="258"/>
                      <a:pt x="292" y="260"/>
                    </a:cubicBezTo>
                    <a:cubicBezTo>
                      <a:pt x="292" y="264"/>
                      <a:pt x="291" y="273"/>
                      <a:pt x="295" y="275"/>
                    </a:cubicBezTo>
                    <a:cubicBezTo>
                      <a:pt x="297" y="275"/>
                      <a:pt x="299" y="275"/>
                      <a:pt x="301" y="277"/>
                    </a:cubicBezTo>
                    <a:cubicBezTo>
                      <a:pt x="303" y="280"/>
                      <a:pt x="300" y="285"/>
                      <a:pt x="304" y="287"/>
                    </a:cubicBezTo>
                    <a:cubicBezTo>
                      <a:pt x="304" y="287"/>
                      <a:pt x="311" y="293"/>
                      <a:pt x="311" y="294"/>
                    </a:cubicBezTo>
                    <a:cubicBezTo>
                      <a:pt x="313" y="301"/>
                      <a:pt x="314" y="310"/>
                      <a:pt x="323" y="310"/>
                    </a:cubicBezTo>
                    <a:cubicBezTo>
                      <a:pt x="324" y="317"/>
                      <a:pt x="334" y="312"/>
                      <a:pt x="336" y="321"/>
                    </a:cubicBezTo>
                    <a:cubicBezTo>
                      <a:pt x="337" y="324"/>
                      <a:pt x="344" y="325"/>
                      <a:pt x="347" y="328"/>
                    </a:cubicBezTo>
                    <a:cubicBezTo>
                      <a:pt x="347" y="329"/>
                      <a:pt x="349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1" y="334"/>
                      <a:pt x="353" y="335"/>
                      <a:pt x="353" y="338"/>
                    </a:cubicBezTo>
                    <a:cubicBezTo>
                      <a:pt x="353" y="341"/>
                      <a:pt x="351" y="345"/>
                      <a:pt x="349" y="347"/>
                    </a:cubicBezTo>
                    <a:cubicBezTo>
                      <a:pt x="348" y="344"/>
                      <a:pt x="346" y="341"/>
                      <a:pt x="341" y="341"/>
                    </a:cubicBezTo>
                    <a:cubicBezTo>
                      <a:pt x="340" y="341"/>
                      <a:pt x="337" y="342"/>
                      <a:pt x="337" y="344"/>
                    </a:cubicBezTo>
                    <a:cubicBezTo>
                      <a:pt x="337" y="351"/>
                      <a:pt x="344" y="354"/>
                      <a:pt x="344" y="361"/>
                    </a:cubicBezTo>
                    <a:cubicBezTo>
                      <a:pt x="344" y="371"/>
                      <a:pt x="337" y="390"/>
                      <a:pt x="340" y="398"/>
                    </a:cubicBezTo>
                    <a:cubicBezTo>
                      <a:pt x="342" y="407"/>
                      <a:pt x="339" y="419"/>
                      <a:pt x="342" y="426"/>
                    </a:cubicBezTo>
                    <a:cubicBezTo>
                      <a:pt x="341" y="427"/>
                      <a:pt x="338" y="430"/>
                      <a:pt x="340" y="432"/>
                    </a:cubicBezTo>
                    <a:cubicBezTo>
                      <a:pt x="344" y="442"/>
                      <a:pt x="350" y="457"/>
                      <a:pt x="356" y="458"/>
                    </a:cubicBezTo>
                    <a:cubicBezTo>
                      <a:pt x="355" y="471"/>
                      <a:pt x="362" y="475"/>
                      <a:pt x="366" y="487"/>
                    </a:cubicBezTo>
                    <a:cubicBezTo>
                      <a:pt x="367" y="490"/>
                      <a:pt x="366" y="493"/>
                      <a:pt x="369" y="494"/>
                    </a:cubicBezTo>
                    <a:cubicBezTo>
                      <a:pt x="379" y="499"/>
                      <a:pt x="393" y="506"/>
                      <a:pt x="397" y="516"/>
                    </a:cubicBezTo>
                    <a:cubicBezTo>
                      <a:pt x="396" y="516"/>
                      <a:pt x="396" y="516"/>
                      <a:pt x="396" y="516"/>
                    </a:cubicBezTo>
                    <a:cubicBezTo>
                      <a:pt x="396" y="518"/>
                      <a:pt x="396" y="518"/>
                      <a:pt x="396" y="518"/>
                    </a:cubicBezTo>
                    <a:cubicBezTo>
                      <a:pt x="398" y="526"/>
                      <a:pt x="401" y="528"/>
                      <a:pt x="403" y="534"/>
                    </a:cubicBezTo>
                    <a:cubicBezTo>
                      <a:pt x="405" y="538"/>
                      <a:pt x="405" y="547"/>
                      <a:pt x="408" y="550"/>
                    </a:cubicBezTo>
                    <a:cubicBezTo>
                      <a:pt x="413" y="553"/>
                      <a:pt x="417" y="560"/>
                      <a:pt x="421" y="567"/>
                    </a:cubicBezTo>
                    <a:cubicBezTo>
                      <a:pt x="423" y="570"/>
                      <a:pt x="421" y="570"/>
                      <a:pt x="419" y="570"/>
                    </a:cubicBezTo>
                    <a:cubicBezTo>
                      <a:pt x="418" y="570"/>
                      <a:pt x="416" y="570"/>
                      <a:pt x="416" y="570"/>
                    </a:cubicBezTo>
                    <a:cubicBezTo>
                      <a:pt x="419" y="575"/>
                      <a:pt x="425" y="574"/>
                      <a:pt x="429" y="579"/>
                    </a:cubicBezTo>
                    <a:cubicBezTo>
                      <a:pt x="431" y="582"/>
                      <a:pt x="434" y="586"/>
                      <a:pt x="437" y="589"/>
                    </a:cubicBezTo>
                    <a:cubicBezTo>
                      <a:pt x="437" y="598"/>
                      <a:pt x="437" y="598"/>
                      <a:pt x="437" y="598"/>
                    </a:cubicBezTo>
                    <a:cubicBezTo>
                      <a:pt x="437" y="600"/>
                      <a:pt x="438" y="600"/>
                      <a:pt x="439" y="601"/>
                    </a:cubicBezTo>
                    <a:cubicBezTo>
                      <a:pt x="442" y="603"/>
                      <a:pt x="445" y="611"/>
                      <a:pt x="450" y="611"/>
                    </a:cubicBezTo>
                    <a:cubicBezTo>
                      <a:pt x="450" y="613"/>
                      <a:pt x="454" y="618"/>
                      <a:pt x="455" y="618"/>
                    </a:cubicBezTo>
                    <a:cubicBezTo>
                      <a:pt x="455" y="618"/>
                      <a:pt x="457" y="615"/>
                      <a:pt x="457" y="613"/>
                    </a:cubicBezTo>
                    <a:cubicBezTo>
                      <a:pt x="457" y="611"/>
                      <a:pt x="454" y="607"/>
                      <a:pt x="452" y="607"/>
                    </a:cubicBezTo>
                    <a:cubicBezTo>
                      <a:pt x="452" y="607"/>
                      <a:pt x="451" y="607"/>
                      <a:pt x="451" y="608"/>
                    </a:cubicBezTo>
                    <a:cubicBezTo>
                      <a:pt x="446" y="604"/>
                      <a:pt x="444" y="595"/>
                      <a:pt x="442" y="587"/>
                    </a:cubicBezTo>
                    <a:cubicBezTo>
                      <a:pt x="440" y="580"/>
                      <a:pt x="435" y="577"/>
                      <a:pt x="433" y="569"/>
                    </a:cubicBezTo>
                    <a:cubicBezTo>
                      <a:pt x="431" y="563"/>
                      <a:pt x="431" y="560"/>
                      <a:pt x="427" y="555"/>
                    </a:cubicBezTo>
                    <a:cubicBezTo>
                      <a:pt x="424" y="552"/>
                      <a:pt x="421" y="552"/>
                      <a:pt x="419" y="547"/>
                    </a:cubicBezTo>
                    <a:cubicBezTo>
                      <a:pt x="416" y="541"/>
                      <a:pt x="414" y="537"/>
                      <a:pt x="414" y="530"/>
                    </a:cubicBezTo>
                    <a:cubicBezTo>
                      <a:pt x="414" y="529"/>
                      <a:pt x="413" y="527"/>
                      <a:pt x="414" y="526"/>
                    </a:cubicBezTo>
                    <a:cubicBezTo>
                      <a:pt x="418" y="530"/>
                      <a:pt x="422" y="530"/>
                      <a:pt x="427" y="533"/>
                    </a:cubicBezTo>
                    <a:cubicBezTo>
                      <a:pt x="429" y="534"/>
                      <a:pt x="429" y="541"/>
                      <a:pt x="431" y="544"/>
                    </a:cubicBezTo>
                    <a:cubicBezTo>
                      <a:pt x="434" y="547"/>
                      <a:pt x="433" y="553"/>
                      <a:pt x="435" y="556"/>
                    </a:cubicBezTo>
                    <a:cubicBezTo>
                      <a:pt x="438" y="559"/>
                      <a:pt x="441" y="563"/>
                      <a:pt x="445" y="567"/>
                    </a:cubicBezTo>
                    <a:cubicBezTo>
                      <a:pt x="445" y="567"/>
                      <a:pt x="445" y="567"/>
                      <a:pt x="445" y="567"/>
                    </a:cubicBezTo>
                    <a:cubicBezTo>
                      <a:pt x="446" y="567"/>
                      <a:pt x="446" y="567"/>
                      <a:pt x="448" y="567"/>
                    </a:cubicBezTo>
                    <a:cubicBezTo>
                      <a:pt x="448" y="575"/>
                      <a:pt x="456" y="576"/>
                      <a:pt x="459" y="582"/>
                    </a:cubicBezTo>
                    <a:cubicBezTo>
                      <a:pt x="460" y="586"/>
                      <a:pt x="458" y="589"/>
                      <a:pt x="460" y="591"/>
                    </a:cubicBezTo>
                    <a:cubicBezTo>
                      <a:pt x="463" y="595"/>
                      <a:pt x="468" y="596"/>
                      <a:pt x="470" y="599"/>
                    </a:cubicBezTo>
                    <a:cubicBezTo>
                      <a:pt x="476" y="607"/>
                      <a:pt x="486" y="616"/>
                      <a:pt x="489" y="628"/>
                    </a:cubicBezTo>
                    <a:cubicBezTo>
                      <a:pt x="490" y="631"/>
                      <a:pt x="492" y="632"/>
                      <a:pt x="492" y="636"/>
                    </a:cubicBezTo>
                    <a:cubicBezTo>
                      <a:pt x="492" y="640"/>
                      <a:pt x="489" y="642"/>
                      <a:pt x="489" y="645"/>
                    </a:cubicBezTo>
                    <a:cubicBezTo>
                      <a:pt x="489" y="648"/>
                      <a:pt x="491" y="652"/>
                      <a:pt x="493" y="652"/>
                    </a:cubicBezTo>
                    <a:cubicBezTo>
                      <a:pt x="494" y="656"/>
                      <a:pt x="503" y="658"/>
                      <a:pt x="506" y="662"/>
                    </a:cubicBezTo>
                    <a:cubicBezTo>
                      <a:pt x="507" y="663"/>
                      <a:pt x="507" y="664"/>
                      <a:pt x="509" y="665"/>
                    </a:cubicBezTo>
                    <a:cubicBezTo>
                      <a:pt x="513" y="667"/>
                      <a:pt x="515" y="666"/>
                      <a:pt x="518" y="668"/>
                    </a:cubicBezTo>
                    <a:cubicBezTo>
                      <a:pt x="522" y="670"/>
                      <a:pt x="523" y="674"/>
                      <a:pt x="527" y="676"/>
                    </a:cubicBezTo>
                    <a:cubicBezTo>
                      <a:pt x="527" y="676"/>
                      <a:pt x="528" y="676"/>
                      <a:pt x="529" y="676"/>
                    </a:cubicBezTo>
                    <a:cubicBezTo>
                      <a:pt x="529" y="676"/>
                      <a:pt x="530" y="676"/>
                      <a:pt x="530" y="676"/>
                    </a:cubicBezTo>
                    <a:cubicBezTo>
                      <a:pt x="531" y="676"/>
                      <a:pt x="532" y="676"/>
                      <a:pt x="532" y="676"/>
                    </a:cubicBezTo>
                    <a:cubicBezTo>
                      <a:pt x="533" y="676"/>
                      <a:pt x="534" y="676"/>
                      <a:pt x="535" y="676"/>
                    </a:cubicBezTo>
                    <a:cubicBezTo>
                      <a:pt x="538" y="678"/>
                      <a:pt x="547" y="686"/>
                      <a:pt x="550" y="686"/>
                    </a:cubicBezTo>
                    <a:cubicBezTo>
                      <a:pt x="551" y="686"/>
                      <a:pt x="552" y="686"/>
                      <a:pt x="553" y="686"/>
                    </a:cubicBezTo>
                    <a:cubicBezTo>
                      <a:pt x="554" y="686"/>
                      <a:pt x="556" y="686"/>
                      <a:pt x="557" y="687"/>
                    </a:cubicBezTo>
                    <a:cubicBezTo>
                      <a:pt x="558" y="687"/>
                      <a:pt x="560" y="690"/>
                      <a:pt x="562" y="690"/>
                    </a:cubicBezTo>
                    <a:cubicBezTo>
                      <a:pt x="567" y="690"/>
                      <a:pt x="568" y="683"/>
                      <a:pt x="573" y="683"/>
                    </a:cubicBezTo>
                    <a:cubicBezTo>
                      <a:pt x="575" y="683"/>
                      <a:pt x="577" y="684"/>
                      <a:pt x="579" y="686"/>
                    </a:cubicBezTo>
                    <a:cubicBezTo>
                      <a:pt x="580" y="686"/>
                      <a:pt x="580" y="686"/>
                      <a:pt x="580" y="686"/>
                    </a:cubicBezTo>
                    <a:cubicBezTo>
                      <a:pt x="588" y="690"/>
                      <a:pt x="589" y="698"/>
                      <a:pt x="598" y="703"/>
                    </a:cubicBezTo>
                    <a:cubicBezTo>
                      <a:pt x="603" y="706"/>
                      <a:pt x="607" y="704"/>
                      <a:pt x="612" y="707"/>
                    </a:cubicBezTo>
                    <a:cubicBezTo>
                      <a:pt x="616" y="709"/>
                      <a:pt x="619" y="713"/>
                      <a:pt x="624" y="713"/>
                    </a:cubicBezTo>
                    <a:cubicBezTo>
                      <a:pt x="626" y="713"/>
                      <a:pt x="627" y="711"/>
                      <a:pt x="629" y="711"/>
                    </a:cubicBezTo>
                    <a:cubicBezTo>
                      <a:pt x="631" y="711"/>
                      <a:pt x="631" y="711"/>
                      <a:pt x="631" y="711"/>
                    </a:cubicBezTo>
                    <a:cubicBezTo>
                      <a:pt x="632" y="719"/>
                      <a:pt x="637" y="722"/>
                      <a:pt x="642" y="727"/>
                    </a:cubicBezTo>
                    <a:cubicBezTo>
                      <a:pt x="643" y="729"/>
                      <a:pt x="644" y="730"/>
                      <a:pt x="645" y="733"/>
                    </a:cubicBezTo>
                    <a:cubicBezTo>
                      <a:pt x="647" y="738"/>
                      <a:pt x="644" y="743"/>
                      <a:pt x="648" y="746"/>
                    </a:cubicBezTo>
                    <a:cubicBezTo>
                      <a:pt x="651" y="746"/>
                      <a:pt x="651" y="746"/>
                      <a:pt x="651" y="746"/>
                    </a:cubicBezTo>
                    <a:cubicBezTo>
                      <a:pt x="650" y="745"/>
                      <a:pt x="650" y="744"/>
                      <a:pt x="651" y="743"/>
                    </a:cubicBezTo>
                    <a:cubicBezTo>
                      <a:pt x="651" y="743"/>
                      <a:pt x="660" y="750"/>
                      <a:pt x="661" y="752"/>
                    </a:cubicBezTo>
                    <a:cubicBezTo>
                      <a:pt x="662" y="755"/>
                      <a:pt x="662" y="758"/>
                      <a:pt x="666" y="759"/>
                    </a:cubicBezTo>
                    <a:cubicBezTo>
                      <a:pt x="666" y="760"/>
                      <a:pt x="667" y="761"/>
                      <a:pt x="668" y="761"/>
                    </a:cubicBezTo>
                    <a:cubicBezTo>
                      <a:pt x="669" y="761"/>
                      <a:pt x="671" y="760"/>
                      <a:pt x="673" y="760"/>
                    </a:cubicBezTo>
                    <a:cubicBezTo>
                      <a:pt x="674" y="760"/>
                      <a:pt x="675" y="760"/>
                      <a:pt x="676" y="761"/>
                    </a:cubicBezTo>
                    <a:cubicBezTo>
                      <a:pt x="678" y="764"/>
                      <a:pt x="681" y="770"/>
                      <a:pt x="685" y="770"/>
                    </a:cubicBezTo>
                    <a:cubicBezTo>
                      <a:pt x="687" y="770"/>
                      <a:pt x="689" y="768"/>
                      <a:pt x="689" y="765"/>
                    </a:cubicBezTo>
                    <a:cubicBezTo>
                      <a:pt x="689" y="765"/>
                      <a:pt x="687" y="763"/>
                      <a:pt x="687" y="762"/>
                    </a:cubicBezTo>
                    <a:cubicBezTo>
                      <a:pt x="687" y="760"/>
                      <a:pt x="695" y="754"/>
                      <a:pt x="697" y="754"/>
                    </a:cubicBezTo>
                    <a:cubicBezTo>
                      <a:pt x="700" y="754"/>
                      <a:pt x="701" y="758"/>
                      <a:pt x="704" y="760"/>
                    </a:cubicBezTo>
                    <a:cubicBezTo>
                      <a:pt x="703" y="761"/>
                      <a:pt x="702" y="761"/>
                      <a:pt x="702" y="763"/>
                    </a:cubicBezTo>
                    <a:cubicBezTo>
                      <a:pt x="702" y="764"/>
                      <a:pt x="705" y="765"/>
                      <a:pt x="705" y="765"/>
                    </a:cubicBezTo>
                    <a:cubicBezTo>
                      <a:pt x="706" y="765"/>
                      <a:pt x="706" y="765"/>
                      <a:pt x="706" y="765"/>
                    </a:cubicBezTo>
                    <a:cubicBezTo>
                      <a:pt x="706" y="766"/>
                      <a:pt x="705" y="766"/>
                      <a:pt x="705" y="767"/>
                    </a:cubicBezTo>
                    <a:cubicBezTo>
                      <a:pt x="705" y="773"/>
                      <a:pt x="710" y="772"/>
                      <a:pt x="710" y="779"/>
                    </a:cubicBezTo>
                    <a:cubicBezTo>
                      <a:pt x="710" y="782"/>
                      <a:pt x="709" y="784"/>
                      <a:pt x="709" y="788"/>
                    </a:cubicBezTo>
                    <a:cubicBezTo>
                      <a:pt x="709" y="790"/>
                      <a:pt x="711" y="792"/>
                      <a:pt x="711" y="795"/>
                    </a:cubicBezTo>
                    <a:cubicBezTo>
                      <a:pt x="711" y="797"/>
                      <a:pt x="711" y="797"/>
                      <a:pt x="711" y="797"/>
                    </a:cubicBezTo>
                    <a:cubicBezTo>
                      <a:pt x="710" y="799"/>
                      <a:pt x="710" y="799"/>
                      <a:pt x="710" y="799"/>
                    </a:cubicBezTo>
                    <a:cubicBezTo>
                      <a:pt x="710" y="800"/>
                      <a:pt x="711" y="802"/>
                      <a:pt x="712" y="803"/>
                    </a:cubicBezTo>
                    <a:cubicBezTo>
                      <a:pt x="711" y="812"/>
                      <a:pt x="704" y="809"/>
                      <a:pt x="700" y="816"/>
                    </a:cubicBezTo>
                    <a:cubicBezTo>
                      <a:pt x="698" y="822"/>
                      <a:pt x="696" y="831"/>
                      <a:pt x="689" y="831"/>
                    </a:cubicBezTo>
                    <a:cubicBezTo>
                      <a:pt x="690" y="845"/>
                      <a:pt x="683" y="844"/>
                      <a:pt x="683" y="852"/>
                    </a:cubicBezTo>
                    <a:cubicBezTo>
                      <a:pt x="683" y="856"/>
                      <a:pt x="684" y="863"/>
                      <a:pt x="687" y="863"/>
                    </a:cubicBezTo>
                    <a:cubicBezTo>
                      <a:pt x="689" y="863"/>
                      <a:pt x="689" y="862"/>
                      <a:pt x="690" y="862"/>
                    </a:cubicBezTo>
                    <a:cubicBezTo>
                      <a:pt x="690" y="862"/>
                      <a:pt x="691" y="862"/>
                      <a:pt x="692" y="863"/>
                    </a:cubicBezTo>
                    <a:cubicBezTo>
                      <a:pt x="691" y="869"/>
                      <a:pt x="686" y="870"/>
                      <a:pt x="683" y="875"/>
                    </a:cubicBezTo>
                    <a:cubicBezTo>
                      <a:pt x="682" y="876"/>
                      <a:pt x="680" y="881"/>
                      <a:pt x="680" y="885"/>
                    </a:cubicBezTo>
                    <a:cubicBezTo>
                      <a:pt x="680" y="891"/>
                      <a:pt x="684" y="897"/>
                      <a:pt x="687" y="901"/>
                    </a:cubicBezTo>
                    <a:cubicBezTo>
                      <a:pt x="688" y="902"/>
                      <a:pt x="690" y="902"/>
                      <a:pt x="691" y="904"/>
                    </a:cubicBezTo>
                    <a:cubicBezTo>
                      <a:pt x="692" y="906"/>
                      <a:pt x="692" y="911"/>
                      <a:pt x="694" y="913"/>
                    </a:cubicBezTo>
                    <a:cubicBezTo>
                      <a:pt x="695" y="914"/>
                      <a:pt x="697" y="913"/>
                      <a:pt x="698" y="915"/>
                    </a:cubicBezTo>
                    <a:cubicBezTo>
                      <a:pt x="700" y="922"/>
                      <a:pt x="702" y="926"/>
                      <a:pt x="704" y="933"/>
                    </a:cubicBezTo>
                    <a:cubicBezTo>
                      <a:pt x="706" y="941"/>
                      <a:pt x="712" y="947"/>
                      <a:pt x="714" y="955"/>
                    </a:cubicBezTo>
                    <a:cubicBezTo>
                      <a:pt x="715" y="959"/>
                      <a:pt x="719" y="962"/>
                      <a:pt x="719" y="967"/>
                    </a:cubicBezTo>
                    <a:cubicBezTo>
                      <a:pt x="719" y="971"/>
                      <a:pt x="718" y="975"/>
                      <a:pt x="720" y="978"/>
                    </a:cubicBezTo>
                    <a:cubicBezTo>
                      <a:pt x="725" y="984"/>
                      <a:pt x="729" y="988"/>
                      <a:pt x="737" y="991"/>
                    </a:cubicBezTo>
                    <a:cubicBezTo>
                      <a:pt x="741" y="992"/>
                      <a:pt x="742" y="994"/>
                      <a:pt x="746" y="998"/>
                    </a:cubicBezTo>
                    <a:cubicBezTo>
                      <a:pt x="749" y="1001"/>
                      <a:pt x="752" y="1001"/>
                      <a:pt x="756" y="1003"/>
                    </a:cubicBezTo>
                    <a:cubicBezTo>
                      <a:pt x="761" y="1006"/>
                      <a:pt x="765" y="1011"/>
                      <a:pt x="768" y="1019"/>
                    </a:cubicBezTo>
                    <a:cubicBezTo>
                      <a:pt x="769" y="1023"/>
                      <a:pt x="770" y="1042"/>
                      <a:pt x="770" y="1046"/>
                    </a:cubicBezTo>
                    <a:cubicBezTo>
                      <a:pt x="770" y="1051"/>
                      <a:pt x="767" y="1060"/>
                      <a:pt x="767" y="1064"/>
                    </a:cubicBezTo>
                    <a:cubicBezTo>
                      <a:pt x="767" y="1079"/>
                      <a:pt x="767" y="1079"/>
                      <a:pt x="767" y="1079"/>
                    </a:cubicBezTo>
                    <a:cubicBezTo>
                      <a:pt x="767" y="1082"/>
                      <a:pt x="765" y="1088"/>
                      <a:pt x="765" y="1091"/>
                    </a:cubicBezTo>
                    <a:cubicBezTo>
                      <a:pt x="765" y="1094"/>
                      <a:pt x="765" y="1094"/>
                      <a:pt x="765" y="1094"/>
                    </a:cubicBezTo>
                    <a:cubicBezTo>
                      <a:pt x="765" y="1105"/>
                      <a:pt x="759" y="1113"/>
                      <a:pt x="759" y="1126"/>
                    </a:cubicBezTo>
                    <a:cubicBezTo>
                      <a:pt x="759" y="1131"/>
                      <a:pt x="756" y="1136"/>
                      <a:pt x="758" y="1142"/>
                    </a:cubicBezTo>
                    <a:cubicBezTo>
                      <a:pt x="758" y="1166"/>
                      <a:pt x="758" y="1166"/>
                      <a:pt x="758" y="1166"/>
                    </a:cubicBezTo>
                    <a:cubicBezTo>
                      <a:pt x="756" y="1174"/>
                      <a:pt x="756" y="1180"/>
                      <a:pt x="754" y="1188"/>
                    </a:cubicBezTo>
                    <a:cubicBezTo>
                      <a:pt x="754" y="1189"/>
                      <a:pt x="753" y="1189"/>
                      <a:pt x="752" y="1190"/>
                    </a:cubicBezTo>
                    <a:cubicBezTo>
                      <a:pt x="751" y="1192"/>
                      <a:pt x="750" y="1197"/>
                      <a:pt x="749" y="1199"/>
                    </a:cubicBezTo>
                    <a:cubicBezTo>
                      <a:pt x="746" y="1204"/>
                      <a:pt x="743" y="1212"/>
                      <a:pt x="743" y="1219"/>
                    </a:cubicBezTo>
                    <a:cubicBezTo>
                      <a:pt x="743" y="1222"/>
                      <a:pt x="743" y="1231"/>
                      <a:pt x="744" y="1231"/>
                    </a:cubicBezTo>
                    <a:cubicBezTo>
                      <a:pt x="744" y="1231"/>
                      <a:pt x="746" y="1232"/>
                      <a:pt x="746" y="1234"/>
                    </a:cubicBezTo>
                    <a:cubicBezTo>
                      <a:pt x="746" y="1235"/>
                      <a:pt x="745" y="1236"/>
                      <a:pt x="743" y="1236"/>
                    </a:cubicBezTo>
                    <a:cubicBezTo>
                      <a:pt x="742" y="1242"/>
                      <a:pt x="740" y="1245"/>
                      <a:pt x="740" y="1251"/>
                    </a:cubicBezTo>
                    <a:cubicBezTo>
                      <a:pt x="740" y="1255"/>
                      <a:pt x="742" y="1263"/>
                      <a:pt x="744" y="1263"/>
                    </a:cubicBezTo>
                    <a:cubicBezTo>
                      <a:pt x="746" y="1263"/>
                      <a:pt x="746" y="1260"/>
                      <a:pt x="748" y="1259"/>
                    </a:cubicBezTo>
                    <a:cubicBezTo>
                      <a:pt x="748" y="1259"/>
                      <a:pt x="749" y="1259"/>
                      <a:pt x="749" y="1259"/>
                    </a:cubicBezTo>
                    <a:cubicBezTo>
                      <a:pt x="749" y="1259"/>
                      <a:pt x="750" y="1259"/>
                      <a:pt x="751" y="1259"/>
                    </a:cubicBezTo>
                    <a:cubicBezTo>
                      <a:pt x="751" y="1264"/>
                      <a:pt x="751" y="1264"/>
                      <a:pt x="751" y="1264"/>
                    </a:cubicBezTo>
                    <a:cubicBezTo>
                      <a:pt x="741" y="1313"/>
                      <a:pt x="741" y="1313"/>
                      <a:pt x="741" y="1313"/>
                    </a:cubicBezTo>
                    <a:cubicBezTo>
                      <a:pt x="737" y="1313"/>
                      <a:pt x="739" y="1307"/>
                      <a:pt x="734" y="1307"/>
                    </a:cubicBezTo>
                    <a:cubicBezTo>
                      <a:pt x="733" y="1307"/>
                      <a:pt x="732" y="1309"/>
                      <a:pt x="732" y="1311"/>
                    </a:cubicBezTo>
                    <a:cubicBezTo>
                      <a:pt x="731" y="1311"/>
                      <a:pt x="731" y="1311"/>
                      <a:pt x="731" y="1311"/>
                    </a:cubicBezTo>
                    <a:cubicBezTo>
                      <a:pt x="731" y="1314"/>
                      <a:pt x="731" y="1314"/>
                      <a:pt x="731" y="1314"/>
                    </a:cubicBezTo>
                    <a:cubicBezTo>
                      <a:pt x="732" y="1318"/>
                      <a:pt x="735" y="1323"/>
                      <a:pt x="735" y="1326"/>
                    </a:cubicBezTo>
                    <a:cubicBezTo>
                      <a:pt x="735" y="1331"/>
                      <a:pt x="729" y="1333"/>
                      <a:pt x="729" y="1339"/>
                    </a:cubicBezTo>
                    <a:cubicBezTo>
                      <a:pt x="729" y="1345"/>
                      <a:pt x="733" y="1356"/>
                      <a:pt x="733" y="1364"/>
                    </a:cubicBezTo>
                    <a:cubicBezTo>
                      <a:pt x="733" y="1368"/>
                      <a:pt x="733" y="1368"/>
                      <a:pt x="733" y="1368"/>
                    </a:cubicBezTo>
                    <a:cubicBezTo>
                      <a:pt x="733" y="1375"/>
                      <a:pt x="741" y="1374"/>
                      <a:pt x="741" y="1382"/>
                    </a:cubicBezTo>
                    <a:cubicBezTo>
                      <a:pt x="741" y="1384"/>
                      <a:pt x="739" y="1386"/>
                      <a:pt x="739" y="1388"/>
                    </a:cubicBezTo>
                    <a:cubicBezTo>
                      <a:pt x="739" y="1388"/>
                      <a:pt x="740" y="1389"/>
                      <a:pt x="741" y="1389"/>
                    </a:cubicBezTo>
                    <a:cubicBezTo>
                      <a:pt x="741" y="1392"/>
                      <a:pt x="736" y="1392"/>
                      <a:pt x="736" y="1395"/>
                    </a:cubicBezTo>
                    <a:cubicBezTo>
                      <a:pt x="736" y="1395"/>
                      <a:pt x="737" y="1397"/>
                      <a:pt x="738" y="1398"/>
                    </a:cubicBezTo>
                    <a:cubicBezTo>
                      <a:pt x="742" y="1402"/>
                      <a:pt x="744" y="1407"/>
                      <a:pt x="752" y="1407"/>
                    </a:cubicBezTo>
                    <a:cubicBezTo>
                      <a:pt x="752" y="1409"/>
                      <a:pt x="752" y="1411"/>
                      <a:pt x="755" y="1411"/>
                    </a:cubicBezTo>
                    <a:cubicBezTo>
                      <a:pt x="760" y="1411"/>
                      <a:pt x="760" y="1411"/>
                      <a:pt x="760" y="1411"/>
                    </a:cubicBezTo>
                    <a:cubicBezTo>
                      <a:pt x="760" y="1417"/>
                      <a:pt x="766" y="1417"/>
                      <a:pt x="770" y="1419"/>
                    </a:cubicBezTo>
                    <a:cubicBezTo>
                      <a:pt x="775" y="1421"/>
                      <a:pt x="772" y="1430"/>
                      <a:pt x="779" y="1430"/>
                    </a:cubicBezTo>
                    <a:cubicBezTo>
                      <a:pt x="786" y="1430"/>
                      <a:pt x="786" y="1430"/>
                      <a:pt x="786" y="1430"/>
                    </a:cubicBezTo>
                    <a:cubicBezTo>
                      <a:pt x="787" y="1430"/>
                      <a:pt x="788" y="1428"/>
                      <a:pt x="789" y="1428"/>
                    </a:cubicBezTo>
                    <a:cubicBezTo>
                      <a:pt x="792" y="1428"/>
                      <a:pt x="792" y="1428"/>
                      <a:pt x="792" y="1428"/>
                    </a:cubicBezTo>
                    <a:cubicBezTo>
                      <a:pt x="795" y="1428"/>
                      <a:pt x="802" y="1422"/>
                      <a:pt x="806" y="1422"/>
                    </a:cubicBezTo>
                    <a:cubicBezTo>
                      <a:pt x="807" y="1422"/>
                      <a:pt x="808" y="1422"/>
                      <a:pt x="808" y="1422"/>
                    </a:cubicBezTo>
                    <a:cubicBezTo>
                      <a:pt x="809" y="1422"/>
                      <a:pt x="810" y="1422"/>
                      <a:pt x="810" y="1421"/>
                    </a:cubicBezTo>
                    <a:cubicBezTo>
                      <a:pt x="803" y="1417"/>
                      <a:pt x="795" y="1414"/>
                      <a:pt x="789" y="1406"/>
                    </a:cubicBezTo>
                    <a:cubicBezTo>
                      <a:pt x="786" y="1402"/>
                      <a:pt x="786" y="1387"/>
                      <a:pt x="781" y="1384"/>
                    </a:cubicBezTo>
                    <a:cubicBezTo>
                      <a:pt x="779" y="1383"/>
                      <a:pt x="777" y="1379"/>
                      <a:pt x="777" y="1376"/>
                    </a:cubicBezTo>
                    <a:cubicBezTo>
                      <a:pt x="777" y="1370"/>
                      <a:pt x="778" y="1365"/>
                      <a:pt x="782" y="1361"/>
                    </a:cubicBezTo>
                    <a:cubicBezTo>
                      <a:pt x="784" y="1358"/>
                      <a:pt x="788" y="1360"/>
                      <a:pt x="790" y="1355"/>
                    </a:cubicBezTo>
                    <a:cubicBezTo>
                      <a:pt x="792" y="1351"/>
                      <a:pt x="791" y="1347"/>
                      <a:pt x="793" y="1344"/>
                    </a:cubicBezTo>
                    <a:cubicBezTo>
                      <a:pt x="797" y="1339"/>
                      <a:pt x="804" y="1338"/>
                      <a:pt x="804" y="1329"/>
                    </a:cubicBezTo>
                    <a:cubicBezTo>
                      <a:pt x="804" y="1319"/>
                      <a:pt x="792" y="1324"/>
                      <a:pt x="792" y="1311"/>
                    </a:cubicBezTo>
                    <a:cubicBezTo>
                      <a:pt x="792" y="1305"/>
                      <a:pt x="796" y="1300"/>
                      <a:pt x="800" y="1299"/>
                    </a:cubicBezTo>
                    <a:cubicBezTo>
                      <a:pt x="802" y="1299"/>
                      <a:pt x="807" y="1298"/>
                      <a:pt x="808" y="1295"/>
                    </a:cubicBezTo>
                    <a:cubicBezTo>
                      <a:pt x="809" y="1286"/>
                      <a:pt x="809" y="1280"/>
                      <a:pt x="814" y="1275"/>
                    </a:cubicBezTo>
                    <a:cubicBezTo>
                      <a:pt x="813" y="1274"/>
                      <a:pt x="811" y="1273"/>
                      <a:pt x="811" y="1270"/>
                    </a:cubicBezTo>
                    <a:cubicBezTo>
                      <a:pt x="814" y="1270"/>
                      <a:pt x="815" y="1273"/>
                      <a:pt x="818" y="1273"/>
                    </a:cubicBezTo>
                    <a:cubicBezTo>
                      <a:pt x="819" y="1273"/>
                      <a:pt x="821" y="1270"/>
                      <a:pt x="821" y="1268"/>
                    </a:cubicBezTo>
                    <a:cubicBezTo>
                      <a:pt x="821" y="1267"/>
                      <a:pt x="820" y="1266"/>
                      <a:pt x="819" y="1265"/>
                    </a:cubicBezTo>
                    <a:cubicBezTo>
                      <a:pt x="818" y="1265"/>
                      <a:pt x="816" y="1267"/>
                      <a:pt x="815" y="1267"/>
                    </a:cubicBezTo>
                    <a:cubicBezTo>
                      <a:pt x="812" y="1267"/>
                      <a:pt x="809" y="1259"/>
                      <a:pt x="809" y="1254"/>
                    </a:cubicBezTo>
                    <a:cubicBezTo>
                      <a:pt x="809" y="1252"/>
                      <a:pt x="810" y="1250"/>
                      <a:pt x="812" y="1250"/>
                    </a:cubicBezTo>
                    <a:cubicBezTo>
                      <a:pt x="817" y="1250"/>
                      <a:pt x="818" y="1255"/>
                      <a:pt x="824" y="1255"/>
                    </a:cubicBezTo>
                    <a:cubicBezTo>
                      <a:pt x="826" y="1255"/>
                      <a:pt x="830" y="1252"/>
                      <a:pt x="830" y="1251"/>
                    </a:cubicBezTo>
                    <a:cubicBezTo>
                      <a:pt x="830" y="1247"/>
                      <a:pt x="830" y="1247"/>
                      <a:pt x="830" y="1247"/>
                    </a:cubicBezTo>
                    <a:cubicBezTo>
                      <a:pt x="832" y="1243"/>
                      <a:pt x="830" y="1233"/>
                      <a:pt x="833" y="1228"/>
                    </a:cubicBezTo>
                    <a:cubicBezTo>
                      <a:pt x="834" y="1228"/>
                      <a:pt x="835" y="1227"/>
                      <a:pt x="837" y="1227"/>
                    </a:cubicBezTo>
                    <a:cubicBezTo>
                      <a:pt x="839" y="1227"/>
                      <a:pt x="840" y="1227"/>
                      <a:pt x="842" y="1228"/>
                    </a:cubicBezTo>
                    <a:cubicBezTo>
                      <a:pt x="843" y="1228"/>
                      <a:pt x="845" y="1228"/>
                      <a:pt x="846" y="1228"/>
                    </a:cubicBezTo>
                    <a:cubicBezTo>
                      <a:pt x="847" y="1228"/>
                      <a:pt x="848" y="1228"/>
                      <a:pt x="849" y="1227"/>
                    </a:cubicBezTo>
                    <a:cubicBezTo>
                      <a:pt x="856" y="1225"/>
                      <a:pt x="862" y="1226"/>
                      <a:pt x="866" y="1221"/>
                    </a:cubicBezTo>
                    <a:cubicBezTo>
                      <a:pt x="869" y="1217"/>
                      <a:pt x="871" y="1215"/>
                      <a:pt x="874" y="1211"/>
                    </a:cubicBezTo>
                    <a:cubicBezTo>
                      <a:pt x="875" y="1208"/>
                      <a:pt x="875" y="1206"/>
                      <a:pt x="875" y="1202"/>
                    </a:cubicBezTo>
                    <a:cubicBezTo>
                      <a:pt x="875" y="1198"/>
                      <a:pt x="871" y="1198"/>
                      <a:pt x="870" y="1195"/>
                    </a:cubicBezTo>
                    <a:cubicBezTo>
                      <a:pt x="869" y="1191"/>
                      <a:pt x="869" y="1187"/>
                      <a:pt x="866" y="1184"/>
                    </a:cubicBezTo>
                    <a:cubicBezTo>
                      <a:pt x="866" y="1183"/>
                      <a:pt x="861" y="1182"/>
                      <a:pt x="861" y="1179"/>
                    </a:cubicBezTo>
                    <a:cubicBezTo>
                      <a:pt x="861" y="1178"/>
                      <a:pt x="863" y="1177"/>
                      <a:pt x="864" y="1177"/>
                    </a:cubicBezTo>
                    <a:cubicBezTo>
                      <a:pt x="868" y="1177"/>
                      <a:pt x="871" y="1181"/>
                      <a:pt x="875" y="1181"/>
                    </a:cubicBezTo>
                    <a:cubicBezTo>
                      <a:pt x="877" y="1181"/>
                      <a:pt x="883" y="1185"/>
                      <a:pt x="888" y="1185"/>
                    </a:cubicBezTo>
                    <a:cubicBezTo>
                      <a:pt x="901" y="1185"/>
                      <a:pt x="903" y="1168"/>
                      <a:pt x="908" y="1158"/>
                    </a:cubicBezTo>
                    <a:cubicBezTo>
                      <a:pt x="913" y="1150"/>
                      <a:pt x="918" y="1149"/>
                      <a:pt x="923" y="1140"/>
                    </a:cubicBezTo>
                    <a:cubicBezTo>
                      <a:pt x="926" y="1135"/>
                      <a:pt x="925" y="1133"/>
                      <a:pt x="927" y="1129"/>
                    </a:cubicBezTo>
                    <a:cubicBezTo>
                      <a:pt x="927" y="1129"/>
                      <a:pt x="927" y="1129"/>
                      <a:pt x="927" y="1129"/>
                    </a:cubicBezTo>
                    <a:cubicBezTo>
                      <a:pt x="930" y="1122"/>
                      <a:pt x="933" y="1116"/>
                      <a:pt x="938" y="1113"/>
                    </a:cubicBezTo>
                    <a:cubicBezTo>
                      <a:pt x="938" y="1098"/>
                      <a:pt x="938" y="1098"/>
                      <a:pt x="938" y="1098"/>
                    </a:cubicBezTo>
                    <a:cubicBezTo>
                      <a:pt x="938" y="1091"/>
                      <a:pt x="938" y="1087"/>
                      <a:pt x="941" y="1082"/>
                    </a:cubicBezTo>
                    <a:cubicBezTo>
                      <a:pt x="944" y="1080"/>
                      <a:pt x="947" y="1080"/>
                      <a:pt x="949" y="1075"/>
                    </a:cubicBezTo>
                    <a:cubicBezTo>
                      <a:pt x="954" y="1066"/>
                      <a:pt x="961" y="1071"/>
                      <a:pt x="968" y="1063"/>
                    </a:cubicBezTo>
                    <a:cubicBezTo>
                      <a:pt x="969" y="1062"/>
                      <a:pt x="969" y="1060"/>
                      <a:pt x="971" y="1059"/>
                    </a:cubicBezTo>
                    <a:cubicBezTo>
                      <a:pt x="974" y="1057"/>
                      <a:pt x="977" y="1057"/>
                      <a:pt x="981" y="1057"/>
                    </a:cubicBezTo>
                    <a:cubicBezTo>
                      <a:pt x="982" y="1057"/>
                      <a:pt x="983" y="1057"/>
                      <a:pt x="984" y="1057"/>
                    </a:cubicBezTo>
                    <a:cubicBezTo>
                      <a:pt x="989" y="1057"/>
                      <a:pt x="995" y="1052"/>
                      <a:pt x="996" y="1048"/>
                    </a:cubicBezTo>
                    <a:cubicBezTo>
                      <a:pt x="997" y="1047"/>
                      <a:pt x="997" y="1043"/>
                      <a:pt x="998" y="1041"/>
                    </a:cubicBezTo>
                    <a:cubicBezTo>
                      <a:pt x="1002" y="1035"/>
                      <a:pt x="1003" y="1031"/>
                      <a:pt x="1007" y="1024"/>
                    </a:cubicBezTo>
                    <a:cubicBezTo>
                      <a:pt x="1008" y="1022"/>
                      <a:pt x="1009" y="1016"/>
                      <a:pt x="1009" y="1012"/>
                    </a:cubicBezTo>
                    <a:cubicBezTo>
                      <a:pt x="1009" y="1010"/>
                      <a:pt x="1011" y="1006"/>
                      <a:pt x="1012" y="1005"/>
                    </a:cubicBezTo>
                    <a:cubicBezTo>
                      <a:pt x="1013" y="1004"/>
                      <a:pt x="1014" y="1002"/>
                      <a:pt x="1014" y="1001"/>
                    </a:cubicBezTo>
                    <a:cubicBezTo>
                      <a:pt x="1014" y="996"/>
                      <a:pt x="1016" y="991"/>
                      <a:pt x="1016" y="985"/>
                    </a:cubicBezTo>
                    <a:cubicBezTo>
                      <a:pt x="1016" y="977"/>
                      <a:pt x="1012" y="966"/>
                      <a:pt x="1016" y="961"/>
                    </a:cubicBezTo>
                    <a:cubicBezTo>
                      <a:pt x="1019" y="958"/>
                      <a:pt x="1022" y="957"/>
                      <a:pt x="1024" y="952"/>
                    </a:cubicBezTo>
                    <a:cubicBezTo>
                      <a:pt x="1026" y="949"/>
                      <a:pt x="1027" y="949"/>
                      <a:pt x="1029" y="946"/>
                    </a:cubicBezTo>
                    <a:cubicBezTo>
                      <a:pt x="1036" y="932"/>
                      <a:pt x="1048" y="926"/>
                      <a:pt x="1048" y="901"/>
                    </a:cubicBezTo>
                    <a:cubicBezTo>
                      <a:pt x="1048" y="894"/>
                      <a:pt x="1046" y="887"/>
                      <a:pt x="1041" y="885"/>
                    </a:cubicBezTo>
                    <a:cubicBezTo>
                      <a:pt x="1040" y="885"/>
                      <a:pt x="1039" y="885"/>
                      <a:pt x="1038" y="885"/>
                    </a:cubicBezTo>
                    <a:cubicBezTo>
                      <a:pt x="1037" y="885"/>
                      <a:pt x="1036" y="885"/>
                      <a:pt x="1036" y="885"/>
                    </a:cubicBezTo>
                    <a:cubicBezTo>
                      <a:pt x="1035" y="885"/>
                      <a:pt x="1034" y="885"/>
                      <a:pt x="1033" y="885"/>
                    </a:cubicBezTo>
                    <a:cubicBezTo>
                      <a:pt x="1032" y="885"/>
                      <a:pt x="1031" y="885"/>
                      <a:pt x="1030" y="884"/>
                    </a:cubicBezTo>
                    <a:cubicBezTo>
                      <a:pt x="1026" y="883"/>
                      <a:pt x="1017" y="873"/>
                      <a:pt x="1015" y="869"/>
                    </a:cubicBezTo>
                    <a:cubicBezTo>
                      <a:pt x="1012" y="867"/>
                      <a:pt x="1007" y="865"/>
                      <a:pt x="1002" y="863"/>
                    </a:cubicBezTo>
                    <a:cubicBezTo>
                      <a:pt x="991" y="865"/>
                      <a:pt x="991" y="865"/>
                      <a:pt x="991" y="865"/>
                    </a:cubicBezTo>
                    <a:cubicBezTo>
                      <a:pt x="986" y="865"/>
                      <a:pt x="985" y="860"/>
                      <a:pt x="979" y="860"/>
                    </a:cubicBezTo>
                    <a:cubicBezTo>
                      <a:pt x="977" y="860"/>
                      <a:pt x="975" y="862"/>
                      <a:pt x="973" y="863"/>
                    </a:cubicBezTo>
                    <a:cubicBezTo>
                      <a:pt x="971" y="863"/>
                      <a:pt x="971" y="863"/>
                      <a:pt x="971" y="863"/>
                    </a:cubicBezTo>
                    <a:cubicBezTo>
                      <a:pt x="971" y="860"/>
                      <a:pt x="971" y="858"/>
                      <a:pt x="970" y="855"/>
                    </a:cubicBezTo>
                    <a:cubicBezTo>
                      <a:pt x="970" y="852"/>
                      <a:pt x="967" y="853"/>
                      <a:pt x="965" y="851"/>
                    </a:cubicBezTo>
                    <a:cubicBezTo>
                      <a:pt x="962" y="849"/>
                      <a:pt x="952" y="842"/>
                      <a:pt x="947" y="842"/>
                    </a:cubicBezTo>
                    <a:cubicBezTo>
                      <a:pt x="942" y="842"/>
                      <a:pt x="939" y="849"/>
                      <a:pt x="936" y="855"/>
                    </a:cubicBezTo>
                    <a:cubicBezTo>
                      <a:pt x="935" y="856"/>
                      <a:pt x="934" y="859"/>
                      <a:pt x="933" y="859"/>
                    </a:cubicBezTo>
                    <a:cubicBezTo>
                      <a:pt x="932" y="859"/>
                      <a:pt x="932" y="856"/>
                      <a:pt x="932" y="855"/>
                    </a:cubicBezTo>
                    <a:cubicBezTo>
                      <a:pt x="925" y="855"/>
                      <a:pt x="925" y="855"/>
                      <a:pt x="925" y="855"/>
                    </a:cubicBezTo>
                    <a:cubicBezTo>
                      <a:pt x="925" y="852"/>
                      <a:pt x="923" y="849"/>
                      <a:pt x="920" y="847"/>
                    </a:cubicBezTo>
                    <a:cubicBezTo>
                      <a:pt x="919" y="847"/>
                      <a:pt x="916" y="847"/>
                      <a:pt x="916" y="844"/>
                    </a:cubicBezTo>
                    <a:cubicBezTo>
                      <a:pt x="916" y="834"/>
                      <a:pt x="925" y="830"/>
                      <a:pt x="929" y="824"/>
                    </a:cubicBezTo>
                    <a:cubicBezTo>
                      <a:pt x="929" y="820"/>
                      <a:pt x="925" y="820"/>
                      <a:pt x="924" y="817"/>
                    </a:cubicBezTo>
                    <a:cubicBezTo>
                      <a:pt x="923" y="814"/>
                      <a:pt x="919" y="803"/>
                      <a:pt x="919" y="799"/>
                    </a:cubicBezTo>
                    <a:cubicBezTo>
                      <a:pt x="914" y="798"/>
                      <a:pt x="908" y="787"/>
                      <a:pt x="904" y="787"/>
                    </a:cubicBezTo>
                    <a:cubicBezTo>
                      <a:pt x="902" y="787"/>
                      <a:pt x="902" y="787"/>
                      <a:pt x="902" y="787"/>
                    </a:cubicBezTo>
                    <a:cubicBezTo>
                      <a:pt x="902" y="786"/>
                      <a:pt x="902" y="786"/>
                      <a:pt x="902" y="786"/>
                    </a:cubicBezTo>
                    <a:cubicBezTo>
                      <a:pt x="900" y="786"/>
                      <a:pt x="895" y="783"/>
                      <a:pt x="893" y="782"/>
                    </a:cubicBezTo>
                    <a:cubicBezTo>
                      <a:pt x="886" y="782"/>
                      <a:pt x="886" y="782"/>
                      <a:pt x="886" y="782"/>
                    </a:cubicBezTo>
                    <a:cubicBezTo>
                      <a:pt x="879" y="781"/>
                      <a:pt x="867" y="782"/>
                      <a:pt x="865" y="772"/>
                    </a:cubicBezTo>
                    <a:cubicBezTo>
                      <a:pt x="864" y="772"/>
                      <a:pt x="861" y="772"/>
                      <a:pt x="861" y="770"/>
                    </a:cubicBezTo>
                    <a:cubicBezTo>
                      <a:pt x="858" y="762"/>
                      <a:pt x="855" y="763"/>
                      <a:pt x="850" y="757"/>
                    </a:cubicBezTo>
                    <a:cubicBezTo>
                      <a:pt x="842" y="757"/>
                      <a:pt x="842" y="757"/>
                      <a:pt x="842" y="757"/>
                    </a:cubicBezTo>
                    <a:cubicBezTo>
                      <a:pt x="841" y="753"/>
                      <a:pt x="842" y="748"/>
                      <a:pt x="838" y="746"/>
                    </a:cubicBezTo>
                    <a:cubicBezTo>
                      <a:pt x="834" y="745"/>
                      <a:pt x="828" y="744"/>
                      <a:pt x="826" y="739"/>
                    </a:cubicBezTo>
                    <a:cubicBezTo>
                      <a:pt x="826" y="736"/>
                      <a:pt x="826" y="736"/>
                      <a:pt x="826" y="736"/>
                    </a:cubicBezTo>
                    <a:cubicBezTo>
                      <a:pt x="827" y="737"/>
                      <a:pt x="827" y="737"/>
                      <a:pt x="828" y="737"/>
                    </a:cubicBezTo>
                    <a:cubicBezTo>
                      <a:pt x="829" y="737"/>
                      <a:pt x="830" y="736"/>
                      <a:pt x="830" y="736"/>
                    </a:cubicBezTo>
                    <a:cubicBezTo>
                      <a:pt x="830" y="736"/>
                      <a:pt x="825" y="735"/>
                      <a:pt x="823" y="735"/>
                    </a:cubicBezTo>
                    <a:cubicBezTo>
                      <a:pt x="822" y="735"/>
                      <a:pt x="816" y="735"/>
                      <a:pt x="816" y="736"/>
                    </a:cubicBezTo>
                    <a:cubicBezTo>
                      <a:pt x="814" y="740"/>
                      <a:pt x="811" y="740"/>
                      <a:pt x="807" y="741"/>
                    </a:cubicBezTo>
                    <a:cubicBezTo>
                      <a:pt x="805" y="741"/>
                      <a:pt x="802" y="740"/>
                      <a:pt x="802" y="737"/>
                    </a:cubicBezTo>
                    <a:cubicBezTo>
                      <a:pt x="787" y="737"/>
                      <a:pt x="787" y="737"/>
                      <a:pt x="787" y="737"/>
                    </a:cubicBezTo>
                    <a:cubicBezTo>
                      <a:pt x="785" y="737"/>
                      <a:pt x="783" y="735"/>
                      <a:pt x="783" y="731"/>
                    </a:cubicBezTo>
                    <a:cubicBezTo>
                      <a:pt x="779" y="730"/>
                      <a:pt x="773" y="728"/>
                      <a:pt x="772" y="723"/>
                    </a:cubicBezTo>
                    <a:cubicBezTo>
                      <a:pt x="767" y="723"/>
                      <a:pt x="767" y="723"/>
                      <a:pt x="767" y="723"/>
                    </a:cubicBezTo>
                    <a:cubicBezTo>
                      <a:pt x="767" y="727"/>
                      <a:pt x="771" y="725"/>
                      <a:pt x="772" y="729"/>
                    </a:cubicBezTo>
                    <a:cubicBezTo>
                      <a:pt x="766" y="729"/>
                      <a:pt x="766" y="729"/>
                      <a:pt x="766" y="729"/>
                    </a:cubicBezTo>
                    <a:cubicBezTo>
                      <a:pt x="763" y="731"/>
                      <a:pt x="759" y="731"/>
                      <a:pt x="759" y="736"/>
                    </a:cubicBezTo>
                    <a:cubicBezTo>
                      <a:pt x="759" y="740"/>
                      <a:pt x="762" y="742"/>
                      <a:pt x="762" y="746"/>
                    </a:cubicBezTo>
                    <a:cubicBezTo>
                      <a:pt x="762" y="747"/>
                      <a:pt x="761" y="751"/>
                      <a:pt x="760" y="751"/>
                    </a:cubicBezTo>
                    <a:cubicBezTo>
                      <a:pt x="756" y="751"/>
                      <a:pt x="755" y="745"/>
                      <a:pt x="755" y="741"/>
                    </a:cubicBezTo>
                    <a:cubicBezTo>
                      <a:pt x="755" y="738"/>
                      <a:pt x="757" y="733"/>
                      <a:pt x="757" y="728"/>
                    </a:cubicBezTo>
                    <a:cubicBezTo>
                      <a:pt x="759" y="728"/>
                      <a:pt x="760" y="726"/>
                      <a:pt x="760" y="724"/>
                    </a:cubicBezTo>
                    <a:cubicBezTo>
                      <a:pt x="760" y="723"/>
                      <a:pt x="759" y="720"/>
                      <a:pt x="758" y="720"/>
                    </a:cubicBezTo>
                    <a:cubicBezTo>
                      <a:pt x="754" y="720"/>
                      <a:pt x="753" y="725"/>
                      <a:pt x="750" y="726"/>
                    </a:cubicBezTo>
                    <a:cubicBezTo>
                      <a:pt x="743" y="729"/>
                      <a:pt x="738" y="730"/>
                      <a:pt x="732" y="733"/>
                    </a:cubicBezTo>
                    <a:cubicBezTo>
                      <a:pt x="728" y="734"/>
                      <a:pt x="726" y="735"/>
                      <a:pt x="724" y="740"/>
                    </a:cubicBezTo>
                    <a:cubicBezTo>
                      <a:pt x="724" y="743"/>
                      <a:pt x="723" y="747"/>
                      <a:pt x="722" y="749"/>
                    </a:cubicBezTo>
                    <a:cubicBezTo>
                      <a:pt x="720" y="750"/>
                      <a:pt x="717" y="751"/>
                      <a:pt x="717" y="754"/>
                    </a:cubicBezTo>
                    <a:cubicBezTo>
                      <a:pt x="717" y="754"/>
                      <a:pt x="716" y="755"/>
                      <a:pt x="716" y="756"/>
                    </a:cubicBezTo>
                    <a:cubicBezTo>
                      <a:pt x="716" y="758"/>
                      <a:pt x="716" y="758"/>
                      <a:pt x="716" y="758"/>
                    </a:cubicBezTo>
                    <a:cubicBezTo>
                      <a:pt x="715" y="758"/>
                      <a:pt x="714" y="758"/>
                      <a:pt x="714" y="758"/>
                    </a:cubicBezTo>
                    <a:cubicBezTo>
                      <a:pt x="714" y="758"/>
                      <a:pt x="713" y="758"/>
                      <a:pt x="712" y="758"/>
                    </a:cubicBezTo>
                    <a:cubicBezTo>
                      <a:pt x="712" y="759"/>
                      <a:pt x="711" y="759"/>
                      <a:pt x="710" y="760"/>
                    </a:cubicBezTo>
                    <a:cubicBezTo>
                      <a:pt x="711" y="759"/>
                      <a:pt x="712" y="758"/>
                      <a:pt x="712" y="758"/>
                    </a:cubicBezTo>
                    <a:cubicBezTo>
                      <a:pt x="708" y="754"/>
                      <a:pt x="704" y="747"/>
                      <a:pt x="697" y="747"/>
                    </a:cubicBezTo>
                    <a:cubicBezTo>
                      <a:pt x="690" y="747"/>
                      <a:pt x="686" y="754"/>
                      <a:pt x="679" y="754"/>
                    </a:cubicBezTo>
                    <a:cubicBezTo>
                      <a:pt x="674" y="754"/>
                      <a:pt x="674" y="747"/>
                      <a:pt x="671" y="746"/>
                    </a:cubicBezTo>
                    <a:cubicBezTo>
                      <a:pt x="667" y="743"/>
                      <a:pt x="661" y="740"/>
                      <a:pt x="661" y="733"/>
                    </a:cubicBezTo>
                    <a:cubicBezTo>
                      <a:pt x="661" y="712"/>
                      <a:pt x="661" y="712"/>
                      <a:pt x="661" y="712"/>
                    </a:cubicBezTo>
                    <a:cubicBezTo>
                      <a:pt x="663" y="709"/>
                      <a:pt x="663" y="701"/>
                      <a:pt x="663" y="698"/>
                    </a:cubicBezTo>
                    <a:cubicBezTo>
                      <a:pt x="663" y="693"/>
                      <a:pt x="663" y="693"/>
                      <a:pt x="663" y="693"/>
                    </a:cubicBezTo>
                    <a:cubicBezTo>
                      <a:pt x="658" y="692"/>
                      <a:pt x="657" y="686"/>
                      <a:pt x="650" y="686"/>
                    </a:cubicBezTo>
                    <a:cubicBezTo>
                      <a:pt x="640" y="686"/>
                      <a:pt x="633" y="688"/>
                      <a:pt x="624" y="688"/>
                    </a:cubicBezTo>
                    <a:cubicBezTo>
                      <a:pt x="622" y="688"/>
                      <a:pt x="620" y="687"/>
                      <a:pt x="620" y="684"/>
                    </a:cubicBezTo>
                    <a:cubicBezTo>
                      <a:pt x="620" y="683"/>
                      <a:pt x="620" y="683"/>
                      <a:pt x="620" y="683"/>
                    </a:cubicBezTo>
                    <a:cubicBezTo>
                      <a:pt x="622" y="681"/>
                      <a:pt x="625" y="679"/>
                      <a:pt x="625" y="676"/>
                    </a:cubicBezTo>
                    <a:cubicBezTo>
                      <a:pt x="625" y="660"/>
                      <a:pt x="625" y="660"/>
                      <a:pt x="625" y="660"/>
                    </a:cubicBezTo>
                    <a:cubicBezTo>
                      <a:pt x="627" y="660"/>
                      <a:pt x="627" y="660"/>
                      <a:pt x="627" y="660"/>
                    </a:cubicBezTo>
                    <a:cubicBezTo>
                      <a:pt x="627" y="662"/>
                      <a:pt x="627" y="662"/>
                      <a:pt x="627" y="662"/>
                    </a:cubicBezTo>
                    <a:cubicBezTo>
                      <a:pt x="629" y="659"/>
                      <a:pt x="631" y="657"/>
                      <a:pt x="631" y="651"/>
                    </a:cubicBezTo>
                    <a:cubicBezTo>
                      <a:pt x="631" y="645"/>
                      <a:pt x="635" y="639"/>
                      <a:pt x="635" y="635"/>
                    </a:cubicBezTo>
                    <a:cubicBezTo>
                      <a:pt x="635" y="632"/>
                      <a:pt x="635" y="632"/>
                      <a:pt x="635" y="632"/>
                    </a:cubicBezTo>
                    <a:cubicBezTo>
                      <a:pt x="634" y="632"/>
                      <a:pt x="630" y="631"/>
                      <a:pt x="629" y="631"/>
                    </a:cubicBezTo>
                    <a:cubicBezTo>
                      <a:pt x="628" y="630"/>
                      <a:pt x="626" y="630"/>
                      <a:pt x="624" y="630"/>
                    </a:cubicBezTo>
                    <a:cubicBezTo>
                      <a:pt x="616" y="630"/>
                      <a:pt x="607" y="633"/>
                      <a:pt x="607" y="643"/>
                    </a:cubicBezTo>
                    <a:cubicBezTo>
                      <a:pt x="607" y="648"/>
                      <a:pt x="602" y="652"/>
                      <a:pt x="601" y="656"/>
                    </a:cubicBezTo>
                    <a:cubicBezTo>
                      <a:pt x="601" y="657"/>
                      <a:pt x="600" y="661"/>
                      <a:pt x="597" y="661"/>
                    </a:cubicBezTo>
                    <a:cubicBezTo>
                      <a:pt x="596" y="661"/>
                      <a:pt x="595" y="659"/>
                      <a:pt x="592" y="659"/>
                    </a:cubicBezTo>
                    <a:cubicBezTo>
                      <a:pt x="587" y="659"/>
                      <a:pt x="582" y="664"/>
                      <a:pt x="577" y="664"/>
                    </a:cubicBezTo>
                    <a:cubicBezTo>
                      <a:pt x="575" y="664"/>
                      <a:pt x="575" y="661"/>
                      <a:pt x="572" y="660"/>
                    </a:cubicBezTo>
                    <a:cubicBezTo>
                      <a:pt x="565" y="657"/>
                      <a:pt x="565" y="652"/>
                      <a:pt x="560" y="646"/>
                    </a:cubicBezTo>
                    <a:cubicBezTo>
                      <a:pt x="558" y="643"/>
                      <a:pt x="554" y="639"/>
                      <a:pt x="553" y="636"/>
                    </a:cubicBezTo>
                    <a:cubicBezTo>
                      <a:pt x="552" y="633"/>
                      <a:pt x="554" y="631"/>
                      <a:pt x="553" y="628"/>
                    </a:cubicBezTo>
                    <a:cubicBezTo>
                      <a:pt x="552" y="627"/>
                      <a:pt x="550" y="624"/>
                      <a:pt x="550" y="622"/>
                    </a:cubicBezTo>
                    <a:cubicBezTo>
                      <a:pt x="550" y="603"/>
                      <a:pt x="550" y="603"/>
                      <a:pt x="550" y="603"/>
                    </a:cubicBezTo>
                    <a:cubicBezTo>
                      <a:pt x="551" y="598"/>
                      <a:pt x="553" y="596"/>
                      <a:pt x="553" y="590"/>
                    </a:cubicBezTo>
                    <a:cubicBezTo>
                      <a:pt x="553" y="588"/>
                      <a:pt x="553" y="587"/>
                      <a:pt x="552" y="585"/>
                    </a:cubicBezTo>
                    <a:cubicBezTo>
                      <a:pt x="552" y="584"/>
                      <a:pt x="552" y="584"/>
                      <a:pt x="552" y="584"/>
                    </a:cubicBezTo>
                    <a:cubicBezTo>
                      <a:pt x="553" y="584"/>
                      <a:pt x="553" y="584"/>
                      <a:pt x="553" y="584"/>
                    </a:cubicBezTo>
                    <a:cubicBezTo>
                      <a:pt x="553" y="583"/>
                      <a:pt x="551" y="582"/>
                      <a:pt x="551" y="581"/>
                    </a:cubicBezTo>
                    <a:cubicBezTo>
                      <a:pt x="551" y="571"/>
                      <a:pt x="555" y="562"/>
                      <a:pt x="561" y="559"/>
                    </a:cubicBezTo>
                    <a:cubicBezTo>
                      <a:pt x="562" y="559"/>
                      <a:pt x="562" y="559"/>
                      <a:pt x="563" y="559"/>
                    </a:cubicBezTo>
                    <a:cubicBezTo>
                      <a:pt x="563" y="559"/>
                      <a:pt x="564" y="559"/>
                      <a:pt x="564" y="559"/>
                    </a:cubicBezTo>
                    <a:cubicBezTo>
                      <a:pt x="565" y="559"/>
                      <a:pt x="565" y="559"/>
                      <a:pt x="565" y="559"/>
                    </a:cubicBezTo>
                    <a:cubicBezTo>
                      <a:pt x="566" y="559"/>
                      <a:pt x="567" y="558"/>
                      <a:pt x="568" y="557"/>
                    </a:cubicBezTo>
                    <a:cubicBezTo>
                      <a:pt x="572" y="553"/>
                      <a:pt x="575" y="545"/>
                      <a:pt x="583" y="545"/>
                    </a:cubicBezTo>
                    <a:cubicBezTo>
                      <a:pt x="587" y="545"/>
                      <a:pt x="588" y="548"/>
                      <a:pt x="591" y="548"/>
                    </a:cubicBezTo>
                    <a:cubicBezTo>
                      <a:pt x="593" y="548"/>
                      <a:pt x="594" y="546"/>
                      <a:pt x="595" y="546"/>
                    </a:cubicBezTo>
                    <a:cubicBezTo>
                      <a:pt x="600" y="546"/>
                      <a:pt x="605" y="554"/>
                      <a:pt x="611" y="554"/>
                    </a:cubicBezTo>
                    <a:cubicBezTo>
                      <a:pt x="613" y="554"/>
                      <a:pt x="614" y="553"/>
                      <a:pt x="615" y="552"/>
                    </a:cubicBezTo>
                    <a:cubicBezTo>
                      <a:pt x="612" y="550"/>
                      <a:pt x="614" y="547"/>
                      <a:pt x="615" y="542"/>
                    </a:cubicBezTo>
                    <a:cubicBezTo>
                      <a:pt x="614" y="542"/>
                      <a:pt x="614" y="543"/>
                      <a:pt x="613" y="543"/>
                    </a:cubicBezTo>
                    <a:cubicBezTo>
                      <a:pt x="613" y="543"/>
                      <a:pt x="612" y="542"/>
                      <a:pt x="611" y="542"/>
                    </a:cubicBezTo>
                    <a:cubicBezTo>
                      <a:pt x="616" y="540"/>
                      <a:pt x="621" y="540"/>
                      <a:pt x="626" y="539"/>
                    </a:cubicBezTo>
                    <a:cubicBezTo>
                      <a:pt x="626" y="540"/>
                      <a:pt x="627" y="542"/>
                      <a:pt x="628" y="542"/>
                    </a:cubicBezTo>
                    <a:cubicBezTo>
                      <a:pt x="630" y="542"/>
                      <a:pt x="631" y="539"/>
                      <a:pt x="635" y="539"/>
                    </a:cubicBezTo>
                    <a:cubicBezTo>
                      <a:pt x="641" y="539"/>
                      <a:pt x="644" y="547"/>
                      <a:pt x="649" y="547"/>
                    </a:cubicBezTo>
                    <a:cubicBezTo>
                      <a:pt x="652" y="547"/>
                      <a:pt x="653" y="542"/>
                      <a:pt x="655" y="542"/>
                    </a:cubicBezTo>
                    <a:cubicBezTo>
                      <a:pt x="668" y="542"/>
                      <a:pt x="664" y="563"/>
                      <a:pt x="669" y="573"/>
                    </a:cubicBezTo>
                    <a:cubicBezTo>
                      <a:pt x="671" y="579"/>
                      <a:pt x="674" y="580"/>
                      <a:pt x="677" y="586"/>
                    </a:cubicBezTo>
                    <a:cubicBezTo>
                      <a:pt x="679" y="588"/>
                      <a:pt x="678" y="594"/>
                      <a:pt x="683" y="594"/>
                    </a:cubicBezTo>
                    <a:cubicBezTo>
                      <a:pt x="687" y="594"/>
                      <a:pt x="689" y="588"/>
                      <a:pt x="689" y="581"/>
                    </a:cubicBezTo>
                    <a:cubicBezTo>
                      <a:pt x="689" y="575"/>
                      <a:pt x="686" y="571"/>
                      <a:pt x="685" y="567"/>
                    </a:cubicBezTo>
                    <a:cubicBezTo>
                      <a:pt x="685" y="566"/>
                      <a:pt x="685" y="566"/>
                      <a:pt x="685" y="566"/>
                    </a:cubicBezTo>
                    <a:cubicBezTo>
                      <a:pt x="685" y="555"/>
                      <a:pt x="678" y="552"/>
                      <a:pt x="678" y="541"/>
                    </a:cubicBezTo>
                    <a:cubicBezTo>
                      <a:pt x="678" y="517"/>
                      <a:pt x="694" y="510"/>
                      <a:pt x="707" y="502"/>
                    </a:cubicBezTo>
                    <a:cubicBezTo>
                      <a:pt x="706" y="501"/>
                      <a:pt x="706" y="501"/>
                      <a:pt x="706" y="501"/>
                    </a:cubicBezTo>
                    <a:cubicBezTo>
                      <a:pt x="708" y="499"/>
                      <a:pt x="708" y="498"/>
                      <a:pt x="711" y="497"/>
                    </a:cubicBezTo>
                    <a:cubicBezTo>
                      <a:pt x="713" y="496"/>
                      <a:pt x="715" y="493"/>
                      <a:pt x="718" y="493"/>
                    </a:cubicBezTo>
                    <a:cubicBezTo>
                      <a:pt x="719" y="492"/>
                      <a:pt x="720" y="490"/>
                      <a:pt x="721" y="489"/>
                    </a:cubicBezTo>
                    <a:cubicBezTo>
                      <a:pt x="718" y="487"/>
                      <a:pt x="718" y="487"/>
                      <a:pt x="718" y="487"/>
                    </a:cubicBezTo>
                    <a:cubicBezTo>
                      <a:pt x="718" y="484"/>
                      <a:pt x="718" y="484"/>
                      <a:pt x="718" y="484"/>
                    </a:cubicBezTo>
                    <a:cubicBezTo>
                      <a:pt x="718" y="484"/>
                      <a:pt x="719" y="484"/>
                      <a:pt x="719" y="484"/>
                    </a:cubicBezTo>
                    <a:cubicBezTo>
                      <a:pt x="721" y="484"/>
                      <a:pt x="722" y="484"/>
                      <a:pt x="722" y="481"/>
                    </a:cubicBezTo>
                    <a:cubicBezTo>
                      <a:pt x="721" y="480"/>
                      <a:pt x="719" y="480"/>
                      <a:pt x="718" y="478"/>
                    </a:cubicBezTo>
                    <a:cubicBezTo>
                      <a:pt x="720" y="478"/>
                      <a:pt x="722" y="476"/>
                      <a:pt x="722" y="474"/>
                    </a:cubicBezTo>
                    <a:cubicBezTo>
                      <a:pt x="722" y="471"/>
                      <a:pt x="722" y="471"/>
                      <a:pt x="722" y="471"/>
                    </a:cubicBezTo>
                    <a:cubicBezTo>
                      <a:pt x="720" y="471"/>
                      <a:pt x="720" y="471"/>
                      <a:pt x="720" y="471"/>
                    </a:cubicBezTo>
                    <a:cubicBezTo>
                      <a:pt x="718" y="469"/>
                      <a:pt x="720" y="469"/>
                      <a:pt x="720" y="466"/>
                    </a:cubicBezTo>
                    <a:cubicBezTo>
                      <a:pt x="720" y="462"/>
                      <a:pt x="719" y="456"/>
                      <a:pt x="719" y="454"/>
                    </a:cubicBezTo>
                    <a:cubicBezTo>
                      <a:pt x="719" y="454"/>
                      <a:pt x="718" y="451"/>
                      <a:pt x="719" y="450"/>
                    </a:cubicBezTo>
                    <a:cubicBezTo>
                      <a:pt x="720" y="453"/>
                      <a:pt x="722" y="458"/>
                      <a:pt x="722" y="461"/>
                    </a:cubicBezTo>
                    <a:cubicBezTo>
                      <a:pt x="722" y="464"/>
                      <a:pt x="722" y="464"/>
                      <a:pt x="722" y="464"/>
                    </a:cubicBezTo>
                    <a:cubicBezTo>
                      <a:pt x="722" y="465"/>
                      <a:pt x="723" y="466"/>
                      <a:pt x="723" y="466"/>
                    </a:cubicBezTo>
                    <a:cubicBezTo>
                      <a:pt x="724" y="466"/>
                      <a:pt x="730" y="455"/>
                      <a:pt x="730" y="453"/>
                    </a:cubicBezTo>
                    <a:cubicBezTo>
                      <a:pt x="730" y="450"/>
                      <a:pt x="728" y="449"/>
                      <a:pt x="727" y="446"/>
                    </a:cubicBezTo>
                    <a:cubicBezTo>
                      <a:pt x="728" y="445"/>
                      <a:pt x="728" y="445"/>
                      <a:pt x="728" y="445"/>
                    </a:cubicBezTo>
                    <a:cubicBezTo>
                      <a:pt x="729" y="445"/>
                      <a:pt x="730" y="447"/>
                      <a:pt x="730" y="447"/>
                    </a:cubicBezTo>
                    <a:cubicBezTo>
                      <a:pt x="732" y="447"/>
                      <a:pt x="738" y="436"/>
                      <a:pt x="738" y="433"/>
                    </a:cubicBezTo>
                    <a:cubicBezTo>
                      <a:pt x="738" y="433"/>
                      <a:pt x="736" y="431"/>
                      <a:pt x="736" y="429"/>
                    </a:cubicBezTo>
                    <a:cubicBezTo>
                      <a:pt x="736" y="428"/>
                      <a:pt x="736" y="427"/>
                      <a:pt x="737" y="427"/>
                    </a:cubicBezTo>
                    <a:cubicBezTo>
                      <a:pt x="738" y="427"/>
                      <a:pt x="739" y="427"/>
                      <a:pt x="740" y="427"/>
                    </a:cubicBezTo>
                    <a:cubicBezTo>
                      <a:pt x="744" y="427"/>
                      <a:pt x="746" y="427"/>
                      <a:pt x="750" y="425"/>
                    </a:cubicBezTo>
                    <a:cubicBezTo>
                      <a:pt x="750" y="425"/>
                      <a:pt x="749" y="425"/>
                      <a:pt x="748" y="425"/>
                    </a:cubicBezTo>
                    <a:cubicBezTo>
                      <a:pt x="747" y="425"/>
                      <a:pt x="745" y="425"/>
                      <a:pt x="743" y="425"/>
                    </a:cubicBezTo>
                    <a:cubicBezTo>
                      <a:pt x="741" y="425"/>
                      <a:pt x="741" y="425"/>
                      <a:pt x="741" y="425"/>
                    </a:cubicBezTo>
                    <a:cubicBezTo>
                      <a:pt x="746" y="421"/>
                      <a:pt x="756" y="423"/>
                      <a:pt x="761" y="418"/>
                    </a:cubicBezTo>
                    <a:cubicBezTo>
                      <a:pt x="761" y="419"/>
                      <a:pt x="762" y="419"/>
                      <a:pt x="763" y="419"/>
                    </a:cubicBezTo>
                    <a:cubicBezTo>
                      <a:pt x="765" y="419"/>
                      <a:pt x="768" y="418"/>
                      <a:pt x="770" y="417"/>
                    </a:cubicBezTo>
                    <a:cubicBezTo>
                      <a:pt x="770" y="415"/>
                      <a:pt x="770" y="415"/>
                      <a:pt x="770" y="415"/>
                    </a:cubicBezTo>
                    <a:cubicBezTo>
                      <a:pt x="770" y="415"/>
                      <a:pt x="768" y="417"/>
                      <a:pt x="767" y="417"/>
                    </a:cubicBezTo>
                    <a:cubicBezTo>
                      <a:pt x="765" y="417"/>
                      <a:pt x="764" y="413"/>
                      <a:pt x="764" y="411"/>
                    </a:cubicBezTo>
                    <a:cubicBezTo>
                      <a:pt x="764" y="411"/>
                      <a:pt x="763" y="409"/>
                      <a:pt x="763" y="408"/>
                    </a:cubicBezTo>
                    <a:cubicBezTo>
                      <a:pt x="763" y="396"/>
                      <a:pt x="773" y="392"/>
                      <a:pt x="777" y="387"/>
                    </a:cubicBezTo>
                    <a:cubicBezTo>
                      <a:pt x="778" y="386"/>
                      <a:pt x="779" y="386"/>
                      <a:pt x="779" y="386"/>
                    </a:cubicBezTo>
                    <a:cubicBezTo>
                      <a:pt x="780" y="386"/>
                      <a:pt x="781" y="387"/>
                      <a:pt x="783" y="387"/>
                    </a:cubicBezTo>
                    <a:cubicBezTo>
                      <a:pt x="787" y="387"/>
                      <a:pt x="790" y="385"/>
                      <a:pt x="792" y="381"/>
                    </a:cubicBezTo>
                    <a:cubicBezTo>
                      <a:pt x="792" y="380"/>
                      <a:pt x="791" y="379"/>
                      <a:pt x="791" y="378"/>
                    </a:cubicBezTo>
                    <a:cubicBezTo>
                      <a:pt x="791" y="378"/>
                      <a:pt x="791" y="378"/>
                      <a:pt x="791" y="378"/>
                    </a:cubicBezTo>
                    <a:cubicBezTo>
                      <a:pt x="791" y="377"/>
                      <a:pt x="791" y="377"/>
                      <a:pt x="791" y="377"/>
                    </a:cubicBezTo>
                    <a:cubicBezTo>
                      <a:pt x="791" y="377"/>
                      <a:pt x="791" y="377"/>
                      <a:pt x="792" y="377"/>
                    </a:cubicBezTo>
                    <a:cubicBezTo>
                      <a:pt x="792" y="377"/>
                      <a:pt x="793" y="377"/>
                      <a:pt x="794" y="377"/>
                    </a:cubicBezTo>
                    <a:cubicBezTo>
                      <a:pt x="795" y="377"/>
                      <a:pt x="797" y="377"/>
                      <a:pt x="800" y="377"/>
                    </a:cubicBezTo>
                    <a:cubicBezTo>
                      <a:pt x="802" y="377"/>
                      <a:pt x="804" y="377"/>
                      <a:pt x="805" y="376"/>
                    </a:cubicBezTo>
                    <a:cubicBezTo>
                      <a:pt x="807" y="374"/>
                      <a:pt x="807" y="370"/>
                      <a:pt x="811" y="369"/>
                    </a:cubicBezTo>
                    <a:cubicBezTo>
                      <a:pt x="811" y="374"/>
                      <a:pt x="811" y="374"/>
                      <a:pt x="816" y="374"/>
                    </a:cubicBezTo>
                    <a:cubicBezTo>
                      <a:pt x="809" y="375"/>
                      <a:pt x="799" y="380"/>
                      <a:pt x="799" y="388"/>
                    </a:cubicBezTo>
                    <a:cubicBezTo>
                      <a:pt x="799" y="391"/>
                      <a:pt x="803" y="396"/>
                      <a:pt x="805" y="396"/>
                    </a:cubicBezTo>
                    <a:cubicBezTo>
                      <a:pt x="807" y="396"/>
                      <a:pt x="812" y="387"/>
                      <a:pt x="818" y="385"/>
                    </a:cubicBezTo>
                    <a:cubicBezTo>
                      <a:pt x="819" y="385"/>
                      <a:pt x="838" y="376"/>
                      <a:pt x="838" y="373"/>
                    </a:cubicBezTo>
                    <a:cubicBezTo>
                      <a:pt x="838" y="370"/>
                      <a:pt x="831" y="369"/>
                      <a:pt x="829" y="369"/>
                    </a:cubicBezTo>
                    <a:cubicBezTo>
                      <a:pt x="821" y="369"/>
                      <a:pt x="808" y="360"/>
                      <a:pt x="808" y="352"/>
                    </a:cubicBezTo>
                    <a:cubicBezTo>
                      <a:pt x="808" y="350"/>
                      <a:pt x="811" y="347"/>
                      <a:pt x="811" y="344"/>
                    </a:cubicBezTo>
                    <a:cubicBezTo>
                      <a:pt x="810" y="344"/>
                      <a:pt x="807" y="343"/>
                      <a:pt x="804" y="343"/>
                    </a:cubicBezTo>
                    <a:cubicBezTo>
                      <a:pt x="806" y="340"/>
                      <a:pt x="816" y="339"/>
                      <a:pt x="816" y="332"/>
                    </a:cubicBezTo>
                    <a:cubicBezTo>
                      <a:pt x="816" y="328"/>
                      <a:pt x="812" y="327"/>
                      <a:pt x="807" y="327"/>
                    </a:cubicBezTo>
                    <a:cubicBezTo>
                      <a:pt x="805" y="327"/>
                      <a:pt x="803" y="327"/>
                      <a:pt x="801" y="327"/>
                    </a:cubicBezTo>
                    <a:cubicBezTo>
                      <a:pt x="789" y="327"/>
                      <a:pt x="784" y="337"/>
                      <a:pt x="775" y="339"/>
                    </a:cubicBezTo>
                    <a:cubicBezTo>
                      <a:pt x="779" y="330"/>
                      <a:pt x="785" y="333"/>
                      <a:pt x="791" y="325"/>
                    </a:cubicBezTo>
                    <a:cubicBezTo>
                      <a:pt x="795" y="321"/>
                      <a:pt x="792" y="318"/>
                      <a:pt x="798" y="315"/>
                    </a:cubicBezTo>
                    <a:cubicBezTo>
                      <a:pt x="803" y="314"/>
                      <a:pt x="807" y="313"/>
                      <a:pt x="810" y="313"/>
                    </a:cubicBezTo>
                    <a:cubicBezTo>
                      <a:pt x="815" y="313"/>
                      <a:pt x="819" y="314"/>
                      <a:pt x="825" y="314"/>
                    </a:cubicBezTo>
                    <a:cubicBezTo>
                      <a:pt x="831" y="314"/>
                      <a:pt x="836" y="315"/>
                      <a:pt x="841" y="315"/>
                    </a:cubicBezTo>
                    <a:cubicBezTo>
                      <a:pt x="846" y="315"/>
                      <a:pt x="850" y="313"/>
                      <a:pt x="855" y="306"/>
                    </a:cubicBezTo>
                    <a:cubicBezTo>
                      <a:pt x="859" y="300"/>
                      <a:pt x="881" y="299"/>
                      <a:pt x="881" y="288"/>
                    </a:cubicBezTo>
                    <a:cubicBezTo>
                      <a:pt x="881" y="281"/>
                      <a:pt x="879" y="277"/>
                      <a:pt x="876" y="272"/>
                    </a:cubicBezTo>
                    <a:cubicBezTo>
                      <a:pt x="874" y="272"/>
                      <a:pt x="877" y="269"/>
                      <a:pt x="874" y="267"/>
                    </a:cubicBezTo>
                    <a:cubicBezTo>
                      <a:pt x="874" y="263"/>
                      <a:pt x="874" y="263"/>
                      <a:pt x="874" y="263"/>
                    </a:cubicBezTo>
                    <a:cubicBezTo>
                      <a:pt x="868" y="268"/>
                      <a:pt x="854" y="273"/>
                      <a:pt x="848" y="273"/>
                    </a:cubicBezTo>
                    <a:cubicBezTo>
                      <a:pt x="847" y="273"/>
                      <a:pt x="845" y="273"/>
                      <a:pt x="845" y="272"/>
                    </a:cubicBezTo>
                    <a:cubicBezTo>
                      <a:pt x="850" y="268"/>
                      <a:pt x="866" y="266"/>
                      <a:pt x="867" y="260"/>
                    </a:cubicBezTo>
                    <a:cubicBezTo>
                      <a:pt x="868" y="258"/>
                      <a:pt x="865" y="257"/>
                      <a:pt x="865" y="256"/>
                    </a:cubicBezTo>
                    <a:cubicBezTo>
                      <a:pt x="864" y="256"/>
                      <a:pt x="864" y="256"/>
                      <a:pt x="863" y="256"/>
                    </a:cubicBezTo>
                    <a:cubicBezTo>
                      <a:pt x="856" y="256"/>
                      <a:pt x="844" y="252"/>
                      <a:pt x="844" y="242"/>
                    </a:cubicBezTo>
                    <a:cubicBezTo>
                      <a:pt x="844" y="241"/>
                      <a:pt x="844" y="241"/>
                      <a:pt x="844" y="241"/>
                    </a:cubicBezTo>
                    <a:cubicBezTo>
                      <a:pt x="838" y="241"/>
                      <a:pt x="835" y="236"/>
                      <a:pt x="831" y="233"/>
                    </a:cubicBezTo>
                    <a:cubicBezTo>
                      <a:pt x="832" y="232"/>
                      <a:pt x="835" y="231"/>
                      <a:pt x="835" y="227"/>
                    </a:cubicBezTo>
                    <a:cubicBezTo>
                      <a:pt x="835" y="224"/>
                      <a:pt x="833" y="221"/>
                      <a:pt x="833" y="218"/>
                    </a:cubicBezTo>
                    <a:cubicBezTo>
                      <a:pt x="831" y="217"/>
                      <a:pt x="822" y="210"/>
                      <a:pt x="824" y="204"/>
                    </a:cubicBezTo>
                    <a:cubicBezTo>
                      <a:pt x="827" y="196"/>
                      <a:pt x="815" y="194"/>
                      <a:pt x="814" y="186"/>
                    </a:cubicBezTo>
                    <a:cubicBezTo>
                      <a:pt x="814" y="186"/>
                      <a:pt x="811" y="183"/>
                      <a:pt x="810" y="181"/>
                    </a:cubicBezTo>
                    <a:cubicBezTo>
                      <a:pt x="808" y="183"/>
                      <a:pt x="803" y="186"/>
                      <a:pt x="803" y="190"/>
                    </a:cubicBezTo>
                    <a:cubicBezTo>
                      <a:pt x="803" y="195"/>
                      <a:pt x="795" y="208"/>
                      <a:pt x="788" y="208"/>
                    </a:cubicBezTo>
                    <a:cubicBezTo>
                      <a:pt x="783" y="208"/>
                      <a:pt x="782" y="200"/>
                      <a:pt x="778" y="200"/>
                    </a:cubicBezTo>
                    <a:cubicBezTo>
                      <a:pt x="774" y="200"/>
                      <a:pt x="772" y="184"/>
                      <a:pt x="771" y="177"/>
                    </a:cubicBezTo>
                    <a:cubicBezTo>
                      <a:pt x="770" y="168"/>
                      <a:pt x="755" y="175"/>
                      <a:pt x="755" y="162"/>
                    </a:cubicBezTo>
                    <a:cubicBezTo>
                      <a:pt x="747" y="161"/>
                      <a:pt x="746" y="150"/>
                      <a:pt x="738" y="150"/>
                    </a:cubicBezTo>
                    <a:cubicBezTo>
                      <a:pt x="734" y="150"/>
                      <a:pt x="734" y="153"/>
                      <a:pt x="730" y="153"/>
                    </a:cubicBezTo>
                    <a:cubicBezTo>
                      <a:pt x="722" y="153"/>
                      <a:pt x="717" y="147"/>
                      <a:pt x="709" y="147"/>
                    </a:cubicBezTo>
                    <a:cubicBezTo>
                      <a:pt x="705" y="147"/>
                      <a:pt x="701" y="150"/>
                      <a:pt x="701" y="156"/>
                    </a:cubicBezTo>
                    <a:cubicBezTo>
                      <a:pt x="701" y="159"/>
                      <a:pt x="711" y="164"/>
                      <a:pt x="702" y="171"/>
                    </a:cubicBezTo>
                    <a:cubicBezTo>
                      <a:pt x="698" y="173"/>
                      <a:pt x="707" y="181"/>
                      <a:pt x="707" y="186"/>
                    </a:cubicBezTo>
                    <a:cubicBezTo>
                      <a:pt x="708" y="195"/>
                      <a:pt x="701" y="198"/>
                      <a:pt x="697" y="199"/>
                    </a:cubicBezTo>
                    <a:cubicBezTo>
                      <a:pt x="703" y="212"/>
                      <a:pt x="713" y="217"/>
                      <a:pt x="713" y="239"/>
                    </a:cubicBezTo>
                    <a:cubicBezTo>
                      <a:pt x="713" y="245"/>
                      <a:pt x="696" y="259"/>
                      <a:pt x="691" y="261"/>
                    </a:cubicBezTo>
                    <a:cubicBezTo>
                      <a:pt x="700" y="267"/>
                      <a:pt x="697" y="285"/>
                      <a:pt x="700" y="290"/>
                    </a:cubicBezTo>
                    <a:cubicBezTo>
                      <a:pt x="699" y="292"/>
                      <a:pt x="696" y="295"/>
                      <a:pt x="695" y="298"/>
                    </a:cubicBezTo>
                    <a:cubicBezTo>
                      <a:pt x="693" y="298"/>
                      <a:pt x="691" y="303"/>
                      <a:pt x="688" y="303"/>
                    </a:cubicBezTo>
                    <a:cubicBezTo>
                      <a:pt x="688" y="303"/>
                      <a:pt x="688" y="303"/>
                      <a:pt x="687" y="302"/>
                    </a:cubicBezTo>
                    <a:cubicBezTo>
                      <a:pt x="680" y="296"/>
                      <a:pt x="671" y="285"/>
                      <a:pt x="671" y="276"/>
                    </a:cubicBezTo>
                    <a:cubicBezTo>
                      <a:pt x="671" y="265"/>
                      <a:pt x="672" y="257"/>
                      <a:pt x="665" y="251"/>
                    </a:cubicBezTo>
                    <a:cubicBezTo>
                      <a:pt x="647" y="251"/>
                      <a:pt x="647" y="251"/>
                      <a:pt x="647" y="251"/>
                    </a:cubicBezTo>
                    <a:cubicBezTo>
                      <a:pt x="636" y="242"/>
                      <a:pt x="625" y="237"/>
                      <a:pt x="613" y="231"/>
                    </a:cubicBezTo>
                    <a:cubicBezTo>
                      <a:pt x="610" y="230"/>
                      <a:pt x="604" y="224"/>
                      <a:pt x="600" y="224"/>
                    </a:cubicBezTo>
                    <a:cubicBezTo>
                      <a:pt x="596" y="224"/>
                      <a:pt x="594" y="229"/>
                      <a:pt x="590" y="229"/>
                    </a:cubicBezTo>
                    <a:cubicBezTo>
                      <a:pt x="590" y="221"/>
                      <a:pt x="585" y="203"/>
                      <a:pt x="579" y="203"/>
                    </a:cubicBezTo>
                    <a:cubicBezTo>
                      <a:pt x="577" y="203"/>
                      <a:pt x="575" y="205"/>
                      <a:pt x="572" y="206"/>
                    </a:cubicBezTo>
                    <a:cubicBezTo>
                      <a:pt x="574" y="202"/>
                      <a:pt x="572" y="201"/>
                      <a:pt x="572" y="191"/>
                    </a:cubicBezTo>
                    <a:cubicBezTo>
                      <a:pt x="572" y="178"/>
                      <a:pt x="576" y="170"/>
                      <a:pt x="582" y="162"/>
                    </a:cubicBezTo>
                    <a:cubicBezTo>
                      <a:pt x="584" y="160"/>
                      <a:pt x="589" y="147"/>
                      <a:pt x="591" y="146"/>
                    </a:cubicBezTo>
                    <a:cubicBezTo>
                      <a:pt x="596" y="144"/>
                      <a:pt x="604" y="147"/>
                      <a:pt x="604" y="139"/>
                    </a:cubicBezTo>
                    <a:cubicBezTo>
                      <a:pt x="604" y="134"/>
                      <a:pt x="594" y="134"/>
                      <a:pt x="590" y="131"/>
                    </a:cubicBezTo>
                    <a:cubicBezTo>
                      <a:pt x="590" y="131"/>
                      <a:pt x="590" y="131"/>
                      <a:pt x="590" y="131"/>
                    </a:cubicBezTo>
                    <a:cubicBezTo>
                      <a:pt x="590" y="131"/>
                      <a:pt x="590" y="131"/>
                      <a:pt x="590" y="130"/>
                    </a:cubicBezTo>
                    <a:cubicBezTo>
                      <a:pt x="590" y="130"/>
                      <a:pt x="590" y="129"/>
                      <a:pt x="592" y="129"/>
                    </a:cubicBezTo>
                    <a:cubicBezTo>
                      <a:pt x="594" y="129"/>
                      <a:pt x="598" y="130"/>
                      <a:pt x="606" y="134"/>
                    </a:cubicBezTo>
                    <a:cubicBezTo>
                      <a:pt x="607" y="134"/>
                      <a:pt x="607" y="134"/>
                      <a:pt x="608" y="134"/>
                    </a:cubicBezTo>
                    <a:cubicBezTo>
                      <a:pt x="612" y="134"/>
                      <a:pt x="609" y="127"/>
                      <a:pt x="612" y="127"/>
                    </a:cubicBezTo>
                    <a:cubicBezTo>
                      <a:pt x="618" y="127"/>
                      <a:pt x="618" y="127"/>
                      <a:pt x="618" y="127"/>
                    </a:cubicBezTo>
                    <a:cubicBezTo>
                      <a:pt x="625" y="127"/>
                      <a:pt x="628" y="118"/>
                      <a:pt x="633" y="114"/>
                    </a:cubicBezTo>
                    <a:cubicBezTo>
                      <a:pt x="633" y="109"/>
                      <a:pt x="633" y="109"/>
                      <a:pt x="633" y="109"/>
                    </a:cubicBezTo>
                    <a:cubicBezTo>
                      <a:pt x="623" y="107"/>
                      <a:pt x="614" y="108"/>
                      <a:pt x="610" y="98"/>
                    </a:cubicBezTo>
                    <a:cubicBezTo>
                      <a:pt x="615" y="98"/>
                      <a:pt x="615" y="98"/>
                      <a:pt x="615" y="98"/>
                    </a:cubicBezTo>
                    <a:cubicBezTo>
                      <a:pt x="618" y="101"/>
                      <a:pt x="622" y="106"/>
                      <a:pt x="627" y="106"/>
                    </a:cubicBezTo>
                    <a:cubicBezTo>
                      <a:pt x="632" y="106"/>
                      <a:pt x="640" y="99"/>
                      <a:pt x="640" y="95"/>
                    </a:cubicBezTo>
                    <a:cubicBezTo>
                      <a:pt x="640" y="94"/>
                      <a:pt x="635" y="88"/>
                      <a:pt x="638" y="88"/>
                    </a:cubicBezTo>
                    <a:cubicBezTo>
                      <a:pt x="644" y="88"/>
                      <a:pt x="646" y="94"/>
                      <a:pt x="650" y="94"/>
                    </a:cubicBezTo>
                    <a:cubicBezTo>
                      <a:pt x="652" y="94"/>
                      <a:pt x="654" y="92"/>
                      <a:pt x="659" y="92"/>
                    </a:cubicBezTo>
                    <a:cubicBezTo>
                      <a:pt x="658" y="90"/>
                      <a:pt x="658" y="87"/>
                      <a:pt x="660" y="87"/>
                    </a:cubicBezTo>
                    <a:cubicBezTo>
                      <a:pt x="660" y="87"/>
                      <a:pt x="661" y="88"/>
                      <a:pt x="662" y="90"/>
                    </a:cubicBezTo>
                    <a:cubicBezTo>
                      <a:pt x="662" y="90"/>
                      <a:pt x="663" y="91"/>
                      <a:pt x="663" y="91"/>
                    </a:cubicBezTo>
                    <a:cubicBezTo>
                      <a:pt x="667" y="91"/>
                      <a:pt x="678" y="78"/>
                      <a:pt x="678" y="75"/>
                    </a:cubicBezTo>
                    <a:cubicBezTo>
                      <a:pt x="678" y="72"/>
                      <a:pt x="672" y="68"/>
                      <a:pt x="672" y="66"/>
                    </a:cubicBezTo>
                    <a:cubicBezTo>
                      <a:pt x="672" y="64"/>
                      <a:pt x="668" y="59"/>
                      <a:pt x="677" y="54"/>
                    </a:cubicBezTo>
                    <a:cubicBezTo>
                      <a:pt x="678" y="51"/>
                      <a:pt x="677" y="51"/>
                      <a:pt x="677" y="45"/>
                    </a:cubicBezTo>
                    <a:cubicBezTo>
                      <a:pt x="668" y="45"/>
                      <a:pt x="670" y="37"/>
                      <a:pt x="659" y="37"/>
                    </a:cubicBezTo>
                    <a:cubicBezTo>
                      <a:pt x="657" y="37"/>
                      <a:pt x="655" y="35"/>
                      <a:pt x="652" y="35"/>
                    </a:cubicBezTo>
                    <a:cubicBezTo>
                      <a:pt x="649" y="35"/>
                      <a:pt x="645" y="37"/>
                      <a:pt x="645" y="41"/>
                    </a:cubicBezTo>
                    <a:cubicBezTo>
                      <a:pt x="645" y="46"/>
                      <a:pt x="649" y="47"/>
                      <a:pt x="649" y="50"/>
                    </a:cubicBezTo>
                    <a:cubicBezTo>
                      <a:pt x="649" y="54"/>
                      <a:pt x="643" y="54"/>
                      <a:pt x="642" y="57"/>
                    </a:cubicBezTo>
                    <a:cubicBezTo>
                      <a:pt x="639" y="63"/>
                      <a:pt x="640" y="67"/>
                      <a:pt x="636" y="73"/>
                    </a:cubicBezTo>
                    <a:cubicBezTo>
                      <a:pt x="635" y="75"/>
                      <a:pt x="633" y="76"/>
                      <a:pt x="632" y="76"/>
                    </a:cubicBezTo>
                    <a:cubicBezTo>
                      <a:pt x="627" y="76"/>
                      <a:pt x="622" y="66"/>
                      <a:pt x="622" y="64"/>
                    </a:cubicBezTo>
                    <a:cubicBezTo>
                      <a:pt x="622" y="59"/>
                      <a:pt x="626" y="60"/>
                      <a:pt x="626" y="55"/>
                    </a:cubicBezTo>
                    <a:cubicBezTo>
                      <a:pt x="626" y="53"/>
                      <a:pt x="618" y="44"/>
                      <a:pt x="616" y="44"/>
                    </a:cubicBezTo>
                    <a:cubicBezTo>
                      <a:pt x="608" y="44"/>
                      <a:pt x="614" y="58"/>
                      <a:pt x="605" y="58"/>
                    </a:cubicBezTo>
                    <a:cubicBezTo>
                      <a:pt x="605" y="52"/>
                      <a:pt x="605" y="48"/>
                      <a:pt x="599" y="45"/>
                    </a:cubicBezTo>
                    <a:cubicBezTo>
                      <a:pt x="600" y="43"/>
                      <a:pt x="600" y="42"/>
                      <a:pt x="601" y="41"/>
                    </a:cubicBezTo>
                    <a:cubicBezTo>
                      <a:pt x="597" y="38"/>
                      <a:pt x="591" y="41"/>
                      <a:pt x="588" y="36"/>
                    </a:cubicBezTo>
                    <a:cubicBezTo>
                      <a:pt x="590" y="35"/>
                      <a:pt x="595" y="32"/>
                      <a:pt x="595" y="28"/>
                    </a:cubicBezTo>
                    <a:cubicBezTo>
                      <a:pt x="595" y="22"/>
                      <a:pt x="586" y="22"/>
                      <a:pt x="586" y="17"/>
                    </a:cubicBezTo>
                    <a:cubicBezTo>
                      <a:pt x="586" y="7"/>
                      <a:pt x="580" y="0"/>
                      <a:pt x="569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reeform 109"/>
              <p:cNvSpPr>
                <a:spLocks/>
              </p:cNvSpPr>
              <p:nvPr/>
            </p:nvSpPr>
            <p:spPr bwMode="auto">
              <a:xfrm>
                <a:off x="-9771063" y="3951288"/>
                <a:ext cx="17463" cy="25400"/>
              </a:xfrm>
              <a:custGeom>
                <a:avLst/>
                <a:gdLst>
                  <a:gd name="T0" fmla="*/ 2 w 5"/>
                  <a:gd name="T1" fmla="*/ 0 h 7"/>
                  <a:gd name="T2" fmla="*/ 0 w 5"/>
                  <a:gd name="T3" fmla="*/ 0 h 7"/>
                  <a:gd name="T4" fmla="*/ 3 w 5"/>
                  <a:gd name="T5" fmla="*/ 7 h 7"/>
                  <a:gd name="T6" fmla="*/ 5 w 5"/>
                  <a:gd name="T7" fmla="*/ 5 h 7"/>
                  <a:gd name="T8" fmla="*/ 2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3" y="7"/>
                    </a:cubicBezTo>
                    <a:cubicBezTo>
                      <a:pt x="4" y="7"/>
                      <a:pt x="5" y="6"/>
                      <a:pt x="5" y="5"/>
                    </a:cubicBezTo>
                    <a:cubicBezTo>
                      <a:pt x="5" y="3"/>
                      <a:pt x="4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110"/>
              <p:cNvSpPr>
                <a:spLocks/>
              </p:cNvSpPr>
              <p:nvPr/>
            </p:nvSpPr>
            <p:spPr bwMode="auto">
              <a:xfrm>
                <a:off x="-9786938" y="3883025"/>
                <a:ext cx="26988" cy="7938"/>
              </a:xfrm>
              <a:custGeom>
                <a:avLst/>
                <a:gdLst>
                  <a:gd name="T0" fmla="*/ 4 w 7"/>
                  <a:gd name="T1" fmla="*/ 0 h 2"/>
                  <a:gd name="T2" fmla="*/ 0 w 7"/>
                  <a:gd name="T3" fmla="*/ 2 h 2"/>
                  <a:gd name="T4" fmla="*/ 5 w 7"/>
                  <a:gd name="T5" fmla="*/ 2 h 2"/>
                  <a:gd name="T6" fmla="*/ 7 w 7"/>
                  <a:gd name="T7" fmla="*/ 2 h 2"/>
                  <a:gd name="T8" fmla="*/ 4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111"/>
              <p:cNvSpPr>
                <a:spLocks/>
              </p:cNvSpPr>
              <p:nvPr/>
            </p:nvSpPr>
            <p:spPr bwMode="auto">
              <a:xfrm>
                <a:off x="-9742488" y="3898900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6" name="Freeform 112"/>
              <p:cNvSpPr>
                <a:spLocks/>
              </p:cNvSpPr>
              <p:nvPr/>
            </p:nvSpPr>
            <p:spPr bwMode="auto">
              <a:xfrm>
                <a:off x="-9632951" y="4083050"/>
                <a:ext cx="19050" cy="19050"/>
              </a:xfrm>
              <a:custGeom>
                <a:avLst/>
                <a:gdLst>
                  <a:gd name="T0" fmla="*/ 5 w 5"/>
                  <a:gd name="T1" fmla="*/ 0 h 5"/>
                  <a:gd name="T2" fmla="*/ 1 w 5"/>
                  <a:gd name="T3" fmla="*/ 3 h 5"/>
                  <a:gd name="T4" fmla="*/ 0 w 5"/>
                  <a:gd name="T5" fmla="*/ 3 h 5"/>
                  <a:gd name="T6" fmla="*/ 0 w 5"/>
                  <a:gd name="T7" fmla="*/ 5 h 5"/>
                  <a:gd name="T8" fmla="*/ 1 w 5"/>
                  <a:gd name="T9" fmla="*/ 5 h 5"/>
                  <a:gd name="T10" fmla="*/ 5 w 5"/>
                  <a:gd name="T11" fmla="*/ 3 h 5"/>
                  <a:gd name="T12" fmla="*/ 5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4" y="2"/>
                      <a:pt x="3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5"/>
                      <a:pt x="5" y="3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7" name="Freeform 113"/>
              <p:cNvSpPr>
                <a:spLocks/>
              </p:cNvSpPr>
              <p:nvPr/>
            </p:nvSpPr>
            <p:spPr bwMode="auto">
              <a:xfrm>
                <a:off x="-11412538" y="2609850"/>
                <a:ext cx="52388" cy="79375"/>
              </a:xfrm>
              <a:custGeom>
                <a:avLst/>
                <a:gdLst>
                  <a:gd name="T0" fmla="*/ 3 w 14"/>
                  <a:gd name="T1" fmla="*/ 0 h 21"/>
                  <a:gd name="T2" fmla="*/ 0 w 14"/>
                  <a:gd name="T3" fmla="*/ 7 h 21"/>
                  <a:gd name="T4" fmla="*/ 2 w 14"/>
                  <a:gd name="T5" fmla="*/ 6 h 21"/>
                  <a:gd name="T6" fmla="*/ 6 w 14"/>
                  <a:gd name="T7" fmla="*/ 7 h 21"/>
                  <a:gd name="T8" fmla="*/ 6 w 14"/>
                  <a:gd name="T9" fmla="*/ 14 h 21"/>
                  <a:gd name="T10" fmla="*/ 11 w 14"/>
                  <a:gd name="T11" fmla="*/ 21 h 21"/>
                  <a:gd name="T12" fmla="*/ 14 w 14"/>
                  <a:gd name="T13" fmla="*/ 18 h 21"/>
                  <a:gd name="T14" fmla="*/ 7 w 14"/>
                  <a:gd name="T15" fmla="*/ 1 h 21"/>
                  <a:gd name="T16" fmla="*/ 3 w 14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1">
                    <a:moveTo>
                      <a:pt x="3" y="0"/>
                    </a:moveTo>
                    <a:cubicBezTo>
                      <a:pt x="1" y="0"/>
                      <a:pt x="0" y="2"/>
                      <a:pt x="0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7"/>
                      <a:pt x="6" y="7"/>
                    </a:cubicBezTo>
                    <a:cubicBezTo>
                      <a:pt x="5" y="9"/>
                      <a:pt x="6" y="11"/>
                      <a:pt x="6" y="14"/>
                    </a:cubicBezTo>
                    <a:cubicBezTo>
                      <a:pt x="6" y="14"/>
                      <a:pt x="9" y="21"/>
                      <a:pt x="11" y="21"/>
                    </a:cubicBezTo>
                    <a:cubicBezTo>
                      <a:pt x="13" y="21"/>
                      <a:pt x="14" y="20"/>
                      <a:pt x="14" y="18"/>
                    </a:cubicBezTo>
                    <a:cubicBezTo>
                      <a:pt x="14" y="10"/>
                      <a:pt x="6" y="9"/>
                      <a:pt x="7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8" name="Freeform 114"/>
              <p:cNvSpPr>
                <a:spLocks/>
              </p:cNvSpPr>
              <p:nvPr/>
            </p:nvSpPr>
            <p:spPr bwMode="auto">
              <a:xfrm>
                <a:off x="-11491913" y="2513013"/>
                <a:ext cx="57150" cy="101600"/>
              </a:xfrm>
              <a:custGeom>
                <a:avLst/>
                <a:gdLst>
                  <a:gd name="T0" fmla="*/ 10 w 15"/>
                  <a:gd name="T1" fmla="*/ 0 h 27"/>
                  <a:gd name="T2" fmla="*/ 8 w 15"/>
                  <a:gd name="T3" fmla="*/ 1 h 27"/>
                  <a:gd name="T4" fmla="*/ 3 w 15"/>
                  <a:gd name="T5" fmla="*/ 0 h 27"/>
                  <a:gd name="T6" fmla="*/ 0 w 15"/>
                  <a:gd name="T7" fmla="*/ 3 h 27"/>
                  <a:gd name="T8" fmla="*/ 8 w 15"/>
                  <a:gd name="T9" fmla="*/ 13 h 27"/>
                  <a:gd name="T10" fmla="*/ 12 w 15"/>
                  <a:gd name="T11" fmla="*/ 27 h 27"/>
                  <a:gd name="T12" fmla="*/ 13 w 15"/>
                  <a:gd name="T13" fmla="*/ 14 h 27"/>
                  <a:gd name="T14" fmla="*/ 11 w 15"/>
                  <a:gd name="T15" fmla="*/ 14 h 27"/>
                  <a:gd name="T16" fmla="*/ 10 w 15"/>
                  <a:gd name="T17" fmla="*/ 14 h 27"/>
                  <a:gd name="T18" fmla="*/ 10 w 15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7">
                    <a:moveTo>
                      <a:pt x="10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8"/>
                      <a:pt x="3" y="13"/>
                      <a:pt x="8" y="13"/>
                    </a:cubicBezTo>
                    <a:cubicBezTo>
                      <a:pt x="8" y="19"/>
                      <a:pt x="9" y="23"/>
                      <a:pt x="12" y="27"/>
                    </a:cubicBezTo>
                    <a:cubicBezTo>
                      <a:pt x="15" y="23"/>
                      <a:pt x="12" y="19"/>
                      <a:pt x="13" y="14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9"/>
                      <a:pt x="10" y="9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9" name="Freeform 115"/>
              <p:cNvSpPr>
                <a:spLocks/>
              </p:cNvSpPr>
              <p:nvPr/>
            </p:nvSpPr>
            <p:spPr bwMode="auto">
              <a:xfrm>
                <a:off x="-10988676" y="1577975"/>
                <a:ext cx="544513" cy="344488"/>
              </a:xfrm>
              <a:custGeom>
                <a:avLst/>
                <a:gdLst>
                  <a:gd name="T0" fmla="*/ 106 w 145"/>
                  <a:gd name="T1" fmla="*/ 0 h 92"/>
                  <a:gd name="T2" fmla="*/ 98 w 145"/>
                  <a:gd name="T3" fmla="*/ 6 h 92"/>
                  <a:gd name="T4" fmla="*/ 98 w 145"/>
                  <a:gd name="T5" fmla="*/ 9 h 92"/>
                  <a:gd name="T6" fmla="*/ 95 w 145"/>
                  <a:gd name="T7" fmla="*/ 11 h 92"/>
                  <a:gd name="T8" fmla="*/ 90 w 145"/>
                  <a:gd name="T9" fmla="*/ 9 h 92"/>
                  <a:gd name="T10" fmla="*/ 85 w 145"/>
                  <a:gd name="T11" fmla="*/ 14 h 92"/>
                  <a:gd name="T12" fmla="*/ 92 w 145"/>
                  <a:gd name="T13" fmla="*/ 37 h 92"/>
                  <a:gd name="T14" fmla="*/ 88 w 145"/>
                  <a:gd name="T15" fmla="*/ 39 h 92"/>
                  <a:gd name="T16" fmla="*/ 83 w 145"/>
                  <a:gd name="T17" fmla="*/ 27 h 92"/>
                  <a:gd name="T18" fmla="*/ 74 w 145"/>
                  <a:gd name="T19" fmla="*/ 18 h 92"/>
                  <a:gd name="T20" fmla="*/ 68 w 145"/>
                  <a:gd name="T21" fmla="*/ 18 h 92"/>
                  <a:gd name="T22" fmla="*/ 69 w 145"/>
                  <a:gd name="T23" fmla="*/ 24 h 92"/>
                  <a:gd name="T24" fmla="*/ 61 w 145"/>
                  <a:gd name="T25" fmla="*/ 26 h 92"/>
                  <a:gd name="T26" fmla="*/ 49 w 145"/>
                  <a:gd name="T27" fmla="*/ 16 h 92"/>
                  <a:gd name="T28" fmla="*/ 40 w 145"/>
                  <a:gd name="T29" fmla="*/ 22 h 92"/>
                  <a:gd name="T30" fmla="*/ 35 w 145"/>
                  <a:gd name="T31" fmla="*/ 10 h 92"/>
                  <a:gd name="T32" fmla="*/ 0 w 145"/>
                  <a:gd name="T33" fmla="*/ 39 h 92"/>
                  <a:gd name="T34" fmla="*/ 9 w 145"/>
                  <a:gd name="T35" fmla="*/ 45 h 92"/>
                  <a:gd name="T36" fmla="*/ 14 w 145"/>
                  <a:gd name="T37" fmla="*/ 45 h 92"/>
                  <a:gd name="T38" fmla="*/ 18 w 145"/>
                  <a:gd name="T39" fmla="*/ 46 h 92"/>
                  <a:gd name="T40" fmla="*/ 7 w 145"/>
                  <a:gd name="T41" fmla="*/ 53 h 92"/>
                  <a:gd name="T42" fmla="*/ 18 w 145"/>
                  <a:gd name="T43" fmla="*/ 59 h 92"/>
                  <a:gd name="T44" fmla="*/ 28 w 145"/>
                  <a:gd name="T45" fmla="*/ 58 h 92"/>
                  <a:gd name="T46" fmla="*/ 43 w 145"/>
                  <a:gd name="T47" fmla="*/ 58 h 92"/>
                  <a:gd name="T48" fmla="*/ 50 w 145"/>
                  <a:gd name="T49" fmla="*/ 62 h 92"/>
                  <a:gd name="T50" fmla="*/ 41 w 145"/>
                  <a:gd name="T51" fmla="*/ 62 h 92"/>
                  <a:gd name="T52" fmla="*/ 14 w 145"/>
                  <a:gd name="T53" fmla="*/ 70 h 92"/>
                  <a:gd name="T54" fmla="*/ 27 w 145"/>
                  <a:gd name="T55" fmla="*/ 82 h 92"/>
                  <a:gd name="T56" fmla="*/ 34 w 145"/>
                  <a:gd name="T57" fmla="*/ 81 h 92"/>
                  <a:gd name="T58" fmla="*/ 42 w 145"/>
                  <a:gd name="T59" fmla="*/ 83 h 92"/>
                  <a:gd name="T60" fmla="*/ 47 w 145"/>
                  <a:gd name="T61" fmla="*/ 92 h 92"/>
                  <a:gd name="T62" fmla="*/ 72 w 145"/>
                  <a:gd name="T63" fmla="*/ 92 h 92"/>
                  <a:gd name="T64" fmla="*/ 92 w 145"/>
                  <a:gd name="T65" fmla="*/ 85 h 92"/>
                  <a:gd name="T66" fmla="*/ 99 w 145"/>
                  <a:gd name="T67" fmla="*/ 79 h 92"/>
                  <a:gd name="T68" fmla="*/ 122 w 145"/>
                  <a:gd name="T69" fmla="*/ 89 h 92"/>
                  <a:gd name="T70" fmla="*/ 124 w 145"/>
                  <a:gd name="T71" fmla="*/ 89 h 92"/>
                  <a:gd name="T72" fmla="*/ 138 w 145"/>
                  <a:gd name="T73" fmla="*/ 83 h 92"/>
                  <a:gd name="T74" fmla="*/ 135 w 145"/>
                  <a:gd name="T75" fmla="*/ 78 h 92"/>
                  <a:gd name="T76" fmla="*/ 131 w 145"/>
                  <a:gd name="T77" fmla="*/ 76 h 92"/>
                  <a:gd name="T78" fmla="*/ 134 w 145"/>
                  <a:gd name="T79" fmla="*/ 72 h 92"/>
                  <a:gd name="T80" fmla="*/ 139 w 145"/>
                  <a:gd name="T81" fmla="*/ 73 h 92"/>
                  <a:gd name="T82" fmla="*/ 145 w 145"/>
                  <a:gd name="T83" fmla="*/ 70 h 92"/>
                  <a:gd name="T84" fmla="*/ 117 w 145"/>
                  <a:gd name="T85" fmla="*/ 47 h 92"/>
                  <a:gd name="T86" fmla="*/ 110 w 145"/>
                  <a:gd name="T87" fmla="*/ 19 h 92"/>
                  <a:gd name="T88" fmla="*/ 116 w 145"/>
                  <a:gd name="T89" fmla="*/ 8 h 92"/>
                  <a:gd name="T90" fmla="*/ 106 w 145"/>
                  <a:gd name="T9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5" h="92">
                    <a:moveTo>
                      <a:pt x="106" y="0"/>
                    </a:moveTo>
                    <a:cubicBezTo>
                      <a:pt x="101" y="0"/>
                      <a:pt x="98" y="3"/>
                      <a:pt x="98" y="6"/>
                    </a:cubicBezTo>
                    <a:cubicBezTo>
                      <a:pt x="98" y="7"/>
                      <a:pt x="98" y="8"/>
                      <a:pt x="98" y="9"/>
                    </a:cubicBezTo>
                    <a:cubicBezTo>
                      <a:pt x="96" y="10"/>
                      <a:pt x="96" y="11"/>
                      <a:pt x="95" y="11"/>
                    </a:cubicBezTo>
                    <a:cubicBezTo>
                      <a:pt x="94" y="11"/>
                      <a:pt x="93" y="9"/>
                      <a:pt x="90" y="9"/>
                    </a:cubicBezTo>
                    <a:cubicBezTo>
                      <a:pt x="88" y="9"/>
                      <a:pt x="85" y="11"/>
                      <a:pt x="85" y="14"/>
                    </a:cubicBezTo>
                    <a:cubicBezTo>
                      <a:pt x="85" y="17"/>
                      <a:pt x="89" y="32"/>
                      <a:pt x="92" y="37"/>
                    </a:cubicBezTo>
                    <a:cubicBezTo>
                      <a:pt x="90" y="38"/>
                      <a:pt x="90" y="39"/>
                      <a:pt x="88" y="39"/>
                    </a:cubicBezTo>
                    <a:cubicBezTo>
                      <a:pt x="83" y="39"/>
                      <a:pt x="85" y="31"/>
                      <a:pt x="83" y="27"/>
                    </a:cubicBezTo>
                    <a:cubicBezTo>
                      <a:pt x="82" y="23"/>
                      <a:pt x="78" y="19"/>
                      <a:pt x="74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9" y="20"/>
                      <a:pt x="69" y="21"/>
                      <a:pt x="69" y="24"/>
                    </a:cubicBezTo>
                    <a:cubicBezTo>
                      <a:pt x="66" y="25"/>
                      <a:pt x="64" y="25"/>
                      <a:pt x="61" y="26"/>
                    </a:cubicBezTo>
                    <a:cubicBezTo>
                      <a:pt x="59" y="20"/>
                      <a:pt x="56" y="16"/>
                      <a:pt x="49" y="16"/>
                    </a:cubicBezTo>
                    <a:cubicBezTo>
                      <a:pt x="44" y="16"/>
                      <a:pt x="42" y="20"/>
                      <a:pt x="40" y="22"/>
                    </a:cubicBezTo>
                    <a:cubicBezTo>
                      <a:pt x="39" y="20"/>
                      <a:pt x="39" y="10"/>
                      <a:pt x="35" y="10"/>
                    </a:cubicBezTo>
                    <a:cubicBezTo>
                      <a:pt x="25" y="10"/>
                      <a:pt x="0" y="22"/>
                      <a:pt x="0" y="39"/>
                    </a:cubicBezTo>
                    <a:cubicBezTo>
                      <a:pt x="0" y="40"/>
                      <a:pt x="6" y="45"/>
                      <a:pt x="9" y="45"/>
                    </a:cubicBezTo>
                    <a:cubicBezTo>
                      <a:pt x="11" y="45"/>
                      <a:pt x="12" y="45"/>
                      <a:pt x="14" y="45"/>
                    </a:cubicBezTo>
                    <a:cubicBezTo>
                      <a:pt x="15" y="45"/>
                      <a:pt x="16" y="45"/>
                      <a:pt x="18" y="46"/>
                    </a:cubicBezTo>
                    <a:cubicBezTo>
                      <a:pt x="15" y="48"/>
                      <a:pt x="7" y="45"/>
                      <a:pt x="7" y="53"/>
                    </a:cubicBezTo>
                    <a:cubicBezTo>
                      <a:pt x="7" y="58"/>
                      <a:pt x="12" y="59"/>
                      <a:pt x="18" y="59"/>
                    </a:cubicBezTo>
                    <a:cubicBezTo>
                      <a:pt x="22" y="59"/>
                      <a:pt x="26" y="58"/>
                      <a:pt x="28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6" y="58"/>
                      <a:pt x="48" y="60"/>
                      <a:pt x="50" y="62"/>
                    </a:cubicBezTo>
                    <a:cubicBezTo>
                      <a:pt x="47" y="62"/>
                      <a:pt x="45" y="62"/>
                      <a:pt x="41" y="62"/>
                    </a:cubicBezTo>
                    <a:cubicBezTo>
                      <a:pt x="29" y="62"/>
                      <a:pt x="21" y="64"/>
                      <a:pt x="14" y="70"/>
                    </a:cubicBezTo>
                    <a:cubicBezTo>
                      <a:pt x="16" y="74"/>
                      <a:pt x="21" y="82"/>
                      <a:pt x="27" y="82"/>
                    </a:cubicBezTo>
                    <a:cubicBezTo>
                      <a:pt x="29" y="82"/>
                      <a:pt x="31" y="81"/>
                      <a:pt x="34" y="81"/>
                    </a:cubicBezTo>
                    <a:cubicBezTo>
                      <a:pt x="37" y="81"/>
                      <a:pt x="41" y="82"/>
                      <a:pt x="42" y="83"/>
                    </a:cubicBezTo>
                    <a:cubicBezTo>
                      <a:pt x="46" y="86"/>
                      <a:pt x="43" y="92"/>
                      <a:pt x="47" y="92"/>
                    </a:cubicBezTo>
                    <a:cubicBezTo>
                      <a:pt x="72" y="92"/>
                      <a:pt x="72" y="92"/>
                      <a:pt x="72" y="92"/>
                    </a:cubicBezTo>
                    <a:cubicBezTo>
                      <a:pt x="78" y="87"/>
                      <a:pt x="85" y="89"/>
                      <a:pt x="92" y="85"/>
                    </a:cubicBezTo>
                    <a:cubicBezTo>
                      <a:pt x="96" y="83"/>
                      <a:pt x="94" y="79"/>
                      <a:pt x="99" y="79"/>
                    </a:cubicBezTo>
                    <a:cubicBezTo>
                      <a:pt x="107" y="79"/>
                      <a:pt x="111" y="89"/>
                      <a:pt x="122" y="89"/>
                    </a:cubicBezTo>
                    <a:cubicBezTo>
                      <a:pt x="123" y="89"/>
                      <a:pt x="123" y="89"/>
                      <a:pt x="124" y="89"/>
                    </a:cubicBezTo>
                    <a:cubicBezTo>
                      <a:pt x="130" y="89"/>
                      <a:pt x="135" y="89"/>
                      <a:pt x="138" y="83"/>
                    </a:cubicBezTo>
                    <a:cubicBezTo>
                      <a:pt x="137" y="82"/>
                      <a:pt x="135" y="81"/>
                      <a:pt x="135" y="78"/>
                    </a:cubicBezTo>
                    <a:cubicBezTo>
                      <a:pt x="134" y="78"/>
                      <a:pt x="131" y="78"/>
                      <a:pt x="131" y="76"/>
                    </a:cubicBezTo>
                    <a:cubicBezTo>
                      <a:pt x="131" y="73"/>
                      <a:pt x="132" y="72"/>
                      <a:pt x="134" y="72"/>
                    </a:cubicBezTo>
                    <a:cubicBezTo>
                      <a:pt x="136" y="72"/>
                      <a:pt x="138" y="73"/>
                      <a:pt x="139" y="73"/>
                    </a:cubicBezTo>
                    <a:cubicBezTo>
                      <a:pt x="141" y="73"/>
                      <a:pt x="142" y="72"/>
                      <a:pt x="145" y="70"/>
                    </a:cubicBezTo>
                    <a:cubicBezTo>
                      <a:pt x="140" y="65"/>
                      <a:pt x="117" y="57"/>
                      <a:pt x="117" y="47"/>
                    </a:cubicBezTo>
                    <a:cubicBezTo>
                      <a:pt x="117" y="38"/>
                      <a:pt x="110" y="31"/>
                      <a:pt x="110" y="19"/>
                    </a:cubicBezTo>
                    <a:cubicBezTo>
                      <a:pt x="110" y="16"/>
                      <a:pt x="116" y="13"/>
                      <a:pt x="116" y="8"/>
                    </a:cubicBezTo>
                    <a:cubicBezTo>
                      <a:pt x="116" y="3"/>
                      <a:pt x="111" y="0"/>
                      <a:pt x="10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reeform 116"/>
              <p:cNvSpPr>
                <a:spLocks/>
              </p:cNvSpPr>
              <p:nvPr/>
            </p:nvSpPr>
            <p:spPr bwMode="auto">
              <a:xfrm>
                <a:off x="-11187113" y="1528763"/>
                <a:ext cx="304800" cy="236538"/>
              </a:xfrm>
              <a:custGeom>
                <a:avLst/>
                <a:gdLst>
                  <a:gd name="T0" fmla="*/ 35 w 81"/>
                  <a:gd name="T1" fmla="*/ 0 h 63"/>
                  <a:gd name="T2" fmla="*/ 26 w 81"/>
                  <a:gd name="T3" fmla="*/ 3 h 63"/>
                  <a:gd name="T4" fmla="*/ 15 w 81"/>
                  <a:gd name="T5" fmla="*/ 1 h 63"/>
                  <a:gd name="T6" fmla="*/ 10 w 81"/>
                  <a:gd name="T7" fmla="*/ 3 h 63"/>
                  <a:gd name="T8" fmla="*/ 14 w 81"/>
                  <a:gd name="T9" fmla="*/ 14 h 63"/>
                  <a:gd name="T10" fmla="*/ 0 w 81"/>
                  <a:gd name="T11" fmla="*/ 47 h 63"/>
                  <a:gd name="T12" fmla="*/ 13 w 81"/>
                  <a:gd name="T13" fmla="*/ 53 h 63"/>
                  <a:gd name="T14" fmla="*/ 17 w 81"/>
                  <a:gd name="T15" fmla="*/ 60 h 63"/>
                  <a:gd name="T16" fmla="*/ 21 w 81"/>
                  <a:gd name="T17" fmla="*/ 63 h 63"/>
                  <a:gd name="T18" fmla="*/ 43 w 81"/>
                  <a:gd name="T19" fmla="*/ 52 h 63"/>
                  <a:gd name="T20" fmla="*/ 63 w 81"/>
                  <a:gd name="T21" fmla="*/ 27 h 63"/>
                  <a:gd name="T22" fmla="*/ 81 w 81"/>
                  <a:gd name="T23" fmla="*/ 20 h 63"/>
                  <a:gd name="T24" fmla="*/ 62 w 81"/>
                  <a:gd name="T25" fmla="*/ 6 h 63"/>
                  <a:gd name="T26" fmla="*/ 54 w 81"/>
                  <a:gd name="T27" fmla="*/ 8 h 63"/>
                  <a:gd name="T28" fmla="*/ 52 w 81"/>
                  <a:gd name="T29" fmla="*/ 7 h 63"/>
                  <a:gd name="T30" fmla="*/ 37 w 81"/>
                  <a:gd name="T31" fmla="*/ 0 h 63"/>
                  <a:gd name="T32" fmla="*/ 35 w 81"/>
                  <a:gd name="T3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63">
                    <a:moveTo>
                      <a:pt x="35" y="0"/>
                    </a:moveTo>
                    <a:cubicBezTo>
                      <a:pt x="31" y="0"/>
                      <a:pt x="29" y="3"/>
                      <a:pt x="26" y="3"/>
                    </a:cubicBezTo>
                    <a:cubicBezTo>
                      <a:pt x="22" y="3"/>
                      <a:pt x="19" y="1"/>
                      <a:pt x="15" y="1"/>
                    </a:cubicBezTo>
                    <a:cubicBezTo>
                      <a:pt x="14" y="1"/>
                      <a:pt x="12" y="1"/>
                      <a:pt x="10" y="3"/>
                    </a:cubicBezTo>
                    <a:cubicBezTo>
                      <a:pt x="10" y="6"/>
                      <a:pt x="14" y="11"/>
                      <a:pt x="14" y="14"/>
                    </a:cubicBezTo>
                    <a:cubicBezTo>
                      <a:pt x="14" y="26"/>
                      <a:pt x="0" y="35"/>
                      <a:pt x="0" y="47"/>
                    </a:cubicBezTo>
                    <a:cubicBezTo>
                      <a:pt x="0" y="51"/>
                      <a:pt x="11" y="50"/>
                      <a:pt x="13" y="53"/>
                    </a:cubicBezTo>
                    <a:cubicBezTo>
                      <a:pt x="14" y="55"/>
                      <a:pt x="16" y="60"/>
                      <a:pt x="17" y="60"/>
                    </a:cubicBezTo>
                    <a:cubicBezTo>
                      <a:pt x="19" y="60"/>
                      <a:pt x="20" y="63"/>
                      <a:pt x="21" y="63"/>
                    </a:cubicBezTo>
                    <a:cubicBezTo>
                      <a:pt x="24" y="63"/>
                      <a:pt x="43" y="55"/>
                      <a:pt x="43" y="52"/>
                    </a:cubicBezTo>
                    <a:cubicBezTo>
                      <a:pt x="43" y="45"/>
                      <a:pt x="55" y="31"/>
                      <a:pt x="63" y="27"/>
                    </a:cubicBezTo>
                    <a:cubicBezTo>
                      <a:pt x="66" y="26"/>
                      <a:pt x="81" y="24"/>
                      <a:pt x="81" y="20"/>
                    </a:cubicBezTo>
                    <a:cubicBezTo>
                      <a:pt x="81" y="12"/>
                      <a:pt x="67" y="6"/>
                      <a:pt x="62" y="6"/>
                    </a:cubicBezTo>
                    <a:cubicBezTo>
                      <a:pt x="59" y="6"/>
                      <a:pt x="56" y="8"/>
                      <a:pt x="54" y="8"/>
                    </a:cubicBezTo>
                    <a:cubicBezTo>
                      <a:pt x="54" y="8"/>
                      <a:pt x="53" y="8"/>
                      <a:pt x="52" y="7"/>
                    </a:cubicBezTo>
                    <a:cubicBezTo>
                      <a:pt x="46" y="6"/>
                      <a:pt x="43" y="2"/>
                      <a:pt x="37" y="0"/>
                    </a:cubicBezTo>
                    <a:cubicBezTo>
                      <a:pt x="36" y="0"/>
                      <a:pt x="36" y="0"/>
                      <a:pt x="3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1" name="Freeform 117"/>
              <p:cNvSpPr>
                <a:spLocks noEditPoints="1"/>
              </p:cNvSpPr>
              <p:nvPr/>
            </p:nvSpPr>
            <p:spPr bwMode="auto">
              <a:xfrm>
                <a:off x="-10947401" y="1355725"/>
                <a:ext cx="365125" cy="184150"/>
              </a:xfrm>
              <a:custGeom>
                <a:avLst/>
                <a:gdLst>
                  <a:gd name="T0" fmla="*/ 24 w 97"/>
                  <a:gd name="T1" fmla="*/ 19 h 49"/>
                  <a:gd name="T2" fmla="*/ 20 w 97"/>
                  <a:gd name="T3" fmla="*/ 19 h 49"/>
                  <a:gd name="T4" fmla="*/ 24 w 97"/>
                  <a:gd name="T5" fmla="*/ 19 h 49"/>
                  <a:gd name="T6" fmla="*/ 68 w 97"/>
                  <a:gd name="T7" fmla="*/ 0 h 49"/>
                  <a:gd name="T8" fmla="*/ 58 w 97"/>
                  <a:gd name="T9" fmla="*/ 10 h 49"/>
                  <a:gd name="T10" fmla="*/ 64 w 97"/>
                  <a:gd name="T11" fmla="*/ 15 h 49"/>
                  <a:gd name="T12" fmla="*/ 64 w 97"/>
                  <a:gd name="T13" fmla="*/ 20 h 49"/>
                  <a:gd name="T14" fmla="*/ 62 w 97"/>
                  <a:gd name="T15" fmla="*/ 21 h 49"/>
                  <a:gd name="T16" fmla="*/ 67 w 97"/>
                  <a:gd name="T17" fmla="*/ 22 h 49"/>
                  <a:gd name="T18" fmla="*/ 61 w 97"/>
                  <a:gd name="T19" fmla="*/ 26 h 49"/>
                  <a:gd name="T20" fmla="*/ 35 w 97"/>
                  <a:gd name="T21" fmla="*/ 14 h 49"/>
                  <a:gd name="T22" fmla="*/ 29 w 97"/>
                  <a:gd name="T23" fmla="*/ 14 h 49"/>
                  <a:gd name="T24" fmla="*/ 24 w 97"/>
                  <a:gd name="T25" fmla="*/ 9 h 49"/>
                  <a:gd name="T26" fmla="*/ 19 w 97"/>
                  <a:gd name="T27" fmla="*/ 8 h 49"/>
                  <a:gd name="T28" fmla="*/ 15 w 97"/>
                  <a:gd name="T29" fmla="*/ 9 h 49"/>
                  <a:gd name="T30" fmla="*/ 17 w 97"/>
                  <a:gd name="T31" fmla="*/ 12 h 49"/>
                  <a:gd name="T32" fmla="*/ 16 w 97"/>
                  <a:gd name="T33" fmla="*/ 12 h 49"/>
                  <a:gd name="T34" fmla="*/ 11 w 97"/>
                  <a:gd name="T35" fmla="*/ 16 h 49"/>
                  <a:gd name="T36" fmla="*/ 13 w 97"/>
                  <a:gd name="T37" fmla="*/ 17 h 49"/>
                  <a:gd name="T38" fmla="*/ 12 w 97"/>
                  <a:gd name="T39" fmla="*/ 17 h 49"/>
                  <a:gd name="T40" fmla="*/ 9 w 97"/>
                  <a:gd name="T41" fmla="*/ 17 h 49"/>
                  <a:gd name="T42" fmla="*/ 7 w 97"/>
                  <a:gd name="T43" fmla="*/ 17 h 49"/>
                  <a:gd name="T44" fmla="*/ 7 w 97"/>
                  <a:gd name="T45" fmla="*/ 22 h 49"/>
                  <a:gd name="T46" fmla="*/ 10 w 97"/>
                  <a:gd name="T47" fmla="*/ 23 h 49"/>
                  <a:gd name="T48" fmla="*/ 7 w 97"/>
                  <a:gd name="T49" fmla="*/ 23 h 49"/>
                  <a:gd name="T50" fmla="*/ 0 w 97"/>
                  <a:gd name="T51" fmla="*/ 26 h 49"/>
                  <a:gd name="T52" fmla="*/ 0 w 97"/>
                  <a:gd name="T53" fmla="*/ 31 h 49"/>
                  <a:gd name="T54" fmla="*/ 4 w 97"/>
                  <a:gd name="T55" fmla="*/ 36 h 49"/>
                  <a:gd name="T56" fmla="*/ 14 w 97"/>
                  <a:gd name="T57" fmla="*/ 39 h 49"/>
                  <a:gd name="T58" fmla="*/ 26 w 97"/>
                  <a:gd name="T59" fmla="*/ 36 h 49"/>
                  <a:gd name="T60" fmla="*/ 29 w 97"/>
                  <a:gd name="T61" fmla="*/ 32 h 49"/>
                  <a:gd name="T62" fmla="*/ 34 w 97"/>
                  <a:gd name="T63" fmla="*/ 40 h 49"/>
                  <a:gd name="T64" fmla="*/ 30 w 97"/>
                  <a:gd name="T65" fmla="*/ 40 h 49"/>
                  <a:gd name="T66" fmla="*/ 26 w 97"/>
                  <a:gd name="T67" fmla="*/ 44 h 49"/>
                  <a:gd name="T68" fmla="*/ 34 w 97"/>
                  <a:gd name="T69" fmla="*/ 49 h 49"/>
                  <a:gd name="T70" fmla="*/ 51 w 97"/>
                  <a:gd name="T71" fmla="*/ 44 h 49"/>
                  <a:gd name="T72" fmla="*/ 70 w 97"/>
                  <a:gd name="T73" fmla="*/ 38 h 49"/>
                  <a:gd name="T74" fmla="*/ 71 w 97"/>
                  <a:gd name="T75" fmla="*/ 38 h 49"/>
                  <a:gd name="T76" fmla="*/ 79 w 97"/>
                  <a:gd name="T77" fmla="*/ 38 h 49"/>
                  <a:gd name="T78" fmla="*/ 87 w 97"/>
                  <a:gd name="T79" fmla="*/ 39 h 49"/>
                  <a:gd name="T80" fmla="*/ 88 w 97"/>
                  <a:gd name="T81" fmla="*/ 39 h 49"/>
                  <a:gd name="T82" fmla="*/ 97 w 97"/>
                  <a:gd name="T83" fmla="*/ 23 h 49"/>
                  <a:gd name="T84" fmla="*/ 91 w 97"/>
                  <a:gd name="T85" fmla="*/ 15 h 49"/>
                  <a:gd name="T86" fmla="*/ 83 w 97"/>
                  <a:gd name="T87" fmla="*/ 19 h 49"/>
                  <a:gd name="T88" fmla="*/ 73 w 97"/>
                  <a:gd name="T89" fmla="*/ 6 h 49"/>
                  <a:gd name="T90" fmla="*/ 73 w 97"/>
                  <a:gd name="T91" fmla="*/ 2 h 49"/>
                  <a:gd name="T92" fmla="*/ 68 w 97"/>
                  <a:gd name="T9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7" h="49">
                    <a:moveTo>
                      <a:pt x="24" y="19"/>
                    </a:moveTo>
                    <a:cubicBezTo>
                      <a:pt x="23" y="19"/>
                      <a:pt x="22" y="19"/>
                      <a:pt x="20" y="19"/>
                    </a:cubicBezTo>
                    <a:cubicBezTo>
                      <a:pt x="21" y="19"/>
                      <a:pt x="23" y="19"/>
                      <a:pt x="24" y="19"/>
                    </a:cubicBezTo>
                    <a:moveTo>
                      <a:pt x="68" y="0"/>
                    </a:moveTo>
                    <a:cubicBezTo>
                      <a:pt x="65" y="2"/>
                      <a:pt x="58" y="5"/>
                      <a:pt x="58" y="10"/>
                    </a:cubicBezTo>
                    <a:cubicBezTo>
                      <a:pt x="58" y="13"/>
                      <a:pt x="63" y="15"/>
                      <a:pt x="64" y="1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2" y="20"/>
                      <a:pt x="62" y="21"/>
                    </a:cubicBezTo>
                    <a:cubicBezTo>
                      <a:pt x="63" y="22"/>
                      <a:pt x="64" y="22"/>
                      <a:pt x="67" y="22"/>
                    </a:cubicBezTo>
                    <a:cubicBezTo>
                      <a:pt x="66" y="25"/>
                      <a:pt x="65" y="26"/>
                      <a:pt x="61" y="26"/>
                    </a:cubicBezTo>
                    <a:cubicBezTo>
                      <a:pt x="49" y="26"/>
                      <a:pt x="43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8" y="10"/>
                      <a:pt x="25" y="9"/>
                      <a:pt x="24" y="9"/>
                    </a:cubicBezTo>
                    <a:cubicBezTo>
                      <a:pt x="22" y="9"/>
                      <a:pt x="21" y="8"/>
                      <a:pt x="19" y="8"/>
                    </a:cubicBezTo>
                    <a:cubicBezTo>
                      <a:pt x="18" y="8"/>
                      <a:pt x="16" y="8"/>
                      <a:pt x="15" y="9"/>
                    </a:cubicBezTo>
                    <a:cubicBezTo>
                      <a:pt x="15" y="10"/>
                      <a:pt x="16" y="11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1" y="16"/>
                    </a:cubicBezTo>
                    <a:cubicBezTo>
                      <a:pt x="11" y="16"/>
                      <a:pt x="12" y="17"/>
                      <a:pt x="13" y="17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2" y="17"/>
                      <a:pt x="11" y="17"/>
                      <a:pt x="9" y="17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3"/>
                      <a:pt x="10" y="23"/>
                    </a:cubicBezTo>
                    <a:cubicBezTo>
                      <a:pt x="9" y="23"/>
                      <a:pt x="8" y="23"/>
                      <a:pt x="7" y="23"/>
                    </a:cubicBezTo>
                    <a:cubicBezTo>
                      <a:pt x="4" y="23"/>
                      <a:pt x="3" y="26"/>
                      <a:pt x="0" y="26"/>
                    </a:cubicBezTo>
                    <a:cubicBezTo>
                      <a:pt x="1" y="29"/>
                      <a:pt x="0" y="28"/>
                      <a:pt x="0" y="31"/>
                    </a:cubicBezTo>
                    <a:cubicBezTo>
                      <a:pt x="0" y="34"/>
                      <a:pt x="2" y="36"/>
                      <a:pt x="4" y="36"/>
                    </a:cubicBezTo>
                    <a:cubicBezTo>
                      <a:pt x="6" y="36"/>
                      <a:pt x="11" y="39"/>
                      <a:pt x="14" y="39"/>
                    </a:cubicBezTo>
                    <a:cubicBezTo>
                      <a:pt x="17" y="39"/>
                      <a:pt x="21" y="37"/>
                      <a:pt x="26" y="36"/>
                    </a:cubicBezTo>
                    <a:cubicBezTo>
                      <a:pt x="26" y="34"/>
                      <a:pt x="27" y="32"/>
                      <a:pt x="29" y="32"/>
                    </a:cubicBezTo>
                    <a:cubicBezTo>
                      <a:pt x="29" y="35"/>
                      <a:pt x="32" y="37"/>
                      <a:pt x="34" y="40"/>
                    </a:cubicBezTo>
                    <a:cubicBezTo>
                      <a:pt x="32" y="40"/>
                      <a:pt x="31" y="40"/>
                      <a:pt x="30" y="40"/>
                    </a:cubicBezTo>
                    <a:cubicBezTo>
                      <a:pt x="28" y="40"/>
                      <a:pt x="26" y="40"/>
                      <a:pt x="26" y="44"/>
                    </a:cubicBezTo>
                    <a:cubicBezTo>
                      <a:pt x="26" y="46"/>
                      <a:pt x="30" y="49"/>
                      <a:pt x="34" y="49"/>
                    </a:cubicBezTo>
                    <a:cubicBezTo>
                      <a:pt x="40" y="49"/>
                      <a:pt x="46" y="46"/>
                      <a:pt x="51" y="44"/>
                    </a:cubicBezTo>
                    <a:cubicBezTo>
                      <a:pt x="52" y="43"/>
                      <a:pt x="70" y="39"/>
                      <a:pt x="70" y="38"/>
                    </a:cubicBezTo>
                    <a:cubicBezTo>
                      <a:pt x="70" y="38"/>
                      <a:pt x="71" y="38"/>
                      <a:pt x="71" y="38"/>
                    </a:cubicBezTo>
                    <a:cubicBezTo>
                      <a:pt x="73" y="38"/>
                      <a:pt x="76" y="38"/>
                      <a:pt x="79" y="38"/>
                    </a:cubicBezTo>
                    <a:cubicBezTo>
                      <a:pt x="82" y="38"/>
                      <a:pt x="85" y="39"/>
                      <a:pt x="87" y="39"/>
                    </a:cubicBezTo>
                    <a:cubicBezTo>
                      <a:pt x="87" y="39"/>
                      <a:pt x="88" y="39"/>
                      <a:pt x="88" y="39"/>
                    </a:cubicBezTo>
                    <a:cubicBezTo>
                      <a:pt x="90" y="38"/>
                      <a:pt x="97" y="28"/>
                      <a:pt x="97" y="23"/>
                    </a:cubicBezTo>
                    <a:cubicBezTo>
                      <a:pt x="97" y="19"/>
                      <a:pt x="94" y="15"/>
                      <a:pt x="91" y="15"/>
                    </a:cubicBezTo>
                    <a:cubicBezTo>
                      <a:pt x="87" y="15"/>
                      <a:pt x="86" y="19"/>
                      <a:pt x="83" y="19"/>
                    </a:cubicBezTo>
                    <a:cubicBezTo>
                      <a:pt x="78" y="19"/>
                      <a:pt x="73" y="11"/>
                      <a:pt x="73" y="6"/>
                    </a:cubicBezTo>
                    <a:cubicBezTo>
                      <a:pt x="73" y="6"/>
                      <a:pt x="73" y="5"/>
                      <a:pt x="73" y="2"/>
                    </a:cubicBezTo>
                    <a:cubicBezTo>
                      <a:pt x="71" y="2"/>
                      <a:pt x="69" y="1"/>
                      <a:pt x="6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reeform 118"/>
              <p:cNvSpPr>
                <a:spLocks/>
              </p:cNvSpPr>
              <p:nvPr/>
            </p:nvSpPr>
            <p:spPr bwMode="auto">
              <a:xfrm>
                <a:off x="-10999788" y="1419225"/>
                <a:ext cx="49213" cy="46038"/>
              </a:xfrm>
              <a:custGeom>
                <a:avLst/>
                <a:gdLst>
                  <a:gd name="T0" fmla="*/ 13 w 13"/>
                  <a:gd name="T1" fmla="*/ 0 h 12"/>
                  <a:gd name="T2" fmla="*/ 0 w 13"/>
                  <a:gd name="T3" fmla="*/ 8 h 12"/>
                  <a:gd name="T4" fmla="*/ 5 w 13"/>
                  <a:gd name="T5" fmla="*/ 12 h 12"/>
                  <a:gd name="T6" fmla="*/ 13 w 13"/>
                  <a:gd name="T7" fmla="*/ 0 h 12"/>
                  <a:gd name="T8" fmla="*/ 13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10" y="0"/>
                      <a:pt x="0" y="3"/>
                      <a:pt x="0" y="8"/>
                    </a:cubicBezTo>
                    <a:cubicBezTo>
                      <a:pt x="0" y="10"/>
                      <a:pt x="3" y="12"/>
                      <a:pt x="5" y="12"/>
                    </a:cubicBezTo>
                    <a:cubicBezTo>
                      <a:pt x="9" y="12"/>
                      <a:pt x="13" y="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reeform 119"/>
              <p:cNvSpPr>
                <a:spLocks/>
              </p:cNvSpPr>
              <p:nvPr/>
            </p:nvSpPr>
            <p:spPr bwMode="auto">
              <a:xfrm>
                <a:off x="-10864851" y="1355725"/>
                <a:ext cx="34925" cy="19050"/>
              </a:xfrm>
              <a:custGeom>
                <a:avLst/>
                <a:gdLst>
                  <a:gd name="T0" fmla="*/ 9 w 9"/>
                  <a:gd name="T1" fmla="*/ 0 h 5"/>
                  <a:gd name="T2" fmla="*/ 0 w 9"/>
                  <a:gd name="T3" fmla="*/ 0 h 5"/>
                  <a:gd name="T4" fmla="*/ 3 w 9"/>
                  <a:gd name="T5" fmla="*/ 5 h 5"/>
                  <a:gd name="T6" fmla="*/ 9 w 9"/>
                  <a:gd name="T7" fmla="*/ 5 h 5"/>
                  <a:gd name="T8" fmla="*/ 9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2" y="5"/>
                      <a:pt x="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4" name="Freeform 120"/>
              <p:cNvSpPr>
                <a:spLocks/>
              </p:cNvSpPr>
              <p:nvPr/>
            </p:nvSpPr>
            <p:spPr bwMode="auto">
              <a:xfrm>
                <a:off x="-11101388" y="1311275"/>
                <a:ext cx="206375" cy="127000"/>
              </a:xfrm>
              <a:custGeom>
                <a:avLst/>
                <a:gdLst>
                  <a:gd name="T0" fmla="*/ 50 w 55"/>
                  <a:gd name="T1" fmla="*/ 0 h 34"/>
                  <a:gd name="T2" fmla="*/ 39 w 55"/>
                  <a:gd name="T3" fmla="*/ 3 h 34"/>
                  <a:gd name="T4" fmla="*/ 34 w 55"/>
                  <a:gd name="T5" fmla="*/ 2 h 34"/>
                  <a:gd name="T6" fmla="*/ 19 w 55"/>
                  <a:gd name="T7" fmla="*/ 14 h 34"/>
                  <a:gd name="T8" fmla="*/ 6 w 55"/>
                  <a:gd name="T9" fmla="*/ 21 h 34"/>
                  <a:gd name="T10" fmla="*/ 0 w 55"/>
                  <a:gd name="T11" fmla="*/ 27 h 34"/>
                  <a:gd name="T12" fmla="*/ 3 w 55"/>
                  <a:gd name="T13" fmla="*/ 32 h 34"/>
                  <a:gd name="T14" fmla="*/ 7 w 55"/>
                  <a:gd name="T15" fmla="*/ 29 h 34"/>
                  <a:gd name="T16" fmla="*/ 12 w 55"/>
                  <a:gd name="T17" fmla="*/ 30 h 34"/>
                  <a:gd name="T18" fmla="*/ 15 w 55"/>
                  <a:gd name="T19" fmla="*/ 29 h 34"/>
                  <a:gd name="T20" fmla="*/ 20 w 55"/>
                  <a:gd name="T21" fmla="*/ 34 h 34"/>
                  <a:gd name="T22" fmla="*/ 26 w 55"/>
                  <a:gd name="T23" fmla="*/ 27 h 34"/>
                  <a:gd name="T24" fmla="*/ 26 w 55"/>
                  <a:gd name="T25" fmla="*/ 27 h 34"/>
                  <a:gd name="T26" fmla="*/ 35 w 55"/>
                  <a:gd name="T27" fmla="*/ 16 h 34"/>
                  <a:gd name="T28" fmla="*/ 42 w 55"/>
                  <a:gd name="T29" fmla="*/ 26 h 34"/>
                  <a:gd name="T30" fmla="*/ 54 w 55"/>
                  <a:gd name="T31" fmla="*/ 15 h 34"/>
                  <a:gd name="T32" fmla="*/ 52 w 55"/>
                  <a:gd name="T33" fmla="*/ 9 h 34"/>
                  <a:gd name="T34" fmla="*/ 55 w 55"/>
                  <a:gd name="T35" fmla="*/ 3 h 34"/>
                  <a:gd name="T36" fmla="*/ 50 w 55"/>
                  <a:gd name="T3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4">
                    <a:moveTo>
                      <a:pt x="50" y="0"/>
                    </a:moveTo>
                    <a:cubicBezTo>
                      <a:pt x="45" y="0"/>
                      <a:pt x="39" y="3"/>
                      <a:pt x="39" y="3"/>
                    </a:cubicBezTo>
                    <a:cubicBezTo>
                      <a:pt x="36" y="2"/>
                      <a:pt x="36" y="2"/>
                      <a:pt x="34" y="2"/>
                    </a:cubicBezTo>
                    <a:cubicBezTo>
                      <a:pt x="26" y="2"/>
                      <a:pt x="24" y="10"/>
                      <a:pt x="19" y="14"/>
                    </a:cubicBezTo>
                    <a:cubicBezTo>
                      <a:pt x="14" y="17"/>
                      <a:pt x="10" y="18"/>
                      <a:pt x="6" y="21"/>
                    </a:cubicBezTo>
                    <a:cubicBezTo>
                      <a:pt x="5" y="21"/>
                      <a:pt x="0" y="26"/>
                      <a:pt x="0" y="27"/>
                    </a:cubicBezTo>
                    <a:cubicBezTo>
                      <a:pt x="0" y="28"/>
                      <a:pt x="2" y="29"/>
                      <a:pt x="3" y="32"/>
                    </a:cubicBezTo>
                    <a:cubicBezTo>
                      <a:pt x="5" y="31"/>
                      <a:pt x="6" y="29"/>
                      <a:pt x="7" y="29"/>
                    </a:cubicBezTo>
                    <a:cubicBezTo>
                      <a:pt x="9" y="29"/>
                      <a:pt x="10" y="30"/>
                      <a:pt x="12" y="30"/>
                    </a:cubicBezTo>
                    <a:cubicBezTo>
                      <a:pt x="13" y="30"/>
                      <a:pt x="14" y="30"/>
                      <a:pt x="15" y="29"/>
                    </a:cubicBezTo>
                    <a:cubicBezTo>
                      <a:pt x="16" y="30"/>
                      <a:pt x="18" y="34"/>
                      <a:pt x="20" y="34"/>
                    </a:cubicBezTo>
                    <a:cubicBezTo>
                      <a:pt x="23" y="34"/>
                      <a:pt x="25" y="30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1" y="27"/>
                      <a:pt x="34" y="22"/>
                      <a:pt x="35" y="16"/>
                    </a:cubicBezTo>
                    <a:cubicBezTo>
                      <a:pt x="37" y="18"/>
                      <a:pt x="37" y="26"/>
                      <a:pt x="42" y="26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2"/>
                      <a:pt x="52" y="12"/>
                      <a:pt x="52" y="9"/>
                    </a:cubicBezTo>
                    <a:cubicBezTo>
                      <a:pt x="53" y="8"/>
                      <a:pt x="55" y="6"/>
                      <a:pt x="55" y="3"/>
                    </a:cubicBezTo>
                    <a:cubicBezTo>
                      <a:pt x="55" y="1"/>
                      <a:pt x="53" y="0"/>
                      <a:pt x="5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5" name="Freeform 121"/>
              <p:cNvSpPr>
                <a:spLocks/>
              </p:cNvSpPr>
              <p:nvPr/>
            </p:nvSpPr>
            <p:spPr bwMode="auto">
              <a:xfrm>
                <a:off x="-10823576" y="1212850"/>
                <a:ext cx="117475" cy="41275"/>
              </a:xfrm>
              <a:custGeom>
                <a:avLst/>
                <a:gdLst>
                  <a:gd name="T0" fmla="*/ 20 w 31"/>
                  <a:gd name="T1" fmla="*/ 0 h 11"/>
                  <a:gd name="T2" fmla="*/ 0 w 31"/>
                  <a:gd name="T3" fmla="*/ 11 h 11"/>
                  <a:gd name="T4" fmla="*/ 5 w 31"/>
                  <a:gd name="T5" fmla="*/ 9 h 11"/>
                  <a:gd name="T6" fmla="*/ 12 w 31"/>
                  <a:gd name="T7" fmla="*/ 11 h 11"/>
                  <a:gd name="T8" fmla="*/ 24 w 31"/>
                  <a:gd name="T9" fmla="*/ 11 h 11"/>
                  <a:gd name="T10" fmla="*/ 31 w 31"/>
                  <a:gd name="T11" fmla="*/ 8 h 11"/>
                  <a:gd name="T12" fmla="*/ 20 w 3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1">
                    <a:moveTo>
                      <a:pt x="20" y="0"/>
                    </a:moveTo>
                    <a:cubicBezTo>
                      <a:pt x="16" y="0"/>
                      <a:pt x="0" y="7"/>
                      <a:pt x="0" y="11"/>
                    </a:cubicBezTo>
                    <a:cubicBezTo>
                      <a:pt x="2" y="11"/>
                      <a:pt x="3" y="9"/>
                      <a:pt x="5" y="9"/>
                    </a:cubicBezTo>
                    <a:cubicBezTo>
                      <a:pt x="8" y="9"/>
                      <a:pt x="9" y="11"/>
                      <a:pt x="1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7" y="11"/>
                      <a:pt x="29" y="9"/>
                      <a:pt x="31" y="8"/>
                    </a:cubicBezTo>
                    <a:cubicBezTo>
                      <a:pt x="30" y="4"/>
                      <a:pt x="26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reeform 122"/>
              <p:cNvSpPr>
                <a:spLocks/>
              </p:cNvSpPr>
              <p:nvPr/>
            </p:nvSpPr>
            <p:spPr bwMode="auto">
              <a:xfrm>
                <a:off x="-10818813" y="1262063"/>
                <a:ext cx="101600" cy="63500"/>
              </a:xfrm>
              <a:custGeom>
                <a:avLst/>
                <a:gdLst>
                  <a:gd name="T0" fmla="*/ 22 w 27"/>
                  <a:gd name="T1" fmla="*/ 0 h 17"/>
                  <a:gd name="T2" fmla="*/ 0 w 27"/>
                  <a:gd name="T3" fmla="*/ 8 h 17"/>
                  <a:gd name="T4" fmla="*/ 8 w 27"/>
                  <a:gd name="T5" fmla="*/ 17 h 17"/>
                  <a:gd name="T6" fmla="*/ 23 w 27"/>
                  <a:gd name="T7" fmla="*/ 7 h 17"/>
                  <a:gd name="T8" fmla="*/ 15 w 27"/>
                  <a:gd name="T9" fmla="*/ 7 h 17"/>
                  <a:gd name="T10" fmla="*/ 27 w 27"/>
                  <a:gd name="T11" fmla="*/ 3 h 17"/>
                  <a:gd name="T12" fmla="*/ 22 w 2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7">
                    <a:moveTo>
                      <a:pt x="22" y="0"/>
                    </a:moveTo>
                    <a:cubicBezTo>
                      <a:pt x="16" y="0"/>
                      <a:pt x="0" y="1"/>
                      <a:pt x="0" y="8"/>
                    </a:cubicBezTo>
                    <a:cubicBezTo>
                      <a:pt x="0" y="11"/>
                      <a:pt x="4" y="17"/>
                      <a:pt x="8" y="17"/>
                    </a:cubicBezTo>
                    <a:cubicBezTo>
                      <a:pt x="14" y="17"/>
                      <a:pt x="24" y="14"/>
                      <a:pt x="2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4" y="6"/>
                      <a:pt x="27" y="3"/>
                    </a:cubicBezTo>
                    <a:cubicBezTo>
                      <a:pt x="26" y="2"/>
                      <a:pt x="25" y="0"/>
                      <a:pt x="2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7" name="Freeform 123"/>
              <p:cNvSpPr>
                <a:spLocks/>
              </p:cNvSpPr>
              <p:nvPr/>
            </p:nvSpPr>
            <p:spPr bwMode="auto">
              <a:xfrm>
                <a:off x="-10871201" y="1270000"/>
                <a:ext cx="36513" cy="33338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4 h 9"/>
                  <a:gd name="T4" fmla="*/ 6 w 10"/>
                  <a:gd name="T5" fmla="*/ 9 h 9"/>
                  <a:gd name="T6" fmla="*/ 10 w 10"/>
                  <a:gd name="T7" fmla="*/ 5 h 9"/>
                  <a:gd name="T8" fmla="*/ 2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cubicBezTo>
                      <a:pt x="1" y="0"/>
                      <a:pt x="0" y="1"/>
                      <a:pt x="0" y="4"/>
                    </a:cubicBezTo>
                    <a:cubicBezTo>
                      <a:pt x="0" y="5"/>
                      <a:pt x="3" y="9"/>
                      <a:pt x="6" y="9"/>
                    </a:cubicBezTo>
                    <a:cubicBezTo>
                      <a:pt x="8" y="9"/>
                      <a:pt x="9" y="7"/>
                      <a:pt x="10" y="5"/>
                    </a:cubicBezTo>
                    <a:cubicBezTo>
                      <a:pt x="9" y="4"/>
                      <a:pt x="5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8" name="Freeform 124"/>
              <p:cNvSpPr>
                <a:spLocks/>
              </p:cNvSpPr>
              <p:nvPr/>
            </p:nvSpPr>
            <p:spPr bwMode="auto">
              <a:xfrm>
                <a:off x="-10485438" y="1581150"/>
                <a:ext cx="176213" cy="168275"/>
              </a:xfrm>
              <a:custGeom>
                <a:avLst/>
                <a:gdLst>
                  <a:gd name="T0" fmla="*/ 20 w 47"/>
                  <a:gd name="T1" fmla="*/ 0 h 45"/>
                  <a:gd name="T2" fmla="*/ 9 w 47"/>
                  <a:gd name="T3" fmla="*/ 4 h 45"/>
                  <a:gd name="T4" fmla="*/ 7 w 47"/>
                  <a:gd name="T5" fmla="*/ 7 h 45"/>
                  <a:gd name="T6" fmla="*/ 16 w 47"/>
                  <a:gd name="T7" fmla="*/ 11 h 45"/>
                  <a:gd name="T8" fmla="*/ 16 w 47"/>
                  <a:gd name="T9" fmla="*/ 20 h 45"/>
                  <a:gd name="T10" fmla="*/ 12 w 47"/>
                  <a:gd name="T11" fmla="*/ 20 h 45"/>
                  <a:gd name="T12" fmla="*/ 0 w 47"/>
                  <a:gd name="T13" fmla="*/ 16 h 45"/>
                  <a:gd name="T14" fmla="*/ 0 w 47"/>
                  <a:gd name="T15" fmla="*/ 22 h 45"/>
                  <a:gd name="T16" fmla="*/ 24 w 47"/>
                  <a:gd name="T17" fmla="*/ 39 h 45"/>
                  <a:gd name="T18" fmla="*/ 30 w 47"/>
                  <a:gd name="T19" fmla="*/ 45 h 45"/>
                  <a:gd name="T20" fmla="*/ 36 w 47"/>
                  <a:gd name="T21" fmla="*/ 40 h 45"/>
                  <a:gd name="T22" fmla="*/ 47 w 47"/>
                  <a:gd name="T23" fmla="*/ 23 h 45"/>
                  <a:gd name="T24" fmla="*/ 40 w 47"/>
                  <a:gd name="T25" fmla="*/ 21 h 45"/>
                  <a:gd name="T26" fmla="*/ 41 w 47"/>
                  <a:gd name="T27" fmla="*/ 16 h 45"/>
                  <a:gd name="T28" fmla="*/ 38 w 47"/>
                  <a:gd name="T29" fmla="*/ 14 h 45"/>
                  <a:gd name="T30" fmla="*/ 31 w 47"/>
                  <a:gd name="T31" fmla="*/ 16 h 45"/>
                  <a:gd name="T32" fmla="*/ 40 w 47"/>
                  <a:gd name="T33" fmla="*/ 3 h 45"/>
                  <a:gd name="T34" fmla="*/ 37 w 47"/>
                  <a:gd name="T35" fmla="*/ 0 h 45"/>
                  <a:gd name="T36" fmla="*/ 26 w 47"/>
                  <a:gd name="T37" fmla="*/ 0 h 45"/>
                  <a:gd name="T38" fmla="*/ 20 w 47"/>
                  <a:gd name="T3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45">
                    <a:moveTo>
                      <a:pt x="20" y="0"/>
                    </a:moveTo>
                    <a:cubicBezTo>
                      <a:pt x="16" y="0"/>
                      <a:pt x="12" y="1"/>
                      <a:pt x="9" y="4"/>
                    </a:cubicBezTo>
                    <a:cubicBezTo>
                      <a:pt x="9" y="5"/>
                      <a:pt x="7" y="6"/>
                      <a:pt x="7" y="7"/>
                    </a:cubicBezTo>
                    <a:cubicBezTo>
                      <a:pt x="7" y="11"/>
                      <a:pt x="13" y="10"/>
                      <a:pt x="16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7" y="20"/>
                      <a:pt x="3" y="16"/>
                      <a:pt x="0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31"/>
                      <a:pt x="16" y="30"/>
                      <a:pt x="24" y="39"/>
                    </a:cubicBezTo>
                    <a:cubicBezTo>
                      <a:pt x="26" y="41"/>
                      <a:pt x="26" y="45"/>
                      <a:pt x="30" y="45"/>
                    </a:cubicBezTo>
                    <a:cubicBezTo>
                      <a:pt x="32" y="45"/>
                      <a:pt x="33" y="41"/>
                      <a:pt x="36" y="40"/>
                    </a:cubicBezTo>
                    <a:cubicBezTo>
                      <a:pt x="44" y="36"/>
                      <a:pt x="45" y="41"/>
                      <a:pt x="47" y="23"/>
                    </a:cubicBezTo>
                    <a:cubicBezTo>
                      <a:pt x="45" y="22"/>
                      <a:pt x="41" y="21"/>
                      <a:pt x="40" y="21"/>
                    </a:cubicBezTo>
                    <a:cubicBezTo>
                      <a:pt x="40" y="18"/>
                      <a:pt x="41" y="21"/>
                      <a:pt x="41" y="16"/>
                    </a:cubicBezTo>
                    <a:cubicBezTo>
                      <a:pt x="41" y="15"/>
                      <a:pt x="40" y="14"/>
                      <a:pt x="38" y="14"/>
                    </a:cubicBezTo>
                    <a:cubicBezTo>
                      <a:pt x="36" y="14"/>
                      <a:pt x="32" y="16"/>
                      <a:pt x="31" y="16"/>
                    </a:cubicBezTo>
                    <a:cubicBezTo>
                      <a:pt x="33" y="13"/>
                      <a:pt x="40" y="10"/>
                      <a:pt x="40" y="3"/>
                    </a:cubicBezTo>
                    <a:cubicBezTo>
                      <a:pt x="40" y="2"/>
                      <a:pt x="38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9" name="Freeform 125"/>
              <p:cNvSpPr>
                <a:spLocks/>
              </p:cNvSpPr>
              <p:nvPr/>
            </p:nvSpPr>
            <p:spPr bwMode="auto">
              <a:xfrm>
                <a:off x="-10552113" y="1374775"/>
                <a:ext cx="198438" cy="119063"/>
              </a:xfrm>
              <a:custGeom>
                <a:avLst/>
                <a:gdLst>
                  <a:gd name="T0" fmla="*/ 27 w 53"/>
                  <a:gd name="T1" fmla="*/ 0 h 32"/>
                  <a:gd name="T2" fmla="*/ 24 w 53"/>
                  <a:gd name="T3" fmla="*/ 0 h 32"/>
                  <a:gd name="T4" fmla="*/ 34 w 53"/>
                  <a:gd name="T5" fmla="*/ 5 h 32"/>
                  <a:gd name="T6" fmla="*/ 34 w 53"/>
                  <a:gd name="T7" fmla="*/ 12 h 32"/>
                  <a:gd name="T8" fmla="*/ 19 w 53"/>
                  <a:gd name="T9" fmla="*/ 5 h 32"/>
                  <a:gd name="T10" fmla="*/ 19 w 53"/>
                  <a:gd name="T11" fmla="*/ 9 h 32"/>
                  <a:gd name="T12" fmla="*/ 24 w 53"/>
                  <a:gd name="T13" fmla="*/ 14 h 32"/>
                  <a:gd name="T14" fmla="*/ 22 w 53"/>
                  <a:gd name="T15" fmla="*/ 15 h 32"/>
                  <a:gd name="T16" fmla="*/ 4 w 53"/>
                  <a:gd name="T17" fmla="*/ 0 h 32"/>
                  <a:gd name="T18" fmla="*/ 0 w 53"/>
                  <a:gd name="T19" fmla="*/ 0 h 32"/>
                  <a:gd name="T20" fmla="*/ 1 w 53"/>
                  <a:gd name="T21" fmla="*/ 4 h 32"/>
                  <a:gd name="T22" fmla="*/ 1 w 53"/>
                  <a:gd name="T23" fmla="*/ 4 h 32"/>
                  <a:gd name="T24" fmla="*/ 1 w 53"/>
                  <a:gd name="T25" fmla="*/ 10 h 32"/>
                  <a:gd name="T26" fmla="*/ 7 w 53"/>
                  <a:gd name="T27" fmla="*/ 13 h 32"/>
                  <a:gd name="T28" fmla="*/ 8 w 53"/>
                  <a:gd name="T29" fmla="*/ 13 h 32"/>
                  <a:gd name="T30" fmla="*/ 9 w 53"/>
                  <a:gd name="T31" fmla="*/ 16 h 32"/>
                  <a:gd name="T32" fmla="*/ 13 w 53"/>
                  <a:gd name="T33" fmla="*/ 16 h 32"/>
                  <a:gd name="T34" fmla="*/ 16 w 53"/>
                  <a:gd name="T35" fmla="*/ 20 h 32"/>
                  <a:gd name="T36" fmla="*/ 36 w 53"/>
                  <a:gd name="T37" fmla="*/ 17 h 32"/>
                  <a:gd name="T38" fmla="*/ 40 w 53"/>
                  <a:gd name="T39" fmla="*/ 18 h 32"/>
                  <a:gd name="T40" fmla="*/ 33 w 53"/>
                  <a:gd name="T41" fmla="*/ 23 h 32"/>
                  <a:gd name="T42" fmla="*/ 33 w 53"/>
                  <a:gd name="T43" fmla="*/ 26 h 32"/>
                  <a:gd name="T44" fmla="*/ 31 w 53"/>
                  <a:gd name="T45" fmla="*/ 30 h 32"/>
                  <a:gd name="T46" fmla="*/ 35 w 53"/>
                  <a:gd name="T47" fmla="*/ 32 h 32"/>
                  <a:gd name="T48" fmla="*/ 40 w 53"/>
                  <a:gd name="T49" fmla="*/ 31 h 32"/>
                  <a:gd name="T50" fmla="*/ 51 w 53"/>
                  <a:gd name="T51" fmla="*/ 30 h 32"/>
                  <a:gd name="T52" fmla="*/ 53 w 53"/>
                  <a:gd name="T53" fmla="*/ 9 h 32"/>
                  <a:gd name="T54" fmla="*/ 47 w 53"/>
                  <a:gd name="T55" fmla="*/ 0 h 32"/>
                  <a:gd name="T56" fmla="*/ 42 w 53"/>
                  <a:gd name="T57" fmla="*/ 3 h 32"/>
                  <a:gd name="T58" fmla="*/ 29 w 53"/>
                  <a:gd name="T59" fmla="*/ 0 h 32"/>
                  <a:gd name="T60" fmla="*/ 27 w 53"/>
                  <a:gd name="T6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" h="32">
                    <a:moveTo>
                      <a:pt x="27" y="0"/>
                    </a:moveTo>
                    <a:cubicBezTo>
                      <a:pt x="26" y="0"/>
                      <a:pt x="25" y="0"/>
                      <a:pt x="24" y="0"/>
                    </a:cubicBezTo>
                    <a:cubicBezTo>
                      <a:pt x="26" y="5"/>
                      <a:pt x="29" y="5"/>
                      <a:pt x="34" y="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7" y="12"/>
                      <a:pt x="25" y="5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10"/>
                      <a:pt x="22" y="13"/>
                      <a:pt x="24" y="14"/>
                    </a:cubicBezTo>
                    <a:cubicBezTo>
                      <a:pt x="24" y="15"/>
                      <a:pt x="23" y="15"/>
                      <a:pt x="22" y="15"/>
                    </a:cubicBezTo>
                    <a:cubicBezTo>
                      <a:pt x="15" y="15"/>
                      <a:pt x="11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1"/>
                      <a:pt x="4" y="13"/>
                      <a:pt x="7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8"/>
                      <a:pt x="14" y="20"/>
                      <a:pt x="16" y="20"/>
                    </a:cubicBezTo>
                    <a:cubicBezTo>
                      <a:pt x="22" y="20"/>
                      <a:pt x="31" y="17"/>
                      <a:pt x="36" y="17"/>
                    </a:cubicBezTo>
                    <a:cubicBezTo>
                      <a:pt x="37" y="17"/>
                      <a:pt x="39" y="17"/>
                      <a:pt x="40" y="18"/>
                    </a:cubicBezTo>
                    <a:cubicBezTo>
                      <a:pt x="38" y="20"/>
                      <a:pt x="33" y="20"/>
                      <a:pt x="33" y="23"/>
                    </a:cubicBezTo>
                    <a:cubicBezTo>
                      <a:pt x="33" y="24"/>
                      <a:pt x="33" y="25"/>
                      <a:pt x="33" y="26"/>
                    </a:cubicBezTo>
                    <a:cubicBezTo>
                      <a:pt x="32" y="27"/>
                      <a:pt x="31" y="28"/>
                      <a:pt x="31" y="30"/>
                    </a:cubicBezTo>
                    <a:cubicBezTo>
                      <a:pt x="31" y="31"/>
                      <a:pt x="33" y="32"/>
                      <a:pt x="35" y="32"/>
                    </a:cubicBezTo>
                    <a:cubicBezTo>
                      <a:pt x="37" y="32"/>
                      <a:pt x="39" y="31"/>
                      <a:pt x="40" y="31"/>
                    </a:cubicBezTo>
                    <a:cubicBezTo>
                      <a:pt x="41" y="31"/>
                      <a:pt x="47" y="31"/>
                      <a:pt x="51" y="30"/>
                    </a:cubicBezTo>
                    <a:cubicBezTo>
                      <a:pt x="50" y="20"/>
                      <a:pt x="53" y="16"/>
                      <a:pt x="53" y="9"/>
                    </a:cubicBezTo>
                    <a:cubicBezTo>
                      <a:pt x="53" y="4"/>
                      <a:pt x="52" y="0"/>
                      <a:pt x="47" y="0"/>
                    </a:cubicBezTo>
                    <a:cubicBezTo>
                      <a:pt x="45" y="0"/>
                      <a:pt x="44" y="3"/>
                      <a:pt x="42" y="3"/>
                    </a:cubicBezTo>
                    <a:cubicBezTo>
                      <a:pt x="37" y="3"/>
                      <a:pt x="34" y="0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0" name="Freeform 126"/>
              <p:cNvSpPr>
                <a:spLocks/>
              </p:cNvSpPr>
              <p:nvPr/>
            </p:nvSpPr>
            <p:spPr bwMode="auto">
              <a:xfrm>
                <a:off x="-10398126" y="1847850"/>
                <a:ext cx="115888" cy="82550"/>
              </a:xfrm>
              <a:custGeom>
                <a:avLst/>
                <a:gdLst>
                  <a:gd name="T0" fmla="*/ 13 w 31"/>
                  <a:gd name="T1" fmla="*/ 0 h 22"/>
                  <a:gd name="T2" fmla="*/ 6 w 31"/>
                  <a:gd name="T3" fmla="*/ 10 h 22"/>
                  <a:gd name="T4" fmla="*/ 5 w 31"/>
                  <a:gd name="T5" fmla="*/ 10 h 22"/>
                  <a:gd name="T6" fmla="*/ 4 w 31"/>
                  <a:gd name="T7" fmla="*/ 10 h 22"/>
                  <a:gd name="T8" fmla="*/ 2 w 31"/>
                  <a:gd name="T9" fmla="*/ 10 h 22"/>
                  <a:gd name="T10" fmla="*/ 0 w 31"/>
                  <a:gd name="T11" fmla="*/ 12 h 22"/>
                  <a:gd name="T12" fmla="*/ 24 w 31"/>
                  <a:gd name="T13" fmla="*/ 22 h 22"/>
                  <a:gd name="T14" fmla="*/ 31 w 31"/>
                  <a:gd name="T15" fmla="*/ 17 h 22"/>
                  <a:gd name="T16" fmla="*/ 13 w 31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2">
                    <a:moveTo>
                      <a:pt x="13" y="0"/>
                    </a:moveTo>
                    <a:cubicBezTo>
                      <a:pt x="8" y="0"/>
                      <a:pt x="9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20" y="22"/>
                      <a:pt x="24" y="22"/>
                    </a:cubicBezTo>
                    <a:cubicBezTo>
                      <a:pt x="27" y="22"/>
                      <a:pt x="28" y="19"/>
                      <a:pt x="31" y="17"/>
                    </a:cubicBezTo>
                    <a:cubicBezTo>
                      <a:pt x="29" y="12"/>
                      <a:pt x="18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1" name="Freeform 127"/>
              <p:cNvSpPr>
                <a:spLocks/>
              </p:cNvSpPr>
              <p:nvPr/>
            </p:nvSpPr>
            <p:spPr bwMode="auto">
              <a:xfrm>
                <a:off x="-10290176" y="1554163"/>
                <a:ext cx="153988" cy="150813"/>
              </a:xfrm>
              <a:custGeom>
                <a:avLst/>
                <a:gdLst>
                  <a:gd name="T0" fmla="*/ 14 w 41"/>
                  <a:gd name="T1" fmla="*/ 0 h 40"/>
                  <a:gd name="T2" fmla="*/ 6 w 41"/>
                  <a:gd name="T3" fmla="*/ 5 h 40"/>
                  <a:gd name="T4" fmla="*/ 6 w 41"/>
                  <a:gd name="T5" fmla="*/ 8 h 40"/>
                  <a:gd name="T6" fmla="*/ 0 w 41"/>
                  <a:gd name="T7" fmla="*/ 8 h 40"/>
                  <a:gd name="T8" fmla="*/ 0 w 41"/>
                  <a:gd name="T9" fmla="*/ 14 h 40"/>
                  <a:gd name="T10" fmla="*/ 5 w 41"/>
                  <a:gd name="T11" fmla="*/ 30 h 40"/>
                  <a:gd name="T12" fmla="*/ 4 w 41"/>
                  <a:gd name="T13" fmla="*/ 40 h 40"/>
                  <a:gd name="T14" fmla="*/ 10 w 41"/>
                  <a:gd name="T15" fmla="*/ 40 h 40"/>
                  <a:gd name="T16" fmla="*/ 16 w 41"/>
                  <a:gd name="T17" fmla="*/ 29 h 40"/>
                  <a:gd name="T18" fmla="*/ 13 w 41"/>
                  <a:gd name="T19" fmla="*/ 29 h 40"/>
                  <a:gd name="T20" fmla="*/ 14 w 41"/>
                  <a:gd name="T21" fmla="*/ 25 h 40"/>
                  <a:gd name="T22" fmla="*/ 20 w 41"/>
                  <a:gd name="T23" fmla="*/ 26 h 40"/>
                  <a:gd name="T24" fmla="*/ 36 w 41"/>
                  <a:gd name="T25" fmla="*/ 13 h 40"/>
                  <a:gd name="T26" fmla="*/ 41 w 41"/>
                  <a:gd name="T27" fmla="*/ 8 h 40"/>
                  <a:gd name="T28" fmla="*/ 41 w 41"/>
                  <a:gd name="T29" fmla="*/ 4 h 40"/>
                  <a:gd name="T30" fmla="*/ 14 w 41"/>
                  <a:gd name="T3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40">
                    <a:moveTo>
                      <a:pt x="14" y="0"/>
                    </a:moveTo>
                    <a:cubicBezTo>
                      <a:pt x="8" y="0"/>
                      <a:pt x="6" y="4"/>
                      <a:pt x="6" y="5"/>
                    </a:cubicBezTo>
                    <a:cubicBezTo>
                      <a:pt x="6" y="6"/>
                      <a:pt x="6" y="8"/>
                      <a:pt x="6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20"/>
                      <a:pt x="0" y="24"/>
                      <a:pt x="5" y="30"/>
                    </a:cubicBezTo>
                    <a:cubicBezTo>
                      <a:pt x="4" y="31"/>
                      <a:pt x="4" y="35"/>
                      <a:pt x="4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3" y="36"/>
                      <a:pt x="15" y="35"/>
                      <a:pt x="16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5" y="25"/>
                      <a:pt x="17" y="26"/>
                      <a:pt x="20" y="26"/>
                    </a:cubicBezTo>
                    <a:cubicBezTo>
                      <a:pt x="29" y="26"/>
                      <a:pt x="32" y="19"/>
                      <a:pt x="36" y="13"/>
                    </a:cubicBezTo>
                    <a:cubicBezTo>
                      <a:pt x="36" y="13"/>
                      <a:pt x="41" y="9"/>
                      <a:pt x="41" y="8"/>
                    </a:cubicBezTo>
                    <a:cubicBezTo>
                      <a:pt x="41" y="6"/>
                      <a:pt x="41" y="5"/>
                      <a:pt x="41" y="4"/>
                    </a:cubicBezTo>
                    <a:cubicBezTo>
                      <a:pt x="31" y="4"/>
                      <a:pt x="23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2" name="Freeform 128"/>
              <p:cNvSpPr>
                <a:spLocks/>
              </p:cNvSpPr>
              <p:nvPr/>
            </p:nvSpPr>
            <p:spPr bwMode="auto">
              <a:xfrm>
                <a:off x="-10601326" y="1287463"/>
                <a:ext cx="52388" cy="52388"/>
              </a:xfrm>
              <a:custGeom>
                <a:avLst/>
                <a:gdLst>
                  <a:gd name="T0" fmla="*/ 0 w 14"/>
                  <a:gd name="T1" fmla="*/ 0 h 14"/>
                  <a:gd name="T2" fmla="*/ 10 w 14"/>
                  <a:gd name="T3" fmla="*/ 14 h 14"/>
                  <a:gd name="T4" fmla="*/ 14 w 14"/>
                  <a:gd name="T5" fmla="*/ 10 h 14"/>
                  <a:gd name="T6" fmla="*/ 0 w 14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cubicBezTo>
                      <a:pt x="0" y="5"/>
                      <a:pt x="7" y="14"/>
                      <a:pt x="10" y="14"/>
                    </a:cubicBezTo>
                    <a:cubicBezTo>
                      <a:pt x="12" y="14"/>
                      <a:pt x="13" y="12"/>
                      <a:pt x="14" y="10"/>
                    </a:cubicBezTo>
                    <a:cubicBezTo>
                      <a:pt x="8" y="7"/>
                      <a:pt x="7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3" name="Freeform 129"/>
              <p:cNvSpPr>
                <a:spLocks/>
              </p:cNvSpPr>
              <p:nvPr/>
            </p:nvSpPr>
            <p:spPr bwMode="auto">
              <a:xfrm>
                <a:off x="-10571163" y="1457325"/>
                <a:ext cx="36513" cy="33338"/>
              </a:xfrm>
              <a:custGeom>
                <a:avLst/>
                <a:gdLst>
                  <a:gd name="T0" fmla="*/ 8 w 10"/>
                  <a:gd name="T1" fmla="*/ 0 h 9"/>
                  <a:gd name="T2" fmla="*/ 0 w 10"/>
                  <a:gd name="T3" fmla="*/ 9 h 9"/>
                  <a:gd name="T4" fmla="*/ 2 w 10"/>
                  <a:gd name="T5" fmla="*/ 9 h 9"/>
                  <a:gd name="T6" fmla="*/ 6 w 10"/>
                  <a:gd name="T7" fmla="*/ 9 h 9"/>
                  <a:gd name="T8" fmla="*/ 10 w 10"/>
                  <a:gd name="T9" fmla="*/ 5 h 9"/>
                  <a:gd name="T10" fmla="*/ 8 w 10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8" y="0"/>
                    </a:moveTo>
                    <a:cubicBezTo>
                      <a:pt x="4" y="2"/>
                      <a:pt x="2" y="3"/>
                      <a:pt x="0" y="9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9"/>
                      <a:pt x="4" y="9"/>
                      <a:pt x="6" y="9"/>
                    </a:cubicBezTo>
                    <a:cubicBezTo>
                      <a:pt x="8" y="9"/>
                      <a:pt x="10" y="9"/>
                      <a:pt x="10" y="5"/>
                    </a:cubicBezTo>
                    <a:cubicBezTo>
                      <a:pt x="10" y="3"/>
                      <a:pt x="9" y="2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4" name="Freeform 130"/>
              <p:cNvSpPr>
                <a:spLocks/>
              </p:cNvSpPr>
              <p:nvPr/>
            </p:nvSpPr>
            <p:spPr bwMode="auto">
              <a:xfrm>
                <a:off x="-10587038" y="1163638"/>
                <a:ext cx="192088" cy="123825"/>
              </a:xfrm>
              <a:custGeom>
                <a:avLst/>
                <a:gdLst>
                  <a:gd name="T0" fmla="*/ 9 w 51"/>
                  <a:gd name="T1" fmla="*/ 0 h 33"/>
                  <a:gd name="T2" fmla="*/ 0 w 51"/>
                  <a:gd name="T3" fmla="*/ 3 h 33"/>
                  <a:gd name="T4" fmla="*/ 4 w 51"/>
                  <a:gd name="T5" fmla="*/ 8 h 33"/>
                  <a:gd name="T6" fmla="*/ 3 w 51"/>
                  <a:gd name="T7" fmla="*/ 11 h 33"/>
                  <a:gd name="T8" fmla="*/ 5 w 51"/>
                  <a:gd name="T9" fmla="*/ 12 h 33"/>
                  <a:gd name="T10" fmla="*/ 12 w 51"/>
                  <a:gd name="T11" fmla="*/ 11 h 33"/>
                  <a:gd name="T12" fmla="*/ 12 w 51"/>
                  <a:gd name="T13" fmla="*/ 15 h 33"/>
                  <a:gd name="T14" fmla="*/ 4 w 51"/>
                  <a:gd name="T15" fmla="*/ 19 h 33"/>
                  <a:gd name="T16" fmla="*/ 9 w 51"/>
                  <a:gd name="T17" fmla="*/ 22 h 33"/>
                  <a:gd name="T18" fmla="*/ 11 w 51"/>
                  <a:gd name="T19" fmla="*/ 22 h 33"/>
                  <a:gd name="T20" fmla="*/ 17 w 51"/>
                  <a:gd name="T21" fmla="*/ 21 h 33"/>
                  <a:gd name="T22" fmla="*/ 20 w 51"/>
                  <a:gd name="T23" fmla="*/ 23 h 33"/>
                  <a:gd name="T24" fmla="*/ 23 w 51"/>
                  <a:gd name="T25" fmla="*/ 23 h 33"/>
                  <a:gd name="T26" fmla="*/ 33 w 51"/>
                  <a:gd name="T27" fmla="*/ 24 h 33"/>
                  <a:gd name="T28" fmla="*/ 46 w 51"/>
                  <a:gd name="T29" fmla="*/ 33 h 33"/>
                  <a:gd name="T30" fmla="*/ 51 w 51"/>
                  <a:gd name="T31" fmla="*/ 28 h 33"/>
                  <a:gd name="T32" fmla="*/ 43 w 51"/>
                  <a:gd name="T33" fmla="*/ 19 h 33"/>
                  <a:gd name="T34" fmla="*/ 45 w 51"/>
                  <a:gd name="T35" fmla="*/ 16 h 33"/>
                  <a:gd name="T36" fmla="*/ 37 w 51"/>
                  <a:gd name="T37" fmla="*/ 8 h 33"/>
                  <a:gd name="T38" fmla="*/ 33 w 51"/>
                  <a:gd name="T39" fmla="*/ 11 h 33"/>
                  <a:gd name="T40" fmla="*/ 25 w 51"/>
                  <a:gd name="T41" fmla="*/ 3 h 33"/>
                  <a:gd name="T42" fmla="*/ 19 w 51"/>
                  <a:gd name="T43" fmla="*/ 6 h 33"/>
                  <a:gd name="T44" fmla="*/ 9 w 51"/>
                  <a:gd name="T4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33">
                    <a:moveTo>
                      <a:pt x="9" y="0"/>
                    </a:moveTo>
                    <a:cubicBezTo>
                      <a:pt x="5" y="0"/>
                      <a:pt x="3" y="2"/>
                      <a:pt x="0" y="3"/>
                    </a:cubicBezTo>
                    <a:cubicBezTo>
                      <a:pt x="0" y="7"/>
                      <a:pt x="1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2"/>
                      <a:pt x="8" y="11"/>
                      <a:pt x="12" y="11"/>
                    </a:cubicBezTo>
                    <a:cubicBezTo>
                      <a:pt x="12" y="12"/>
                      <a:pt x="12" y="14"/>
                      <a:pt x="12" y="15"/>
                    </a:cubicBezTo>
                    <a:cubicBezTo>
                      <a:pt x="9" y="16"/>
                      <a:pt x="6" y="16"/>
                      <a:pt x="4" y="19"/>
                    </a:cubicBezTo>
                    <a:cubicBezTo>
                      <a:pt x="6" y="21"/>
                      <a:pt x="7" y="22"/>
                      <a:pt x="9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4" y="22"/>
                      <a:pt x="16" y="21"/>
                      <a:pt x="17" y="21"/>
                    </a:cubicBezTo>
                    <a:cubicBezTo>
                      <a:pt x="19" y="21"/>
                      <a:pt x="20" y="22"/>
                      <a:pt x="20" y="23"/>
                    </a:cubicBezTo>
                    <a:cubicBezTo>
                      <a:pt x="21" y="23"/>
                      <a:pt x="22" y="23"/>
                      <a:pt x="23" y="23"/>
                    </a:cubicBezTo>
                    <a:cubicBezTo>
                      <a:pt x="26" y="23"/>
                      <a:pt x="29" y="24"/>
                      <a:pt x="33" y="24"/>
                    </a:cubicBezTo>
                    <a:cubicBezTo>
                      <a:pt x="40" y="24"/>
                      <a:pt x="39" y="33"/>
                      <a:pt x="46" y="33"/>
                    </a:cubicBezTo>
                    <a:cubicBezTo>
                      <a:pt x="48" y="33"/>
                      <a:pt x="51" y="32"/>
                      <a:pt x="51" y="28"/>
                    </a:cubicBezTo>
                    <a:cubicBezTo>
                      <a:pt x="51" y="25"/>
                      <a:pt x="45" y="22"/>
                      <a:pt x="43" y="19"/>
                    </a:cubicBezTo>
                    <a:cubicBezTo>
                      <a:pt x="44" y="18"/>
                      <a:pt x="45" y="17"/>
                      <a:pt x="45" y="16"/>
                    </a:cubicBezTo>
                    <a:cubicBezTo>
                      <a:pt x="44" y="14"/>
                      <a:pt x="41" y="8"/>
                      <a:pt x="37" y="8"/>
                    </a:cubicBezTo>
                    <a:cubicBezTo>
                      <a:pt x="35" y="8"/>
                      <a:pt x="35" y="11"/>
                      <a:pt x="33" y="11"/>
                    </a:cubicBezTo>
                    <a:cubicBezTo>
                      <a:pt x="30" y="11"/>
                      <a:pt x="30" y="3"/>
                      <a:pt x="25" y="3"/>
                    </a:cubicBezTo>
                    <a:cubicBezTo>
                      <a:pt x="22" y="3"/>
                      <a:pt x="21" y="6"/>
                      <a:pt x="19" y="6"/>
                    </a:cubicBezTo>
                    <a:cubicBezTo>
                      <a:pt x="16" y="6"/>
                      <a:pt x="14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5" name="Freeform 131"/>
              <p:cNvSpPr>
                <a:spLocks/>
              </p:cNvSpPr>
              <p:nvPr/>
            </p:nvSpPr>
            <p:spPr bwMode="auto">
              <a:xfrm>
                <a:off x="-10510838" y="1270000"/>
                <a:ext cx="52388" cy="17463"/>
              </a:xfrm>
              <a:custGeom>
                <a:avLst/>
                <a:gdLst>
                  <a:gd name="T0" fmla="*/ 7 w 14"/>
                  <a:gd name="T1" fmla="*/ 0 h 5"/>
                  <a:gd name="T2" fmla="*/ 5 w 14"/>
                  <a:gd name="T3" fmla="*/ 5 h 5"/>
                  <a:gd name="T4" fmla="*/ 14 w 14"/>
                  <a:gd name="T5" fmla="*/ 3 h 5"/>
                  <a:gd name="T6" fmla="*/ 7 w 1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">
                    <a:moveTo>
                      <a:pt x="7" y="0"/>
                    </a:moveTo>
                    <a:cubicBezTo>
                      <a:pt x="6" y="0"/>
                      <a:pt x="0" y="5"/>
                      <a:pt x="5" y="5"/>
                    </a:cubicBezTo>
                    <a:cubicBezTo>
                      <a:pt x="9" y="5"/>
                      <a:pt x="12" y="5"/>
                      <a:pt x="14" y="3"/>
                    </a:cubicBezTo>
                    <a:cubicBezTo>
                      <a:pt x="11" y="2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6" name="Freeform 132"/>
              <p:cNvSpPr>
                <a:spLocks/>
              </p:cNvSpPr>
              <p:nvPr/>
            </p:nvSpPr>
            <p:spPr bwMode="auto">
              <a:xfrm>
                <a:off x="-10323513" y="1339850"/>
                <a:ext cx="509588" cy="192088"/>
              </a:xfrm>
              <a:custGeom>
                <a:avLst/>
                <a:gdLst>
                  <a:gd name="T0" fmla="*/ 9 w 136"/>
                  <a:gd name="T1" fmla="*/ 0 h 51"/>
                  <a:gd name="T2" fmla="*/ 0 w 136"/>
                  <a:gd name="T3" fmla="*/ 5 h 51"/>
                  <a:gd name="T4" fmla="*/ 20 w 136"/>
                  <a:gd name="T5" fmla="*/ 17 h 51"/>
                  <a:gd name="T6" fmla="*/ 26 w 136"/>
                  <a:gd name="T7" fmla="*/ 14 h 51"/>
                  <a:gd name="T8" fmla="*/ 37 w 136"/>
                  <a:gd name="T9" fmla="*/ 31 h 51"/>
                  <a:gd name="T10" fmla="*/ 33 w 136"/>
                  <a:gd name="T11" fmla="*/ 36 h 51"/>
                  <a:gd name="T12" fmla="*/ 53 w 136"/>
                  <a:gd name="T13" fmla="*/ 51 h 51"/>
                  <a:gd name="T14" fmla="*/ 61 w 136"/>
                  <a:gd name="T15" fmla="*/ 45 h 51"/>
                  <a:gd name="T16" fmla="*/ 64 w 136"/>
                  <a:gd name="T17" fmla="*/ 45 h 51"/>
                  <a:gd name="T18" fmla="*/ 73 w 136"/>
                  <a:gd name="T19" fmla="*/ 51 h 51"/>
                  <a:gd name="T20" fmla="*/ 78 w 136"/>
                  <a:gd name="T21" fmla="*/ 50 h 51"/>
                  <a:gd name="T22" fmla="*/ 100 w 136"/>
                  <a:gd name="T23" fmla="*/ 50 h 51"/>
                  <a:gd name="T24" fmla="*/ 107 w 136"/>
                  <a:gd name="T25" fmla="*/ 46 h 51"/>
                  <a:gd name="T26" fmla="*/ 113 w 136"/>
                  <a:gd name="T27" fmla="*/ 51 h 51"/>
                  <a:gd name="T28" fmla="*/ 136 w 136"/>
                  <a:gd name="T29" fmla="*/ 39 h 51"/>
                  <a:gd name="T30" fmla="*/ 135 w 136"/>
                  <a:gd name="T31" fmla="*/ 39 h 51"/>
                  <a:gd name="T32" fmla="*/ 132 w 136"/>
                  <a:gd name="T33" fmla="*/ 39 h 51"/>
                  <a:gd name="T34" fmla="*/ 134 w 136"/>
                  <a:gd name="T35" fmla="*/ 36 h 51"/>
                  <a:gd name="T36" fmla="*/ 136 w 136"/>
                  <a:gd name="T37" fmla="*/ 35 h 51"/>
                  <a:gd name="T38" fmla="*/ 114 w 136"/>
                  <a:gd name="T39" fmla="*/ 26 h 51"/>
                  <a:gd name="T40" fmla="*/ 79 w 136"/>
                  <a:gd name="T41" fmla="*/ 34 h 51"/>
                  <a:gd name="T42" fmla="*/ 60 w 136"/>
                  <a:gd name="T43" fmla="*/ 30 h 51"/>
                  <a:gd name="T44" fmla="*/ 57 w 136"/>
                  <a:gd name="T45" fmla="*/ 32 h 51"/>
                  <a:gd name="T46" fmla="*/ 56 w 136"/>
                  <a:gd name="T47" fmla="*/ 29 h 51"/>
                  <a:gd name="T48" fmla="*/ 58 w 136"/>
                  <a:gd name="T49" fmla="*/ 27 h 51"/>
                  <a:gd name="T50" fmla="*/ 45 w 136"/>
                  <a:gd name="T51" fmla="*/ 19 h 51"/>
                  <a:gd name="T52" fmla="*/ 56 w 136"/>
                  <a:gd name="T53" fmla="*/ 19 h 51"/>
                  <a:gd name="T54" fmla="*/ 43 w 136"/>
                  <a:gd name="T55" fmla="*/ 9 h 51"/>
                  <a:gd name="T56" fmla="*/ 38 w 136"/>
                  <a:gd name="T57" fmla="*/ 9 h 51"/>
                  <a:gd name="T58" fmla="*/ 33 w 136"/>
                  <a:gd name="T59" fmla="*/ 12 h 51"/>
                  <a:gd name="T60" fmla="*/ 9 w 136"/>
                  <a:gd name="T6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6" h="51">
                    <a:moveTo>
                      <a:pt x="9" y="0"/>
                    </a:moveTo>
                    <a:cubicBezTo>
                      <a:pt x="5" y="0"/>
                      <a:pt x="0" y="0"/>
                      <a:pt x="0" y="5"/>
                    </a:cubicBezTo>
                    <a:cubicBezTo>
                      <a:pt x="0" y="8"/>
                      <a:pt x="17" y="17"/>
                      <a:pt x="20" y="17"/>
                    </a:cubicBezTo>
                    <a:cubicBezTo>
                      <a:pt x="22" y="17"/>
                      <a:pt x="24" y="16"/>
                      <a:pt x="26" y="14"/>
                    </a:cubicBezTo>
                    <a:cubicBezTo>
                      <a:pt x="30" y="19"/>
                      <a:pt x="32" y="25"/>
                      <a:pt x="37" y="31"/>
                    </a:cubicBezTo>
                    <a:cubicBezTo>
                      <a:pt x="36" y="31"/>
                      <a:pt x="33" y="34"/>
                      <a:pt x="33" y="36"/>
                    </a:cubicBezTo>
                    <a:cubicBezTo>
                      <a:pt x="33" y="43"/>
                      <a:pt x="47" y="51"/>
                      <a:pt x="53" y="51"/>
                    </a:cubicBezTo>
                    <a:cubicBezTo>
                      <a:pt x="56" y="51"/>
                      <a:pt x="60" y="47"/>
                      <a:pt x="61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9"/>
                      <a:pt x="68" y="51"/>
                      <a:pt x="73" y="51"/>
                    </a:cubicBezTo>
                    <a:cubicBezTo>
                      <a:pt x="75" y="51"/>
                      <a:pt x="77" y="51"/>
                      <a:pt x="78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3" y="48"/>
                      <a:pt x="103" y="47"/>
                      <a:pt x="107" y="46"/>
                    </a:cubicBezTo>
                    <a:cubicBezTo>
                      <a:pt x="108" y="48"/>
                      <a:pt x="109" y="51"/>
                      <a:pt x="113" y="51"/>
                    </a:cubicBezTo>
                    <a:cubicBezTo>
                      <a:pt x="123" y="51"/>
                      <a:pt x="135" y="51"/>
                      <a:pt x="136" y="39"/>
                    </a:cubicBezTo>
                    <a:cubicBezTo>
                      <a:pt x="136" y="39"/>
                      <a:pt x="135" y="39"/>
                      <a:pt x="135" y="39"/>
                    </a:cubicBezTo>
                    <a:cubicBezTo>
                      <a:pt x="134" y="39"/>
                      <a:pt x="133" y="39"/>
                      <a:pt x="132" y="39"/>
                    </a:cubicBezTo>
                    <a:cubicBezTo>
                      <a:pt x="133" y="38"/>
                      <a:pt x="133" y="37"/>
                      <a:pt x="134" y="36"/>
                    </a:cubicBezTo>
                    <a:cubicBezTo>
                      <a:pt x="134" y="36"/>
                      <a:pt x="135" y="36"/>
                      <a:pt x="136" y="35"/>
                    </a:cubicBezTo>
                    <a:cubicBezTo>
                      <a:pt x="132" y="27"/>
                      <a:pt x="125" y="26"/>
                      <a:pt x="114" y="26"/>
                    </a:cubicBezTo>
                    <a:cubicBezTo>
                      <a:pt x="99" y="26"/>
                      <a:pt x="94" y="34"/>
                      <a:pt x="79" y="34"/>
                    </a:cubicBezTo>
                    <a:cubicBezTo>
                      <a:pt x="72" y="34"/>
                      <a:pt x="67" y="32"/>
                      <a:pt x="60" y="30"/>
                    </a:cubicBezTo>
                    <a:cubicBezTo>
                      <a:pt x="59" y="31"/>
                      <a:pt x="58" y="32"/>
                      <a:pt x="57" y="32"/>
                    </a:cubicBezTo>
                    <a:cubicBezTo>
                      <a:pt x="56" y="32"/>
                      <a:pt x="56" y="31"/>
                      <a:pt x="56" y="29"/>
                    </a:cubicBezTo>
                    <a:cubicBezTo>
                      <a:pt x="56" y="28"/>
                      <a:pt x="57" y="28"/>
                      <a:pt x="58" y="27"/>
                    </a:cubicBezTo>
                    <a:cubicBezTo>
                      <a:pt x="54" y="23"/>
                      <a:pt x="47" y="28"/>
                      <a:pt x="45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4" y="15"/>
                      <a:pt x="41" y="17"/>
                      <a:pt x="43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11"/>
                      <a:pt x="35" y="12"/>
                      <a:pt x="33" y="12"/>
                    </a:cubicBezTo>
                    <a:cubicBezTo>
                      <a:pt x="23" y="12"/>
                      <a:pt x="21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7" name="Freeform 133"/>
              <p:cNvSpPr>
                <a:spLocks/>
              </p:cNvSpPr>
              <p:nvPr/>
            </p:nvSpPr>
            <p:spPr bwMode="auto">
              <a:xfrm>
                <a:off x="-10315576" y="1446213"/>
                <a:ext cx="88900" cy="77788"/>
              </a:xfrm>
              <a:custGeom>
                <a:avLst/>
                <a:gdLst>
                  <a:gd name="T0" fmla="*/ 12 w 24"/>
                  <a:gd name="T1" fmla="*/ 0 h 21"/>
                  <a:gd name="T2" fmla="*/ 4 w 24"/>
                  <a:gd name="T3" fmla="*/ 7 h 21"/>
                  <a:gd name="T4" fmla="*/ 0 w 24"/>
                  <a:gd name="T5" fmla="*/ 12 h 21"/>
                  <a:gd name="T6" fmla="*/ 18 w 24"/>
                  <a:gd name="T7" fmla="*/ 21 h 21"/>
                  <a:gd name="T8" fmla="*/ 24 w 24"/>
                  <a:gd name="T9" fmla="*/ 11 h 21"/>
                  <a:gd name="T10" fmla="*/ 12 w 24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1">
                    <a:moveTo>
                      <a:pt x="12" y="0"/>
                    </a:moveTo>
                    <a:cubicBezTo>
                      <a:pt x="6" y="0"/>
                      <a:pt x="7" y="7"/>
                      <a:pt x="4" y="7"/>
                    </a:cubicBezTo>
                    <a:cubicBezTo>
                      <a:pt x="3" y="7"/>
                      <a:pt x="0" y="9"/>
                      <a:pt x="0" y="12"/>
                    </a:cubicBezTo>
                    <a:cubicBezTo>
                      <a:pt x="0" y="12"/>
                      <a:pt x="16" y="21"/>
                      <a:pt x="18" y="21"/>
                    </a:cubicBezTo>
                    <a:cubicBezTo>
                      <a:pt x="22" y="21"/>
                      <a:pt x="24" y="16"/>
                      <a:pt x="24" y="11"/>
                    </a:cubicBezTo>
                    <a:cubicBezTo>
                      <a:pt x="24" y="6"/>
                      <a:pt x="17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8" name="Freeform 134"/>
              <p:cNvSpPr>
                <a:spLocks/>
              </p:cNvSpPr>
              <p:nvPr/>
            </p:nvSpPr>
            <p:spPr bwMode="auto">
              <a:xfrm>
                <a:off x="-10304463" y="1287463"/>
                <a:ext cx="82550" cy="30163"/>
              </a:xfrm>
              <a:custGeom>
                <a:avLst/>
                <a:gdLst>
                  <a:gd name="T0" fmla="*/ 22 w 22"/>
                  <a:gd name="T1" fmla="*/ 0 h 8"/>
                  <a:gd name="T2" fmla="*/ 20 w 22"/>
                  <a:gd name="T3" fmla="*/ 1 h 8"/>
                  <a:gd name="T4" fmla="*/ 18 w 22"/>
                  <a:gd name="T5" fmla="*/ 0 h 8"/>
                  <a:gd name="T6" fmla="*/ 0 w 22"/>
                  <a:gd name="T7" fmla="*/ 4 h 8"/>
                  <a:gd name="T8" fmla="*/ 17 w 22"/>
                  <a:gd name="T9" fmla="*/ 8 h 8"/>
                  <a:gd name="T10" fmla="*/ 22 w 22"/>
                  <a:gd name="T11" fmla="*/ 5 h 8"/>
                  <a:gd name="T12" fmla="*/ 22 w 2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8">
                    <a:moveTo>
                      <a:pt x="22" y="0"/>
                    </a:moveTo>
                    <a:cubicBezTo>
                      <a:pt x="21" y="0"/>
                      <a:pt x="20" y="1"/>
                      <a:pt x="20" y="1"/>
                    </a:cubicBezTo>
                    <a:cubicBezTo>
                      <a:pt x="20" y="1"/>
                      <a:pt x="20" y="0"/>
                      <a:pt x="18" y="0"/>
                    </a:cubicBezTo>
                    <a:cubicBezTo>
                      <a:pt x="13" y="0"/>
                      <a:pt x="3" y="1"/>
                      <a:pt x="0" y="4"/>
                    </a:cubicBezTo>
                    <a:cubicBezTo>
                      <a:pt x="0" y="4"/>
                      <a:pt x="16" y="8"/>
                      <a:pt x="17" y="8"/>
                    </a:cubicBezTo>
                    <a:cubicBezTo>
                      <a:pt x="20" y="8"/>
                      <a:pt x="22" y="6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9" name="Freeform 135"/>
              <p:cNvSpPr>
                <a:spLocks/>
              </p:cNvSpPr>
              <p:nvPr/>
            </p:nvSpPr>
            <p:spPr bwMode="auto">
              <a:xfrm>
                <a:off x="-10367963" y="1193800"/>
                <a:ext cx="96838" cy="90488"/>
              </a:xfrm>
              <a:custGeom>
                <a:avLst/>
                <a:gdLst>
                  <a:gd name="T0" fmla="*/ 7 w 26"/>
                  <a:gd name="T1" fmla="*/ 0 h 24"/>
                  <a:gd name="T2" fmla="*/ 0 w 26"/>
                  <a:gd name="T3" fmla="*/ 5 h 24"/>
                  <a:gd name="T4" fmla="*/ 10 w 26"/>
                  <a:gd name="T5" fmla="*/ 18 h 24"/>
                  <a:gd name="T6" fmla="*/ 7 w 26"/>
                  <a:gd name="T7" fmla="*/ 21 h 24"/>
                  <a:gd name="T8" fmla="*/ 12 w 26"/>
                  <a:gd name="T9" fmla="*/ 24 h 24"/>
                  <a:gd name="T10" fmla="*/ 26 w 26"/>
                  <a:gd name="T11" fmla="*/ 21 h 24"/>
                  <a:gd name="T12" fmla="*/ 26 w 26"/>
                  <a:gd name="T13" fmla="*/ 13 h 24"/>
                  <a:gd name="T14" fmla="*/ 16 w 26"/>
                  <a:gd name="T15" fmla="*/ 5 h 24"/>
                  <a:gd name="T16" fmla="*/ 7 w 26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4">
                    <a:moveTo>
                      <a:pt x="7" y="0"/>
                    </a:moveTo>
                    <a:cubicBezTo>
                      <a:pt x="4" y="1"/>
                      <a:pt x="0" y="2"/>
                      <a:pt x="0" y="5"/>
                    </a:cubicBezTo>
                    <a:cubicBezTo>
                      <a:pt x="0" y="12"/>
                      <a:pt x="6" y="14"/>
                      <a:pt x="10" y="18"/>
                    </a:cubicBezTo>
                    <a:cubicBezTo>
                      <a:pt x="9" y="18"/>
                      <a:pt x="7" y="20"/>
                      <a:pt x="7" y="21"/>
                    </a:cubicBezTo>
                    <a:cubicBezTo>
                      <a:pt x="7" y="23"/>
                      <a:pt x="9" y="24"/>
                      <a:pt x="12" y="24"/>
                    </a:cubicBezTo>
                    <a:cubicBezTo>
                      <a:pt x="15" y="24"/>
                      <a:pt x="21" y="23"/>
                      <a:pt x="26" y="21"/>
                    </a:cubicBezTo>
                    <a:cubicBezTo>
                      <a:pt x="25" y="18"/>
                      <a:pt x="26" y="15"/>
                      <a:pt x="26" y="13"/>
                    </a:cubicBezTo>
                    <a:cubicBezTo>
                      <a:pt x="26" y="6"/>
                      <a:pt x="16" y="13"/>
                      <a:pt x="16" y="5"/>
                    </a:cubicBezTo>
                    <a:cubicBezTo>
                      <a:pt x="13" y="5"/>
                      <a:pt x="8" y="3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0" name="Freeform 136"/>
              <p:cNvSpPr>
                <a:spLocks/>
              </p:cNvSpPr>
              <p:nvPr/>
            </p:nvSpPr>
            <p:spPr bwMode="auto">
              <a:xfrm>
                <a:off x="-10402888" y="1111250"/>
                <a:ext cx="34925" cy="26988"/>
              </a:xfrm>
              <a:custGeom>
                <a:avLst/>
                <a:gdLst>
                  <a:gd name="T0" fmla="*/ 3 w 9"/>
                  <a:gd name="T1" fmla="*/ 0 h 7"/>
                  <a:gd name="T2" fmla="*/ 0 w 9"/>
                  <a:gd name="T3" fmla="*/ 0 h 7"/>
                  <a:gd name="T4" fmla="*/ 5 w 9"/>
                  <a:gd name="T5" fmla="*/ 7 h 7"/>
                  <a:gd name="T6" fmla="*/ 9 w 9"/>
                  <a:gd name="T7" fmla="*/ 7 h 7"/>
                  <a:gd name="T8" fmla="*/ 9 w 9"/>
                  <a:gd name="T9" fmla="*/ 0 h 7"/>
                  <a:gd name="T10" fmla="*/ 3 w 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4"/>
                      <a:pt x="3" y="5"/>
                      <a:pt x="5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1" name="Freeform 137"/>
              <p:cNvSpPr>
                <a:spLocks/>
              </p:cNvSpPr>
              <p:nvPr/>
            </p:nvSpPr>
            <p:spPr bwMode="auto">
              <a:xfrm>
                <a:off x="-10301288" y="1003300"/>
                <a:ext cx="322263" cy="258763"/>
              </a:xfrm>
              <a:custGeom>
                <a:avLst/>
                <a:gdLst>
                  <a:gd name="T0" fmla="*/ 16 w 86"/>
                  <a:gd name="T1" fmla="*/ 0 h 69"/>
                  <a:gd name="T2" fmla="*/ 24 w 86"/>
                  <a:gd name="T3" fmla="*/ 7 h 69"/>
                  <a:gd name="T4" fmla="*/ 19 w 86"/>
                  <a:gd name="T5" fmla="*/ 7 h 69"/>
                  <a:gd name="T6" fmla="*/ 16 w 86"/>
                  <a:gd name="T7" fmla="*/ 6 h 69"/>
                  <a:gd name="T8" fmla="*/ 9 w 86"/>
                  <a:gd name="T9" fmla="*/ 10 h 69"/>
                  <a:gd name="T10" fmla="*/ 12 w 86"/>
                  <a:gd name="T11" fmla="*/ 15 h 69"/>
                  <a:gd name="T12" fmla="*/ 17 w 86"/>
                  <a:gd name="T13" fmla="*/ 14 h 69"/>
                  <a:gd name="T14" fmla="*/ 20 w 86"/>
                  <a:gd name="T15" fmla="*/ 15 h 69"/>
                  <a:gd name="T16" fmla="*/ 17 w 86"/>
                  <a:gd name="T17" fmla="*/ 18 h 69"/>
                  <a:gd name="T18" fmla="*/ 9 w 86"/>
                  <a:gd name="T19" fmla="*/ 16 h 69"/>
                  <a:gd name="T20" fmla="*/ 8 w 86"/>
                  <a:gd name="T21" fmla="*/ 16 h 69"/>
                  <a:gd name="T22" fmla="*/ 3 w 86"/>
                  <a:gd name="T23" fmla="*/ 19 h 69"/>
                  <a:gd name="T24" fmla="*/ 15 w 86"/>
                  <a:gd name="T25" fmla="*/ 27 h 69"/>
                  <a:gd name="T26" fmla="*/ 13 w 86"/>
                  <a:gd name="T27" fmla="*/ 29 h 69"/>
                  <a:gd name="T28" fmla="*/ 5 w 86"/>
                  <a:gd name="T29" fmla="*/ 26 h 69"/>
                  <a:gd name="T30" fmla="*/ 0 w 86"/>
                  <a:gd name="T31" fmla="*/ 26 h 69"/>
                  <a:gd name="T32" fmla="*/ 16 w 86"/>
                  <a:gd name="T33" fmla="*/ 36 h 69"/>
                  <a:gd name="T34" fmla="*/ 10 w 86"/>
                  <a:gd name="T35" fmla="*/ 41 h 69"/>
                  <a:gd name="T36" fmla="*/ 12 w 86"/>
                  <a:gd name="T37" fmla="*/ 44 h 69"/>
                  <a:gd name="T38" fmla="*/ 18 w 86"/>
                  <a:gd name="T39" fmla="*/ 41 h 69"/>
                  <a:gd name="T40" fmla="*/ 22 w 86"/>
                  <a:gd name="T41" fmla="*/ 46 h 69"/>
                  <a:gd name="T42" fmla="*/ 30 w 86"/>
                  <a:gd name="T43" fmla="*/ 43 h 69"/>
                  <a:gd name="T44" fmla="*/ 42 w 86"/>
                  <a:gd name="T45" fmla="*/ 46 h 69"/>
                  <a:gd name="T46" fmla="*/ 21 w 86"/>
                  <a:gd name="T47" fmla="*/ 52 h 69"/>
                  <a:gd name="T48" fmla="*/ 33 w 86"/>
                  <a:gd name="T49" fmla="*/ 61 h 69"/>
                  <a:gd name="T50" fmla="*/ 29 w 86"/>
                  <a:gd name="T51" fmla="*/ 63 h 69"/>
                  <a:gd name="T52" fmla="*/ 40 w 86"/>
                  <a:gd name="T53" fmla="*/ 69 h 69"/>
                  <a:gd name="T54" fmla="*/ 47 w 86"/>
                  <a:gd name="T55" fmla="*/ 61 h 69"/>
                  <a:gd name="T56" fmla="*/ 57 w 86"/>
                  <a:gd name="T57" fmla="*/ 67 h 69"/>
                  <a:gd name="T58" fmla="*/ 57 w 86"/>
                  <a:gd name="T59" fmla="*/ 67 h 69"/>
                  <a:gd name="T60" fmla="*/ 57 w 86"/>
                  <a:gd name="T61" fmla="*/ 63 h 69"/>
                  <a:gd name="T62" fmla="*/ 62 w 86"/>
                  <a:gd name="T63" fmla="*/ 63 h 69"/>
                  <a:gd name="T64" fmla="*/ 58 w 86"/>
                  <a:gd name="T65" fmla="*/ 56 h 69"/>
                  <a:gd name="T66" fmla="*/ 62 w 86"/>
                  <a:gd name="T67" fmla="*/ 51 h 69"/>
                  <a:gd name="T68" fmla="*/ 66 w 86"/>
                  <a:gd name="T69" fmla="*/ 58 h 69"/>
                  <a:gd name="T70" fmla="*/ 79 w 86"/>
                  <a:gd name="T71" fmla="*/ 47 h 69"/>
                  <a:gd name="T72" fmla="*/ 86 w 86"/>
                  <a:gd name="T73" fmla="*/ 46 h 69"/>
                  <a:gd name="T74" fmla="*/ 86 w 86"/>
                  <a:gd name="T75" fmla="*/ 41 h 69"/>
                  <a:gd name="T76" fmla="*/ 72 w 86"/>
                  <a:gd name="T77" fmla="*/ 36 h 69"/>
                  <a:gd name="T78" fmla="*/ 69 w 86"/>
                  <a:gd name="T79" fmla="*/ 38 h 69"/>
                  <a:gd name="T80" fmla="*/ 68 w 86"/>
                  <a:gd name="T81" fmla="*/ 36 h 69"/>
                  <a:gd name="T82" fmla="*/ 70 w 86"/>
                  <a:gd name="T83" fmla="*/ 32 h 69"/>
                  <a:gd name="T84" fmla="*/ 66 w 86"/>
                  <a:gd name="T85" fmla="*/ 27 h 69"/>
                  <a:gd name="T86" fmla="*/ 63 w 86"/>
                  <a:gd name="T87" fmla="*/ 21 h 69"/>
                  <a:gd name="T88" fmla="*/ 60 w 86"/>
                  <a:gd name="T89" fmla="*/ 21 h 69"/>
                  <a:gd name="T90" fmla="*/ 61 w 86"/>
                  <a:gd name="T91" fmla="*/ 23 h 69"/>
                  <a:gd name="T92" fmla="*/ 61 w 86"/>
                  <a:gd name="T93" fmla="*/ 28 h 69"/>
                  <a:gd name="T94" fmla="*/ 58 w 86"/>
                  <a:gd name="T95" fmla="*/ 28 h 69"/>
                  <a:gd name="T96" fmla="*/ 53 w 86"/>
                  <a:gd name="T97" fmla="*/ 18 h 69"/>
                  <a:gd name="T98" fmla="*/ 50 w 86"/>
                  <a:gd name="T99" fmla="*/ 18 h 69"/>
                  <a:gd name="T100" fmla="*/ 47 w 86"/>
                  <a:gd name="T101" fmla="*/ 18 h 69"/>
                  <a:gd name="T102" fmla="*/ 45 w 86"/>
                  <a:gd name="T103" fmla="*/ 18 h 69"/>
                  <a:gd name="T104" fmla="*/ 42 w 86"/>
                  <a:gd name="T105" fmla="*/ 18 h 69"/>
                  <a:gd name="T106" fmla="*/ 33 w 86"/>
                  <a:gd name="T107" fmla="*/ 3 h 69"/>
                  <a:gd name="T108" fmla="*/ 16 w 86"/>
                  <a:gd name="T10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6" h="69">
                    <a:moveTo>
                      <a:pt x="16" y="0"/>
                    </a:moveTo>
                    <a:cubicBezTo>
                      <a:pt x="16" y="4"/>
                      <a:pt x="21" y="5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3" y="6"/>
                      <a:pt x="11" y="8"/>
                      <a:pt x="9" y="10"/>
                    </a:cubicBezTo>
                    <a:cubicBezTo>
                      <a:pt x="9" y="10"/>
                      <a:pt x="11" y="15"/>
                      <a:pt x="12" y="15"/>
                    </a:cubicBezTo>
                    <a:cubicBezTo>
                      <a:pt x="13" y="15"/>
                      <a:pt x="15" y="14"/>
                      <a:pt x="17" y="14"/>
                    </a:cubicBezTo>
                    <a:cubicBezTo>
                      <a:pt x="18" y="14"/>
                      <a:pt x="19" y="14"/>
                      <a:pt x="20" y="15"/>
                    </a:cubicBezTo>
                    <a:cubicBezTo>
                      <a:pt x="19" y="16"/>
                      <a:pt x="19" y="18"/>
                      <a:pt x="17" y="18"/>
                    </a:cubicBezTo>
                    <a:cubicBezTo>
                      <a:pt x="15" y="18"/>
                      <a:pt x="13" y="16"/>
                      <a:pt x="9" y="16"/>
                    </a:cubicBezTo>
                    <a:cubicBezTo>
                      <a:pt x="9" y="16"/>
                      <a:pt x="9" y="16"/>
                      <a:pt x="8" y="16"/>
                    </a:cubicBezTo>
                    <a:cubicBezTo>
                      <a:pt x="6" y="16"/>
                      <a:pt x="3" y="16"/>
                      <a:pt x="3" y="19"/>
                    </a:cubicBezTo>
                    <a:cubicBezTo>
                      <a:pt x="3" y="23"/>
                      <a:pt x="12" y="25"/>
                      <a:pt x="15" y="27"/>
                    </a:cubicBezTo>
                    <a:cubicBezTo>
                      <a:pt x="15" y="27"/>
                      <a:pt x="14" y="29"/>
                      <a:pt x="13" y="29"/>
                    </a:cubicBezTo>
                    <a:cubicBezTo>
                      <a:pt x="10" y="29"/>
                      <a:pt x="6" y="27"/>
                      <a:pt x="5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35"/>
                      <a:pt x="7" y="36"/>
                      <a:pt x="16" y="36"/>
                    </a:cubicBezTo>
                    <a:cubicBezTo>
                      <a:pt x="15" y="39"/>
                      <a:pt x="13" y="39"/>
                      <a:pt x="10" y="41"/>
                    </a:cubicBezTo>
                    <a:cubicBezTo>
                      <a:pt x="10" y="43"/>
                      <a:pt x="10" y="44"/>
                      <a:pt x="12" y="44"/>
                    </a:cubicBezTo>
                    <a:cubicBezTo>
                      <a:pt x="14" y="44"/>
                      <a:pt x="15" y="43"/>
                      <a:pt x="18" y="41"/>
                    </a:cubicBezTo>
                    <a:cubicBezTo>
                      <a:pt x="19" y="43"/>
                      <a:pt x="19" y="46"/>
                      <a:pt x="22" y="46"/>
                    </a:cubicBezTo>
                    <a:cubicBezTo>
                      <a:pt x="25" y="46"/>
                      <a:pt x="26" y="43"/>
                      <a:pt x="30" y="43"/>
                    </a:cubicBezTo>
                    <a:cubicBezTo>
                      <a:pt x="34" y="43"/>
                      <a:pt x="37" y="44"/>
                      <a:pt x="42" y="46"/>
                    </a:cubicBezTo>
                    <a:cubicBezTo>
                      <a:pt x="38" y="47"/>
                      <a:pt x="21" y="46"/>
                      <a:pt x="21" y="52"/>
                    </a:cubicBezTo>
                    <a:cubicBezTo>
                      <a:pt x="21" y="57"/>
                      <a:pt x="28" y="61"/>
                      <a:pt x="33" y="61"/>
                    </a:cubicBezTo>
                    <a:cubicBezTo>
                      <a:pt x="32" y="62"/>
                      <a:pt x="31" y="63"/>
                      <a:pt x="29" y="63"/>
                    </a:cubicBezTo>
                    <a:cubicBezTo>
                      <a:pt x="30" y="68"/>
                      <a:pt x="36" y="69"/>
                      <a:pt x="40" y="69"/>
                    </a:cubicBezTo>
                    <a:cubicBezTo>
                      <a:pt x="45" y="69"/>
                      <a:pt x="47" y="67"/>
                      <a:pt x="47" y="61"/>
                    </a:cubicBezTo>
                    <a:cubicBezTo>
                      <a:pt x="49" y="63"/>
                      <a:pt x="54" y="67"/>
                      <a:pt x="57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1" y="60"/>
                      <a:pt x="60" y="60"/>
                      <a:pt x="58" y="56"/>
                    </a:cubicBezTo>
                    <a:cubicBezTo>
                      <a:pt x="60" y="55"/>
                      <a:pt x="60" y="53"/>
                      <a:pt x="62" y="51"/>
                    </a:cubicBezTo>
                    <a:cubicBezTo>
                      <a:pt x="63" y="55"/>
                      <a:pt x="63" y="58"/>
                      <a:pt x="66" y="58"/>
                    </a:cubicBezTo>
                    <a:cubicBezTo>
                      <a:pt x="70" y="58"/>
                      <a:pt x="74" y="48"/>
                      <a:pt x="79" y="47"/>
                    </a:cubicBezTo>
                    <a:cubicBezTo>
                      <a:pt x="81" y="47"/>
                      <a:pt x="84" y="48"/>
                      <a:pt x="86" y="46"/>
                    </a:cubicBezTo>
                    <a:cubicBezTo>
                      <a:pt x="86" y="44"/>
                      <a:pt x="86" y="43"/>
                      <a:pt x="86" y="41"/>
                    </a:cubicBezTo>
                    <a:cubicBezTo>
                      <a:pt x="82" y="40"/>
                      <a:pt x="75" y="36"/>
                      <a:pt x="72" y="36"/>
                    </a:cubicBezTo>
                    <a:cubicBezTo>
                      <a:pt x="72" y="36"/>
                      <a:pt x="70" y="38"/>
                      <a:pt x="69" y="38"/>
                    </a:cubicBezTo>
                    <a:cubicBezTo>
                      <a:pt x="68" y="38"/>
                      <a:pt x="68" y="37"/>
                      <a:pt x="68" y="36"/>
                    </a:cubicBezTo>
                    <a:cubicBezTo>
                      <a:pt x="68" y="34"/>
                      <a:pt x="70" y="34"/>
                      <a:pt x="70" y="32"/>
                    </a:cubicBezTo>
                    <a:cubicBezTo>
                      <a:pt x="70" y="29"/>
                      <a:pt x="66" y="29"/>
                      <a:pt x="66" y="27"/>
                    </a:cubicBezTo>
                    <a:cubicBezTo>
                      <a:pt x="66" y="23"/>
                      <a:pt x="66" y="21"/>
                      <a:pt x="63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5" y="25"/>
                      <a:pt x="57" y="20"/>
                      <a:pt x="53" y="18"/>
                    </a:cubicBezTo>
                    <a:cubicBezTo>
                      <a:pt x="52" y="18"/>
                      <a:pt x="51" y="18"/>
                      <a:pt x="50" y="18"/>
                    </a:cubicBezTo>
                    <a:cubicBezTo>
                      <a:pt x="49" y="18"/>
                      <a:pt x="48" y="18"/>
                      <a:pt x="47" y="18"/>
                    </a:cubicBezTo>
                    <a:cubicBezTo>
                      <a:pt x="47" y="18"/>
                      <a:pt x="46" y="18"/>
                      <a:pt x="45" y="18"/>
                    </a:cubicBezTo>
                    <a:cubicBezTo>
                      <a:pt x="44" y="18"/>
                      <a:pt x="43" y="18"/>
                      <a:pt x="42" y="18"/>
                    </a:cubicBezTo>
                    <a:cubicBezTo>
                      <a:pt x="37" y="16"/>
                      <a:pt x="39" y="6"/>
                      <a:pt x="33" y="3"/>
                    </a:cubicBezTo>
                    <a:cubicBezTo>
                      <a:pt x="28" y="1"/>
                      <a:pt x="22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2" name="Freeform 138"/>
              <p:cNvSpPr>
                <a:spLocks/>
              </p:cNvSpPr>
              <p:nvPr/>
            </p:nvSpPr>
            <p:spPr bwMode="auto">
              <a:xfrm>
                <a:off x="-10037763" y="2084388"/>
                <a:ext cx="209550" cy="161925"/>
              </a:xfrm>
              <a:custGeom>
                <a:avLst/>
                <a:gdLst>
                  <a:gd name="T0" fmla="*/ 16 w 56"/>
                  <a:gd name="T1" fmla="*/ 0 h 43"/>
                  <a:gd name="T2" fmla="*/ 6 w 56"/>
                  <a:gd name="T3" fmla="*/ 20 h 43"/>
                  <a:gd name="T4" fmla="*/ 6 w 56"/>
                  <a:gd name="T5" fmla="*/ 25 h 43"/>
                  <a:gd name="T6" fmla="*/ 4 w 56"/>
                  <a:gd name="T7" fmla="*/ 30 h 43"/>
                  <a:gd name="T8" fmla="*/ 0 w 56"/>
                  <a:gd name="T9" fmla="*/ 36 h 43"/>
                  <a:gd name="T10" fmla="*/ 6 w 56"/>
                  <a:gd name="T11" fmla="*/ 35 h 43"/>
                  <a:gd name="T12" fmla="*/ 11 w 56"/>
                  <a:gd name="T13" fmla="*/ 36 h 43"/>
                  <a:gd name="T14" fmla="*/ 13 w 56"/>
                  <a:gd name="T15" fmla="*/ 43 h 43"/>
                  <a:gd name="T16" fmla="*/ 16 w 56"/>
                  <a:gd name="T17" fmla="*/ 40 h 43"/>
                  <a:gd name="T18" fmla="*/ 17 w 56"/>
                  <a:gd name="T19" fmla="*/ 40 h 43"/>
                  <a:gd name="T20" fmla="*/ 29 w 56"/>
                  <a:gd name="T21" fmla="*/ 28 h 43"/>
                  <a:gd name="T22" fmla="*/ 39 w 56"/>
                  <a:gd name="T23" fmla="*/ 36 h 43"/>
                  <a:gd name="T24" fmla="*/ 47 w 56"/>
                  <a:gd name="T25" fmla="*/ 36 h 43"/>
                  <a:gd name="T26" fmla="*/ 56 w 56"/>
                  <a:gd name="T27" fmla="*/ 33 h 43"/>
                  <a:gd name="T28" fmla="*/ 44 w 56"/>
                  <a:gd name="T29" fmla="*/ 26 h 43"/>
                  <a:gd name="T30" fmla="*/ 42 w 56"/>
                  <a:gd name="T31" fmla="*/ 20 h 43"/>
                  <a:gd name="T32" fmla="*/ 22 w 56"/>
                  <a:gd name="T33" fmla="*/ 7 h 43"/>
                  <a:gd name="T34" fmla="*/ 20 w 56"/>
                  <a:gd name="T35" fmla="*/ 10 h 43"/>
                  <a:gd name="T36" fmla="*/ 16 w 56"/>
                  <a:gd name="T3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3">
                    <a:moveTo>
                      <a:pt x="16" y="0"/>
                    </a:moveTo>
                    <a:cubicBezTo>
                      <a:pt x="8" y="1"/>
                      <a:pt x="6" y="15"/>
                      <a:pt x="6" y="2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7"/>
                      <a:pt x="5" y="28"/>
                      <a:pt x="4" y="30"/>
                    </a:cubicBezTo>
                    <a:cubicBezTo>
                      <a:pt x="3" y="31"/>
                      <a:pt x="0" y="31"/>
                      <a:pt x="0" y="36"/>
                    </a:cubicBezTo>
                    <a:cubicBezTo>
                      <a:pt x="1" y="36"/>
                      <a:pt x="3" y="35"/>
                      <a:pt x="6" y="35"/>
                    </a:cubicBezTo>
                    <a:cubicBezTo>
                      <a:pt x="8" y="35"/>
                      <a:pt x="10" y="36"/>
                      <a:pt x="11" y="36"/>
                    </a:cubicBezTo>
                    <a:cubicBezTo>
                      <a:pt x="11" y="39"/>
                      <a:pt x="10" y="43"/>
                      <a:pt x="13" y="43"/>
                    </a:cubicBezTo>
                    <a:cubicBezTo>
                      <a:pt x="15" y="43"/>
                      <a:pt x="15" y="42"/>
                      <a:pt x="16" y="40"/>
                    </a:cubicBezTo>
                    <a:cubicBezTo>
                      <a:pt x="16" y="40"/>
                      <a:pt x="17" y="40"/>
                      <a:pt x="17" y="40"/>
                    </a:cubicBezTo>
                    <a:cubicBezTo>
                      <a:pt x="21" y="40"/>
                      <a:pt x="29" y="34"/>
                      <a:pt x="29" y="28"/>
                    </a:cubicBezTo>
                    <a:cubicBezTo>
                      <a:pt x="30" y="29"/>
                      <a:pt x="39" y="36"/>
                      <a:pt x="39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50" y="36"/>
                      <a:pt x="53" y="35"/>
                      <a:pt x="56" y="33"/>
                    </a:cubicBezTo>
                    <a:cubicBezTo>
                      <a:pt x="53" y="29"/>
                      <a:pt x="48" y="30"/>
                      <a:pt x="44" y="26"/>
                    </a:cubicBezTo>
                    <a:cubicBezTo>
                      <a:pt x="42" y="25"/>
                      <a:pt x="43" y="23"/>
                      <a:pt x="42" y="20"/>
                    </a:cubicBezTo>
                    <a:cubicBezTo>
                      <a:pt x="37" y="12"/>
                      <a:pt x="28" y="16"/>
                      <a:pt x="22" y="7"/>
                    </a:cubicBezTo>
                    <a:cubicBezTo>
                      <a:pt x="21" y="8"/>
                      <a:pt x="21" y="8"/>
                      <a:pt x="20" y="10"/>
                    </a:cubicBezTo>
                    <a:cubicBezTo>
                      <a:pt x="18" y="6"/>
                      <a:pt x="17" y="5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3" name="Freeform 139"/>
              <p:cNvSpPr>
                <a:spLocks/>
              </p:cNvSpPr>
              <p:nvPr/>
            </p:nvSpPr>
            <p:spPr bwMode="auto">
              <a:xfrm>
                <a:off x="-9742488" y="1941513"/>
                <a:ext cx="65088" cy="63500"/>
              </a:xfrm>
              <a:custGeom>
                <a:avLst/>
                <a:gdLst>
                  <a:gd name="T0" fmla="*/ 8 w 17"/>
                  <a:gd name="T1" fmla="*/ 0 h 17"/>
                  <a:gd name="T2" fmla="*/ 0 w 17"/>
                  <a:gd name="T3" fmla="*/ 10 h 17"/>
                  <a:gd name="T4" fmla="*/ 7 w 17"/>
                  <a:gd name="T5" fmla="*/ 17 h 17"/>
                  <a:gd name="T6" fmla="*/ 17 w 17"/>
                  <a:gd name="T7" fmla="*/ 10 h 17"/>
                  <a:gd name="T8" fmla="*/ 8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4" y="0"/>
                      <a:pt x="0" y="3"/>
                      <a:pt x="0" y="10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0" y="17"/>
                      <a:pt x="17" y="14"/>
                      <a:pt x="17" y="10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4" name="Freeform 140"/>
              <p:cNvSpPr>
                <a:spLocks/>
              </p:cNvSpPr>
              <p:nvPr/>
            </p:nvSpPr>
            <p:spPr bwMode="auto">
              <a:xfrm>
                <a:off x="-9932988" y="2252663"/>
                <a:ext cx="52388" cy="49213"/>
              </a:xfrm>
              <a:custGeom>
                <a:avLst/>
                <a:gdLst>
                  <a:gd name="T0" fmla="*/ 10 w 14"/>
                  <a:gd name="T1" fmla="*/ 0 h 13"/>
                  <a:gd name="T2" fmla="*/ 6 w 14"/>
                  <a:gd name="T3" fmla="*/ 0 h 13"/>
                  <a:gd name="T4" fmla="*/ 0 w 14"/>
                  <a:gd name="T5" fmla="*/ 8 h 13"/>
                  <a:gd name="T6" fmla="*/ 0 w 14"/>
                  <a:gd name="T7" fmla="*/ 13 h 13"/>
                  <a:gd name="T8" fmla="*/ 14 w 14"/>
                  <a:gd name="T9" fmla="*/ 1 h 13"/>
                  <a:gd name="T10" fmla="*/ 10 w 14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3">
                    <a:moveTo>
                      <a:pt x="10" y="0"/>
                    </a:moveTo>
                    <a:cubicBezTo>
                      <a:pt x="9" y="0"/>
                      <a:pt x="8" y="0"/>
                      <a:pt x="6" y="0"/>
                    </a:cubicBezTo>
                    <a:cubicBezTo>
                      <a:pt x="6" y="2"/>
                      <a:pt x="2" y="5"/>
                      <a:pt x="0" y="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2"/>
                      <a:pt x="11" y="5"/>
                      <a:pt x="14" y="1"/>
                    </a:cubicBezTo>
                    <a:cubicBezTo>
                      <a:pt x="12" y="0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5" name="Freeform 141"/>
              <p:cNvSpPr>
                <a:spLocks/>
              </p:cNvSpPr>
              <p:nvPr/>
            </p:nvSpPr>
            <p:spPr bwMode="auto">
              <a:xfrm>
                <a:off x="-9850438" y="1581150"/>
                <a:ext cx="138113" cy="71438"/>
              </a:xfrm>
              <a:custGeom>
                <a:avLst/>
                <a:gdLst>
                  <a:gd name="T0" fmla="*/ 5 w 37"/>
                  <a:gd name="T1" fmla="*/ 0 h 19"/>
                  <a:gd name="T2" fmla="*/ 0 w 37"/>
                  <a:gd name="T3" fmla="*/ 5 h 19"/>
                  <a:gd name="T4" fmla="*/ 6 w 37"/>
                  <a:gd name="T5" fmla="*/ 12 h 19"/>
                  <a:gd name="T6" fmla="*/ 14 w 37"/>
                  <a:gd name="T7" fmla="*/ 19 h 19"/>
                  <a:gd name="T8" fmla="*/ 24 w 37"/>
                  <a:gd name="T9" fmla="*/ 16 h 19"/>
                  <a:gd name="T10" fmla="*/ 32 w 37"/>
                  <a:gd name="T11" fmla="*/ 18 h 19"/>
                  <a:gd name="T12" fmla="*/ 37 w 37"/>
                  <a:gd name="T13" fmla="*/ 13 h 19"/>
                  <a:gd name="T14" fmla="*/ 19 w 37"/>
                  <a:gd name="T15" fmla="*/ 3 h 19"/>
                  <a:gd name="T16" fmla="*/ 5 w 37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9">
                    <a:moveTo>
                      <a:pt x="5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0"/>
                      <a:pt x="6" y="12"/>
                    </a:cubicBezTo>
                    <a:cubicBezTo>
                      <a:pt x="4" y="18"/>
                      <a:pt x="8" y="19"/>
                      <a:pt x="14" y="19"/>
                    </a:cubicBezTo>
                    <a:cubicBezTo>
                      <a:pt x="19" y="19"/>
                      <a:pt x="21" y="16"/>
                      <a:pt x="24" y="16"/>
                    </a:cubicBezTo>
                    <a:cubicBezTo>
                      <a:pt x="27" y="16"/>
                      <a:pt x="29" y="18"/>
                      <a:pt x="32" y="18"/>
                    </a:cubicBezTo>
                    <a:cubicBezTo>
                      <a:pt x="35" y="18"/>
                      <a:pt x="37" y="16"/>
                      <a:pt x="37" y="13"/>
                    </a:cubicBezTo>
                    <a:cubicBezTo>
                      <a:pt x="32" y="10"/>
                      <a:pt x="26" y="3"/>
                      <a:pt x="19" y="3"/>
                    </a:cubicBezTo>
                    <a:cubicBezTo>
                      <a:pt x="13" y="3"/>
                      <a:pt x="11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6" name="Freeform 142"/>
              <p:cNvSpPr>
                <a:spLocks/>
              </p:cNvSpPr>
              <p:nvPr/>
            </p:nvSpPr>
            <p:spPr bwMode="auto">
              <a:xfrm>
                <a:off x="-9839326" y="2287588"/>
                <a:ext cx="38100" cy="36513"/>
              </a:xfrm>
              <a:custGeom>
                <a:avLst/>
                <a:gdLst>
                  <a:gd name="T0" fmla="*/ 5 w 10"/>
                  <a:gd name="T1" fmla="*/ 0 h 10"/>
                  <a:gd name="T2" fmla="*/ 0 w 10"/>
                  <a:gd name="T3" fmla="*/ 5 h 10"/>
                  <a:gd name="T4" fmla="*/ 5 w 10"/>
                  <a:gd name="T5" fmla="*/ 10 h 10"/>
                  <a:gd name="T6" fmla="*/ 10 w 10"/>
                  <a:gd name="T7" fmla="*/ 3 h 10"/>
                  <a:gd name="T8" fmla="*/ 5 w 1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"/>
                      <a:pt x="4" y="10"/>
                      <a:pt x="5" y="10"/>
                    </a:cubicBezTo>
                    <a:cubicBezTo>
                      <a:pt x="7" y="10"/>
                      <a:pt x="8" y="6"/>
                      <a:pt x="10" y="3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7" name="Freeform 143"/>
              <p:cNvSpPr>
                <a:spLocks/>
              </p:cNvSpPr>
              <p:nvPr/>
            </p:nvSpPr>
            <p:spPr bwMode="auto">
              <a:xfrm>
                <a:off x="-9666288" y="1949450"/>
                <a:ext cx="33338" cy="22225"/>
              </a:xfrm>
              <a:custGeom>
                <a:avLst/>
                <a:gdLst>
                  <a:gd name="T0" fmla="*/ 4 w 9"/>
                  <a:gd name="T1" fmla="*/ 0 h 6"/>
                  <a:gd name="T2" fmla="*/ 0 w 9"/>
                  <a:gd name="T3" fmla="*/ 3 h 6"/>
                  <a:gd name="T4" fmla="*/ 4 w 9"/>
                  <a:gd name="T5" fmla="*/ 6 h 6"/>
                  <a:gd name="T6" fmla="*/ 6 w 9"/>
                  <a:gd name="T7" fmla="*/ 6 h 6"/>
                  <a:gd name="T8" fmla="*/ 9 w 9"/>
                  <a:gd name="T9" fmla="*/ 5 h 6"/>
                  <a:gd name="T10" fmla="*/ 4 w 9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9" y="5"/>
                    </a:cubicBezTo>
                    <a:cubicBezTo>
                      <a:pt x="8" y="4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8" name="Freeform 144"/>
              <p:cNvSpPr>
                <a:spLocks/>
              </p:cNvSpPr>
              <p:nvPr/>
            </p:nvSpPr>
            <p:spPr bwMode="auto">
              <a:xfrm>
                <a:off x="-9813926" y="1878013"/>
                <a:ext cx="34925" cy="25400"/>
              </a:xfrm>
              <a:custGeom>
                <a:avLst/>
                <a:gdLst>
                  <a:gd name="T0" fmla="*/ 9 w 9"/>
                  <a:gd name="T1" fmla="*/ 0 h 7"/>
                  <a:gd name="T2" fmla="*/ 3 w 9"/>
                  <a:gd name="T3" fmla="*/ 7 h 7"/>
                  <a:gd name="T4" fmla="*/ 9 w 9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cubicBezTo>
                      <a:pt x="6" y="0"/>
                      <a:pt x="0" y="7"/>
                      <a:pt x="3" y="7"/>
                    </a:cubicBezTo>
                    <a:cubicBezTo>
                      <a:pt x="6" y="7"/>
                      <a:pt x="9" y="4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9" name="Freeform 145"/>
              <p:cNvSpPr>
                <a:spLocks/>
              </p:cNvSpPr>
              <p:nvPr/>
            </p:nvSpPr>
            <p:spPr bwMode="auto">
              <a:xfrm>
                <a:off x="-10125076" y="1577975"/>
                <a:ext cx="852488" cy="739775"/>
              </a:xfrm>
              <a:custGeom>
                <a:avLst/>
                <a:gdLst>
                  <a:gd name="T0" fmla="*/ 7 w 227"/>
                  <a:gd name="T1" fmla="*/ 13 h 197"/>
                  <a:gd name="T2" fmla="*/ 0 w 227"/>
                  <a:gd name="T3" fmla="*/ 37 h 197"/>
                  <a:gd name="T4" fmla="*/ 19 w 227"/>
                  <a:gd name="T5" fmla="*/ 49 h 197"/>
                  <a:gd name="T6" fmla="*/ 10 w 227"/>
                  <a:gd name="T7" fmla="*/ 52 h 197"/>
                  <a:gd name="T8" fmla="*/ 13 w 227"/>
                  <a:gd name="T9" fmla="*/ 62 h 197"/>
                  <a:gd name="T10" fmla="*/ 34 w 227"/>
                  <a:gd name="T11" fmla="*/ 69 h 197"/>
                  <a:gd name="T12" fmla="*/ 76 w 227"/>
                  <a:gd name="T13" fmla="*/ 69 h 197"/>
                  <a:gd name="T14" fmla="*/ 92 w 227"/>
                  <a:gd name="T15" fmla="*/ 64 h 197"/>
                  <a:gd name="T16" fmla="*/ 105 w 227"/>
                  <a:gd name="T17" fmla="*/ 87 h 197"/>
                  <a:gd name="T18" fmla="*/ 117 w 227"/>
                  <a:gd name="T19" fmla="*/ 87 h 197"/>
                  <a:gd name="T20" fmla="*/ 132 w 227"/>
                  <a:gd name="T21" fmla="*/ 126 h 197"/>
                  <a:gd name="T22" fmla="*/ 130 w 227"/>
                  <a:gd name="T23" fmla="*/ 138 h 197"/>
                  <a:gd name="T24" fmla="*/ 105 w 227"/>
                  <a:gd name="T25" fmla="*/ 143 h 197"/>
                  <a:gd name="T26" fmla="*/ 106 w 227"/>
                  <a:gd name="T27" fmla="*/ 161 h 197"/>
                  <a:gd name="T28" fmla="*/ 119 w 227"/>
                  <a:gd name="T29" fmla="*/ 159 h 197"/>
                  <a:gd name="T30" fmla="*/ 146 w 227"/>
                  <a:gd name="T31" fmla="*/ 170 h 197"/>
                  <a:gd name="T32" fmla="*/ 185 w 227"/>
                  <a:gd name="T33" fmla="*/ 193 h 197"/>
                  <a:gd name="T34" fmla="*/ 191 w 227"/>
                  <a:gd name="T35" fmla="*/ 193 h 197"/>
                  <a:gd name="T36" fmla="*/ 175 w 227"/>
                  <a:gd name="T37" fmla="*/ 169 h 197"/>
                  <a:gd name="T38" fmla="*/ 204 w 227"/>
                  <a:gd name="T39" fmla="*/ 169 h 197"/>
                  <a:gd name="T40" fmla="*/ 200 w 227"/>
                  <a:gd name="T41" fmla="*/ 155 h 197"/>
                  <a:gd name="T42" fmla="*/ 193 w 227"/>
                  <a:gd name="T43" fmla="*/ 152 h 197"/>
                  <a:gd name="T44" fmla="*/ 191 w 227"/>
                  <a:gd name="T45" fmla="*/ 152 h 197"/>
                  <a:gd name="T46" fmla="*/ 181 w 227"/>
                  <a:gd name="T47" fmla="*/ 139 h 197"/>
                  <a:gd name="T48" fmla="*/ 177 w 227"/>
                  <a:gd name="T49" fmla="*/ 134 h 197"/>
                  <a:gd name="T50" fmla="*/ 182 w 227"/>
                  <a:gd name="T51" fmla="*/ 134 h 197"/>
                  <a:gd name="T52" fmla="*/ 179 w 227"/>
                  <a:gd name="T53" fmla="*/ 130 h 197"/>
                  <a:gd name="T54" fmla="*/ 182 w 227"/>
                  <a:gd name="T55" fmla="*/ 125 h 197"/>
                  <a:gd name="T56" fmla="*/ 213 w 227"/>
                  <a:gd name="T57" fmla="*/ 139 h 197"/>
                  <a:gd name="T58" fmla="*/ 219 w 227"/>
                  <a:gd name="T59" fmla="*/ 130 h 197"/>
                  <a:gd name="T60" fmla="*/ 220 w 227"/>
                  <a:gd name="T61" fmla="*/ 117 h 197"/>
                  <a:gd name="T62" fmla="*/ 212 w 227"/>
                  <a:gd name="T63" fmla="*/ 112 h 197"/>
                  <a:gd name="T64" fmla="*/ 199 w 227"/>
                  <a:gd name="T65" fmla="*/ 102 h 197"/>
                  <a:gd name="T66" fmla="*/ 177 w 227"/>
                  <a:gd name="T67" fmla="*/ 88 h 197"/>
                  <a:gd name="T68" fmla="*/ 182 w 227"/>
                  <a:gd name="T69" fmla="*/ 77 h 197"/>
                  <a:gd name="T70" fmla="*/ 184 w 227"/>
                  <a:gd name="T71" fmla="*/ 72 h 197"/>
                  <a:gd name="T72" fmla="*/ 171 w 227"/>
                  <a:gd name="T73" fmla="*/ 64 h 197"/>
                  <a:gd name="T74" fmla="*/ 152 w 227"/>
                  <a:gd name="T75" fmla="*/ 49 h 197"/>
                  <a:gd name="T76" fmla="*/ 136 w 227"/>
                  <a:gd name="T77" fmla="*/ 43 h 197"/>
                  <a:gd name="T78" fmla="*/ 98 w 227"/>
                  <a:gd name="T79" fmla="*/ 21 h 197"/>
                  <a:gd name="T80" fmla="*/ 81 w 227"/>
                  <a:gd name="T81" fmla="*/ 26 h 197"/>
                  <a:gd name="T82" fmla="*/ 75 w 227"/>
                  <a:gd name="T83" fmla="*/ 23 h 197"/>
                  <a:gd name="T84" fmla="*/ 34 w 227"/>
                  <a:gd name="T85" fmla="*/ 20 h 197"/>
                  <a:gd name="T86" fmla="*/ 32 w 227"/>
                  <a:gd name="T87" fmla="*/ 36 h 197"/>
                  <a:gd name="T88" fmla="*/ 29 w 227"/>
                  <a:gd name="T89" fmla="*/ 24 h 197"/>
                  <a:gd name="T90" fmla="*/ 39 w 227"/>
                  <a:gd name="T91" fmla="*/ 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197">
                    <a:moveTo>
                      <a:pt x="29" y="0"/>
                    </a:moveTo>
                    <a:cubicBezTo>
                      <a:pt x="20" y="0"/>
                      <a:pt x="13" y="6"/>
                      <a:pt x="7" y="13"/>
                    </a:cubicBezTo>
                    <a:cubicBezTo>
                      <a:pt x="6" y="14"/>
                      <a:pt x="8" y="20"/>
                      <a:pt x="5" y="22"/>
                    </a:cubicBezTo>
                    <a:cubicBezTo>
                      <a:pt x="1" y="26"/>
                      <a:pt x="0" y="28"/>
                      <a:pt x="0" y="37"/>
                    </a:cubicBezTo>
                    <a:cubicBezTo>
                      <a:pt x="0" y="40"/>
                      <a:pt x="4" y="46"/>
                      <a:pt x="4" y="46"/>
                    </a:cubicBezTo>
                    <a:cubicBezTo>
                      <a:pt x="4" y="46"/>
                      <a:pt x="17" y="47"/>
                      <a:pt x="19" y="49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3"/>
                      <a:pt x="13" y="52"/>
                      <a:pt x="10" y="52"/>
                    </a:cubicBezTo>
                    <a:cubicBezTo>
                      <a:pt x="9" y="52"/>
                      <a:pt x="8" y="52"/>
                      <a:pt x="7" y="53"/>
                    </a:cubicBezTo>
                    <a:cubicBezTo>
                      <a:pt x="7" y="57"/>
                      <a:pt x="11" y="58"/>
                      <a:pt x="13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8" y="65"/>
                      <a:pt x="32" y="69"/>
                      <a:pt x="34" y="69"/>
                    </a:cubicBezTo>
                    <a:cubicBezTo>
                      <a:pt x="43" y="69"/>
                      <a:pt x="55" y="69"/>
                      <a:pt x="64" y="69"/>
                    </a:cubicBezTo>
                    <a:cubicBezTo>
                      <a:pt x="69" y="69"/>
                      <a:pt x="74" y="69"/>
                      <a:pt x="76" y="69"/>
                    </a:cubicBezTo>
                    <a:cubicBezTo>
                      <a:pt x="76" y="71"/>
                      <a:pt x="75" y="77"/>
                      <a:pt x="79" y="77"/>
                    </a:cubicBezTo>
                    <a:cubicBezTo>
                      <a:pt x="84" y="77"/>
                      <a:pt x="88" y="64"/>
                      <a:pt x="92" y="64"/>
                    </a:cubicBezTo>
                    <a:cubicBezTo>
                      <a:pt x="95" y="64"/>
                      <a:pt x="110" y="79"/>
                      <a:pt x="112" y="82"/>
                    </a:cubicBezTo>
                    <a:cubicBezTo>
                      <a:pt x="110" y="83"/>
                      <a:pt x="105" y="83"/>
                      <a:pt x="105" y="87"/>
                    </a:cubicBezTo>
                    <a:cubicBezTo>
                      <a:pt x="105" y="87"/>
                      <a:pt x="107" y="91"/>
                      <a:pt x="108" y="91"/>
                    </a:cubicBezTo>
                    <a:cubicBezTo>
                      <a:pt x="111" y="91"/>
                      <a:pt x="113" y="87"/>
                      <a:pt x="117" y="87"/>
                    </a:cubicBezTo>
                    <a:cubicBezTo>
                      <a:pt x="122" y="87"/>
                      <a:pt x="140" y="103"/>
                      <a:pt x="140" y="112"/>
                    </a:cubicBezTo>
                    <a:cubicBezTo>
                      <a:pt x="140" y="116"/>
                      <a:pt x="134" y="123"/>
                      <a:pt x="132" y="126"/>
                    </a:cubicBezTo>
                    <a:cubicBezTo>
                      <a:pt x="130" y="129"/>
                      <a:pt x="125" y="126"/>
                      <a:pt x="125" y="131"/>
                    </a:cubicBezTo>
                    <a:cubicBezTo>
                      <a:pt x="125" y="134"/>
                      <a:pt x="128" y="137"/>
                      <a:pt x="130" y="138"/>
                    </a:cubicBezTo>
                    <a:cubicBezTo>
                      <a:pt x="126" y="141"/>
                      <a:pt x="120" y="143"/>
                      <a:pt x="117" y="143"/>
                    </a:cubicBezTo>
                    <a:cubicBezTo>
                      <a:pt x="105" y="143"/>
                      <a:pt x="105" y="143"/>
                      <a:pt x="105" y="143"/>
                    </a:cubicBezTo>
                    <a:cubicBezTo>
                      <a:pt x="102" y="143"/>
                      <a:pt x="94" y="149"/>
                      <a:pt x="94" y="152"/>
                    </a:cubicBezTo>
                    <a:cubicBezTo>
                      <a:pt x="94" y="157"/>
                      <a:pt x="103" y="161"/>
                      <a:pt x="106" y="161"/>
                    </a:cubicBezTo>
                    <a:cubicBezTo>
                      <a:pt x="110" y="161"/>
                      <a:pt x="111" y="156"/>
                      <a:pt x="115" y="156"/>
                    </a:cubicBezTo>
                    <a:cubicBezTo>
                      <a:pt x="117" y="156"/>
                      <a:pt x="117" y="159"/>
                      <a:pt x="119" y="159"/>
                    </a:cubicBezTo>
                    <a:cubicBezTo>
                      <a:pt x="122" y="159"/>
                      <a:pt x="123" y="156"/>
                      <a:pt x="125" y="154"/>
                    </a:cubicBezTo>
                    <a:cubicBezTo>
                      <a:pt x="133" y="159"/>
                      <a:pt x="137" y="166"/>
                      <a:pt x="146" y="170"/>
                    </a:cubicBezTo>
                    <a:cubicBezTo>
                      <a:pt x="142" y="181"/>
                      <a:pt x="158" y="180"/>
                      <a:pt x="165" y="185"/>
                    </a:cubicBezTo>
                    <a:cubicBezTo>
                      <a:pt x="172" y="190"/>
                      <a:pt x="177" y="188"/>
                      <a:pt x="185" y="193"/>
                    </a:cubicBezTo>
                    <a:cubicBezTo>
                      <a:pt x="186" y="193"/>
                      <a:pt x="187" y="197"/>
                      <a:pt x="188" y="197"/>
                    </a:cubicBezTo>
                    <a:cubicBezTo>
                      <a:pt x="189" y="197"/>
                      <a:pt x="191" y="195"/>
                      <a:pt x="191" y="193"/>
                    </a:cubicBezTo>
                    <a:cubicBezTo>
                      <a:pt x="191" y="183"/>
                      <a:pt x="175" y="176"/>
                      <a:pt x="170" y="169"/>
                    </a:cubicBezTo>
                    <a:cubicBezTo>
                      <a:pt x="175" y="169"/>
                      <a:pt x="175" y="169"/>
                      <a:pt x="175" y="169"/>
                    </a:cubicBezTo>
                    <a:cubicBezTo>
                      <a:pt x="178" y="174"/>
                      <a:pt x="195" y="182"/>
                      <a:pt x="200" y="183"/>
                    </a:cubicBezTo>
                    <a:cubicBezTo>
                      <a:pt x="201" y="179"/>
                      <a:pt x="204" y="173"/>
                      <a:pt x="204" y="169"/>
                    </a:cubicBezTo>
                    <a:cubicBezTo>
                      <a:pt x="204" y="166"/>
                      <a:pt x="200" y="164"/>
                      <a:pt x="200" y="162"/>
                    </a:cubicBezTo>
                    <a:cubicBezTo>
                      <a:pt x="199" y="161"/>
                      <a:pt x="199" y="161"/>
                      <a:pt x="200" y="155"/>
                    </a:cubicBezTo>
                    <a:cubicBezTo>
                      <a:pt x="195" y="155"/>
                      <a:pt x="195" y="155"/>
                      <a:pt x="195" y="155"/>
                    </a:cubicBezTo>
                    <a:cubicBezTo>
                      <a:pt x="195" y="152"/>
                      <a:pt x="194" y="152"/>
                      <a:pt x="193" y="152"/>
                    </a:cubicBezTo>
                    <a:cubicBezTo>
                      <a:pt x="192" y="152"/>
                      <a:pt x="192" y="152"/>
                      <a:pt x="192" y="152"/>
                    </a:cubicBezTo>
                    <a:cubicBezTo>
                      <a:pt x="192" y="152"/>
                      <a:pt x="191" y="152"/>
                      <a:pt x="191" y="152"/>
                    </a:cubicBezTo>
                    <a:cubicBezTo>
                      <a:pt x="190" y="152"/>
                      <a:pt x="189" y="152"/>
                      <a:pt x="187" y="151"/>
                    </a:cubicBezTo>
                    <a:cubicBezTo>
                      <a:pt x="185" y="150"/>
                      <a:pt x="182" y="143"/>
                      <a:pt x="181" y="139"/>
                    </a:cubicBezTo>
                    <a:cubicBezTo>
                      <a:pt x="177" y="139"/>
                      <a:pt x="177" y="139"/>
                      <a:pt x="177" y="139"/>
                    </a:cubicBezTo>
                    <a:cubicBezTo>
                      <a:pt x="177" y="134"/>
                      <a:pt x="177" y="134"/>
                      <a:pt x="177" y="134"/>
                    </a:cubicBezTo>
                    <a:cubicBezTo>
                      <a:pt x="178" y="134"/>
                      <a:pt x="178" y="134"/>
                      <a:pt x="179" y="134"/>
                    </a:cubicBezTo>
                    <a:cubicBezTo>
                      <a:pt x="180" y="134"/>
                      <a:pt x="181" y="134"/>
                      <a:pt x="182" y="134"/>
                    </a:cubicBezTo>
                    <a:cubicBezTo>
                      <a:pt x="182" y="130"/>
                      <a:pt x="182" y="130"/>
                      <a:pt x="182" y="130"/>
                    </a:cubicBezTo>
                    <a:cubicBezTo>
                      <a:pt x="180" y="130"/>
                      <a:pt x="180" y="130"/>
                      <a:pt x="179" y="130"/>
                    </a:cubicBezTo>
                    <a:cubicBezTo>
                      <a:pt x="178" y="130"/>
                      <a:pt x="177" y="130"/>
                      <a:pt x="176" y="129"/>
                    </a:cubicBezTo>
                    <a:cubicBezTo>
                      <a:pt x="176" y="129"/>
                      <a:pt x="180" y="125"/>
                      <a:pt x="182" y="125"/>
                    </a:cubicBezTo>
                    <a:cubicBezTo>
                      <a:pt x="195" y="125"/>
                      <a:pt x="195" y="148"/>
                      <a:pt x="209" y="148"/>
                    </a:cubicBezTo>
                    <a:cubicBezTo>
                      <a:pt x="212" y="148"/>
                      <a:pt x="213" y="142"/>
                      <a:pt x="213" y="139"/>
                    </a:cubicBezTo>
                    <a:cubicBezTo>
                      <a:pt x="218" y="139"/>
                      <a:pt x="219" y="136"/>
                      <a:pt x="219" y="135"/>
                    </a:cubicBezTo>
                    <a:cubicBezTo>
                      <a:pt x="219" y="133"/>
                      <a:pt x="219" y="134"/>
                      <a:pt x="219" y="130"/>
                    </a:cubicBezTo>
                    <a:cubicBezTo>
                      <a:pt x="222" y="130"/>
                      <a:pt x="227" y="129"/>
                      <a:pt x="227" y="125"/>
                    </a:cubicBezTo>
                    <a:cubicBezTo>
                      <a:pt x="227" y="119"/>
                      <a:pt x="225" y="117"/>
                      <a:pt x="220" y="117"/>
                    </a:cubicBezTo>
                    <a:cubicBezTo>
                      <a:pt x="218" y="117"/>
                      <a:pt x="216" y="117"/>
                      <a:pt x="215" y="115"/>
                    </a:cubicBezTo>
                    <a:cubicBezTo>
                      <a:pt x="214" y="113"/>
                      <a:pt x="213" y="112"/>
                      <a:pt x="212" y="112"/>
                    </a:cubicBezTo>
                    <a:cubicBezTo>
                      <a:pt x="211" y="112"/>
                      <a:pt x="209" y="114"/>
                      <a:pt x="205" y="114"/>
                    </a:cubicBezTo>
                    <a:cubicBezTo>
                      <a:pt x="201" y="114"/>
                      <a:pt x="200" y="108"/>
                      <a:pt x="199" y="102"/>
                    </a:cubicBezTo>
                    <a:cubicBezTo>
                      <a:pt x="193" y="102"/>
                      <a:pt x="186" y="98"/>
                      <a:pt x="185" y="91"/>
                    </a:cubicBezTo>
                    <a:cubicBezTo>
                      <a:pt x="182" y="91"/>
                      <a:pt x="180" y="90"/>
                      <a:pt x="177" y="88"/>
                    </a:cubicBezTo>
                    <a:cubicBezTo>
                      <a:pt x="180" y="83"/>
                      <a:pt x="182" y="83"/>
                      <a:pt x="187" y="80"/>
                    </a:cubicBezTo>
                    <a:cubicBezTo>
                      <a:pt x="186" y="78"/>
                      <a:pt x="184" y="77"/>
                      <a:pt x="182" y="77"/>
                    </a:cubicBezTo>
                    <a:cubicBezTo>
                      <a:pt x="180" y="77"/>
                      <a:pt x="179" y="77"/>
                      <a:pt x="174" y="77"/>
                    </a:cubicBezTo>
                    <a:cubicBezTo>
                      <a:pt x="176" y="73"/>
                      <a:pt x="180" y="73"/>
                      <a:pt x="184" y="72"/>
                    </a:cubicBezTo>
                    <a:cubicBezTo>
                      <a:pt x="182" y="67"/>
                      <a:pt x="180" y="64"/>
                      <a:pt x="176" y="64"/>
                    </a:cubicBezTo>
                    <a:cubicBezTo>
                      <a:pt x="171" y="64"/>
                      <a:pt x="171" y="64"/>
                      <a:pt x="171" y="64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64" y="57"/>
                      <a:pt x="159" y="52"/>
                      <a:pt x="152" y="49"/>
                    </a:cubicBezTo>
                    <a:cubicBezTo>
                      <a:pt x="153" y="44"/>
                      <a:pt x="146" y="43"/>
                      <a:pt x="143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27" y="43"/>
                      <a:pt x="125" y="31"/>
                      <a:pt x="119" y="26"/>
                    </a:cubicBezTo>
                    <a:cubicBezTo>
                      <a:pt x="115" y="23"/>
                      <a:pt x="103" y="21"/>
                      <a:pt x="98" y="21"/>
                    </a:cubicBezTo>
                    <a:cubicBezTo>
                      <a:pt x="93" y="21"/>
                      <a:pt x="92" y="29"/>
                      <a:pt x="87" y="29"/>
                    </a:cubicBezTo>
                    <a:cubicBezTo>
                      <a:pt x="84" y="29"/>
                      <a:pt x="84" y="26"/>
                      <a:pt x="81" y="26"/>
                    </a:cubicBezTo>
                    <a:cubicBezTo>
                      <a:pt x="78" y="26"/>
                      <a:pt x="77" y="29"/>
                      <a:pt x="75" y="29"/>
                    </a:cubicBezTo>
                    <a:cubicBezTo>
                      <a:pt x="74" y="29"/>
                      <a:pt x="75" y="24"/>
                      <a:pt x="75" y="23"/>
                    </a:cubicBezTo>
                    <a:cubicBezTo>
                      <a:pt x="75" y="15"/>
                      <a:pt x="71" y="4"/>
                      <a:pt x="64" y="4"/>
                    </a:cubicBezTo>
                    <a:cubicBezTo>
                      <a:pt x="53" y="4"/>
                      <a:pt x="34" y="8"/>
                      <a:pt x="34" y="20"/>
                    </a:cubicBezTo>
                    <a:cubicBezTo>
                      <a:pt x="34" y="24"/>
                      <a:pt x="37" y="26"/>
                      <a:pt x="37" y="29"/>
                    </a:cubicBezTo>
                    <a:cubicBezTo>
                      <a:pt x="37" y="32"/>
                      <a:pt x="33" y="36"/>
                      <a:pt x="32" y="36"/>
                    </a:cubicBezTo>
                    <a:cubicBezTo>
                      <a:pt x="28" y="36"/>
                      <a:pt x="29" y="33"/>
                      <a:pt x="29" y="30"/>
                    </a:cubicBezTo>
                    <a:cubicBezTo>
                      <a:pt x="29" y="30"/>
                      <a:pt x="28" y="27"/>
                      <a:pt x="29" y="24"/>
                    </a:cubicBezTo>
                    <a:cubicBezTo>
                      <a:pt x="27" y="24"/>
                      <a:pt x="27" y="23"/>
                      <a:pt x="27" y="21"/>
                    </a:cubicBezTo>
                    <a:cubicBezTo>
                      <a:pt x="27" y="11"/>
                      <a:pt x="36" y="11"/>
                      <a:pt x="39" y="4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0" name="Freeform 146"/>
              <p:cNvSpPr>
                <a:spLocks/>
              </p:cNvSpPr>
              <p:nvPr/>
            </p:nvSpPr>
            <p:spPr bwMode="auto">
              <a:xfrm>
                <a:off x="-9775826" y="2224088"/>
                <a:ext cx="22225" cy="1428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2 h 4"/>
                  <a:gd name="T4" fmla="*/ 3 w 6"/>
                  <a:gd name="T5" fmla="*/ 4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1" y="0"/>
                      <a:pt x="0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4" y="1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1" name="Freeform 147"/>
              <p:cNvSpPr>
                <a:spLocks/>
              </p:cNvSpPr>
              <p:nvPr/>
            </p:nvSpPr>
            <p:spPr bwMode="auto">
              <a:xfrm>
                <a:off x="-9948863" y="2076450"/>
                <a:ext cx="19050" cy="22225"/>
              </a:xfrm>
              <a:custGeom>
                <a:avLst/>
                <a:gdLst>
                  <a:gd name="T0" fmla="*/ 1 w 5"/>
                  <a:gd name="T1" fmla="*/ 0 h 6"/>
                  <a:gd name="T2" fmla="*/ 0 w 5"/>
                  <a:gd name="T3" fmla="*/ 1 h 6"/>
                  <a:gd name="T4" fmla="*/ 5 w 5"/>
                  <a:gd name="T5" fmla="*/ 6 h 6"/>
                  <a:gd name="T6" fmla="*/ 1 w 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2" y="6"/>
                      <a:pt x="5" y="6"/>
                    </a:cubicBezTo>
                    <a:cubicBezTo>
                      <a:pt x="4" y="4"/>
                      <a:pt x="4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2" name="Freeform 148"/>
              <p:cNvSpPr>
                <a:spLocks/>
              </p:cNvSpPr>
              <p:nvPr/>
            </p:nvSpPr>
            <p:spPr bwMode="auto">
              <a:xfrm>
                <a:off x="-10177463" y="836613"/>
                <a:ext cx="912813" cy="574675"/>
              </a:xfrm>
              <a:custGeom>
                <a:avLst/>
                <a:gdLst>
                  <a:gd name="T0" fmla="*/ 137 w 243"/>
                  <a:gd name="T1" fmla="*/ 6 h 153"/>
                  <a:gd name="T2" fmla="*/ 123 w 243"/>
                  <a:gd name="T3" fmla="*/ 4 h 153"/>
                  <a:gd name="T4" fmla="*/ 85 w 243"/>
                  <a:gd name="T5" fmla="*/ 9 h 153"/>
                  <a:gd name="T6" fmla="*/ 79 w 243"/>
                  <a:gd name="T7" fmla="*/ 9 h 153"/>
                  <a:gd name="T8" fmla="*/ 47 w 243"/>
                  <a:gd name="T9" fmla="*/ 17 h 153"/>
                  <a:gd name="T10" fmla="*/ 34 w 243"/>
                  <a:gd name="T11" fmla="*/ 27 h 153"/>
                  <a:gd name="T12" fmla="*/ 0 w 243"/>
                  <a:gd name="T13" fmla="*/ 39 h 153"/>
                  <a:gd name="T14" fmla="*/ 10 w 243"/>
                  <a:gd name="T15" fmla="*/ 37 h 153"/>
                  <a:gd name="T16" fmla="*/ 11 w 243"/>
                  <a:gd name="T17" fmla="*/ 42 h 153"/>
                  <a:gd name="T18" fmla="*/ 27 w 243"/>
                  <a:gd name="T19" fmla="*/ 39 h 153"/>
                  <a:gd name="T20" fmla="*/ 15 w 243"/>
                  <a:gd name="T21" fmla="*/ 50 h 153"/>
                  <a:gd name="T22" fmla="*/ 28 w 243"/>
                  <a:gd name="T23" fmla="*/ 50 h 153"/>
                  <a:gd name="T24" fmla="*/ 36 w 243"/>
                  <a:gd name="T25" fmla="*/ 61 h 153"/>
                  <a:gd name="T26" fmla="*/ 46 w 243"/>
                  <a:gd name="T27" fmla="*/ 57 h 153"/>
                  <a:gd name="T28" fmla="*/ 62 w 243"/>
                  <a:gd name="T29" fmla="*/ 61 h 153"/>
                  <a:gd name="T30" fmla="*/ 93 w 243"/>
                  <a:gd name="T31" fmla="*/ 56 h 153"/>
                  <a:gd name="T32" fmla="*/ 84 w 243"/>
                  <a:gd name="T33" fmla="*/ 65 h 153"/>
                  <a:gd name="T34" fmla="*/ 68 w 243"/>
                  <a:gd name="T35" fmla="*/ 68 h 153"/>
                  <a:gd name="T36" fmla="*/ 77 w 243"/>
                  <a:gd name="T37" fmla="*/ 79 h 153"/>
                  <a:gd name="T38" fmla="*/ 54 w 243"/>
                  <a:gd name="T39" fmla="*/ 66 h 153"/>
                  <a:gd name="T40" fmla="*/ 43 w 243"/>
                  <a:gd name="T41" fmla="*/ 66 h 153"/>
                  <a:gd name="T42" fmla="*/ 46 w 243"/>
                  <a:gd name="T43" fmla="*/ 71 h 153"/>
                  <a:gd name="T44" fmla="*/ 39 w 243"/>
                  <a:gd name="T45" fmla="*/ 73 h 153"/>
                  <a:gd name="T46" fmla="*/ 43 w 243"/>
                  <a:gd name="T47" fmla="*/ 99 h 153"/>
                  <a:gd name="T48" fmla="*/ 35 w 243"/>
                  <a:gd name="T49" fmla="*/ 114 h 153"/>
                  <a:gd name="T50" fmla="*/ 41 w 243"/>
                  <a:gd name="T51" fmla="*/ 111 h 153"/>
                  <a:gd name="T52" fmla="*/ 58 w 243"/>
                  <a:gd name="T53" fmla="*/ 128 h 153"/>
                  <a:gd name="T54" fmla="*/ 36 w 243"/>
                  <a:gd name="T55" fmla="*/ 119 h 153"/>
                  <a:gd name="T56" fmla="*/ 29 w 243"/>
                  <a:gd name="T57" fmla="*/ 122 h 153"/>
                  <a:gd name="T58" fmla="*/ 18 w 243"/>
                  <a:gd name="T59" fmla="*/ 145 h 153"/>
                  <a:gd name="T60" fmla="*/ 24 w 243"/>
                  <a:gd name="T61" fmla="*/ 144 h 153"/>
                  <a:gd name="T62" fmla="*/ 59 w 243"/>
                  <a:gd name="T63" fmla="*/ 148 h 153"/>
                  <a:gd name="T64" fmla="*/ 88 w 243"/>
                  <a:gd name="T65" fmla="*/ 153 h 153"/>
                  <a:gd name="T66" fmla="*/ 107 w 243"/>
                  <a:gd name="T67" fmla="*/ 138 h 153"/>
                  <a:gd name="T68" fmla="*/ 100 w 243"/>
                  <a:gd name="T69" fmla="*/ 138 h 153"/>
                  <a:gd name="T70" fmla="*/ 109 w 243"/>
                  <a:gd name="T71" fmla="*/ 118 h 153"/>
                  <a:gd name="T72" fmla="*/ 136 w 243"/>
                  <a:gd name="T73" fmla="*/ 103 h 153"/>
                  <a:gd name="T74" fmla="*/ 132 w 243"/>
                  <a:gd name="T75" fmla="*/ 95 h 153"/>
                  <a:gd name="T76" fmla="*/ 128 w 243"/>
                  <a:gd name="T77" fmla="*/ 89 h 153"/>
                  <a:gd name="T78" fmla="*/ 148 w 243"/>
                  <a:gd name="T79" fmla="*/ 81 h 153"/>
                  <a:gd name="T80" fmla="*/ 155 w 243"/>
                  <a:gd name="T81" fmla="*/ 82 h 153"/>
                  <a:gd name="T82" fmla="*/ 185 w 243"/>
                  <a:gd name="T83" fmla="*/ 56 h 153"/>
                  <a:gd name="T84" fmla="*/ 216 w 243"/>
                  <a:gd name="T85" fmla="*/ 39 h 153"/>
                  <a:gd name="T86" fmla="*/ 203 w 243"/>
                  <a:gd name="T87" fmla="*/ 40 h 153"/>
                  <a:gd name="T88" fmla="*/ 236 w 243"/>
                  <a:gd name="T89" fmla="*/ 26 h 153"/>
                  <a:gd name="T90" fmla="*/ 225 w 243"/>
                  <a:gd name="T91" fmla="*/ 13 h 153"/>
                  <a:gd name="T92" fmla="*/ 215 w 243"/>
                  <a:gd name="T93" fmla="*/ 4 h 153"/>
                  <a:gd name="T94" fmla="*/ 198 w 243"/>
                  <a:gd name="T95" fmla="*/ 8 h 153"/>
                  <a:gd name="T96" fmla="*/ 162 w 243"/>
                  <a:gd name="T97" fmla="*/ 3 h 153"/>
                  <a:gd name="T98" fmla="*/ 146 w 243"/>
                  <a:gd name="T9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3" h="153">
                    <a:moveTo>
                      <a:pt x="146" y="0"/>
                    </a:moveTo>
                    <a:cubicBezTo>
                      <a:pt x="142" y="0"/>
                      <a:pt x="141" y="6"/>
                      <a:pt x="137" y="6"/>
                    </a:cubicBezTo>
                    <a:cubicBezTo>
                      <a:pt x="133" y="6"/>
                      <a:pt x="131" y="2"/>
                      <a:pt x="126" y="2"/>
                    </a:cubicBezTo>
                    <a:cubicBezTo>
                      <a:pt x="125" y="2"/>
                      <a:pt x="124" y="3"/>
                      <a:pt x="123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88" y="4"/>
                      <a:pt x="86" y="5"/>
                      <a:pt x="85" y="9"/>
                    </a:cubicBezTo>
                    <a:cubicBezTo>
                      <a:pt x="84" y="10"/>
                      <a:pt x="83" y="10"/>
                      <a:pt x="83" y="10"/>
                    </a:cubicBezTo>
                    <a:cubicBezTo>
                      <a:pt x="82" y="10"/>
                      <a:pt x="82" y="9"/>
                      <a:pt x="79" y="9"/>
                    </a:cubicBezTo>
                    <a:cubicBezTo>
                      <a:pt x="71" y="9"/>
                      <a:pt x="68" y="16"/>
                      <a:pt x="66" y="24"/>
                    </a:cubicBezTo>
                    <a:cubicBezTo>
                      <a:pt x="63" y="23"/>
                      <a:pt x="52" y="17"/>
                      <a:pt x="47" y="17"/>
                    </a:cubicBezTo>
                    <a:cubicBezTo>
                      <a:pt x="41" y="17"/>
                      <a:pt x="45" y="24"/>
                      <a:pt x="36" y="24"/>
                    </a:cubicBezTo>
                    <a:cubicBezTo>
                      <a:pt x="36" y="25"/>
                      <a:pt x="35" y="27"/>
                      <a:pt x="34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0" y="27"/>
                      <a:pt x="2" y="31"/>
                      <a:pt x="0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8"/>
                      <a:pt x="9" y="37"/>
                      <a:pt x="1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5" y="38"/>
                      <a:pt x="14" y="39"/>
                      <a:pt x="11" y="42"/>
                    </a:cubicBezTo>
                    <a:cubicBezTo>
                      <a:pt x="11" y="43"/>
                      <a:pt x="14" y="45"/>
                      <a:pt x="16" y="45"/>
                    </a:cubicBezTo>
                    <a:cubicBezTo>
                      <a:pt x="21" y="45"/>
                      <a:pt x="21" y="39"/>
                      <a:pt x="27" y="39"/>
                    </a:cubicBezTo>
                    <a:cubicBezTo>
                      <a:pt x="29" y="39"/>
                      <a:pt x="30" y="39"/>
                      <a:pt x="32" y="40"/>
                    </a:cubicBezTo>
                    <a:cubicBezTo>
                      <a:pt x="25" y="42"/>
                      <a:pt x="18" y="41"/>
                      <a:pt x="15" y="50"/>
                    </a:cubicBezTo>
                    <a:cubicBezTo>
                      <a:pt x="16" y="50"/>
                      <a:pt x="17" y="50"/>
                      <a:pt x="18" y="50"/>
                    </a:cubicBezTo>
                    <a:cubicBezTo>
                      <a:pt x="21" y="50"/>
                      <a:pt x="25" y="50"/>
                      <a:pt x="28" y="50"/>
                    </a:cubicBezTo>
                    <a:cubicBezTo>
                      <a:pt x="25" y="50"/>
                      <a:pt x="23" y="52"/>
                      <a:pt x="21" y="54"/>
                    </a:cubicBezTo>
                    <a:cubicBezTo>
                      <a:pt x="23" y="57"/>
                      <a:pt x="30" y="61"/>
                      <a:pt x="36" y="61"/>
                    </a:cubicBezTo>
                    <a:cubicBezTo>
                      <a:pt x="38" y="61"/>
                      <a:pt x="40" y="59"/>
                      <a:pt x="42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4" y="62"/>
                      <a:pt x="51" y="64"/>
                      <a:pt x="57" y="64"/>
                    </a:cubicBezTo>
                    <a:cubicBezTo>
                      <a:pt x="59" y="64"/>
                      <a:pt x="60" y="61"/>
                      <a:pt x="62" y="61"/>
                    </a:cubicBezTo>
                    <a:cubicBezTo>
                      <a:pt x="65" y="61"/>
                      <a:pt x="67" y="63"/>
                      <a:pt x="72" y="63"/>
                    </a:cubicBezTo>
                    <a:cubicBezTo>
                      <a:pt x="81" y="63"/>
                      <a:pt x="87" y="61"/>
                      <a:pt x="93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3" y="61"/>
                      <a:pt x="89" y="62"/>
                      <a:pt x="84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9" y="66"/>
                      <a:pt x="68" y="67"/>
                      <a:pt x="68" y="68"/>
                    </a:cubicBezTo>
                    <a:cubicBezTo>
                      <a:pt x="68" y="70"/>
                      <a:pt x="77" y="77"/>
                      <a:pt x="78" y="78"/>
                    </a:cubicBezTo>
                    <a:cubicBezTo>
                      <a:pt x="78" y="79"/>
                      <a:pt x="77" y="79"/>
                      <a:pt x="77" y="79"/>
                    </a:cubicBezTo>
                    <a:cubicBezTo>
                      <a:pt x="70" y="79"/>
                      <a:pt x="67" y="70"/>
                      <a:pt x="61" y="67"/>
                    </a:cubicBezTo>
                    <a:cubicBezTo>
                      <a:pt x="58" y="66"/>
                      <a:pt x="56" y="66"/>
                      <a:pt x="54" y="66"/>
                    </a:cubicBezTo>
                    <a:cubicBezTo>
                      <a:pt x="51" y="66"/>
                      <a:pt x="48" y="67"/>
                      <a:pt x="46" y="67"/>
                    </a:cubicBezTo>
                    <a:cubicBezTo>
                      <a:pt x="45" y="67"/>
                      <a:pt x="44" y="66"/>
                      <a:pt x="43" y="66"/>
                    </a:cubicBezTo>
                    <a:cubicBezTo>
                      <a:pt x="43" y="66"/>
                      <a:pt x="42" y="66"/>
                      <a:pt x="42" y="67"/>
                    </a:cubicBezTo>
                    <a:cubicBezTo>
                      <a:pt x="43" y="69"/>
                      <a:pt x="43" y="71"/>
                      <a:pt x="46" y="71"/>
                    </a:cubicBezTo>
                    <a:cubicBezTo>
                      <a:pt x="45" y="71"/>
                      <a:pt x="45" y="71"/>
                      <a:pt x="44" y="71"/>
                    </a:cubicBezTo>
                    <a:cubicBezTo>
                      <a:pt x="41" y="71"/>
                      <a:pt x="39" y="71"/>
                      <a:pt x="39" y="73"/>
                    </a:cubicBezTo>
                    <a:cubicBezTo>
                      <a:pt x="39" y="79"/>
                      <a:pt x="58" y="79"/>
                      <a:pt x="58" y="90"/>
                    </a:cubicBezTo>
                    <a:cubicBezTo>
                      <a:pt x="58" y="99"/>
                      <a:pt x="50" y="96"/>
                      <a:pt x="43" y="99"/>
                    </a:cubicBezTo>
                    <a:cubicBezTo>
                      <a:pt x="39" y="100"/>
                      <a:pt x="37" y="104"/>
                      <a:pt x="35" y="110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40" y="112"/>
                      <a:pt x="40" y="112"/>
                      <a:pt x="41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9"/>
                      <a:pt x="54" y="123"/>
                      <a:pt x="58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48" y="124"/>
                      <a:pt x="45" y="119"/>
                      <a:pt x="36" y="119"/>
                    </a:cubicBezTo>
                    <a:cubicBezTo>
                      <a:pt x="35" y="119"/>
                      <a:pt x="34" y="118"/>
                      <a:pt x="33" y="118"/>
                    </a:cubicBezTo>
                    <a:cubicBezTo>
                      <a:pt x="31" y="118"/>
                      <a:pt x="29" y="119"/>
                      <a:pt x="29" y="122"/>
                    </a:cubicBezTo>
                    <a:cubicBezTo>
                      <a:pt x="29" y="128"/>
                      <a:pt x="35" y="129"/>
                      <a:pt x="38" y="132"/>
                    </a:cubicBezTo>
                    <a:cubicBezTo>
                      <a:pt x="32" y="137"/>
                      <a:pt x="18" y="132"/>
                      <a:pt x="18" y="145"/>
                    </a:cubicBezTo>
                    <a:cubicBezTo>
                      <a:pt x="18" y="146"/>
                      <a:pt x="19" y="148"/>
                      <a:pt x="21" y="148"/>
                    </a:cubicBezTo>
                    <a:cubicBezTo>
                      <a:pt x="22" y="148"/>
                      <a:pt x="23" y="146"/>
                      <a:pt x="24" y="144"/>
                    </a:cubicBezTo>
                    <a:cubicBezTo>
                      <a:pt x="34" y="148"/>
                      <a:pt x="41" y="151"/>
                      <a:pt x="50" y="151"/>
                    </a:cubicBezTo>
                    <a:cubicBezTo>
                      <a:pt x="54" y="151"/>
                      <a:pt x="56" y="148"/>
                      <a:pt x="59" y="148"/>
                    </a:cubicBezTo>
                    <a:cubicBezTo>
                      <a:pt x="79" y="148"/>
                      <a:pt x="79" y="148"/>
                      <a:pt x="79" y="148"/>
                    </a:cubicBezTo>
                    <a:cubicBezTo>
                      <a:pt x="85" y="148"/>
                      <a:pt x="82" y="153"/>
                      <a:pt x="88" y="153"/>
                    </a:cubicBezTo>
                    <a:cubicBezTo>
                      <a:pt x="95" y="153"/>
                      <a:pt x="111" y="147"/>
                      <a:pt x="111" y="141"/>
                    </a:cubicBezTo>
                    <a:cubicBezTo>
                      <a:pt x="111" y="139"/>
                      <a:pt x="108" y="138"/>
                      <a:pt x="107" y="138"/>
                    </a:cubicBezTo>
                    <a:cubicBezTo>
                      <a:pt x="107" y="138"/>
                      <a:pt x="107" y="138"/>
                      <a:pt x="10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27"/>
                      <a:pt x="111" y="134"/>
                      <a:pt x="111" y="123"/>
                    </a:cubicBezTo>
                    <a:cubicBezTo>
                      <a:pt x="111" y="121"/>
                      <a:pt x="110" y="120"/>
                      <a:pt x="109" y="118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8" y="114"/>
                      <a:pt x="130" y="106"/>
                      <a:pt x="136" y="103"/>
                    </a:cubicBezTo>
                    <a:cubicBezTo>
                      <a:pt x="134" y="98"/>
                      <a:pt x="131" y="97"/>
                      <a:pt x="127" y="95"/>
                    </a:cubicBezTo>
                    <a:cubicBezTo>
                      <a:pt x="129" y="95"/>
                      <a:pt x="130" y="95"/>
                      <a:pt x="132" y="95"/>
                    </a:cubicBezTo>
                    <a:cubicBezTo>
                      <a:pt x="134" y="95"/>
                      <a:pt x="136" y="94"/>
                      <a:pt x="136" y="89"/>
                    </a:cubicBezTo>
                    <a:cubicBezTo>
                      <a:pt x="128" y="89"/>
                      <a:pt x="128" y="89"/>
                      <a:pt x="128" y="89"/>
                    </a:cubicBezTo>
                    <a:cubicBezTo>
                      <a:pt x="132" y="84"/>
                      <a:pt x="139" y="84"/>
                      <a:pt x="145" y="81"/>
                    </a:cubicBezTo>
                    <a:cubicBezTo>
                      <a:pt x="146" y="81"/>
                      <a:pt x="147" y="81"/>
                      <a:pt x="148" y="81"/>
                    </a:cubicBezTo>
                    <a:cubicBezTo>
                      <a:pt x="149" y="81"/>
                      <a:pt x="150" y="81"/>
                      <a:pt x="152" y="81"/>
                    </a:cubicBezTo>
                    <a:cubicBezTo>
                      <a:pt x="153" y="82"/>
                      <a:pt x="154" y="82"/>
                      <a:pt x="155" y="82"/>
                    </a:cubicBezTo>
                    <a:cubicBezTo>
                      <a:pt x="157" y="82"/>
                      <a:pt x="158" y="82"/>
                      <a:pt x="160" y="80"/>
                    </a:cubicBezTo>
                    <a:cubicBezTo>
                      <a:pt x="168" y="73"/>
                      <a:pt x="174" y="60"/>
                      <a:pt x="185" y="56"/>
                    </a:cubicBezTo>
                    <a:cubicBezTo>
                      <a:pt x="195" y="52"/>
                      <a:pt x="211" y="47"/>
                      <a:pt x="217" y="39"/>
                    </a:cubicBezTo>
                    <a:cubicBezTo>
                      <a:pt x="217" y="39"/>
                      <a:pt x="216" y="39"/>
                      <a:pt x="216" y="39"/>
                    </a:cubicBezTo>
                    <a:cubicBezTo>
                      <a:pt x="214" y="39"/>
                      <a:pt x="212" y="40"/>
                      <a:pt x="209" y="40"/>
                    </a:cubicBezTo>
                    <a:cubicBezTo>
                      <a:pt x="207" y="40"/>
                      <a:pt x="205" y="40"/>
                      <a:pt x="203" y="40"/>
                    </a:cubicBezTo>
                    <a:cubicBezTo>
                      <a:pt x="200" y="40"/>
                      <a:pt x="197" y="40"/>
                      <a:pt x="196" y="38"/>
                    </a:cubicBezTo>
                    <a:cubicBezTo>
                      <a:pt x="211" y="30"/>
                      <a:pt x="225" y="36"/>
                      <a:pt x="236" y="26"/>
                    </a:cubicBezTo>
                    <a:cubicBezTo>
                      <a:pt x="238" y="24"/>
                      <a:pt x="243" y="25"/>
                      <a:pt x="243" y="21"/>
                    </a:cubicBezTo>
                    <a:cubicBezTo>
                      <a:pt x="243" y="15"/>
                      <a:pt x="228" y="17"/>
                      <a:pt x="225" y="13"/>
                    </a:cubicBezTo>
                    <a:cubicBezTo>
                      <a:pt x="223" y="11"/>
                      <a:pt x="223" y="8"/>
                      <a:pt x="220" y="7"/>
                    </a:cubicBezTo>
                    <a:cubicBezTo>
                      <a:pt x="218" y="6"/>
                      <a:pt x="217" y="6"/>
                      <a:pt x="215" y="4"/>
                    </a:cubicBezTo>
                    <a:cubicBezTo>
                      <a:pt x="194" y="11"/>
                      <a:pt x="194" y="11"/>
                      <a:pt x="194" y="11"/>
                    </a:cubicBezTo>
                    <a:cubicBezTo>
                      <a:pt x="195" y="11"/>
                      <a:pt x="196" y="10"/>
                      <a:pt x="198" y="8"/>
                    </a:cubicBezTo>
                    <a:cubicBezTo>
                      <a:pt x="194" y="3"/>
                      <a:pt x="178" y="3"/>
                      <a:pt x="169" y="3"/>
                    </a:cubicBezTo>
                    <a:cubicBezTo>
                      <a:pt x="166" y="3"/>
                      <a:pt x="163" y="3"/>
                      <a:pt x="162" y="3"/>
                    </a:cubicBezTo>
                    <a:cubicBezTo>
                      <a:pt x="154" y="3"/>
                      <a:pt x="154" y="3"/>
                      <a:pt x="154" y="3"/>
                    </a:cubicBezTo>
                    <a:cubicBezTo>
                      <a:pt x="152" y="3"/>
                      <a:pt x="150" y="0"/>
                      <a:pt x="14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3" name="Freeform 149"/>
              <p:cNvSpPr>
                <a:spLocks/>
              </p:cNvSpPr>
              <p:nvPr/>
            </p:nvSpPr>
            <p:spPr bwMode="auto">
              <a:xfrm>
                <a:off x="-9605963" y="784225"/>
                <a:ext cx="1778000" cy="1622425"/>
              </a:xfrm>
              <a:custGeom>
                <a:avLst/>
                <a:gdLst>
                  <a:gd name="T0" fmla="*/ 257 w 474"/>
                  <a:gd name="T1" fmla="*/ 9 h 432"/>
                  <a:gd name="T2" fmla="*/ 245 w 474"/>
                  <a:gd name="T3" fmla="*/ 13 h 432"/>
                  <a:gd name="T4" fmla="*/ 223 w 474"/>
                  <a:gd name="T5" fmla="*/ 11 h 432"/>
                  <a:gd name="T6" fmla="*/ 194 w 474"/>
                  <a:gd name="T7" fmla="*/ 27 h 432"/>
                  <a:gd name="T8" fmla="*/ 172 w 474"/>
                  <a:gd name="T9" fmla="*/ 28 h 432"/>
                  <a:gd name="T10" fmla="*/ 163 w 474"/>
                  <a:gd name="T11" fmla="*/ 40 h 432"/>
                  <a:gd name="T12" fmla="*/ 149 w 474"/>
                  <a:gd name="T13" fmla="*/ 41 h 432"/>
                  <a:gd name="T14" fmla="*/ 91 w 474"/>
                  <a:gd name="T15" fmla="*/ 44 h 432"/>
                  <a:gd name="T16" fmla="*/ 45 w 474"/>
                  <a:gd name="T17" fmla="*/ 76 h 432"/>
                  <a:gd name="T18" fmla="*/ 53 w 474"/>
                  <a:gd name="T19" fmla="*/ 105 h 432"/>
                  <a:gd name="T20" fmla="*/ 35 w 474"/>
                  <a:gd name="T21" fmla="*/ 107 h 432"/>
                  <a:gd name="T22" fmla="*/ 0 w 474"/>
                  <a:gd name="T23" fmla="*/ 124 h 432"/>
                  <a:gd name="T24" fmla="*/ 40 w 474"/>
                  <a:gd name="T25" fmla="*/ 135 h 432"/>
                  <a:gd name="T26" fmla="*/ 32 w 474"/>
                  <a:gd name="T27" fmla="*/ 143 h 432"/>
                  <a:gd name="T28" fmla="*/ 12 w 474"/>
                  <a:gd name="T29" fmla="*/ 152 h 432"/>
                  <a:gd name="T30" fmla="*/ 32 w 474"/>
                  <a:gd name="T31" fmla="*/ 157 h 432"/>
                  <a:gd name="T32" fmla="*/ 47 w 474"/>
                  <a:gd name="T33" fmla="*/ 171 h 432"/>
                  <a:gd name="T34" fmla="*/ 51 w 474"/>
                  <a:gd name="T35" fmla="*/ 166 h 432"/>
                  <a:gd name="T36" fmla="*/ 77 w 474"/>
                  <a:gd name="T37" fmla="*/ 164 h 432"/>
                  <a:gd name="T38" fmla="*/ 142 w 474"/>
                  <a:gd name="T39" fmla="*/ 232 h 432"/>
                  <a:gd name="T40" fmla="*/ 150 w 474"/>
                  <a:gd name="T41" fmla="*/ 246 h 432"/>
                  <a:gd name="T42" fmla="*/ 151 w 474"/>
                  <a:gd name="T43" fmla="*/ 265 h 432"/>
                  <a:gd name="T44" fmla="*/ 176 w 474"/>
                  <a:gd name="T45" fmla="*/ 279 h 432"/>
                  <a:gd name="T46" fmla="*/ 160 w 474"/>
                  <a:gd name="T47" fmla="*/ 303 h 432"/>
                  <a:gd name="T48" fmla="*/ 149 w 474"/>
                  <a:gd name="T49" fmla="*/ 329 h 432"/>
                  <a:gd name="T50" fmla="*/ 151 w 474"/>
                  <a:gd name="T51" fmla="*/ 337 h 432"/>
                  <a:gd name="T52" fmla="*/ 165 w 474"/>
                  <a:gd name="T53" fmla="*/ 368 h 432"/>
                  <a:gd name="T54" fmla="*/ 174 w 474"/>
                  <a:gd name="T55" fmla="*/ 368 h 432"/>
                  <a:gd name="T56" fmla="*/ 187 w 474"/>
                  <a:gd name="T57" fmla="*/ 411 h 432"/>
                  <a:gd name="T58" fmla="*/ 221 w 474"/>
                  <a:gd name="T59" fmla="*/ 431 h 432"/>
                  <a:gd name="T60" fmla="*/ 241 w 474"/>
                  <a:gd name="T61" fmla="*/ 411 h 432"/>
                  <a:gd name="T62" fmla="*/ 250 w 474"/>
                  <a:gd name="T63" fmla="*/ 368 h 432"/>
                  <a:gd name="T64" fmla="*/ 273 w 474"/>
                  <a:gd name="T65" fmla="*/ 346 h 432"/>
                  <a:gd name="T66" fmla="*/ 282 w 474"/>
                  <a:gd name="T67" fmla="*/ 344 h 432"/>
                  <a:gd name="T68" fmla="*/ 320 w 474"/>
                  <a:gd name="T69" fmla="*/ 312 h 432"/>
                  <a:gd name="T70" fmla="*/ 367 w 474"/>
                  <a:gd name="T71" fmla="*/ 298 h 432"/>
                  <a:gd name="T72" fmla="*/ 368 w 474"/>
                  <a:gd name="T73" fmla="*/ 264 h 432"/>
                  <a:gd name="T74" fmla="*/ 373 w 474"/>
                  <a:gd name="T75" fmla="*/ 252 h 432"/>
                  <a:gd name="T76" fmla="*/ 404 w 474"/>
                  <a:gd name="T77" fmla="*/ 264 h 432"/>
                  <a:gd name="T78" fmla="*/ 379 w 474"/>
                  <a:gd name="T79" fmla="*/ 223 h 432"/>
                  <a:gd name="T80" fmla="*/ 400 w 474"/>
                  <a:gd name="T81" fmla="*/ 229 h 432"/>
                  <a:gd name="T82" fmla="*/ 397 w 474"/>
                  <a:gd name="T83" fmla="*/ 221 h 432"/>
                  <a:gd name="T84" fmla="*/ 422 w 474"/>
                  <a:gd name="T85" fmla="*/ 195 h 432"/>
                  <a:gd name="T86" fmla="*/ 420 w 474"/>
                  <a:gd name="T87" fmla="*/ 177 h 432"/>
                  <a:gd name="T88" fmla="*/ 412 w 474"/>
                  <a:gd name="T89" fmla="*/ 152 h 432"/>
                  <a:gd name="T90" fmla="*/ 420 w 474"/>
                  <a:gd name="T91" fmla="*/ 135 h 432"/>
                  <a:gd name="T92" fmla="*/ 408 w 474"/>
                  <a:gd name="T93" fmla="*/ 128 h 432"/>
                  <a:gd name="T94" fmla="*/ 421 w 474"/>
                  <a:gd name="T95" fmla="*/ 99 h 432"/>
                  <a:gd name="T96" fmla="*/ 434 w 474"/>
                  <a:gd name="T97" fmla="*/ 81 h 432"/>
                  <a:gd name="T98" fmla="*/ 440 w 474"/>
                  <a:gd name="T99" fmla="*/ 71 h 432"/>
                  <a:gd name="T100" fmla="*/ 458 w 474"/>
                  <a:gd name="T101" fmla="*/ 38 h 432"/>
                  <a:gd name="T102" fmla="*/ 429 w 474"/>
                  <a:gd name="T103" fmla="*/ 49 h 432"/>
                  <a:gd name="T104" fmla="*/ 404 w 474"/>
                  <a:gd name="T105" fmla="*/ 48 h 432"/>
                  <a:gd name="T106" fmla="*/ 390 w 474"/>
                  <a:gd name="T107" fmla="*/ 37 h 432"/>
                  <a:gd name="T108" fmla="*/ 363 w 474"/>
                  <a:gd name="T109" fmla="*/ 39 h 432"/>
                  <a:gd name="T110" fmla="*/ 312 w 474"/>
                  <a:gd name="T111" fmla="*/ 40 h 432"/>
                  <a:gd name="T112" fmla="*/ 376 w 474"/>
                  <a:gd name="T113" fmla="*/ 19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74" h="432">
                    <a:moveTo>
                      <a:pt x="335" y="0"/>
                    </a:moveTo>
                    <a:cubicBezTo>
                      <a:pt x="295" y="0"/>
                      <a:pt x="295" y="0"/>
                      <a:pt x="295" y="0"/>
                    </a:cubicBezTo>
                    <a:cubicBezTo>
                      <a:pt x="281" y="0"/>
                      <a:pt x="270" y="9"/>
                      <a:pt x="257" y="9"/>
                    </a:cubicBezTo>
                    <a:cubicBezTo>
                      <a:pt x="254" y="9"/>
                      <a:pt x="252" y="9"/>
                      <a:pt x="249" y="9"/>
                    </a:cubicBezTo>
                    <a:cubicBezTo>
                      <a:pt x="248" y="9"/>
                      <a:pt x="247" y="9"/>
                      <a:pt x="245" y="9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0" y="13"/>
                      <a:pt x="240" y="13"/>
                      <a:pt x="240" y="13"/>
                    </a:cubicBezTo>
                    <a:cubicBezTo>
                      <a:pt x="235" y="11"/>
                      <a:pt x="231" y="11"/>
                      <a:pt x="227" y="11"/>
                    </a:cubicBezTo>
                    <a:cubicBezTo>
                      <a:pt x="225" y="11"/>
                      <a:pt x="224" y="11"/>
                      <a:pt x="223" y="11"/>
                    </a:cubicBezTo>
                    <a:cubicBezTo>
                      <a:pt x="214" y="11"/>
                      <a:pt x="207" y="13"/>
                      <a:pt x="199" y="18"/>
                    </a:cubicBezTo>
                    <a:cubicBezTo>
                      <a:pt x="201" y="20"/>
                      <a:pt x="203" y="20"/>
                      <a:pt x="205" y="23"/>
                    </a:cubicBezTo>
                    <a:cubicBezTo>
                      <a:pt x="202" y="23"/>
                      <a:pt x="194" y="22"/>
                      <a:pt x="194" y="27"/>
                    </a:cubicBezTo>
                    <a:cubicBezTo>
                      <a:pt x="194" y="33"/>
                      <a:pt x="205" y="37"/>
                      <a:pt x="209" y="40"/>
                    </a:cubicBezTo>
                    <a:cubicBezTo>
                      <a:pt x="197" y="40"/>
                      <a:pt x="197" y="40"/>
                      <a:pt x="197" y="40"/>
                    </a:cubicBezTo>
                    <a:cubicBezTo>
                      <a:pt x="190" y="36"/>
                      <a:pt x="183" y="28"/>
                      <a:pt x="172" y="28"/>
                    </a:cubicBezTo>
                    <a:cubicBezTo>
                      <a:pt x="169" y="28"/>
                      <a:pt x="165" y="29"/>
                      <a:pt x="165" y="33"/>
                    </a:cubicBezTo>
                    <a:cubicBezTo>
                      <a:pt x="165" y="35"/>
                      <a:pt x="167" y="37"/>
                      <a:pt x="167" y="40"/>
                    </a:cubicBezTo>
                    <a:cubicBezTo>
                      <a:pt x="163" y="40"/>
                      <a:pt x="163" y="40"/>
                      <a:pt x="163" y="40"/>
                    </a:cubicBezTo>
                    <a:cubicBezTo>
                      <a:pt x="158" y="37"/>
                      <a:pt x="153" y="38"/>
                      <a:pt x="150" y="32"/>
                    </a:cubicBezTo>
                    <a:cubicBezTo>
                      <a:pt x="147" y="35"/>
                      <a:pt x="147" y="35"/>
                      <a:pt x="147" y="35"/>
                    </a:cubicBezTo>
                    <a:cubicBezTo>
                      <a:pt x="147" y="37"/>
                      <a:pt x="149" y="39"/>
                      <a:pt x="149" y="41"/>
                    </a:cubicBezTo>
                    <a:cubicBezTo>
                      <a:pt x="143" y="41"/>
                      <a:pt x="142" y="32"/>
                      <a:pt x="137" y="32"/>
                    </a:cubicBezTo>
                    <a:cubicBezTo>
                      <a:pt x="130" y="32"/>
                      <a:pt x="124" y="37"/>
                      <a:pt x="116" y="39"/>
                    </a:cubicBezTo>
                    <a:cubicBezTo>
                      <a:pt x="106" y="39"/>
                      <a:pt x="102" y="42"/>
                      <a:pt x="91" y="44"/>
                    </a:cubicBezTo>
                    <a:cubicBezTo>
                      <a:pt x="82" y="45"/>
                      <a:pt x="89" y="61"/>
                      <a:pt x="79" y="61"/>
                    </a:cubicBezTo>
                    <a:cubicBezTo>
                      <a:pt x="77" y="61"/>
                      <a:pt x="75" y="60"/>
                      <a:pt x="72" y="58"/>
                    </a:cubicBezTo>
                    <a:cubicBezTo>
                      <a:pt x="67" y="65"/>
                      <a:pt x="54" y="73"/>
                      <a:pt x="45" y="76"/>
                    </a:cubicBezTo>
                    <a:cubicBezTo>
                      <a:pt x="44" y="77"/>
                      <a:pt x="39" y="78"/>
                      <a:pt x="39" y="81"/>
                    </a:cubicBezTo>
                    <a:cubicBezTo>
                      <a:pt x="39" y="88"/>
                      <a:pt x="55" y="87"/>
                      <a:pt x="60" y="88"/>
                    </a:cubicBezTo>
                    <a:cubicBezTo>
                      <a:pt x="60" y="96"/>
                      <a:pt x="57" y="102"/>
                      <a:pt x="53" y="105"/>
                    </a:cubicBezTo>
                    <a:cubicBezTo>
                      <a:pt x="51" y="107"/>
                      <a:pt x="48" y="107"/>
                      <a:pt x="45" y="107"/>
                    </a:cubicBezTo>
                    <a:cubicBezTo>
                      <a:pt x="44" y="107"/>
                      <a:pt x="42" y="107"/>
                      <a:pt x="40" y="107"/>
                    </a:cubicBezTo>
                    <a:cubicBezTo>
                      <a:pt x="39" y="107"/>
                      <a:pt x="37" y="107"/>
                      <a:pt x="35" y="107"/>
                    </a:cubicBezTo>
                    <a:cubicBezTo>
                      <a:pt x="33" y="107"/>
                      <a:pt x="31" y="107"/>
                      <a:pt x="29" y="108"/>
                    </a:cubicBezTo>
                    <a:cubicBezTo>
                      <a:pt x="24" y="110"/>
                      <a:pt x="21" y="113"/>
                      <a:pt x="16" y="115"/>
                    </a:cubicBezTo>
                    <a:cubicBezTo>
                      <a:pt x="10" y="118"/>
                      <a:pt x="0" y="114"/>
                      <a:pt x="0" y="124"/>
                    </a:cubicBezTo>
                    <a:cubicBezTo>
                      <a:pt x="0" y="130"/>
                      <a:pt x="27" y="139"/>
                      <a:pt x="28" y="139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9" y="139"/>
                      <a:pt x="40" y="137"/>
                      <a:pt x="40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0" y="139"/>
                      <a:pt x="50" y="140"/>
                      <a:pt x="48" y="143"/>
                    </a:cubicBezTo>
                    <a:cubicBezTo>
                      <a:pt x="32" y="143"/>
                      <a:pt x="32" y="143"/>
                      <a:pt x="32" y="143"/>
                    </a:cubicBezTo>
                    <a:cubicBezTo>
                      <a:pt x="31" y="145"/>
                      <a:pt x="30" y="145"/>
                      <a:pt x="27" y="145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18" y="145"/>
                      <a:pt x="12" y="147"/>
                      <a:pt x="12" y="152"/>
                    </a:cubicBezTo>
                    <a:cubicBezTo>
                      <a:pt x="13" y="153"/>
                      <a:pt x="14" y="153"/>
                      <a:pt x="15" y="153"/>
                    </a:cubicBezTo>
                    <a:cubicBezTo>
                      <a:pt x="17" y="153"/>
                      <a:pt x="17" y="152"/>
                      <a:pt x="21" y="152"/>
                    </a:cubicBezTo>
                    <a:cubicBezTo>
                      <a:pt x="25" y="152"/>
                      <a:pt x="28" y="155"/>
                      <a:pt x="32" y="157"/>
                    </a:cubicBezTo>
                    <a:cubicBezTo>
                      <a:pt x="31" y="160"/>
                      <a:pt x="29" y="161"/>
                      <a:pt x="27" y="163"/>
                    </a:cubicBezTo>
                    <a:cubicBezTo>
                      <a:pt x="30" y="168"/>
                      <a:pt x="39" y="171"/>
                      <a:pt x="45" y="171"/>
                    </a:cubicBezTo>
                    <a:cubicBezTo>
                      <a:pt x="46" y="171"/>
                      <a:pt x="47" y="171"/>
                      <a:pt x="47" y="171"/>
                    </a:cubicBezTo>
                    <a:cubicBezTo>
                      <a:pt x="47" y="171"/>
                      <a:pt x="48" y="171"/>
                      <a:pt x="49" y="170"/>
                    </a:cubicBezTo>
                    <a:cubicBezTo>
                      <a:pt x="48" y="169"/>
                      <a:pt x="47" y="168"/>
                      <a:pt x="46" y="167"/>
                    </a:cubicBezTo>
                    <a:cubicBezTo>
                      <a:pt x="47" y="166"/>
                      <a:pt x="48" y="166"/>
                      <a:pt x="51" y="166"/>
                    </a:cubicBezTo>
                    <a:cubicBezTo>
                      <a:pt x="55" y="166"/>
                      <a:pt x="57" y="168"/>
                      <a:pt x="60" y="168"/>
                    </a:cubicBezTo>
                    <a:cubicBezTo>
                      <a:pt x="63" y="168"/>
                      <a:pt x="65" y="164"/>
                      <a:pt x="68" y="164"/>
                    </a:cubicBezTo>
                    <a:cubicBezTo>
                      <a:pt x="77" y="164"/>
                      <a:pt x="77" y="164"/>
                      <a:pt x="77" y="164"/>
                    </a:cubicBezTo>
                    <a:cubicBezTo>
                      <a:pt x="108" y="164"/>
                      <a:pt x="127" y="193"/>
                      <a:pt x="135" y="221"/>
                    </a:cubicBezTo>
                    <a:cubicBezTo>
                      <a:pt x="135" y="226"/>
                      <a:pt x="135" y="226"/>
                      <a:pt x="135" y="226"/>
                    </a:cubicBezTo>
                    <a:cubicBezTo>
                      <a:pt x="137" y="227"/>
                      <a:pt x="142" y="227"/>
                      <a:pt x="142" y="232"/>
                    </a:cubicBezTo>
                    <a:cubicBezTo>
                      <a:pt x="142" y="240"/>
                      <a:pt x="136" y="239"/>
                      <a:pt x="136" y="246"/>
                    </a:cubicBezTo>
                    <a:cubicBezTo>
                      <a:pt x="136" y="251"/>
                      <a:pt x="138" y="252"/>
                      <a:pt x="143" y="252"/>
                    </a:cubicBezTo>
                    <a:cubicBezTo>
                      <a:pt x="147" y="252"/>
                      <a:pt x="148" y="246"/>
                      <a:pt x="150" y="246"/>
                    </a:cubicBezTo>
                    <a:cubicBezTo>
                      <a:pt x="159" y="246"/>
                      <a:pt x="162" y="262"/>
                      <a:pt x="170" y="265"/>
                    </a:cubicBezTo>
                    <a:cubicBezTo>
                      <a:pt x="170" y="267"/>
                      <a:pt x="170" y="270"/>
                      <a:pt x="167" y="270"/>
                    </a:cubicBezTo>
                    <a:cubicBezTo>
                      <a:pt x="161" y="270"/>
                      <a:pt x="157" y="265"/>
                      <a:pt x="151" y="265"/>
                    </a:cubicBezTo>
                    <a:cubicBezTo>
                      <a:pt x="149" y="265"/>
                      <a:pt x="149" y="265"/>
                      <a:pt x="148" y="265"/>
                    </a:cubicBezTo>
                    <a:cubicBezTo>
                      <a:pt x="147" y="265"/>
                      <a:pt x="147" y="265"/>
                      <a:pt x="146" y="265"/>
                    </a:cubicBezTo>
                    <a:cubicBezTo>
                      <a:pt x="147" y="274"/>
                      <a:pt x="167" y="276"/>
                      <a:pt x="176" y="279"/>
                    </a:cubicBezTo>
                    <a:cubicBezTo>
                      <a:pt x="173" y="289"/>
                      <a:pt x="169" y="292"/>
                      <a:pt x="167" y="302"/>
                    </a:cubicBezTo>
                    <a:cubicBezTo>
                      <a:pt x="166" y="301"/>
                      <a:pt x="165" y="301"/>
                      <a:pt x="164" y="301"/>
                    </a:cubicBezTo>
                    <a:cubicBezTo>
                      <a:pt x="163" y="301"/>
                      <a:pt x="162" y="301"/>
                      <a:pt x="160" y="303"/>
                    </a:cubicBezTo>
                    <a:cubicBezTo>
                      <a:pt x="160" y="303"/>
                      <a:pt x="160" y="303"/>
                      <a:pt x="160" y="303"/>
                    </a:cubicBezTo>
                    <a:cubicBezTo>
                      <a:pt x="154" y="309"/>
                      <a:pt x="153" y="315"/>
                      <a:pt x="149" y="321"/>
                    </a:cubicBezTo>
                    <a:cubicBezTo>
                      <a:pt x="149" y="329"/>
                      <a:pt x="149" y="329"/>
                      <a:pt x="149" y="329"/>
                    </a:cubicBezTo>
                    <a:cubicBezTo>
                      <a:pt x="149" y="328"/>
                      <a:pt x="150" y="328"/>
                      <a:pt x="151" y="328"/>
                    </a:cubicBezTo>
                    <a:cubicBezTo>
                      <a:pt x="152" y="328"/>
                      <a:pt x="153" y="328"/>
                      <a:pt x="154" y="329"/>
                    </a:cubicBezTo>
                    <a:cubicBezTo>
                      <a:pt x="153" y="332"/>
                      <a:pt x="151" y="334"/>
                      <a:pt x="151" y="337"/>
                    </a:cubicBezTo>
                    <a:cubicBezTo>
                      <a:pt x="151" y="346"/>
                      <a:pt x="159" y="350"/>
                      <a:pt x="161" y="356"/>
                    </a:cubicBezTo>
                    <a:cubicBezTo>
                      <a:pt x="161" y="360"/>
                      <a:pt x="162" y="366"/>
                      <a:pt x="163" y="367"/>
                    </a:cubicBezTo>
                    <a:cubicBezTo>
                      <a:pt x="164" y="368"/>
                      <a:pt x="165" y="368"/>
                      <a:pt x="165" y="368"/>
                    </a:cubicBezTo>
                    <a:cubicBezTo>
                      <a:pt x="166" y="368"/>
                      <a:pt x="167" y="367"/>
                      <a:pt x="168" y="367"/>
                    </a:cubicBezTo>
                    <a:cubicBezTo>
                      <a:pt x="169" y="366"/>
                      <a:pt x="170" y="366"/>
                      <a:pt x="170" y="366"/>
                    </a:cubicBezTo>
                    <a:cubicBezTo>
                      <a:pt x="171" y="366"/>
                      <a:pt x="172" y="366"/>
                      <a:pt x="174" y="368"/>
                    </a:cubicBezTo>
                    <a:cubicBezTo>
                      <a:pt x="172" y="371"/>
                      <a:pt x="169" y="370"/>
                      <a:pt x="169" y="375"/>
                    </a:cubicBezTo>
                    <a:cubicBezTo>
                      <a:pt x="169" y="384"/>
                      <a:pt x="180" y="399"/>
                      <a:pt x="185" y="404"/>
                    </a:cubicBezTo>
                    <a:cubicBezTo>
                      <a:pt x="186" y="405"/>
                      <a:pt x="186" y="410"/>
                      <a:pt x="187" y="411"/>
                    </a:cubicBezTo>
                    <a:cubicBezTo>
                      <a:pt x="192" y="415"/>
                      <a:pt x="195" y="413"/>
                      <a:pt x="196" y="420"/>
                    </a:cubicBezTo>
                    <a:cubicBezTo>
                      <a:pt x="200" y="420"/>
                      <a:pt x="204" y="416"/>
                      <a:pt x="208" y="416"/>
                    </a:cubicBezTo>
                    <a:cubicBezTo>
                      <a:pt x="215" y="416"/>
                      <a:pt x="214" y="431"/>
                      <a:pt x="221" y="431"/>
                    </a:cubicBezTo>
                    <a:cubicBezTo>
                      <a:pt x="223" y="431"/>
                      <a:pt x="224" y="429"/>
                      <a:pt x="227" y="429"/>
                    </a:cubicBezTo>
                    <a:cubicBezTo>
                      <a:pt x="227" y="431"/>
                      <a:pt x="228" y="432"/>
                      <a:pt x="230" y="432"/>
                    </a:cubicBezTo>
                    <a:cubicBezTo>
                      <a:pt x="238" y="432"/>
                      <a:pt x="234" y="415"/>
                      <a:pt x="241" y="411"/>
                    </a:cubicBezTo>
                    <a:cubicBezTo>
                      <a:pt x="240" y="407"/>
                      <a:pt x="241" y="399"/>
                      <a:pt x="241" y="393"/>
                    </a:cubicBezTo>
                    <a:cubicBezTo>
                      <a:pt x="241" y="383"/>
                      <a:pt x="254" y="387"/>
                      <a:pt x="254" y="376"/>
                    </a:cubicBezTo>
                    <a:cubicBezTo>
                      <a:pt x="254" y="372"/>
                      <a:pt x="250" y="370"/>
                      <a:pt x="250" y="368"/>
                    </a:cubicBezTo>
                    <a:cubicBezTo>
                      <a:pt x="250" y="366"/>
                      <a:pt x="252" y="365"/>
                      <a:pt x="252" y="364"/>
                    </a:cubicBezTo>
                    <a:cubicBezTo>
                      <a:pt x="252" y="363"/>
                      <a:pt x="252" y="362"/>
                      <a:pt x="252" y="361"/>
                    </a:cubicBezTo>
                    <a:cubicBezTo>
                      <a:pt x="252" y="350"/>
                      <a:pt x="267" y="353"/>
                      <a:pt x="273" y="346"/>
                    </a:cubicBezTo>
                    <a:cubicBezTo>
                      <a:pt x="275" y="343"/>
                      <a:pt x="274" y="339"/>
                      <a:pt x="278" y="337"/>
                    </a:cubicBezTo>
                    <a:cubicBezTo>
                      <a:pt x="278" y="344"/>
                      <a:pt x="278" y="344"/>
                      <a:pt x="278" y="344"/>
                    </a:cubicBezTo>
                    <a:cubicBezTo>
                      <a:pt x="282" y="344"/>
                      <a:pt x="282" y="344"/>
                      <a:pt x="282" y="344"/>
                    </a:cubicBezTo>
                    <a:cubicBezTo>
                      <a:pt x="288" y="339"/>
                      <a:pt x="297" y="341"/>
                      <a:pt x="303" y="334"/>
                    </a:cubicBezTo>
                    <a:cubicBezTo>
                      <a:pt x="307" y="329"/>
                      <a:pt x="307" y="323"/>
                      <a:pt x="313" y="318"/>
                    </a:cubicBezTo>
                    <a:cubicBezTo>
                      <a:pt x="320" y="312"/>
                      <a:pt x="320" y="312"/>
                      <a:pt x="320" y="312"/>
                    </a:cubicBezTo>
                    <a:cubicBezTo>
                      <a:pt x="320" y="309"/>
                      <a:pt x="322" y="308"/>
                      <a:pt x="325" y="306"/>
                    </a:cubicBezTo>
                    <a:cubicBezTo>
                      <a:pt x="338" y="306"/>
                      <a:pt x="338" y="306"/>
                      <a:pt x="338" y="306"/>
                    </a:cubicBezTo>
                    <a:cubicBezTo>
                      <a:pt x="349" y="301"/>
                      <a:pt x="357" y="302"/>
                      <a:pt x="367" y="298"/>
                    </a:cubicBezTo>
                    <a:cubicBezTo>
                      <a:pt x="375" y="295"/>
                      <a:pt x="377" y="285"/>
                      <a:pt x="386" y="282"/>
                    </a:cubicBezTo>
                    <a:cubicBezTo>
                      <a:pt x="391" y="280"/>
                      <a:pt x="394" y="279"/>
                      <a:pt x="398" y="275"/>
                    </a:cubicBezTo>
                    <a:cubicBezTo>
                      <a:pt x="393" y="273"/>
                      <a:pt x="368" y="274"/>
                      <a:pt x="368" y="264"/>
                    </a:cubicBezTo>
                    <a:cubicBezTo>
                      <a:pt x="369" y="264"/>
                      <a:pt x="374" y="263"/>
                      <a:pt x="374" y="260"/>
                    </a:cubicBezTo>
                    <a:cubicBezTo>
                      <a:pt x="374" y="258"/>
                      <a:pt x="371" y="257"/>
                      <a:pt x="371" y="252"/>
                    </a:cubicBezTo>
                    <a:cubicBezTo>
                      <a:pt x="372" y="252"/>
                      <a:pt x="372" y="252"/>
                      <a:pt x="373" y="252"/>
                    </a:cubicBezTo>
                    <a:cubicBezTo>
                      <a:pt x="374" y="252"/>
                      <a:pt x="375" y="252"/>
                      <a:pt x="375" y="252"/>
                    </a:cubicBezTo>
                    <a:cubicBezTo>
                      <a:pt x="387" y="252"/>
                      <a:pt x="384" y="268"/>
                      <a:pt x="397" y="268"/>
                    </a:cubicBezTo>
                    <a:cubicBezTo>
                      <a:pt x="400" y="268"/>
                      <a:pt x="404" y="268"/>
                      <a:pt x="404" y="264"/>
                    </a:cubicBezTo>
                    <a:cubicBezTo>
                      <a:pt x="404" y="246"/>
                      <a:pt x="387" y="240"/>
                      <a:pt x="377" y="228"/>
                    </a:cubicBezTo>
                    <a:cubicBezTo>
                      <a:pt x="377" y="223"/>
                      <a:pt x="377" y="223"/>
                      <a:pt x="377" y="223"/>
                    </a:cubicBezTo>
                    <a:cubicBezTo>
                      <a:pt x="377" y="223"/>
                      <a:pt x="378" y="223"/>
                      <a:pt x="379" y="223"/>
                    </a:cubicBezTo>
                    <a:cubicBezTo>
                      <a:pt x="379" y="223"/>
                      <a:pt x="380" y="223"/>
                      <a:pt x="380" y="223"/>
                    </a:cubicBezTo>
                    <a:cubicBezTo>
                      <a:pt x="382" y="229"/>
                      <a:pt x="391" y="238"/>
                      <a:pt x="396" y="238"/>
                    </a:cubicBezTo>
                    <a:cubicBezTo>
                      <a:pt x="399" y="238"/>
                      <a:pt x="400" y="233"/>
                      <a:pt x="400" y="229"/>
                    </a:cubicBezTo>
                    <a:cubicBezTo>
                      <a:pt x="400" y="220"/>
                      <a:pt x="387" y="223"/>
                      <a:pt x="385" y="214"/>
                    </a:cubicBezTo>
                    <a:cubicBezTo>
                      <a:pt x="389" y="214"/>
                      <a:pt x="389" y="214"/>
                      <a:pt x="389" y="214"/>
                    </a:cubicBezTo>
                    <a:cubicBezTo>
                      <a:pt x="391" y="217"/>
                      <a:pt x="394" y="219"/>
                      <a:pt x="397" y="221"/>
                    </a:cubicBezTo>
                    <a:cubicBezTo>
                      <a:pt x="399" y="214"/>
                      <a:pt x="410" y="219"/>
                      <a:pt x="412" y="209"/>
                    </a:cubicBezTo>
                    <a:cubicBezTo>
                      <a:pt x="411" y="208"/>
                      <a:pt x="409" y="206"/>
                      <a:pt x="409" y="204"/>
                    </a:cubicBezTo>
                    <a:cubicBezTo>
                      <a:pt x="415" y="203"/>
                      <a:pt x="420" y="200"/>
                      <a:pt x="422" y="195"/>
                    </a:cubicBezTo>
                    <a:cubicBezTo>
                      <a:pt x="419" y="194"/>
                      <a:pt x="411" y="194"/>
                      <a:pt x="411" y="188"/>
                    </a:cubicBezTo>
                    <a:cubicBezTo>
                      <a:pt x="411" y="184"/>
                      <a:pt x="415" y="184"/>
                      <a:pt x="420" y="184"/>
                    </a:cubicBezTo>
                    <a:cubicBezTo>
                      <a:pt x="418" y="182"/>
                      <a:pt x="420" y="179"/>
                      <a:pt x="420" y="177"/>
                    </a:cubicBezTo>
                    <a:cubicBezTo>
                      <a:pt x="420" y="172"/>
                      <a:pt x="416" y="170"/>
                      <a:pt x="416" y="162"/>
                    </a:cubicBezTo>
                    <a:cubicBezTo>
                      <a:pt x="412" y="162"/>
                      <a:pt x="407" y="162"/>
                      <a:pt x="407" y="157"/>
                    </a:cubicBezTo>
                    <a:cubicBezTo>
                      <a:pt x="407" y="154"/>
                      <a:pt x="409" y="152"/>
                      <a:pt x="412" y="152"/>
                    </a:cubicBezTo>
                    <a:cubicBezTo>
                      <a:pt x="414" y="152"/>
                      <a:pt x="418" y="152"/>
                      <a:pt x="422" y="152"/>
                    </a:cubicBezTo>
                    <a:cubicBezTo>
                      <a:pt x="427" y="152"/>
                      <a:pt x="432" y="151"/>
                      <a:pt x="432" y="147"/>
                    </a:cubicBezTo>
                    <a:cubicBezTo>
                      <a:pt x="432" y="139"/>
                      <a:pt x="421" y="141"/>
                      <a:pt x="420" y="135"/>
                    </a:cubicBezTo>
                    <a:cubicBezTo>
                      <a:pt x="421" y="135"/>
                      <a:pt x="423" y="134"/>
                      <a:pt x="425" y="133"/>
                    </a:cubicBezTo>
                    <a:cubicBezTo>
                      <a:pt x="422" y="131"/>
                      <a:pt x="418" y="127"/>
                      <a:pt x="414" y="127"/>
                    </a:cubicBezTo>
                    <a:cubicBezTo>
                      <a:pt x="412" y="127"/>
                      <a:pt x="410" y="128"/>
                      <a:pt x="408" y="128"/>
                    </a:cubicBezTo>
                    <a:cubicBezTo>
                      <a:pt x="407" y="128"/>
                      <a:pt x="406" y="128"/>
                      <a:pt x="405" y="127"/>
                    </a:cubicBezTo>
                    <a:cubicBezTo>
                      <a:pt x="407" y="124"/>
                      <a:pt x="407" y="116"/>
                      <a:pt x="410" y="113"/>
                    </a:cubicBezTo>
                    <a:cubicBezTo>
                      <a:pt x="415" y="108"/>
                      <a:pt x="421" y="106"/>
                      <a:pt x="421" y="99"/>
                    </a:cubicBezTo>
                    <a:cubicBezTo>
                      <a:pt x="421" y="97"/>
                      <a:pt x="421" y="97"/>
                      <a:pt x="421" y="94"/>
                    </a:cubicBezTo>
                    <a:cubicBezTo>
                      <a:pt x="426" y="92"/>
                      <a:pt x="434" y="91"/>
                      <a:pt x="434" y="86"/>
                    </a:cubicBezTo>
                    <a:cubicBezTo>
                      <a:pt x="434" y="82"/>
                      <a:pt x="435" y="86"/>
                      <a:pt x="434" y="81"/>
                    </a:cubicBezTo>
                    <a:cubicBezTo>
                      <a:pt x="438" y="80"/>
                      <a:pt x="446" y="80"/>
                      <a:pt x="446" y="71"/>
                    </a:cubicBezTo>
                    <a:cubicBezTo>
                      <a:pt x="445" y="72"/>
                      <a:pt x="444" y="72"/>
                      <a:pt x="443" y="72"/>
                    </a:cubicBezTo>
                    <a:cubicBezTo>
                      <a:pt x="443" y="72"/>
                      <a:pt x="442" y="72"/>
                      <a:pt x="440" y="71"/>
                    </a:cubicBezTo>
                    <a:cubicBezTo>
                      <a:pt x="453" y="71"/>
                      <a:pt x="458" y="61"/>
                      <a:pt x="468" y="57"/>
                    </a:cubicBezTo>
                    <a:cubicBezTo>
                      <a:pt x="469" y="57"/>
                      <a:pt x="474" y="54"/>
                      <a:pt x="474" y="50"/>
                    </a:cubicBezTo>
                    <a:cubicBezTo>
                      <a:pt x="474" y="45"/>
                      <a:pt x="461" y="38"/>
                      <a:pt x="458" y="38"/>
                    </a:cubicBezTo>
                    <a:cubicBezTo>
                      <a:pt x="455" y="38"/>
                      <a:pt x="453" y="38"/>
                      <a:pt x="452" y="42"/>
                    </a:cubicBezTo>
                    <a:cubicBezTo>
                      <a:pt x="439" y="42"/>
                      <a:pt x="439" y="42"/>
                      <a:pt x="439" y="42"/>
                    </a:cubicBezTo>
                    <a:cubicBezTo>
                      <a:pt x="435" y="45"/>
                      <a:pt x="434" y="47"/>
                      <a:pt x="429" y="49"/>
                    </a:cubicBezTo>
                    <a:cubicBezTo>
                      <a:pt x="429" y="49"/>
                      <a:pt x="429" y="49"/>
                      <a:pt x="428" y="49"/>
                    </a:cubicBezTo>
                    <a:cubicBezTo>
                      <a:pt x="427" y="49"/>
                      <a:pt x="422" y="48"/>
                      <a:pt x="422" y="48"/>
                    </a:cubicBezTo>
                    <a:cubicBezTo>
                      <a:pt x="404" y="48"/>
                      <a:pt x="404" y="48"/>
                      <a:pt x="404" y="48"/>
                    </a:cubicBezTo>
                    <a:cubicBezTo>
                      <a:pt x="399" y="52"/>
                      <a:pt x="386" y="74"/>
                      <a:pt x="378" y="76"/>
                    </a:cubicBezTo>
                    <a:cubicBezTo>
                      <a:pt x="379" y="73"/>
                      <a:pt x="397" y="50"/>
                      <a:pt x="397" y="47"/>
                    </a:cubicBezTo>
                    <a:cubicBezTo>
                      <a:pt x="397" y="42"/>
                      <a:pt x="395" y="37"/>
                      <a:pt x="390" y="37"/>
                    </a:cubicBezTo>
                    <a:cubicBezTo>
                      <a:pt x="381" y="37"/>
                      <a:pt x="364" y="56"/>
                      <a:pt x="358" y="56"/>
                    </a:cubicBezTo>
                    <a:cubicBezTo>
                      <a:pt x="355" y="56"/>
                      <a:pt x="367" y="42"/>
                      <a:pt x="368" y="40"/>
                    </a:cubicBezTo>
                    <a:cubicBezTo>
                      <a:pt x="367" y="39"/>
                      <a:pt x="365" y="39"/>
                      <a:pt x="363" y="39"/>
                    </a:cubicBezTo>
                    <a:cubicBezTo>
                      <a:pt x="358" y="39"/>
                      <a:pt x="351" y="40"/>
                      <a:pt x="344" y="40"/>
                    </a:cubicBezTo>
                    <a:cubicBezTo>
                      <a:pt x="336" y="41"/>
                      <a:pt x="329" y="41"/>
                      <a:pt x="322" y="41"/>
                    </a:cubicBezTo>
                    <a:cubicBezTo>
                      <a:pt x="317" y="41"/>
                      <a:pt x="313" y="41"/>
                      <a:pt x="312" y="40"/>
                    </a:cubicBezTo>
                    <a:cubicBezTo>
                      <a:pt x="373" y="36"/>
                      <a:pt x="373" y="36"/>
                      <a:pt x="373" y="36"/>
                    </a:cubicBezTo>
                    <a:cubicBezTo>
                      <a:pt x="380" y="33"/>
                      <a:pt x="399" y="34"/>
                      <a:pt x="400" y="23"/>
                    </a:cubicBezTo>
                    <a:cubicBezTo>
                      <a:pt x="393" y="21"/>
                      <a:pt x="384" y="23"/>
                      <a:pt x="376" y="19"/>
                    </a:cubicBezTo>
                    <a:cubicBezTo>
                      <a:pt x="363" y="13"/>
                      <a:pt x="351" y="0"/>
                      <a:pt x="33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4" name="Freeform 150"/>
              <p:cNvSpPr>
                <a:spLocks/>
              </p:cNvSpPr>
              <p:nvPr/>
            </p:nvSpPr>
            <p:spPr bwMode="auto">
              <a:xfrm>
                <a:off x="-9077326" y="1806575"/>
                <a:ext cx="85725" cy="66675"/>
              </a:xfrm>
              <a:custGeom>
                <a:avLst/>
                <a:gdLst>
                  <a:gd name="T0" fmla="*/ 6 w 23"/>
                  <a:gd name="T1" fmla="*/ 0 h 18"/>
                  <a:gd name="T2" fmla="*/ 0 w 23"/>
                  <a:gd name="T3" fmla="*/ 6 h 18"/>
                  <a:gd name="T4" fmla="*/ 6 w 23"/>
                  <a:gd name="T5" fmla="*/ 18 h 18"/>
                  <a:gd name="T6" fmla="*/ 12 w 23"/>
                  <a:gd name="T7" fmla="*/ 18 h 18"/>
                  <a:gd name="T8" fmla="*/ 23 w 23"/>
                  <a:gd name="T9" fmla="*/ 11 h 18"/>
                  <a:gd name="T10" fmla="*/ 6 w 23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cubicBezTo>
                      <a:pt x="4" y="0"/>
                      <a:pt x="0" y="1"/>
                      <a:pt x="0" y="6"/>
                    </a:cubicBezTo>
                    <a:cubicBezTo>
                      <a:pt x="0" y="10"/>
                      <a:pt x="3" y="18"/>
                      <a:pt x="6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6" y="18"/>
                      <a:pt x="22" y="17"/>
                      <a:pt x="23" y="11"/>
                    </a:cubicBezTo>
                    <a:cubicBezTo>
                      <a:pt x="16" y="9"/>
                      <a:pt x="13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5" name="Freeform 151"/>
              <p:cNvSpPr>
                <a:spLocks/>
              </p:cNvSpPr>
              <p:nvPr/>
            </p:nvSpPr>
            <p:spPr bwMode="auto">
              <a:xfrm>
                <a:off x="-8015288" y="1457325"/>
                <a:ext cx="46038" cy="33338"/>
              </a:xfrm>
              <a:custGeom>
                <a:avLst/>
                <a:gdLst>
                  <a:gd name="T0" fmla="*/ 8 w 12"/>
                  <a:gd name="T1" fmla="*/ 0 h 9"/>
                  <a:gd name="T2" fmla="*/ 3 w 12"/>
                  <a:gd name="T3" fmla="*/ 0 h 9"/>
                  <a:gd name="T4" fmla="*/ 0 w 12"/>
                  <a:gd name="T5" fmla="*/ 4 h 9"/>
                  <a:gd name="T6" fmla="*/ 3 w 12"/>
                  <a:gd name="T7" fmla="*/ 9 h 9"/>
                  <a:gd name="T8" fmla="*/ 12 w 12"/>
                  <a:gd name="T9" fmla="*/ 4 h 9"/>
                  <a:gd name="T10" fmla="*/ 8 w 12"/>
                  <a:gd name="T11" fmla="*/ 4 h 9"/>
                  <a:gd name="T12" fmla="*/ 8 w 12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0" y="2"/>
                      <a:pt x="0" y="4"/>
                    </a:cubicBezTo>
                    <a:cubicBezTo>
                      <a:pt x="0" y="6"/>
                      <a:pt x="2" y="9"/>
                      <a:pt x="3" y="9"/>
                    </a:cubicBezTo>
                    <a:cubicBezTo>
                      <a:pt x="6" y="9"/>
                      <a:pt x="11" y="5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6" name="Freeform 152"/>
              <p:cNvSpPr>
                <a:spLocks/>
              </p:cNvSpPr>
              <p:nvPr/>
            </p:nvSpPr>
            <p:spPr bwMode="auto">
              <a:xfrm>
                <a:off x="-9204326" y="2835275"/>
                <a:ext cx="195263" cy="225425"/>
              </a:xfrm>
              <a:custGeom>
                <a:avLst/>
                <a:gdLst>
                  <a:gd name="T0" fmla="*/ 26 w 52"/>
                  <a:gd name="T1" fmla="*/ 0 h 60"/>
                  <a:gd name="T2" fmla="*/ 18 w 52"/>
                  <a:gd name="T3" fmla="*/ 10 h 60"/>
                  <a:gd name="T4" fmla="*/ 3 w 52"/>
                  <a:gd name="T5" fmla="*/ 37 h 60"/>
                  <a:gd name="T6" fmla="*/ 5 w 52"/>
                  <a:gd name="T7" fmla="*/ 39 h 60"/>
                  <a:gd name="T8" fmla="*/ 5 w 52"/>
                  <a:gd name="T9" fmla="*/ 41 h 60"/>
                  <a:gd name="T10" fmla="*/ 0 w 52"/>
                  <a:gd name="T11" fmla="*/ 47 h 60"/>
                  <a:gd name="T12" fmla="*/ 3 w 52"/>
                  <a:gd name="T13" fmla="*/ 50 h 60"/>
                  <a:gd name="T14" fmla="*/ 11 w 52"/>
                  <a:gd name="T15" fmla="*/ 48 h 60"/>
                  <a:gd name="T16" fmla="*/ 20 w 52"/>
                  <a:gd name="T17" fmla="*/ 51 h 60"/>
                  <a:gd name="T18" fmla="*/ 25 w 52"/>
                  <a:gd name="T19" fmla="*/ 49 h 60"/>
                  <a:gd name="T20" fmla="*/ 28 w 52"/>
                  <a:gd name="T21" fmla="*/ 51 h 60"/>
                  <a:gd name="T22" fmla="*/ 33 w 52"/>
                  <a:gd name="T23" fmla="*/ 50 h 60"/>
                  <a:gd name="T24" fmla="*/ 30 w 52"/>
                  <a:gd name="T25" fmla="*/ 56 h 60"/>
                  <a:gd name="T26" fmla="*/ 30 w 52"/>
                  <a:gd name="T27" fmla="*/ 56 h 60"/>
                  <a:gd name="T28" fmla="*/ 32 w 52"/>
                  <a:gd name="T29" fmla="*/ 56 h 60"/>
                  <a:gd name="T30" fmla="*/ 40 w 52"/>
                  <a:gd name="T31" fmla="*/ 47 h 60"/>
                  <a:gd name="T32" fmla="*/ 42 w 52"/>
                  <a:gd name="T33" fmla="*/ 56 h 60"/>
                  <a:gd name="T34" fmla="*/ 45 w 52"/>
                  <a:gd name="T35" fmla="*/ 56 h 60"/>
                  <a:gd name="T36" fmla="*/ 47 w 52"/>
                  <a:gd name="T37" fmla="*/ 60 h 60"/>
                  <a:gd name="T38" fmla="*/ 52 w 52"/>
                  <a:gd name="T39" fmla="*/ 52 h 60"/>
                  <a:gd name="T40" fmla="*/ 50 w 52"/>
                  <a:gd name="T41" fmla="*/ 45 h 60"/>
                  <a:gd name="T42" fmla="*/ 46 w 52"/>
                  <a:gd name="T43" fmla="*/ 47 h 60"/>
                  <a:gd name="T44" fmla="*/ 44 w 52"/>
                  <a:gd name="T45" fmla="*/ 42 h 60"/>
                  <a:gd name="T46" fmla="*/ 47 w 52"/>
                  <a:gd name="T47" fmla="*/ 37 h 60"/>
                  <a:gd name="T48" fmla="*/ 44 w 52"/>
                  <a:gd name="T49" fmla="*/ 38 h 60"/>
                  <a:gd name="T50" fmla="*/ 44 w 52"/>
                  <a:gd name="T51" fmla="*/ 27 h 60"/>
                  <a:gd name="T52" fmla="*/ 41 w 52"/>
                  <a:gd name="T53" fmla="*/ 28 h 60"/>
                  <a:gd name="T54" fmla="*/ 36 w 52"/>
                  <a:gd name="T55" fmla="*/ 27 h 60"/>
                  <a:gd name="T56" fmla="*/ 33 w 52"/>
                  <a:gd name="T57" fmla="*/ 28 h 60"/>
                  <a:gd name="T58" fmla="*/ 33 w 52"/>
                  <a:gd name="T59" fmla="*/ 27 h 60"/>
                  <a:gd name="T60" fmla="*/ 28 w 52"/>
                  <a:gd name="T61" fmla="*/ 27 h 60"/>
                  <a:gd name="T62" fmla="*/ 28 w 52"/>
                  <a:gd name="T63" fmla="*/ 24 h 60"/>
                  <a:gd name="T64" fmla="*/ 29 w 52"/>
                  <a:gd name="T65" fmla="*/ 22 h 60"/>
                  <a:gd name="T66" fmla="*/ 25 w 52"/>
                  <a:gd name="T67" fmla="*/ 20 h 60"/>
                  <a:gd name="T68" fmla="*/ 21 w 52"/>
                  <a:gd name="T69" fmla="*/ 23 h 60"/>
                  <a:gd name="T70" fmla="*/ 21 w 52"/>
                  <a:gd name="T71" fmla="*/ 20 h 60"/>
                  <a:gd name="T72" fmla="*/ 28 w 52"/>
                  <a:gd name="T73" fmla="*/ 3 h 60"/>
                  <a:gd name="T74" fmla="*/ 26 w 52"/>
                  <a:gd name="T7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" h="60">
                    <a:moveTo>
                      <a:pt x="26" y="0"/>
                    </a:moveTo>
                    <a:cubicBezTo>
                      <a:pt x="22" y="0"/>
                      <a:pt x="20" y="5"/>
                      <a:pt x="18" y="10"/>
                    </a:cubicBezTo>
                    <a:cubicBezTo>
                      <a:pt x="14" y="17"/>
                      <a:pt x="11" y="32"/>
                      <a:pt x="3" y="37"/>
                    </a:cubicBezTo>
                    <a:cubicBezTo>
                      <a:pt x="3" y="38"/>
                      <a:pt x="4" y="39"/>
                      <a:pt x="5" y="39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0" y="46"/>
                      <a:pt x="0" y="47"/>
                    </a:cubicBezTo>
                    <a:cubicBezTo>
                      <a:pt x="0" y="48"/>
                      <a:pt x="2" y="50"/>
                      <a:pt x="3" y="50"/>
                    </a:cubicBezTo>
                    <a:cubicBezTo>
                      <a:pt x="6" y="50"/>
                      <a:pt x="7" y="48"/>
                      <a:pt x="11" y="48"/>
                    </a:cubicBezTo>
                    <a:cubicBezTo>
                      <a:pt x="15" y="48"/>
                      <a:pt x="16" y="51"/>
                      <a:pt x="20" y="51"/>
                    </a:cubicBezTo>
                    <a:cubicBezTo>
                      <a:pt x="22" y="51"/>
                      <a:pt x="23" y="50"/>
                      <a:pt x="25" y="49"/>
                    </a:cubicBezTo>
                    <a:cubicBezTo>
                      <a:pt x="26" y="50"/>
                      <a:pt x="27" y="51"/>
                      <a:pt x="28" y="51"/>
                    </a:cubicBezTo>
                    <a:cubicBezTo>
                      <a:pt x="30" y="51"/>
                      <a:pt x="32" y="50"/>
                      <a:pt x="33" y="50"/>
                    </a:cubicBezTo>
                    <a:cubicBezTo>
                      <a:pt x="32" y="52"/>
                      <a:pt x="30" y="52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6"/>
                      <a:pt x="31" y="56"/>
                      <a:pt x="32" y="56"/>
                    </a:cubicBezTo>
                    <a:cubicBezTo>
                      <a:pt x="35" y="56"/>
                      <a:pt x="38" y="51"/>
                      <a:pt x="40" y="47"/>
                    </a:cubicBezTo>
                    <a:cubicBezTo>
                      <a:pt x="42" y="49"/>
                      <a:pt x="40" y="56"/>
                      <a:pt x="42" y="56"/>
                    </a:cubicBezTo>
                    <a:cubicBezTo>
                      <a:pt x="43" y="56"/>
                      <a:pt x="44" y="56"/>
                      <a:pt x="45" y="56"/>
                    </a:cubicBezTo>
                    <a:cubicBezTo>
                      <a:pt x="45" y="58"/>
                      <a:pt x="45" y="60"/>
                      <a:pt x="47" y="60"/>
                    </a:cubicBezTo>
                    <a:cubicBezTo>
                      <a:pt x="50" y="60"/>
                      <a:pt x="52" y="56"/>
                      <a:pt x="52" y="52"/>
                    </a:cubicBezTo>
                    <a:cubicBezTo>
                      <a:pt x="52" y="49"/>
                      <a:pt x="50" y="49"/>
                      <a:pt x="50" y="45"/>
                    </a:cubicBezTo>
                    <a:cubicBezTo>
                      <a:pt x="48" y="47"/>
                      <a:pt x="49" y="47"/>
                      <a:pt x="46" y="47"/>
                    </a:cubicBezTo>
                    <a:cubicBezTo>
                      <a:pt x="46" y="45"/>
                      <a:pt x="44" y="44"/>
                      <a:pt x="44" y="42"/>
                    </a:cubicBezTo>
                    <a:cubicBezTo>
                      <a:pt x="44" y="41"/>
                      <a:pt x="47" y="40"/>
                      <a:pt x="47" y="37"/>
                    </a:cubicBezTo>
                    <a:cubicBezTo>
                      <a:pt x="46" y="37"/>
                      <a:pt x="44" y="37"/>
                      <a:pt x="44" y="38"/>
                    </a:cubicBezTo>
                    <a:cubicBezTo>
                      <a:pt x="44" y="33"/>
                      <a:pt x="44" y="30"/>
                      <a:pt x="44" y="27"/>
                    </a:cubicBezTo>
                    <a:cubicBezTo>
                      <a:pt x="43" y="28"/>
                      <a:pt x="42" y="28"/>
                      <a:pt x="41" y="28"/>
                    </a:cubicBezTo>
                    <a:cubicBezTo>
                      <a:pt x="39" y="28"/>
                      <a:pt x="38" y="28"/>
                      <a:pt x="36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8" y="21"/>
                      <a:pt x="26" y="20"/>
                      <a:pt x="25" y="20"/>
                    </a:cubicBezTo>
                    <a:cubicBezTo>
                      <a:pt x="23" y="20"/>
                      <a:pt x="23" y="22"/>
                      <a:pt x="21" y="2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2" y="14"/>
                      <a:pt x="28" y="10"/>
                      <a:pt x="28" y="3"/>
                    </a:cubicBezTo>
                    <a:cubicBezTo>
                      <a:pt x="28" y="2"/>
                      <a:pt x="27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7" name="Freeform 153"/>
              <p:cNvSpPr>
                <a:spLocks/>
              </p:cNvSpPr>
              <p:nvPr/>
            </p:nvSpPr>
            <p:spPr bwMode="auto">
              <a:xfrm>
                <a:off x="-3408363" y="1385888"/>
                <a:ext cx="228600" cy="104775"/>
              </a:xfrm>
              <a:custGeom>
                <a:avLst/>
                <a:gdLst>
                  <a:gd name="T0" fmla="*/ 13 w 61"/>
                  <a:gd name="T1" fmla="*/ 0 h 28"/>
                  <a:gd name="T2" fmla="*/ 0 w 61"/>
                  <a:gd name="T3" fmla="*/ 13 h 28"/>
                  <a:gd name="T4" fmla="*/ 14 w 61"/>
                  <a:gd name="T5" fmla="*/ 28 h 28"/>
                  <a:gd name="T6" fmla="*/ 20 w 61"/>
                  <a:gd name="T7" fmla="*/ 23 h 28"/>
                  <a:gd name="T8" fmla="*/ 25 w 61"/>
                  <a:gd name="T9" fmla="*/ 27 h 28"/>
                  <a:gd name="T10" fmla="*/ 31 w 61"/>
                  <a:gd name="T11" fmla="*/ 24 h 28"/>
                  <a:gd name="T12" fmla="*/ 37 w 61"/>
                  <a:gd name="T13" fmla="*/ 22 h 28"/>
                  <a:gd name="T14" fmla="*/ 42 w 61"/>
                  <a:gd name="T15" fmla="*/ 25 h 28"/>
                  <a:gd name="T16" fmla="*/ 49 w 61"/>
                  <a:gd name="T17" fmla="*/ 22 h 28"/>
                  <a:gd name="T18" fmla="*/ 56 w 61"/>
                  <a:gd name="T19" fmla="*/ 22 h 28"/>
                  <a:gd name="T20" fmla="*/ 61 w 61"/>
                  <a:gd name="T21" fmla="*/ 11 h 28"/>
                  <a:gd name="T22" fmla="*/ 34 w 61"/>
                  <a:gd name="T23" fmla="*/ 2 h 28"/>
                  <a:gd name="T24" fmla="*/ 29 w 61"/>
                  <a:gd name="T25" fmla="*/ 11 h 28"/>
                  <a:gd name="T26" fmla="*/ 13 w 61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28">
                    <a:moveTo>
                      <a:pt x="13" y="0"/>
                    </a:moveTo>
                    <a:cubicBezTo>
                      <a:pt x="7" y="0"/>
                      <a:pt x="0" y="6"/>
                      <a:pt x="0" y="13"/>
                    </a:cubicBezTo>
                    <a:cubicBezTo>
                      <a:pt x="0" y="21"/>
                      <a:pt x="7" y="28"/>
                      <a:pt x="14" y="28"/>
                    </a:cubicBezTo>
                    <a:cubicBezTo>
                      <a:pt x="17" y="28"/>
                      <a:pt x="18" y="25"/>
                      <a:pt x="20" y="23"/>
                    </a:cubicBezTo>
                    <a:cubicBezTo>
                      <a:pt x="22" y="25"/>
                      <a:pt x="23" y="27"/>
                      <a:pt x="25" y="27"/>
                    </a:cubicBezTo>
                    <a:cubicBezTo>
                      <a:pt x="28" y="27"/>
                      <a:pt x="30" y="24"/>
                      <a:pt x="31" y="24"/>
                    </a:cubicBezTo>
                    <a:cubicBezTo>
                      <a:pt x="34" y="24"/>
                      <a:pt x="35" y="22"/>
                      <a:pt x="37" y="22"/>
                    </a:cubicBezTo>
                    <a:cubicBezTo>
                      <a:pt x="39" y="22"/>
                      <a:pt x="40" y="25"/>
                      <a:pt x="42" y="25"/>
                    </a:cubicBezTo>
                    <a:cubicBezTo>
                      <a:pt x="45" y="25"/>
                      <a:pt x="47" y="22"/>
                      <a:pt x="4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9"/>
                      <a:pt x="60" y="15"/>
                      <a:pt x="61" y="11"/>
                    </a:cubicBezTo>
                    <a:cubicBezTo>
                      <a:pt x="55" y="9"/>
                      <a:pt x="39" y="2"/>
                      <a:pt x="34" y="2"/>
                    </a:cubicBezTo>
                    <a:cubicBezTo>
                      <a:pt x="31" y="2"/>
                      <a:pt x="29" y="6"/>
                      <a:pt x="29" y="11"/>
                    </a:cubicBezTo>
                    <a:cubicBezTo>
                      <a:pt x="22" y="11"/>
                      <a:pt x="21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8" name="Freeform 154"/>
              <p:cNvSpPr>
                <a:spLocks/>
              </p:cNvSpPr>
              <p:nvPr/>
            </p:nvSpPr>
            <p:spPr bwMode="auto">
              <a:xfrm>
                <a:off x="-9877426" y="2763838"/>
                <a:ext cx="34925" cy="22225"/>
              </a:xfrm>
              <a:custGeom>
                <a:avLst/>
                <a:gdLst>
                  <a:gd name="T0" fmla="*/ 0 w 9"/>
                  <a:gd name="T1" fmla="*/ 0 h 6"/>
                  <a:gd name="T2" fmla="*/ 0 w 9"/>
                  <a:gd name="T3" fmla="*/ 2 h 6"/>
                  <a:gd name="T4" fmla="*/ 8 w 9"/>
                  <a:gd name="T5" fmla="*/ 6 h 6"/>
                  <a:gd name="T6" fmla="*/ 9 w 9"/>
                  <a:gd name="T7" fmla="*/ 6 h 6"/>
                  <a:gd name="T8" fmla="*/ 0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" y="4"/>
                      <a:pt x="5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1"/>
                      <a:pt x="4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9" name="Freeform 155"/>
              <p:cNvSpPr>
                <a:spLocks/>
              </p:cNvSpPr>
              <p:nvPr/>
            </p:nvSpPr>
            <p:spPr bwMode="auto">
              <a:xfrm>
                <a:off x="-11250613" y="2881313"/>
                <a:ext cx="138113" cy="107950"/>
              </a:xfrm>
              <a:custGeom>
                <a:avLst/>
                <a:gdLst>
                  <a:gd name="T0" fmla="*/ 4 w 37"/>
                  <a:gd name="T1" fmla="*/ 0 h 29"/>
                  <a:gd name="T2" fmla="*/ 0 w 37"/>
                  <a:gd name="T3" fmla="*/ 2 h 29"/>
                  <a:gd name="T4" fmla="*/ 1 w 37"/>
                  <a:gd name="T5" fmla="*/ 2 h 29"/>
                  <a:gd name="T6" fmla="*/ 6 w 37"/>
                  <a:gd name="T7" fmla="*/ 3 h 29"/>
                  <a:gd name="T8" fmla="*/ 3 w 37"/>
                  <a:gd name="T9" fmla="*/ 6 h 29"/>
                  <a:gd name="T10" fmla="*/ 17 w 37"/>
                  <a:gd name="T11" fmla="*/ 14 h 29"/>
                  <a:gd name="T12" fmla="*/ 14 w 37"/>
                  <a:gd name="T13" fmla="*/ 17 h 29"/>
                  <a:gd name="T14" fmla="*/ 35 w 37"/>
                  <a:gd name="T15" fmla="*/ 29 h 29"/>
                  <a:gd name="T16" fmla="*/ 37 w 37"/>
                  <a:gd name="T17" fmla="*/ 29 h 29"/>
                  <a:gd name="T18" fmla="*/ 37 w 37"/>
                  <a:gd name="T19" fmla="*/ 26 h 29"/>
                  <a:gd name="T20" fmla="*/ 12 w 37"/>
                  <a:gd name="T21" fmla="*/ 5 h 29"/>
                  <a:gd name="T22" fmla="*/ 4 w 37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29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4" y="3"/>
                      <a:pt x="6" y="3"/>
                    </a:cubicBezTo>
                    <a:cubicBezTo>
                      <a:pt x="5" y="4"/>
                      <a:pt x="4" y="6"/>
                      <a:pt x="3" y="6"/>
                    </a:cubicBezTo>
                    <a:cubicBezTo>
                      <a:pt x="4" y="10"/>
                      <a:pt x="12" y="14"/>
                      <a:pt x="17" y="14"/>
                    </a:cubicBezTo>
                    <a:cubicBezTo>
                      <a:pt x="16" y="15"/>
                      <a:pt x="15" y="15"/>
                      <a:pt x="14" y="17"/>
                    </a:cubicBezTo>
                    <a:cubicBezTo>
                      <a:pt x="19" y="20"/>
                      <a:pt x="28" y="29"/>
                      <a:pt x="35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0" y="18"/>
                      <a:pt x="24" y="10"/>
                      <a:pt x="12" y="5"/>
                    </a:cubicBezTo>
                    <a:cubicBezTo>
                      <a:pt x="10" y="4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0" name="Freeform 156"/>
              <p:cNvSpPr>
                <a:spLocks/>
              </p:cNvSpPr>
              <p:nvPr/>
            </p:nvSpPr>
            <p:spPr bwMode="auto">
              <a:xfrm>
                <a:off x="-11390313" y="2727325"/>
                <a:ext cx="49213" cy="85725"/>
              </a:xfrm>
              <a:custGeom>
                <a:avLst/>
                <a:gdLst>
                  <a:gd name="T0" fmla="*/ 0 w 13"/>
                  <a:gd name="T1" fmla="*/ 0 h 23"/>
                  <a:gd name="T2" fmla="*/ 0 w 13"/>
                  <a:gd name="T3" fmla="*/ 2 h 23"/>
                  <a:gd name="T4" fmla="*/ 4 w 13"/>
                  <a:gd name="T5" fmla="*/ 8 h 23"/>
                  <a:gd name="T6" fmla="*/ 8 w 13"/>
                  <a:gd name="T7" fmla="*/ 13 h 23"/>
                  <a:gd name="T8" fmla="*/ 7 w 13"/>
                  <a:gd name="T9" fmla="*/ 16 h 23"/>
                  <a:gd name="T10" fmla="*/ 11 w 13"/>
                  <a:gd name="T11" fmla="*/ 23 h 23"/>
                  <a:gd name="T12" fmla="*/ 9 w 13"/>
                  <a:gd name="T13" fmla="*/ 16 h 23"/>
                  <a:gd name="T14" fmla="*/ 10 w 13"/>
                  <a:gd name="T15" fmla="*/ 13 h 23"/>
                  <a:gd name="T16" fmla="*/ 9 w 13"/>
                  <a:gd name="T17" fmla="*/ 9 h 23"/>
                  <a:gd name="T18" fmla="*/ 9 w 13"/>
                  <a:gd name="T19" fmla="*/ 2 h 23"/>
                  <a:gd name="T20" fmla="*/ 5 w 13"/>
                  <a:gd name="T21" fmla="*/ 6 h 23"/>
                  <a:gd name="T22" fmla="*/ 7 w 13"/>
                  <a:gd name="T23" fmla="*/ 2 h 23"/>
                  <a:gd name="T24" fmla="*/ 0 w 13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2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8"/>
                      <a:pt x="4" y="8"/>
                    </a:cubicBezTo>
                    <a:cubicBezTo>
                      <a:pt x="5" y="8"/>
                      <a:pt x="6" y="12"/>
                      <a:pt x="8" y="13"/>
                    </a:cubicBezTo>
                    <a:cubicBezTo>
                      <a:pt x="8" y="13"/>
                      <a:pt x="7" y="14"/>
                      <a:pt x="7" y="16"/>
                    </a:cubicBezTo>
                    <a:cubicBezTo>
                      <a:pt x="7" y="19"/>
                      <a:pt x="9" y="23"/>
                      <a:pt x="11" y="23"/>
                    </a:cubicBezTo>
                    <a:cubicBezTo>
                      <a:pt x="13" y="23"/>
                      <a:pt x="9" y="18"/>
                      <a:pt x="9" y="16"/>
                    </a:cubicBezTo>
                    <a:cubicBezTo>
                      <a:pt x="9" y="15"/>
                      <a:pt x="10" y="14"/>
                      <a:pt x="10" y="13"/>
                    </a:cubicBezTo>
                    <a:cubicBezTo>
                      <a:pt x="10" y="11"/>
                      <a:pt x="9" y="11"/>
                      <a:pt x="9" y="9"/>
                    </a:cubicBezTo>
                    <a:cubicBezTo>
                      <a:pt x="9" y="6"/>
                      <a:pt x="9" y="4"/>
                      <a:pt x="9" y="2"/>
                    </a:cubicBezTo>
                    <a:cubicBezTo>
                      <a:pt x="8" y="3"/>
                      <a:pt x="7" y="6"/>
                      <a:pt x="5" y="6"/>
                    </a:cubicBezTo>
                    <a:cubicBezTo>
                      <a:pt x="3" y="6"/>
                      <a:pt x="7" y="2"/>
                      <a:pt x="7" y="2"/>
                    </a:cubicBezTo>
                    <a:cubicBezTo>
                      <a:pt x="4" y="2"/>
                      <a:pt x="3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1" name="Freeform 157"/>
              <p:cNvSpPr>
                <a:spLocks/>
              </p:cNvSpPr>
              <p:nvPr/>
            </p:nvSpPr>
            <p:spPr bwMode="auto">
              <a:xfrm>
                <a:off x="-12023726" y="2538413"/>
                <a:ext cx="63500" cy="49213"/>
              </a:xfrm>
              <a:custGeom>
                <a:avLst/>
                <a:gdLst>
                  <a:gd name="T0" fmla="*/ 17 w 17"/>
                  <a:gd name="T1" fmla="*/ 0 h 13"/>
                  <a:gd name="T2" fmla="*/ 14 w 17"/>
                  <a:gd name="T3" fmla="*/ 0 h 13"/>
                  <a:gd name="T4" fmla="*/ 0 w 17"/>
                  <a:gd name="T5" fmla="*/ 5 h 13"/>
                  <a:gd name="T6" fmla="*/ 0 w 17"/>
                  <a:gd name="T7" fmla="*/ 9 h 13"/>
                  <a:gd name="T8" fmla="*/ 6 w 17"/>
                  <a:gd name="T9" fmla="*/ 13 h 13"/>
                  <a:gd name="T10" fmla="*/ 17 w 17"/>
                  <a:gd name="T11" fmla="*/ 4 h 13"/>
                  <a:gd name="T12" fmla="*/ 17 w 17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3">
                    <a:moveTo>
                      <a:pt x="17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5" y="3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4" y="11"/>
                      <a:pt x="6" y="13"/>
                    </a:cubicBezTo>
                    <a:cubicBezTo>
                      <a:pt x="10" y="9"/>
                      <a:pt x="12" y="7"/>
                      <a:pt x="17" y="4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2" name="Freeform 158"/>
              <p:cNvSpPr>
                <a:spLocks/>
              </p:cNvSpPr>
              <p:nvPr/>
            </p:nvSpPr>
            <p:spPr bwMode="auto">
              <a:xfrm>
                <a:off x="-7091363" y="3425825"/>
                <a:ext cx="82550" cy="55563"/>
              </a:xfrm>
              <a:custGeom>
                <a:avLst/>
                <a:gdLst>
                  <a:gd name="T0" fmla="*/ 20 w 22"/>
                  <a:gd name="T1" fmla="*/ 0 h 15"/>
                  <a:gd name="T2" fmla="*/ 12 w 22"/>
                  <a:gd name="T3" fmla="*/ 2 h 15"/>
                  <a:gd name="T4" fmla="*/ 4 w 22"/>
                  <a:gd name="T5" fmla="*/ 0 h 15"/>
                  <a:gd name="T6" fmla="*/ 0 w 22"/>
                  <a:gd name="T7" fmla="*/ 1 h 15"/>
                  <a:gd name="T8" fmla="*/ 0 w 22"/>
                  <a:gd name="T9" fmla="*/ 4 h 15"/>
                  <a:gd name="T10" fmla="*/ 4 w 22"/>
                  <a:gd name="T11" fmla="*/ 5 h 15"/>
                  <a:gd name="T12" fmla="*/ 17 w 22"/>
                  <a:gd name="T13" fmla="*/ 14 h 15"/>
                  <a:gd name="T14" fmla="*/ 19 w 22"/>
                  <a:gd name="T15" fmla="*/ 15 h 15"/>
                  <a:gd name="T16" fmla="*/ 20 w 22"/>
                  <a:gd name="T17" fmla="*/ 13 h 15"/>
                  <a:gd name="T18" fmla="*/ 19 w 22"/>
                  <a:gd name="T19" fmla="*/ 8 h 15"/>
                  <a:gd name="T20" fmla="*/ 20 w 22"/>
                  <a:gd name="T21" fmla="*/ 4 h 15"/>
                  <a:gd name="T22" fmla="*/ 22 w 22"/>
                  <a:gd name="T23" fmla="*/ 0 h 15"/>
                  <a:gd name="T24" fmla="*/ 20 w 22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5">
                    <a:moveTo>
                      <a:pt x="20" y="0"/>
                    </a:moveTo>
                    <a:cubicBezTo>
                      <a:pt x="17" y="0"/>
                      <a:pt x="15" y="2"/>
                      <a:pt x="12" y="2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3" y="0"/>
                      <a:pt x="2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8" y="7"/>
                      <a:pt x="12" y="13"/>
                      <a:pt x="17" y="14"/>
                    </a:cubicBezTo>
                    <a:cubicBezTo>
                      <a:pt x="17" y="15"/>
                      <a:pt x="18" y="15"/>
                      <a:pt x="19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0"/>
                      <a:pt x="19" y="10"/>
                      <a:pt x="19" y="8"/>
                    </a:cubicBezTo>
                    <a:cubicBezTo>
                      <a:pt x="19" y="6"/>
                      <a:pt x="20" y="4"/>
                      <a:pt x="20" y="4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3" name="Freeform 159"/>
              <p:cNvSpPr>
                <a:spLocks/>
              </p:cNvSpPr>
              <p:nvPr/>
            </p:nvSpPr>
            <p:spPr bwMode="auto">
              <a:xfrm>
                <a:off x="-7204076" y="3222625"/>
                <a:ext cx="25400" cy="63500"/>
              </a:xfrm>
              <a:custGeom>
                <a:avLst/>
                <a:gdLst>
                  <a:gd name="T0" fmla="*/ 6 w 7"/>
                  <a:gd name="T1" fmla="*/ 0 h 17"/>
                  <a:gd name="T2" fmla="*/ 2 w 7"/>
                  <a:gd name="T3" fmla="*/ 4 h 17"/>
                  <a:gd name="T4" fmla="*/ 0 w 7"/>
                  <a:gd name="T5" fmla="*/ 4 h 17"/>
                  <a:gd name="T6" fmla="*/ 5 w 7"/>
                  <a:gd name="T7" fmla="*/ 17 h 17"/>
                  <a:gd name="T8" fmla="*/ 7 w 7"/>
                  <a:gd name="T9" fmla="*/ 4 h 17"/>
                  <a:gd name="T10" fmla="*/ 6 w 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7">
                    <a:moveTo>
                      <a:pt x="6" y="0"/>
                    </a:moveTo>
                    <a:cubicBezTo>
                      <a:pt x="5" y="1"/>
                      <a:pt x="4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1" y="7"/>
                      <a:pt x="2" y="17"/>
                      <a:pt x="5" y="17"/>
                    </a:cubicBezTo>
                    <a:cubicBezTo>
                      <a:pt x="6" y="15"/>
                      <a:pt x="6" y="8"/>
                      <a:pt x="7" y="4"/>
                    </a:cubicBezTo>
                    <a:cubicBezTo>
                      <a:pt x="6" y="4"/>
                      <a:pt x="6" y="2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4" name="Freeform 160"/>
              <p:cNvSpPr>
                <a:spLocks/>
              </p:cNvSpPr>
              <p:nvPr/>
            </p:nvSpPr>
            <p:spPr bwMode="auto">
              <a:xfrm>
                <a:off x="-7212013" y="3297238"/>
                <a:ext cx="46038" cy="90488"/>
              </a:xfrm>
              <a:custGeom>
                <a:avLst/>
                <a:gdLst>
                  <a:gd name="T0" fmla="*/ 6 w 12"/>
                  <a:gd name="T1" fmla="*/ 0 h 24"/>
                  <a:gd name="T2" fmla="*/ 0 w 12"/>
                  <a:gd name="T3" fmla="*/ 4 h 24"/>
                  <a:gd name="T4" fmla="*/ 3 w 12"/>
                  <a:gd name="T5" fmla="*/ 11 h 24"/>
                  <a:gd name="T6" fmla="*/ 1 w 12"/>
                  <a:gd name="T7" fmla="*/ 17 h 24"/>
                  <a:gd name="T8" fmla="*/ 4 w 12"/>
                  <a:gd name="T9" fmla="*/ 24 h 24"/>
                  <a:gd name="T10" fmla="*/ 11 w 12"/>
                  <a:gd name="T11" fmla="*/ 15 h 24"/>
                  <a:gd name="T12" fmla="*/ 9 w 12"/>
                  <a:gd name="T13" fmla="*/ 1 h 24"/>
                  <a:gd name="T14" fmla="*/ 6 w 12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4">
                    <a:moveTo>
                      <a:pt x="6" y="0"/>
                    </a:moveTo>
                    <a:cubicBezTo>
                      <a:pt x="3" y="0"/>
                      <a:pt x="3" y="3"/>
                      <a:pt x="0" y="4"/>
                    </a:cubicBezTo>
                    <a:cubicBezTo>
                      <a:pt x="0" y="6"/>
                      <a:pt x="3" y="8"/>
                      <a:pt x="3" y="11"/>
                    </a:cubicBezTo>
                    <a:cubicBezTo>
                      <a:pt x="3" y="13"/>
                      <a:pt x="1" y="15"/>
                      <a:pt x="1" y="17"/>
                    </a:cubicBezTo>
                    <a:cubicBezTo>
                      <a:pt x="1" y="20"/>
                      <a:pt x="1" y="24"/>
                      <a:pt x="4" y="24"/>
                    </a:cubicBezTo>
                    <a:cubicBezTo>
                      <a:pt x="6" y="24"/>
                      <a:pt x="11" y="20"/>
                      <a:pt x="11" y="15"/>
                    </a:cubicBezTo>
                    <a:cubicBezTo>
                      <a:pt x="11" y="10"/>
                      <a:pt x="12" y="7"/>
                      <a:pt x="9" y="1"/>
                    </a:cubicBezTo>
                    <a:cubicBezTo>
                      <a:pt x="8" y="1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5" name="Freeform 161"/>
              <p:cNvSpPr>
                <a:spLocks/>
              </p:cNvSpPr>
              <p:nvPr/>
            </p:nvSpPr>
            <p:spPr bwMode="auto">
              <a:xfrm>
                <a:off x="-7380288" y="3349625"/>
                <a:ext cx="22225" cy="23813"/>
              </a:xfrm>
              <a:custGeom>
                <a:avLst/>
                <a:gdLst>
                  <a:gd name="T0" fmla="*/ 5 w 6"/>
                  <a:gd name="T1" fmla="*/ 0 h 6"/>
                  <a:gd name="T2" fmla="*/ 0 w 6"/>
                  <a:gd name="T3" fmla="*/ 3 h 6"/>
                  <a:gd name="T4" fmla="*/ 4 w 6"/>
                  <a:gd name="T5" fmla="*/ 6 h 6"/>
                  <a:gd name="T6" fmla="*/ 6 w 6"/>
                  <a:gd name="T7" fmla="*/ 4 h 6"/>
                  <a:gd name="T8" fmla="*/ 5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1" y="3"/>
                      <a:pt x="3" y="6"/>
                      <a:pt x="4" y="6"/>
                    </a:cubicBezTo>
                    <a:cubicBezTo>
                      <a:pt x="5" y="6"/>
                      <a:pt x="6" y="5"/>
                      <a:pt x="6" y="4"/>
                    </a:cubicBezTo>
                    <a:cubicBezTo>
                      <a:pt x="6" y="3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6" name="Freeform 162"/>
              <p:cNvSpPr>
                <a:spLocks/>
              </p:cNvSpPr>
              <p:nvPr/>
            </p:nvSpPr>
            <p:spPr bwMode="auto">
              <a:xfrm>
                <a:off x="-7162801" y="2636838"/>
                <a:ext cx="25400" cy="36513"/>
              </a:xfrm>
              <a:custGeom>
                <a:avLst/>
                <a:gdLst>
                  <a:gd name="T0" fmla="*/ 5 w 7"/>
                  <a:gd name="T1" fmla="*/ 0 h 10"/>
                  <a:gd name="T2" fmla="*/ 0 w 7"/>
                  <a:gd name="T3" fmla="*/ 0 h 10"/>
                  <a:gd name="T4" fmla="*/ 0 w 7"/>
                  <a:gd name="T5" fmla="*/ 3 h 10"/>
                  <a:gd name="T6" fmla="*/ 6 w 7"/>
                  <a:gd name="T7" fmla="*/ 7 h 10"/>
                  <a:gd name="T8" fmla="*/ 6 w 7"/>
                  <a:gd name="T9" fmla="*/ 10 h 10"/>
                  <a:gd name="T10" fmla="*/ 7 w 7"/>
                  <a:gd name="T11" fmla="*/ 6 h 10"/>
                  <a:gd name="T12" fmla="*/ 5 w 7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0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8"/>
                      <a:pt x="7" y="9"/>
                      <a:pt x="7" y="6"/>
                    </a:cubicBezTo>
                    <a:cubicBezTo>
                      <a:pt x="7" y="3"/>
                      <a:pt x="5" y="4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7" name="Freeform 163"/>
              <p:cNvSpPr>
                <a:spLocks/>
              </p:cNvSpPr>
              <p:nvPr/>
            </p:nvSpPr>
            <p:spPr bwMode="auto">
              <a:xfrm>
                <a:off x="-7132638" y="2598738"/>
                <a:ext cx="49213" cy="82550"/>
              </a:xfrm>
              <a:custGeom>
                <a:avLst/>
                <a:gdLst>
                  <a:gd name="T0" fmla="*/ 5 w 13"/>
                  <a:gd name="T1" fmla="*/ 0 h 22"/>
                  <a:gd name="T2" fmla="*/ 0 w 13"/>
                  <a:gd name="T3" fmla="*/ 10 h 22"/>
                  <a:gd name="T4" fmla="*/ 6 w 13"/>
                  <a:gd name="T5" fmla="*/ 15 h 22"/>
                  <a:gd name="T6" fmla="*/ 2 w 13"/>
                  <a:gd name="T7" fmla="*/ 20 h 22"/>
                  <a:gd name="T8" fmla="*/ 2 w 13"/>
                  <a:gd name="T9" fmla="*/ 18 h 22"/>
                  <a:gd name="T10" fmla="*/ 0 w 13"/>
                  <a:gd name="T11" fmla="*/ 20 h 22"/>
                  <a:gd name="T12" fmla="*/ 4 w 13"/>
                  <a:gd name="T13" fmla="*/ 22 h 22"/>
                  <a:gd name="T14" fmla="*/ 13 w 13"/>
                  <a:gd name="T15" fmla="*/ 9 h 22"/>
                  <a:gd name="T16" fmla="*/ 5 w 13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2">
                    <a:moveTo>
                      <a:pt x="5" y="0"/>
                    </a:moveTo>
                    <a:cubicBezTo>
                      <a:pt x="4" y="0"/>
                      <a:pt x="0" y="9"/>
                      <a:pt x="0" y="10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6" y="17"/>
                      <a:pt x="4" y="19"/>
                      <a:pt x="2" y="2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9"/>
                      <a:pt x="0" y="19"/>
                      <a:pt x="0" y="20"/>
                    </a:cubicBezTo>
                    <a:cubicBezTo>
                      <a:pt x="0" y="20"/>
                      <a:pt x="2" y="22"/>
                      <a:pt x="4" y="22"/>
                    </a:cubicBezTo>
                    <a:cubicBezTo>
                      <a:pt x="10" y="22"/>
                      <a:pt x="8" y="10"/>
                      <a:pt x="13" y="9"/>
                    </a:cubicBezTo>
                    <a:cubicBezTo>
                      <a:pt x="11" y="3"/>
                      <a:pt x="11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8" name="Freeform 164"/>
              <p:cNvSpPr>
                <a:spLocks/>
              </p:cNvSpPr>
              <p:nvPr/>
            </p:nvSpPr>
            <p:spPr bwMode="auto">
              <a:xfrm>
                <a:off x="-6929438" y="2508250"/>
                <a:ext cx="28575" cy="49213"/>
              </a:xfrm>
              <a:custGeom>
                <a:avLst/>
                <a:gdLst>
                  <a:gd name="T0" fmla="*/ 8 w 8"/>
                  <a:gd name="T1" fmla="*/ 0 h 13"/>
                  <a:gd name="T2" fmla="*/ 1 w 8"/>
                  <a:gd name="T3" fmla="*/ 8 h 13"/>
                  <a:gd name="T4" fmla="*/ 1 w 8"/>
                  <a:gd name="T5" fmla="*/ 13 h 13"/>
                  <a:gd name="T6" fmla="*/ 5 w 8"/>
                  <a:gd name="T7" fmla="*/ 4 h 13"/>
                  <a:gd name="T8" fmla="*/ 8 w 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8" y="0"/>
                    </a:moveTo>
                    <a:cubicBezTo>
                      <a:pt x="3" y="0"/>
                      <a:pt x="1" y="6"/>
                      <a:pt x="1" y="8"/>
                    </a:cubicBezTo>
                    <a:cubicBezTo>
                      <a:pt x="1" y="10"/>
                      <a:pt x="0" y="11"/>
                      <a:pt x="1" y="13"/>
                    </a:cubicBezTo>
                    <a:cubicBezTo>
                      <a:pt x="3" y="10"/>
                      <a:pt x="5" y="8"/>
                      <a:pt x="5" y="4"/>
                    </a:cubicBezTo>
                    <a:cubicBezTo>
                      <a:pt x="5" y="3"/>
                      <a:pt x="7" y="1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9" name="Freeform 165"/>
              <p:cNvSpPr>
                <a:spLocks/>
              </p:cNvSpPr>
              <p:nvPr/>
            </p:nvSpPr>
            <p:spPr bwMode="auto">
              <a:xfrm>
                <a:off x="-6818313" y="2444750"/>
                <a:ext cx="34925" cy="57150"/>
              </a:xfrm>
              <a:custGeom>
                <a:avLst/>
                <a:gdLst>
                  <a:gd name="T0" fmla="*/ 6 w 9"/>
                  <a:gd name="T1" fmla="*/ 0 h 15"/>
                  <a:gd name="T2" fmla="*/ 4 w 9"/>
                  <a:gd name="T3" fmla="*/ 4 h 15"/>
                  <a:gd name="T4" fmla="*/ 6 w 9"/>
                  <a:gd name="T5" fmla="*/ 8 h 15"/>
                  <a:gd name="T6" fmla="*/ 0 w 9"/>
                  <a:gd name="T7" fmla="*/ 10 h 15"/>
                  <a:gd name="T8" fmla="*/ 3 w 9"/>
                  <a:gd name="T9" fmla="*/ 15 h 15"/>
                  <a:gd name="T10" fmla="*/ 7 w 9"/>
                  <a:gd name="T11" fmla="*/ 12 h 15"/>
                  <a:gd name="T12" fmla="*/ 7 w 9"/>
                  <a:gd name="T13" fmla="*/ 8 h 15"/>
                  <a:gd name="T14" fmla="*/ 9 w 9"/>
                  <a:gd name="T15" fmla="*/ 4 h 15"/>
                  <a:gd name="T16" fmla="*/ 6 w 9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6" y="0"/>
                    </a:moveTo>
                    <a:cubicBezTo>
                      <a:pt x="6" y="0"/>
                      <a:pt x="4" y="2"/>
                      <a:pt x="4" y="4"/>
                    </a:cubicBezTo>
                    <a:cubicBezTo>
                      <a:pt x="4" y="5"/>
                      <a:pt x="5" y="6"/>
                      <a:pt x="6" y="8"/>
                    </a:cubicBezTo>
                    <a:cubicBezTo>
                      <a:pt x="4" y="8"/>
                      <a:pt x="2" y="10"/>
                      <a:pt x="0" y="10"/>
                    </a:cubicBezTo>
                    <a:cubicBezTo>
                      <a:pt x="0" y="12"/>
                      <a:pt x="0" y="15"/>
                      <a:pt x="3" y="15"/>
                    </a:cubicBezTo>
                    <a:cubicBezTo>
                      <a:pt x="4" y="15"/>
                      <a:pt x="7" y="13"/>
                      <a:pt x="7" y="12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5"/>
                      <a:pt x="9" y="4"/>
                    </a:cubicBezTo>
                    <a:cubicBezTo>
                      <a:pt x="8" y="3"/>
                      <a:pt x="8" y="2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0" name="Freeform 166"/>
              <p:cNvSpPr>
                <a:spLocks/>
              </p:cNvSpPr>
              <p:nvPr/>
            </p:nvSpPr>
            <p:spPr bwMode="auto">
              <a:xfrm>
                <a:off x="-6753226" y="3538538"/>
                <a:ext cx="63500" cy="11113"/>
              </a:xfrm>
              <a:custGeom>
                <a:avLst/>
                <a:gdLst>
                  <a:gd name="T0" fmla="*/ 5 w 17"/>
                  <a:gd name="T1" fmla="*/ 0 h 3"/>
                  <a:gd name="T2" fmla="*/ 0 w 17"/>
                  <a:gd name="T3" fmla="*/ 0 h 3"/>
                  <a:gd name="T4" fmla="*/ 10 w 17"/>
                  <a:gd name="T5" fmla="*/ 3 h 3"/>
                  <a:gd name="T6" fmla="*/ 14 w 17"/>
                  <a:gd name="T7" fmla="*/ 3 h 3"/>
                  <a:gd name="T8" fmla="*/ 17 w 17"/>
                  <a:gd name="T9" fmla="*/ 2 h 3"/>
                  <a:gd name="T10" fmla="*/ 5 w 1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">
                    <a:moveTo>
                      <a:pt x="5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3" y="2"/>
                      <a:pt x="8" y="3"/>
                      <a:pt x="10" y="3"/>
                    </a:cubicBezTo>
                    <a:cubicBezTo>
                      <a:pt x="12" y="3"/>
                      <a:pt x="12" y="3"/>
                      <a:pt x="14" y="3"/>
                    </a:cubicBezTo>
                    <a:cubicBezTo>
                      <a:pt x="15" y="3"/>
                      <a:pt x="16" y="3"/>
                      <a:pt x="17" y="2"/>
                    </a:cubicBezTo>
                    <a:cubicBezTo>
                      <a:pt x="14" y="1"/>
                      <a:pt x="9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1" name="Freeform 167"/>
              <p:cNvSpPr>
                <a:spLocks/>
              </p:cNvSpPr>
              <p:nvPr/>
            </p:nvSpPr>
            <p:spPr bwMode="auto">
              <a:xfrm>
                <a:off x="-6502401" y="3522663"/>
                <a:ext cx="60325" cy="38100"/>
              </a:xfrm>
              <a:custGeom>
                <a:avLst/>
                <a:gdLst>
                  <a:gd name="T0" fmla="*/ 16 w 16"/>
                  <a:gd name="T1" fmla="*/ 0 h 10"/>
                  <a:gd name="T2" fmla="*/ 0 w 16"/>
                  <a:gd name="T3" fmla="*/ 7 h 10"/>
                  <a:gd name="T4" fmla="*/ 1 w 16"/>
                  <a:gd name="T5" fmla="*/ 8 h 10"/>
                  <a:gd name="T6" fmla="*/ 3 w 16"/>
                  <a:gd name="T7" fmla="*/ 10 h 10"/>
                  <a:gd name="T8" fmla="*/ 11 w 16"/>
                  <a:gd name="T9" fmla="*/ 6 h 10"/>
                  <a:gd name="T10" fmla="*/ 12 w 16"/>
                  <a:gd name="T11" fmla="*/ 3 h 10"/>
                  <a:gd name="T12" fmla="*/ 16 w 16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0">
                    <a:moveTo>
                      <a:pt x="16" y="0"/>
                    </a:moveTo>
                    <a:cubicBezTo>
                      <a:pt x="11" y="1"/>
                      <a:pt x="4" y="4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1" y="9"/>
                      <a:pt x="2" y="10"/>
                      <a:pt x="3" y="10"/>
                    </a:cubicBezTo>
                    <a:cubicBezTo>
                      <a:pt x="5" y="10"/>
                      <a:pt x="11" y="8"/>
                      <a:pt x="11" y="6"/>
                    </a:cubicBezTo>
                    <a:cubicBezTo>
                      <a:pt x="12" y="5"/>
                      <a:pt x="11" y="3"/>
                      <a:pt x="12" y="3"/>
                    </a:cubicBezTo>
                    <a:cubicBezTo>
                      <a:pt x="14" y="2"/>
                      <a:pt x="15" y="3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2" name="Freeform 168"/>
              <p:cNvSpPr>
                <a:spLocks/>
              </p:cNvSpPr>
              <p:nvPr/>
            </p:nvSpPr>
            <p:spPr bwMode="auto">
              <a:xfrm>
                <a:off x="-5886451" y="4402138"/>
                <a:ext cx="30163" cy="14288"/>
              </a:xfrm>
              <a:custGeom>
                <a:avLst/>
                <a:gdLst>
                  <a:gd name="T0" fmla="*/ 8 w 8"/>
                  <a:gd name="T1" fmla="*/ 0 h 4"/>
                  <a:gd name="T2" fmla="*/ 0 w 8"/>
                  <a:gd name="T3" fmla="*/ 1 h 4"/>
                  <a:gd name="T4" fmla="*/ 3 w 8"/>
                  <a:gd name="T5" fmla="*/ 4 h 4"/>
                  <a:gd name="T6" fmla="*/ 8 w 8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4" y="0"/>
                      <a:pt x="2" y="0"/>
                      <a:pt x="0" y="1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3" name="Freeform 169"/>
              <p:cNvSpPr>
                <a:spLocks/>
              </p:cNvSpPr>
              <p:nvPr/>
            </p:nvSpPr>
            <p:spPr bwMode="auto">
              <a:xfrm>
                <a:off x="-6048376" y="1847850"/>
                <a:ext cx="63500" cy="55563"/>
              </a:xfrm>
              <a:custGeom>
                <a:avLst/>
                <a:gdLst>
                  <a:gd name="T0" fmla="*/ 7 w 17"/>
                  <a:gd name="T1" fmla="*/ 0 h 15"/>
                  <a:gd name="T2" fmla="*/ 4 w 17"/>
                  <a:gd name="T3" fmla="*/ 4 h 15"/>
                  <a:gd name="T4" fmla="*/ 0 w 17"/>
                  <a:gd name="T5" fmla="*/ 11 h 15"/>
                  <a:gd name="T6" fmla="*/ 5 w 17"/>
                  <a:gd name="T7" fmla="*/ 15 h 15"/>
                  <a:gd name="T8" fmla="*/ 17 w 17"/>
                  <a:gd name="T9" fmla="*/ 10 h 15"/>
                  <a:gd name="T10" fmla="*/ 17 w 17"/>
                  <a:gd name="T11" fmla="*/ 5 h 15"/>
                  <a:gd name="T12" fmla="*/ 7 w 17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cubicBezTo>
                      <a:pt x="5" y="0"/>
                      <a:pt x="5" y="4"/>
                      <a:pt x="4" y="4"/>
                    </a:cubicBezTo>
                    <a:cubicBezTo>
                      <a:pt x="3" y="4"/>
                      <a:pt x="0" y="10"/>
                      <a:pt x="0" y="11"/>
                    </a:cubicBezTo>
                    <a:cubicBezTo>
                      <a:pt x="0" y="15"/>
                      <a:pt x="2" y="15"/>
                      <a:pt x="5" y="15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3" y="5"/>
                      <a:pt x="11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4" name="Freeform 170"/>
              <p:cNvSpPr>
                <a:spLocks/>
              </p:cNvSpPr>
              <p:nvPr/>
            </p:nvSpPr>
            <p:spPr bwMode="auto">
              <a:xfrm>
                <a:off x="-5735638" y="1798638"/>
                <a:ext cx="47625" cy="41275"/>
              </a:xfrm>
              <a:custGeom>
                <a:avLst/>
                <a:gdLst>
                  <a:gd name="T0" fmla="*/ 3 w 13"/>
                  <a:gd name="T1" fmla="*/ 0 h 11"/>
                  <a:gd name="T2" fmla="*/ 0 w 13"/>
                  <a:gd name="T3" fmla="*/ 3 h 11"/>
                  <a:gd name="T4" fmla="*/ 10 w 13"/>
                  <a:gd name="T5" fmla="*/ 11 h 11"/>
                  <a:gd name="T6" fmla="*/ 11 w 13"/>
                  <a:gd name="T7" fmla="*/ 11 h 11"/>
                  <a:gd name="T8" fmla="*/ 13 w 13"/>
                  <a:gd name="T9" fmla="*/ 9 h 11"/>
                  <a:gd name="T10" fmla="*/ 3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6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2" y="11"/>
                      <a:pt x="13" y="11"/>
                      <a:pt x="13" y="9"/>
                    </a:cubicBezTo>
                    <a:cubicBezTo>
                      <a:pt x="13" y="5"/>
                      <a:pt x="7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5" name="Freeform 171"/>
              <p:cNvSpPr>
                <a:spLocks/>
              </p:cNvSpPr>
              <p:nvPr/>
            </p:nvSpPr>
            <p:spPr bwMode="auto">
              <a:xfrm>
                <a:off x="-5399088" y="1584325"/>
                <a:ext cx="46038" cy="38100"/>
              </a:xfrm>
              <a:custGeom>
                <a:avLst/>
                <a:gdLst>
                  <a:gd name="T0" fmla="*/ 5 w 12"/>
                  <a:gd name="T1" fmla="*/ 0 h 10"/>
                  <a:gd name="T2" fmla="*/ 1 w 12"/>
                  <a:gd name="T3" fmla="*/ 7 h 10"/>
                  <a:gd name="T4" fmla="*/ 1 w 12"/>
                  <a:gd name="T5" fmla="*/ 10 h 10"/>
                  <a:gd name="T6" fmla="*/ 12 w 12"/>
                  <a:gd name="T7" fmla="*/ 6 h 10"/>
                  <a:gd name="T8" fmla="*/ 5 w 1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cubicBezTo>
                      <a:pt x="2" y="0"/>
                      <a:pt x="1" y="4"/>
                      <a:pt x="1" y="7"/>
                    </a:cubicBezTo>
                    <a:cubicBezTo>
                      <a:pt x="1" y="8"/>
                      <a:pt x="0" y="10"/>
                      <a:pt x="1" y="10"/>
                    </a:cubicBezTo>
                    <a:cubicBezTo>
                      <a:pt x="4" y="10"/>
                      <a:pt x="10" y="8"/>
                      <a:pt x="12" y="6"/>
                    </a:cubicBezTo>
                    <a:cubicBezTo>
                      <a:pt x="9" y="4"/>
                      <a:pt x="8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6" name="Freeform 172"/>
              <p:cNvSpPr>
                <a:spLocks/>
              </p:cNvSpPr>
              <p:nvPr/>
            </p:nvSpPr>
            <p:spPr bwMode="auto">
              <a:xfrm>
                <a:off x="-3319463" y="1547813"/>
                <a:ext cx="101600" cy="47625"/>
              </a:xfrm>
              <a:custGeom>
                <a:avLst/>
                <a:gdLst>
                  <a:gd name="T0" fmla="*/ 14 w 27"/>
                  <a:gd name="T1" fmla="*/ 0 h 13"/>
                  <a:gd name="T2" fmla="*/ 0 w 27"/>
                  <a:gd name="T3" fmla="*/ 10 h 13"/>
                  <a:gd name="T4" fmla="*/ 2 w 27"/>
                  <a:gd name="T5" fmla="*/ 8 h 13"/>
                  <a:gd name="T6" fmla="*/ 18 w 27"/>
                  <a:gd name="T7" fmla="*/ 13 h 13"/>
                  <a:gd name="T8" fmla="*/ 27 w 27"/>
                  <a:gd name="T9" fmla="*/ 13 h 13"/>
                  <a:gd name="T10" fmla="*/ 14 w 27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3">
                    <a:moveTo>
                      <a:pt x="14" y="0"/>
                    </a:moveTo>
                    <a:cubicBezTo>
                      <a:pt x="7" y="0"/>
                      <a:pt x="4" y="5"/>
                      <a:pt x="0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7" y="11"/>
                      <a:pt x="13" y="10"/>
                      <a:pt x="1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6"/>
                      <a:pt x="21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7" name="Freeform 173"/>
              <p:cNvSpPr>
                <a:spLocks/>
              </p:cNvSpPr>
              <p:nvPr/>
            </p:nvSpPr>
            <p:spPr bwMode="auto">
              <a:xfrm>
                <a:off x="-3130551" y="1430338"/>
                <a:ext cx="134938" cy="57150"/>
              </a:xfrm>
              <a:custGeom>
                <a:avLst/>
                <a:gdLst>
                  <a:gd name="T0" fmla="*/ 0 w 36"/>
                  <a:gd name="T1" fmla="*/ 0 h 15"/>
                  <a:gd name="T2" fmla="*/ 3 w 36"/>
                  <a:gd name="T3" fmla="*/ 3 h 15"/>
                  <a:gd name="T4" fmla="*/ 23 w 36"/>
                  <a:gd name="T5" fmla="*/ 15 h 15"/>
                  <a:gd name="T6" fmla="*/ 36 w 36"/>
                  <a:gd name="T7" fmla="*/ 10 h 15"/>
                  <a:gd name="T8" fmla="*/ 33 w 36"/>
                  <a:gd name="T9" fmla="*/ 7 h 15"/>
                  <a:gd name="T10" fmla="*/ 0 w 36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5">
                    <a:moveTo>
                      <a:pt x="0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11"/>
                      <a:pt x="16" y="15"/>
                      <a:pt x="23" y="15"/>
                    </a:cubicBezTo>
                    <a:cubicBezTo>
                      <a:pt x="28" y="15"/>
                      <a:pt x="36" y="14"/>
                      <a:pt x="36" y="10"/>
                    </a:cubicBezTo>
                    <a:cubicBezTo>
                      <a:pt x="36" y="9"/>
                      <a:pt x="34" y="7"/>
                      <a:pt x="33" y="7"/>
                    </a:cubicBezTo>
                    <a:cubicBezTo>
                      <a:pt x="32" y="7"/>
                      <a:pt x="3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8" name="Freeform 174"/>
              <p:cNvSpPr>
                <a:spLocks/>
              </p:cNvSpPr>
              <p:nvPr/>
            </p:nvSpPr>
            <p:spPr bwMode="auto">
              <a:xfrm>
                <a:off x="-3319463" y="1517650"/>
                <a:ext cx="26988" cy="30163"/>
              </a:xfrm>
              <a:custGeom>
                <a:avLst/>
                <a:gdLst>
                  <a:gd name="T0" fmla="*/ 3 w 7"/>
                  <a:gd name="T1" fmla="*/ 0 h 8"/>
                  <a:gd name="T2" fmla="*/ 0 w 7"/>
                  <a:gd name="T3" fmla="*/ 4 h 8"/>
                  <a:gd name="T4" fmla="*/ 3 w 7"/>
                  <a:gd name="T5" fmla="*/ 8 h 8"/>
                  <a:gd name="T6" fmla="*/ 7 w 7"/>
                  <a:gd name="T7" fmla="*/ 4 h 8"/>
                  <a:gd name="T8" fmla="*/ 3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7"/>
                      <a:pt x="0" y="8"/>
                      <a:pt x="3" y="8"/>
                    </a:cubicBezTo>
                    <a:cubicBezTo>
                      <a:pt x="5" y="8"/>
                      <a:pt x="7" y="7"/>
                      <a:pt x="7" y="4"/>
                    </a:cubicBezTo>
                    <a:cubicBezTo>
                      <a:pt x="7" y="1"/>
                      <a:pt x="5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9" name="Freeform 175"/>
              <p:cNvSpPr>
                <a:spLocks/>
              </p:cNvSpPr>
              <p:nvPr/>
            </p:nvSpPr>
            <p:spPr bwMode="auto">
              <a:xfrm>
                <a:off x="-9355138" y="2917825"/>
                <a:ext cx="71438" cy="38100"/>
              </a:xfrm>
              <a:custGeom>
                <a:avLst/>
                <a:gdLst>
                  <a:gd name="T0" fmla="*/ 3 w 19"/>
                  <a:gd name="T1" fmla="*/ 0 h 10"/>
                  <a:gd name="T2" fmla="*/ 0 w 19"/>
                  <a:gd name="T3" fmla="*/ 0 h 10"/>
                  <a:gd name="T4" fmla="*/ 16 w 19"/>
                  <a:gd name="T5" fmla="*/ 10 h 10"/>
                  <a:gd name="T6" fmla="*/ 19 w 19"/>
                  <a:gd name="T7" fmla="*/ 8 h 10"/>
                  <a:gd name="T8" fmla="*/ 3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3" y="3"/>
                      <a:pt x="11" y="10"/>
                      <a:pt x="16" y="10"/>
                    </a:cubicBezTo>
                    <a:cubicBezTo>
                      <a:pt x="18" y="10"/>
                      <a:pt x="19" y="10"/>
                      <a:pt x="19" y="8"/>
                    </a:cubicBezTo>
                    <a:cubicBezTo>
                      <a:pt x="14" y="5"/>
                      <a:pt x="10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0" name="Freeform 176"/>
              <p:cNvSpPr>
                <a:spLocks/>
              </p:cNvSpPr>
              <p:nvPr/>
            </p:nvSpPr>
            <p:spPr bwMode="auto">
              <a:xfrm>
                <a:off x="-9351963" y="3052763"/>
                <a:ext cx="60325" cy="41275"/>
              </a:xfrm>
              <a:custGeom>
                <a:avLst/>
                <a:gdLst>
                  <a:gd name="T0" fmla="*/ 1 w 16"/>
                  <a:gd name="T1" fmla="*/ 0 h 11"/>
                  <a:gd name="T2" fmla="*/ 0 w 16"/>
                  <a:gd name="T3" fmla="*/ 2 h 11"/>
                  <a:gd name="T4" fmla="*/ 12 w 16"/>
                  <a:gd name="T5" fmla="*/ 11 h 11"/>
                  <a:gd name="T6" fmla="*/ 16 w 16"/>
                  <a:gd name="T7" fmla="*/ 7 h 11"/>
                  <a:gd name="T8" fmla="*/ 16 w 16"/>
                  <a:gd name="T9" fmla="*/ 5 h 11"/>
                  <a:gd name="T10" fmla="*/ 7 w 16"/>
                  <a:gd name="T11" fmla="*/ 5 h 11"/>
                  <a:gd name="T12" fmla="*/ 1 w 1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1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0" y="11"/>
                      <a:pt x="12" y="11"/>
                    </a:cubicBezTo>
                    <a:cubicBezTo>
                      <a:pt x="13" y="11"/>
                      <a:pt x="16" y="9"/>
                      <a:pt x="16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4"/>
                      <a:pt x="3" y="3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1" name="Freeform 177"/>
              <p:cNvSpPr>
                <a:spLocks/>
              </p:cNvSpPr>
              <p:nvPr/>
            </p:nvSpPr>
            <p:spPr bwMode="auto">
              <a:xfrm>
                <a:off x="-9264651" y="3052763"/>
                <a:ext cx="36513" cy="57150"/>
              </a:xfrm>
              <a:custGeom>
                <a:avLst/>
                <a:gdLst>
                  <a:gd name="T0" fmla="*/ 6 w 10"/>
                  <a:gd name="T1" fmla="*/ 0 h 15"/>
                  <a:gd name="T2" fmla="*/ 0 w 10"/>
                  <a:gd name="T3" fmla="*/ 11 h 15"/>
                  <a:gd name="T4" fmla="*/ 4 w 10"/>
                  <a:gd name="T5" fmla="*/ 15 h 15"/>
                  <a:gd name="T6" fmla="*/ 10 w 10"/>
                  <a:gd name="T7" fmla="*/ 11 h 15"/>
                  <a:gd name="T8" fmla="*/ 10 w 10"/>
                  <a:gd name="T9" fmla="*/ 8 h 15"/>
                  <a:gd name="T10" fmla="*/ 8 w 10"/>
                  <a:gd name="T11" fmla="*/ 3 h 15"/>
                  <a:gd name="T12" fmla="*/ 6 w 10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5">
                    <a:moveTo>
                      <a:pt x="6" y="0"/>
                    </a:moveTo>
                    <a:cubicBezTo>
                      <a:pt x="3" y="1"/>
                      <a:pt x="0" y="9"/>
                      <a:pt x="0" y="11"/>
                    </a:cubicBezTo>
                    <a:cubicBezTo>
                      <a:pt x="0" y="13"/>
                      <a:pt x="1" y="15"/>
                      <a:pt x="4" y="15"/>
                    </a:cubicBezTo>
                    <a:cubicBezTo>
                      <a:pt x="7" y="15"/>
                      <a:pt x="10" y="13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4" y="8"/>
                      <a:pt x="8" y="6"/>
                      <a:pt x="8" y="3"/>
                    </a:cubicBezTo>
                    <a:cubicBezTo>
                      <a:pt x="8" y="2"/>
                      <a:pt x="6" y="2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2" name="Freeform 178"/>
              <p:cNvSpPr>
                <a:spLocks/>
              </p:cNvSpPr>
              <p:nvPr/>
            </p:nvSpPr>
            <p:spPr bwMode="auto">
              <a:xfrm>
                <a:off x="-12395201" y="2406650"/>
                <a:ext cx="47625" cy="23813"/>
              </a:xfrm>
              <a:custGeom>
                <a:avLst/>
                <a:gdLst>
                  <a:gd name="T0" fmla="*/ 7 w 13"/>
                  <a:gd name="T1" fmla="*/ 0 h 6"/>
                  <a:gd name="T2" fmla="*/ 5 w 13"/>
                  <a:gd name="T3" fmla="*/ 2 h 6"/>
                  <a:gd name="T4" fmla="*/ 0 w 13"/>
                  <a:gd name="T5" fmla="*/ 2 h 6"/>
                  <a:gd name="T6" fmla="*/ 4 w 13"/>
                  <a:gd name="T7" fmla="*/ 6 h 6"/>
                  <a:gd name="T8" fmla="*/ 13 w 13"/>
                  <a:gd name="T9" fmla="*/ 6 h 6"/>
                  <a:gd name="T10" fmla="*/ 9 w 13"/>
                  <a:gd name="T11" fmla="*/ 0 h 6"/>
                  <a:gd name="T12" fmla="*/ 7 w 13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">
                    <a:moveTo>
                      <a:pt x="7" y="0"/>
                    </a:moveTo>
                    <a:cubicBezTo>
                      <a:pt x="6" y="0"/>
                      <a:pt x="5" y="0"/>
                      <a:pt x="5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3" y="5"/>
                      <a:pt x="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2"/>
                      <a:pt x="12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/>
          </p:nvSpPr>
          <p:spPr bwMode="auto">
            <a:xfrm flipH="1">
              <a:off x="5511648" y="3504010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 flipH="1">
              <a:off x="4828052" y="2805113"/>
              <a:ext cx="102420" cy="160735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 flipH="1">
              <a:off x="4457671" y="2771775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 flipH="1">
              <a:off x="4456480" y="2611041"/>
              <a:ext cx="10242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 flipH="1">
              <a:off x="4519600" y="2892029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auto">
            <a:xfrm flipH="1">
              <a:off x="4523172" y="2631282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 flipH="1">
              <a:off x="5147222" y="2880123"/>
              <a:ext cx="101230" cy="15954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 flipH="1">
              <a:off x="5012647" y="2615804"/>
              <a:ext cx="101229" cy="15954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 flipH="1">
              <a:off x="4834006" y="2894410"/>
              <a:ext cx="100039" cy="16073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 flipH="1">
              <a:off x="4894743" y="2953941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auto">
            <a:xfrm flipH="1">
              <a:off x="4519599" y="2595563"/>
              <a:ext cx="100039" cy="160735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22" name="Freeform 5"/>
            <p:cNvSpPr>
              <a:spLocks noEditPoints="1"/>
            </p:cNvSpPr>
            <p:nvPr/>
          </p:nvSpPr>
          <p:spPr bwMode="auto">
            <a:xfrm flipH="1">
              <a:off x="4887598" y="3159919"/>
              <a:ext cx="100039" cy="160735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 flipH="1">
              <a:off x="5402082" y="2411016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 flipH="1">
              <a:off x="1450559" y="2002632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5"/>
            <p:cNvSpPr>
              <a:spLocks noEditPoints="1"/>
            </p:cNvSpPr>
            <p:nvPr/>
          </p:nvSpPr>
          <p:spPr bwMode="auto">
            <a:xfrm flipH="1">
              <a:off x="1680410" y="2220516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5"/>
            <p:cNvSpPr>
              <a:spLocks noEditPoints="1"/>
            </p:cNvSpPr>
            <p:nvPr/>
          </p:nvSpPr>
          <p:spPr bwMode="auto">
            <a:xfrm flipH="1">
              <a:off x="3457286" y="208835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 flipH="1">
              <a:off x="3594242" y="1947863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 flipH="1">
              <a:off x="2023400" y="2491979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 flipH="1">
              <a:off x="1811413" y="2362200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 flipH="1">
              <a:off x="3522786" y="1920479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 flipH="1">
              <a:off x="3508495" y="1881188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Freeform 5"/>
            <p:cNvSpPr>
              <a:spLocks noEditPoints="1"/>
            </p:cNvSpPr>
            <p:nvPr/>
          </p:nvSpPr>
          <p:spPr bwMode="auto">
            <a:xfrm flipH="1">
              <a:off x="1530352" y="245149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Freeform 5"/>
            <p:cNvSpPr>
              <a:spLocks noEditPoints="1"/>
            </p:cNvSpPr>
            <p:nvPr/>
          </p:nvSpPr>
          <p:spPr bwMode="auto">
            <a:xfrm flipH="1">
              <a:off x="1495814" y="2355057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 flipH="1">
              <a:off x="1712565" y="2330054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Freeform 5"/>
            <p:cNvSpPr>
              <a:spLocks noEditPoints="1"/>
            </p:cNvSpPr>
            <p:nvPr/>
          </p:nvSpPr>
          <p:spPr bwMode="auto">
            <a:xfrm flipH="1">
              <a:off x="1839996" y="258365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6" name="Freeform 5"/>
            <p:cNvSpPr>
              <a:spLocks noEditPoints="1"/>
            </p:cNvSpPr>
            <p:nvPr/>
          </p:nvSpPr>
          <p:spPr bwMode="auto">
            <a:xfrm flipH="1">
              <a:off x="2096046" y="2464594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" name="Freeform 5"/>
            <p:cNvSpPr>
              <a:spLocks noEditPoints="1"/>
            </p:cNvSpPr>
            <p:nvPr/>
          </p:nvSpPr>
          <p:spPr bwMode="auto">
            <a:xfrm flipH="1">
              <a:off x="1606572" y="2511029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 flipH="1">
              <a:off x="2207994" y="2332435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 flipH="1">
              <a:off x="1520825" y="210978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 flipH="1">
              <a:off x="2263969" y="231814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 flipH="1">
              <a:off x="4875688" y="2994422"/>
              <a:ext cx="101230" cy="16073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42" name="Freeform 5"/>
            <p:cNvSpPr>
              <a:spLocks noEditPoints="1"/>
            </p:cNvSpPr>
            <p:nvPr/>
          </p:nvSpPr>
          <p:spPr bwMode="auto">
            <a:xfrm flipH="1">
              <a:off x="3378684" y="2158604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 flipH="1">
              <a:off x="3394165" y="2264569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Freeform 5"/>
            <p:cNvSpPr>
              <a:spLocks noEditPoints="1"/>
            </p:cNvSpPr>
            <p:nvPr/>
          </p:nvSpPr>
          <p:spPr bwMode="auto">
            <a:xfrm flipH="1">
              <a:off x="3563278" y="2152650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" name="Freeform 5"/>
            <p:cNvSpPr>
              <a:spLocks noEditPoints="1"/>
            </p:cNvSpPr>
            <p:nvPr/>
          </p:nvSpPr>
          <p:spPr bwMode="auto">
            <a:xfrm flipH="1">
              <a:off x="3433467" y="1816894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 flipH="1">
              <a:off x="3303654" y="2012156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Freeform 5"/>
            <p:cNvSpPr>
              <a:spLocks noEditPoints="1"/>
            </p:cNvSpPr>
            <p:nvPr/>
          </p:nvSpPr>
          <p:spPr bwMode="auto">
            <a:xfrm flipH="1">
              <a:off x="5543804" y="3781425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Freeform 5"/>
            <p:cNvSpPr>
              <a:spLocks noEditPoints="1"/>
            </p:cNvSpPr>
            <p:nvPr/>
          </p:nvSpPr>
          <p:spPr bwMode="auto">
            <a:xfrm flipH="1">
              <a:off x="5381837" y="3713560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 flipH="1">
              <a:off x="4181374" y="271938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Freeform 5"/>
            <p:cNvSpPr>
              <a:spLocks noEditPoints="1"/>
            </p:cNvSpPr>
            <p:nvPr/>
          </p:nvSpPr>
          <p:spPr bwMode="auto">
            <a:xfrm flipH="1">
              <a:off x="4045607" y="1902619"/>
              <a:ext cx="10003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Freeform 5"/>
            <p:cNvSpPr>
              <a:spLocks noEditPoints="1"/>
            </p:cNvSpPr>
            <p:nvPr/>
          </p:nvSpPr>
          <p:spPr bwMode="auto">
            <a:xfrm flipH="1">
              <a:off x="5200815" y="286940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 flipH="1">
              <a:off x="4400506" y="2743200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Freeform 5"/>
            <p:cNvSpPr>
              <a:spLocks noEditPoints="1"/>
            </p:cNvSpPr>
            <p:nvPr/>
          </p:nvSpPr>
          <p:spPr bwMode="auto">
            <a:xfrm flipH="1">
              <a:off x="4914990" y="315515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Freeform 5"/>
            <p:cNvSpPr>
              <a:spLocks noEditPoints="1"/>
            </p:cNvSpPr>
            <p:nvPr/>
          </p:nvSpPr>
          <p:spPr bwMode="auto">
            <a:xfrm flipH="1">
              <a:off x="5042419" y="2583657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 flipH="1">
              <a:off x="3270308" y="2526507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Freeform 5"/>
            <p:cNvSpPr>
              <a:spLocks noEditPoints="1"/>
            </p:cNvSpPr>
            <p:nvPr/>
          </p:nvSpPr>
          <p:spPr bwMode="auto">
            <a:xfrm flipH="1">
              <a:off x="5957057" y="3898106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Freeform 5"/>
            <p:cNvSpPr>
              <a:spLocks noEditPoints="1"/>
            </p:cNvSpPr>
            <p:nvPr/>
          </p:nvSpPr>
          <p:spPr bwMode="auto">
            <a:xfrm flipH="1">
              <a:off x="4479108" y="2765822"/>
              <a:ext cx="101229" cy="15954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58" name="Freeform 5"/>
            <p:cNvSpPr>
              <a:spLocks noEditPoints="1"/>
            </p:cNvSpPr>
            <p:nvPr/>
          </p:nvSpPr>
          <p:spPr bwMode="auto">
            <a:xfrm flipH="1">
              <a:off x="4500545" y="281463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3" name="Rectangle 34"/>
          <p:cNvSpPr>
            <a:spLocks noChangeArrowheads="1"/>
          </p:cNvSpPr>
          <p:nvPr userDrawn="1"/>
        </p:nvSpPr>
        <p:spPr bwMode="auto">
          <a:xfrm>
            <a:off x="645487" y="3768329"/>
            <a:ext cx="1469614" cy="25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latin typeface="Century Gothic" panose="020B0502020202020204" pitchFamily="34" charset="0"/>
              </a:rPr>
              <a:t>Client Location</a:t>
            </a:r>
          </a:p>
        </p:txBody>
      </p:sp>
      <p:sp>
        <p:nvSpPr>
          <p:cNvPr id="234" name="Rectangle 33"/>
          <p:cNvSpPr>
            <a:spLocks noChangeArrowheads="1"/>
          </p:cNvSpPr>
          <p:nvPr userDrawn="1"/>
        </p:nvSpPr>
        <p:spPr bwMode="auto">
          <a:xfrm>
            <a:off x="683597" y="3414713"/>
            <a:ext cx="986094" cy="25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D9177F"/>
                </a:solidFill>
                <a:latin typeface="Century Gothic" panose="020B0502020202020204" pitchFamily="34" charset="0"/>
              </a:rPr>
              <a:t>Our Office</a:t>
            </a:r>
          </a:p>
        </p:txBody>
      </p:sp>
      <p:sp>
        <p:nvSpPr>
          <p:cNvPr id="235" name="Freeform 5"/>
          <p:cNvSpPr>
            <a:spLocks noChangeAspect="1" noEditPoints="1"/>
          </p:cNvSpPr>
          <p:nvPr userDrawn="1"/>
        </p:nvSpPr>
        <p:spPr bwMode="auto">
          <a:xfrm flipH="1">
            <a:off x="508530" y="3777854"/>
            <a:ext cx="146485" cy="235744"/>
          </a:xfrm>
          <a:custGeom>
            <a:avLst/>
            <a:gdLst>
              <a:gd name="T0" fmla="*/ 416 w 416"/>
              <a:gd name="T1" fmla="*/ 208 h 675"/>
              <a:gd name="T2" fmla="*/ 208 w 416"/>
              <a:gd name="T3" fmla="*/ 0 h 675"/>
              <a:gd name="T4" fmla="*/ 0 w 416"/>
              <a:gd name="T5" fmla="*/ 208 h 675"/>
              <a:gd name="T6" fmla="*/ 29 w 416"/>
              <a:gd name="T7" fmla="*/ 312 h 675"/>
              <a:gd name="T8" fmla="*/ 28 w 416"/>
              <a:gd name="T9" fmla="*/ 312 h 675"/>
              <a:gd name="T10" fmla="*/ 208 w 416"/>
              <a:gd name="T11" fmla="*/ 675 h 675"/>
              <a:gd name="T12" fmla="*/ 388 w 416"/>
              <a:gd name="T13" fmla="*/ 312 h 675"/>
              <a:gd name="T14" fmla="*/ 388 w 416"/>
              <a:gd name="T15" fmla="*/ 312 h 675"/>
              <a:gd name="T16" fmla="*/ 416 w 416"/>
              <a:gd name="T17" fmla="*/ 208 h 675"/>
              <a:gd name="T18" fmla="*/ 208 w 416"/>
              <a:gd name="T19" fmla="*/ 312 h 675"/>
              <a:gd name="T20" fmla="*/ 104 w 416"/>
              <a:gd name="T21" fmla="*/ 208 h 675"/>
              <a:gd name="T22" fmla="*/ 208 w 416"/>
              <a:gd name="T23" fmla="*/ 104 h 675"/>
              <a:gd name="T24" fmla="*/ 312 w 416"/>
              <a:gd name="T25" fmla="*/ 208 h 675"/>
              <a:gd name="T26" fmla="*/ 208 w 416"/>
              <a:gd name="T27" fmla="*/ 312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6" h="675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F2F2F2"/>
            </a:solidFill>
          </a:ln>
        </p:spPr>
        <p:txBody>
          <a:bodyPr lIns="68589" tIns="34295" rIns="68589" bIns="34295"/>
          <a:lstStyle/>
          <a:p>
            <a:pPr defTabSz="914088">
              <a:defRPr/>
            </a:pPr>
            <a:endParaRPr lang="en-IN" sz="600">
              <a:ea typeface="+mn-ea"/>
              <a:cs typeface="Arial" panose="020B0604020202020204" pitchFamily="34" charset="0"/>
            </a:endParaRPr>
          </a:p>
        </p:txBody>
      </p:sp>
      <p:sp>
        <p:nvSpPr>
          <p:cNvPr id="236" name="Freeform 5"/>
          <p:cNvSpPr>
            <a:spLocks noChangeAspect="1" noEditPoints="1"/>
          </p:cNvSpPr>
          <p:nvPr userDrawn="1"/>
        </p:nvSpPr>
        <p:spPr bwMode="auto">
          <a:xfrm flipH="1">
            <a:off x="508530" y="3434954"/>
            <a:ext cx="146485" cy="235744"/>
          </a:xfrm>
          <a:custGeom>
            <a:avLst/>
            <a:gdLst>
              <a:gd name="T0" fmla="*/ 2147483646 w 416"/>
              <a:gd name="T1" fmla="*/ 2147483646 h 675"/>
              <a:gd name="T2" fmla="*/ 2147483646 w 416"/>
              <a:gd name="T3" fmla="*/ 0 h 675"/>
              <a:gd name="T4" fmla="*/ 0 w 416"/>
              <a:gd name="T5" fmla="*/ 2147483646 h 675"/>
              <a:gd name="T6" fmla="*/ 2147483646 w 416"/>
              <a:gd name="T7" fmla="*/ 2147483646 h 675"/>
              <a:gd name="T8" fmla="*/ 2147483646 w 416"/>
              <a:gd name="T9" fmla="*/ 2147483646 h 675"/>
              <a:gd name="T10" fmla="*/ 2147483646 w 416"/>
              <a:gd name="T11" fmla="*/ 2147483646 h 675"/>
              <a:gd name="T12" fmla="*/ 2147483646 w 416"/>
              <a:gd name="T13" fmla="*/ 2147483646 h 675"/>
              <a:gd name="T14" fmla="*/ 2147483646 w 416"/>
              <a:gd name="T15" fmla="*/ 2147483646 h 675"/>
              <a:gd name="T16" fmla="*/ 2147483646 w 416"/>
              <a:gd name="T17" fmla="*/ 2147483646 h 675"/>
              <a:gd name="T18" fmla="*/ 2147483646 w 416"/>
              <a:gd name="T19" fmla="*/ 2147483646 h 675"/>
              <a:gd name="T20" fmla="*/ 2147483646 w 416"/>
              <a:gd name="T21" fmla="*/ 2147483646 h 675"/>
              <a:gd name="T22" fmla="*/ 2147483646 w 416"/>
              <a:gd name="T23" fmla="*/ 2147483646 h 675"/>
              <a:gd name="T24" fmla="*/ 2147483646 w 416"/>
              <a:gd name="T25" fmla="*/ 2147483646 h 675"/>
              <a:gd name="T26" fmla="*/ 2147483646 w 416"/>
              <a:gd name="T27" fmla="*/ 2147483646 h 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6" h="675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D9177F"/>
          </a:solidFill>
          <a:ln w="9525">
            <a:solidFill>
              <a:srgbClr val="F2F2F2"/>
            </a:solidFill>
            <a:round/>
            <a:headEnd/>
            <a:tailEnd/>
          </a:ln>
        </p:spPr>
        <p:txBody>
          <a:bodyPr lIns="68589" tIns="34295" rIns="68589" bIns="34295"/>
          <a:lstStyle/>
          <a:p>
            <a:endParaRPr lang="en-US">
              <a:solidFill>
                <a:srgbClr val="D9177F"/>
              </a:solidFill>
            </a:endParaRPr>
          </a:p>
        </p:txBody>
      </p:sp>
      <p:sp>
        <p:nvSpPr>
          <p:cNvPr id="237" name="TextBox 738"/>
          <p:cNvSpPr txBox="1">
            <a:spLocks noChangeArrowheads="1"/>
          </p:cNvSpPr>
          <p:nvPr userDrawn="1"/>
        </p:nvSpPr>
        <p:spPr bwMode="auto">
          <a:xfrm>
            <a:off x="6397704" y="2800350"/>
            <a:ext cx="2422362" cy="277416"/>
          </a:xfrm>
          <a:prstGeom prst="rect">
            <a:avLst/>
          </a:prstGeom>
          <a:noFill/>
          <a:ln>
            <a:noFill/>
          </a:ln>
          <a:extLst/>
        </p:spPr>
        <p:txBody>
          <a:bodyPr lIns="68589" tIns="34295" rIns="68589" bIns="34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300" b="1" dirty="0"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Email us at: 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285468" y="3113485"/>
            <a:ext cx="2542090" cy="25881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900" b="1" baseline="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mail ID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29400" y="1203405"/>
            <a:ext cx="2198158" cy="572947"/>
          </a:xfrm>
          <a:prstGeom prst="rect">
            <a:avLst/>
          </a:prstGeom>
        </p:spPr>
        <p:txBody>
          <a:bodyPr anchor="t"/>
          <a:lstStyle>
            <a:lvl1pPr marL="0" indent="0" algn="r" eaLnBrk="1" hangingPunct="1">
              <a:spcBef>
                <a:spcPct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500" dirty="0" smtClean="0"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We are keen to know about your idea</a:t>
            </a:r>
            <a:endParaRPr lang="en-US" altLang="en-US" sz="1500" dirty="0"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0" name="Rectangle 239"/>
          <p:cNvSpPr/>
          <p:nvPr userDrawn="1"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1" name="Title 1"/>
          <p:cNvSpPr txBox="1">
            <a:spLocks/>
          </p:cNvSpPr>
          <p:nvPr userDrawn="1"/>
        </p:nvSpPr>
        <p:spPr>
          <a:xfrm>
            <a:off x="86360" y="85725"/>
            <a:ext cx="8143240" cy="4286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Contact us</a:t>
            </a:r>
          </a:p>
        </p:txBody>
      </p:sp>
      <p:pic>
        <p:nvPicPr>
          <p:cNvPr id="24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" name="Freeform 5"/>
          <p:cNvSpPr>
            <a:spLocks noEditPoints="1"/>
          </p:cNvSpPr>
          <p:nvPr userDrawn="1"/>
        </p:nvSpPr>
        <p:spPr bwMode="auto">
          <a:xfrm flipH="1">
            <a:off x="1457499" y="2305473"/>
            <a:ext cx="100039" cy="160735"/>
          </a:xfrm>
          <a:custGeom>
            <a:avLst/>
            <a:gdLst>
              <a:gd name="T0" fmla="*/ 2147483646 w 416"/>
              <a:gd name="T1" fmla="*/ 2147483646 h 675"/>
              <a:gd name="T2" fmla="*/ 2147483646 w 416"/>
              <a:gd name="T3" fmla="*/ 0 h 675"/>
              <a:gd name="T4" fmla="*/ 0 w 416"/>
              <a:gd name="T5" fmla="*/ 2147483646 h 675"/>
              <a:gd name="T6" fmla="*/ 2147483646 w 416"/>
              <a:gd name="T7" fmla="*/ 2147483646 h 675"/>
              <a:gd name="T8" fmla="*/ 2147483646 w 416"/>
              <a:gd name="T9" fmla="*/ 2147483646 h 675"/>
              <a:gd name="T10" fmla="*/ 2147483646 w 416"/>
              <a:gd name="T11" fmla="*/ 2147483646 h 675"/>
              <a:gd name="T12" fmla="*/ 2147483646 w 416"/>
              <a:gd name="T13" fmla="*/ 2147483646 h 675"/>
              <a:gd name="T14" fmla="*/ 2147483646 w 416"/>
              <a:gd name="T15" fmla="*/ 2147483646 h 675"/>
              <a:gd name="T16" fmla="*/ 2147483646 w 416"/>
              <a:gd name="T17" fmla="*/ 2147483646 h 675"/>
              <a:gd name="T18" fmla="*/ 2147483646 w 416"/>
              <a:gd name="T19" fmla="*/ 2147483646 h 675"/>
              <a:gd name="T20" fmla="*/ 2147483646 w 416"/>
              <a:gd name="T21" fmla="*/ 2147483646 h 675"/>
              <a:gd name="T22" fmla="*/ 2147483646 w 416"/>
              <a:gd name="T23" fmla="*/ 2147483646 h 675"/>
              <a:gd name="T24" fmla="*/ 2147483646 w 416"/>
              <a:gd name="T25" fmla="*/ 2147483646 h 675"/>
              <a:gd name="T26" fmla="*/ 2147483646 w 416"/>
              <a:gd name="T27" fmla="*/ 2147483646 h 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6" h="675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D9177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68589" tIns="34295" rIns="68589" bIns="34295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228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568848" y="4941094"/>
            <a:ext cx="4001542" cy="196454"/>
          </a:xfrm>
          <a:prstGeom prst="rect">
            <a:avLst/>
          </a:prstGeom>
          <a:noFill/>
          <a:ln>
            <a:noFill/>
          </a:ln>
          <a:extLst/>
        </p:spPr>
        <p:txBody>
          <a:bodyPr lIns="68589" tIns="34295" rIns="68589" bIns="34295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00" dirty="0" smtClean="0">
                <a:solidFill>
                  <a:schemeClr val="bg1"/>
                </a:solidFill>
                <a:latin typeface="Century Gothic" pitchFamily="34" charset="0"/>
                <a:ea typeface="+mn-ea"/>
                <a:cs typeface="Arial" charset="0"/>
              </a:rPr>
              <a:t>www.tothenew.com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44720" cy="704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55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India Mission</a:t>
            </a:r>
            <a:endParaRPr lang="en-US" dirty="0"/>
          </a:p>
        </p:txBody>
      </p:sp>
      <p:pic>
        <p:nvPicPr>
          <p:cNvPr id="3" name="Picture 2" descr="skill india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8" y="4101737"/>
            <a:ext cx="1068711" cy="828000"/>
          </a:xfrm>
          <a:prstGeom prst="rect">
            <a:avLst/>
          </a:prstGeom>
        </p:spPr>
      </p:pic>
      <p:pic>
        <p:nvPicPr>
          <p:cNvPr id="4" name="Picture 3" descr="scgj 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7489" y="4175084"/>
            <a:ext cx="2916000" cy="640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817" y="2860766"/>
            <a:ext cx="87129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                               </a:t>
            </a:r>
            <a:r>
              <a:rPr lang="en-IN" b="1" dirty="0" err="1" smtClean="0"/>
              <a:t>Yatin</a:t>
            </a:r>
            <a:r>
              <a:rPr lang="en-IN" b="1" dirty="0" smtClean="0"/>
              <a:t> </a:t>
            </a:r>
            <a:r>
              <a:rPr lang="en-IN" b="1" dirty="0" err="1" smtClean="0"/>
              <a:t>Ajmani</a:t>
            </a:r>
            <a:r>
              <a:rPr lang="en-IN" b="1" dirty="0" smtClean="0"/>
              <a:t>               Mehak Adlakha               </a:t>
            </a:r>
            <a:r>
              <a:rPr lang="en-IN" b="1" dirty="0" err="1" smtClean="0"/>
              <a:t>Rohit</a:t>
            </a:r>
            <a:r>
              <a:rPr lang="en-IN" b="1" dirty="0" smtClean="0"/>
              <a:t> Singh               </a:t>
            </a:r>
            <a:r>
              <a:rPr lang="en-IN" b="1" dirty="0" err="1" smtClean="0"/>
              <a:t>Souvik</a:t>
            </a:r>
            <a:r>
              <a:rPr lang="en-IN" b="1" dirty="0" smtClean="0"/>
              <a:t> </a:t>
            </a:r>
            <a:r>
              <a:rPr lang="en-IN" b="1" dirty="0" err="1" smtClean="0"/>
              <a:t>Chakraborty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11772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22"/>
          </p:nvPr>
        </p:nvSpPr>
        <p:spPr>
          <a:xfrm>
            <a:off x="875212" y="2238646"/>
            <a:ext cx="7591697" cy="2514600"/>
          </a:xfrm>
        </p:spPr>
        <p:txBody>
          <a:bodyPr/>
          <a:lstStyle/>
          <a:p>
            <a:r>
              <a:rPr lang="en-US" sz="2800" b="1" dirty="0" smtClean="0"/>
              <a:t>LIST OF QUESTIONS PREPARED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9093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22"/>
          </p:nvPr>
        </p:nvSpPr>
        <p:spPr>
          <a:xfrm>
            <a:off x="705395" y="1899011"/>
            <a:ext cx="7591697" cy="2514600"/>
          </a:xfrm>
        </p:spPr>
        <p:txBody>
          <a:bodyPr/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="" xmlns:p14="http://schemas.microsoft.com/office/powerpoint/2010/main" val="9093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22"/>
          </p:nvPr>
        </p:nvSpPr>
        <p:spPr>
          <a:xfrm>
            <a:off x="783773" y="1167491"/>
            <a:ext cx="7591697" cy="2514600"/>
          </a:xfrm>
        </p:spPr>
        <p:txBody>
          <a:bodyPr/>
          <a:lstStyle/>
          <a:p>
            <a:r>
              <a:rPr lang="en-US" sz="6000" b="1" dirty="0" smtClean="0"/>
              <a:t>ANY FEEDBACK?</a:t>
            </a:r>
          </a:p>
          <a:p>
            <a:r>
              <a:rPr lang="en-US" sz="4000" b="1" dirty="0" smtClean="0"/>
              <a:t>We would love to hear from you.</a:t>
            </a:r>
            <a:endParaRPr 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9093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FACTS!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7"/>
          </p:nvPr>
        </p:nvSpPr>
        <p:spPr>
          <a:xfrm>
            <a:off x="213357" y="941535"/>
            <a:ext cx="8643259" cy="3761093"/>
          </a:xfrm>
        </p:spPr>
        <p:txBody>
          <a:bodyPr/>
          <a:lstStyle/>
          <a:p>
            <a:r>
              <a:rPr lang="en-IN" sz="1800" dirty="0" smtClean="0"/>
              <a:t>• India homeland for 17.5 % of total population of the globe. </a:t>
            </a:r>
          </a:p>
          <a:p>
            <a:r>
              <a:rPr lang="en-IN" sz="1800" dirty="0" smtClean="0"/>
              <a:t>• 65% of total population in India is under 35 years. </a:t>
            </a:r>
          </a:p>
          <a:p>
            <a:r>
              <a:rPr lang="en-IN" sz="1800" dirty="0" smtClean="0"/>
              <a:t>•INDIA with 2.4% existent land mass of total. </a:t>
            </a:r>
          </a:p>
          <a:p>
            <a:r>
              <a:rPr lang="en-IN" sz="1800" dirty="0" smtClean="0"/>
              <a:t>•Just 3.5% of the country’s workforce is skilled as against the global average of 40 to 50%. </a:t>
            </a:r>
          </a:p>
          <a:p>
            <a:r>
              <a:rPr lang="en-IN" sz="1800" dirty="0" smtClean="0"/>
              <a:t>•SKILL INDIA basis of ‘make in India’.</a:t>
            </a:r>
            <a:endParaRPr lang="en-US" sz="1800" dirty="0"/>
          </a:p>
        </p:txBody>
      </p:sp>
      <p:pic>
        <p:nvPicPr>
          <p:cNvPr id="4" name="Picture 3" descr="make in india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0772" y="3145835"/>
            <a:ext cx="3171825" cy="1438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50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 ARE WE?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7"/>
          </p:nvPr>
        </p:nvSpPr>
        <p:spPr>
          <a:xfrm>
            <a:off x="213358" y="941535"/>
            <a:ext cx="8682448" cy="373496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Skill India Mission to increase the number of skilled man power across different sectors.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Renewable Energy Sector : Energy for our children’s </a:t>
            </a:r>
            <a:r>
              <a:rPr lang="en-IN" sz="1800" dirty="0" err="1" smtClean="0"/>
              <a:t>children’s</a:t>
            </a:r>
            <a:r>
              <a:rPr lang="en-IN" sz="1800" dirty="0" smtClean="0"/>
              <a:t> children!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Fortunately successful.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DBMS – Need to store and extract relevant information efficiently.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Skill Council for Green Jobs (SCGJ)</a:t>
            </a:r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9149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22"/>
          </p:nvPr>
        </p:nvSpPr>
        <p:spPr>
          <a:xfrm>
            <a:off x="86359" y="692331"/>
            <a:ext cx="8887823" cy="4114799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1 </a:t>
            </a:r>
            <a:r>
              <a:rPr lang="en-US" sz="1800" dirty="0" smtClean="0"/>
              <a:t>candidate – Many Qualification Packs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1 Training Partner – Many Training Centers</a:t>
            </a:r>
          </a:p>
          <a:p>
            <a:pPr algn="l">
              <a:buFont typeface="Arial" pitchFamily="34" charset="0"/>
              <a:buChar char="•"/>
            </a:pPr>
            <a:r>
              <a:rPr lang="en-IN" sz="1800" dirty="0" smtClean="0"/>
              <a:t>1</a:t>
            </a:r>
            <a:r>
              <a:rPr lang="en-US" sz="1800" dirty="0" smtClean="0"/>
              <a:t> Training Centers- Many Qualification Packs 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1 Training Partner – Many Qualification Packs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1 Qualification Packs – Many Training Centers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1 Qualification Packs – Many Training Partners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1 Batch – 1 Training Partners, 1 Assessment Agency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1 Assessment Agency – Many Assessment Centers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1 candidate – </a:t>
            </a:r>
            <a:r>
              <a:rPr lang="en-US" sz="1800" dirty="0" smtClean="0"/>
              <a:t>1 Batch for a particular duration</a:t>
            </a:r>
            <a:endParaRPr lang="en-US" sz="1800" dirty="0" smtClean="0"/>
          </a:p>
          <a:p>
            <a:pPr algn="l">
              <a:buFont typeface="Arial" pitchFamily="34" charset="0"/>
              <a:buChar char="•"/>
            </a:pPr>
            <a:r>
              <a:rPr lang="en-IN" sz="1800" dirty="0" smtClean="0"/>
              <a:t>Passing criteria 40%</a:t>
            </a:r>
            <a:endParaRPr lang="en-US" sz="1800" dirty="0" smtClean="0"/>
          </a:p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Enrollment is just the registration with SCGJ without any batch assigned yet.</a:t>
            </a:r>
          </a:p>
          <a:p>
            <a:pPr algn="l"/>
            <a:endParaRPr lang="en-US" sz="1800" dirty="0" smtClean="0"/>
          </a:p>
          <a:p>
            <a:pPr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ASSUMPTIONS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9093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WORKFLOW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9152" y="-13063"/>
            <a:ext cx="49911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363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22"/>
          </p:nvPr>
        </p:nvSpPr>
        <p:spPr>
          <a:xfrm>
            <a:off x="1340395" y="1964327"/>
            <a:ext cx="6695440" cy="2514600"/>
          </a:xfrm>
        </p:spPr>
        <p:txBody>
          <a:bodyPr/>
          <a:lstStyle/>
          <a:p>
            <a:r>
              <a:rPr lang="en-US" sz="2800" b="1" dirty="0" smtClean="0"/>
              <a:t>DATABASE SCHEMA DIAGRAM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9093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22"/>
          </p:nvPr>
        </p:nvSpPr>
        <p:spPr>
          <a:xfrm>
            <a:off x="1248954" y="1977390"/>
            <a:ext cx="6695440" cy="2514600"/>
          </a:xfrm>
        </p:spPr>
        <p:txBody>
          <a:bodyPr/>
          <a:lstStyle/>
          <a:p>
            <a:r>
              <a:rPr lang="en-US" sz="2800" b="1" dirty="0" smtClean="0"/>
              <a:t>SQL FOR CREATION OF TABLES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9093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22"/>
          </p:nvPr>
        </p:nvSpPr>
        <p:spPr>
          <a:xfrm>
            <a:off x="1235891" y="1899012"/>
            <a:ext cx="6695440" cy="2514600"/>
          </a:xfrm>
        </p:spPr>
        <p:txBody>
          <a:bodyPr/>
          <a:lstStyle/>
          <a:p>
            <a:r>
              <a:rPr lang="en-US" sz="2800" b="1" dirty="0" smtClean="0"/>
              <a:t>SQL FOR SAMPLE DATA CREATION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9093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22"/>
          </p:nvPr>
        </p:nvSpPr>
        <p:spPr>
          <a:xfrm>
            <a:off x="875212" y="2238646"/>
            <a:ext cx="7591697" cy="2514600"/>
          </a:xfrm>
        </p:spPr>
        <p:txBody>
          <a:bodyPr/>
          <a:lstStyle/>
          <a:p>
            <a:r>
              <a:rPr lang="en-US" sz="2800" b="1" dirty="0" smtClean="0"/>
              <a:t>SQL FOR FREQUENTLY ASKED QUESTIONS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9093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5195</TotalTime>
  <Words>253</Words>
  <Application>Microsoft Office PowerPoint</Application>
  <PresentationFormat>On-screen Show (16:9)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Skill India Mission</vt:lpstr>
      <vt:lpstr>FACTS!</vt:lpstr>
      <vt:lpstr>WHO ARE WE?</vt:lpstr>
      <vt:lpstr>ASSUMPTIONS</vt:lpstr>
      <vt:lpstr>WORKFLOW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TTND</dc:creator>
  <cp:lastModifiedBy>Windows User</cp:lastModifiedBy>
  <cp:revision>69</cp:revision>
  <dcterms:created xsi:type="dcterms:W3CDTF">2016-08-03T04:57:52Z</dcterms:created>
  <dcterms:modified xsi:type="dcterms:W3CDTF">2018-06-18T08:58:05Z</dcterms:modified>
</cp:coreProperties>
</file>