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90" r:id="rId6"/>
    <p:sldId id="279" r:id="rId7"/>
    <p:sldId id="280" r:id="rId8"/>
    <p:sldId id="281" r:id="rId9"/>
    <p:sldId id="282" r:id="rId10"/>
    <p:sldId id="283" r:id="rId11"/>
    <p:sldId id="284" r:id="rId12"/>
    <p:sldId id="287" r:id="rId13"/>
    <p:sldId id="288" r:id="rId14"/>
    <p:sldId id="291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794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3"/>
            <a:ext cx="3807763" cy="3140523"/>
          </a:xfrm>
        </p:spPr>
        <p:txBody>
          <a:bodyPr>
            <a:normAutofit fontScale="90000"/>
          </a:bodyPr>
          <a:lstStyle/>
          <a:p>
            <a:pPr algn="l"/>
            <a:br>
              <a:rPr lang="en-US" sz="6000" dirty="0"/>
            </a:br>
            <a:br>
              <a:rPr lang="en-US" sz="6000" dirty="0"/>
            </a:br>
            <a:r>
              <a:rPr lang="en-US" sz="6000" b="1" dirty="0">
                <a:solidFill>
                  <a:srgbClr val="BE027B"/>
                </a:solidFill>
              </a:rPr>
              <a:t>Blog Net</a:t>
            </a:r>
            <a:br>
              <a:rPr lang="en-US" sz="6000" dirty="0">
                <a:solidFill>
                  <a:srgbClr val="BE027B"/>
                </a:solidFill>
              </a:rPr>
            </a:br>
            <a:r>
              <a:rPr lang="en-US" sz="3100" b="1" dirty="0">
                <a:solidFill>
                  <a:srgbClr val="BE027B"/>
                </a:solidFill>
                <a:latin typeface="Bahnschrift Light" panose="020B0502040204020203" pitchFamily="34" charset="0"/>
              </a:rPr>
              <a:t>a web-application</a:t>
            </a:r>
            <a:br>
              <a:rPr lang="en-US" sz="4000" b="1" dirty="0">
                <a:solidFill>
                  <a:srgbClr val="BE027B"/>
                </a:solidFill>
              </a:rPr>
            </a:b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400" dirty="0">
                <a:solidFill>
                  <a:srgbClr val="BE027B"/>
                </a:solidFill>
              </a:rPr>
              <a:t>Suneet Kumar Gupta</a:t>
            </a:r>
            <a:br>
              <a:rPr lang="en-US" sz="2400" dirty="0">
                <a:solidFill>
                  <a:srgbClr val="BE027B"/>
                </a:solidFill>
              </a:rPr>
            </a:br>
            <a:r>
              <a:rPr lang="en-US" sz="2400" dirty="0">
                <a:solidFill>
                  <a:srgbClr val="BE027B"/>
                </a:solidFill>
              </a:rPr>
              <a:t>Ruchira Gahlaut</a:t>
            </a:r>
            <a:br>
              <a:rPr lang="en-US" sz="2400" dirty="0">
                <a:solidFill>
                  <a:srgbClr val="BE027B"/>
                </a:solidFill>
              </a:rPr>
            </a:br>
            <a:r>
              <a:rPr lang="en-US" sz="2400" dirty="0">
                <a:solidFill>
                  <a:srgbClr val="BE027B"/>
                </a:solidFill>
              </a:rPr>
              <a:t>E18CSE153</a:t>
            </a:r>
            <a:br>
              <a:rPr lang="en-US" sz="2400" dirty="0">
                <a:solidFill>
                  <a:srgbClr val="BE027B"/>
                </a:solidFill>
              </a:rPr>
            </a:br>
            <a:endParaRPr lang="en-US" sz="2300" dirty="0">
              <a:solidFill>
                <a:srgbClr val="BE02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7E2E-FABE-47B4-996C-5FCA492A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492" y="2070848"/>
            <a:ext cx="10389016" cy="3720352"/>
          </a:xfrm>
        </p:spPr>
        <p:txBody>
          <a:bodyPr/>
          <a:lstStyle/>
          <a:p>
            <a:r>
              <a:rPr lang="en-US" dirty="0"/>
              <a:t>After posting your post also you have the option to edit it.</a:t>
            </a:r>
          </a:p>
          <a:p>
            <a:r>
              <a:rPr lang="en-US" dirty="0"/>
              <a:t>A common platform where you put your thoughts in a easy way.</a:t>
            </a:r>
          </a:p>
          <a:p>
            <a:r>
              <a:rPr lang="en-US" dirty="0"/>
              <a:t>As a reader – </a:t>
            </a:r>
          </a:p>
          <a:p>
            <a:pPr lvl="1"/>
            <a:r>
              <a:rPr lang="en-US" dirty="0"/>
              <a:t>You can like the post.</a:t>
            </a:r>
          </a:p>
          <a:p>
            <a:pPr lvl="1"/>
            <a:r>
              <a:rPr lang="en-US" dirty="0"/>
              <a:t>You can dislike the post.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7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14AE-4BA7-4D00-B8BA-894026815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786887" cy="3714749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It is very applicable for patent. Why ?</a:t>
            </a:r>
          </a:p>
          <a:p>
            <a:pPr marL="36900" indent="0">
              <a:buNone/>
            </a:pPr>
            <a:r>
              <a:rPr lang="en-US" dirty="0"/>
              <a:t>This is platform where people can easily do their advertisement for their product.</a:t>
            </a:r>
          </a:p>
          <a:p>
            <a:pPr marL="36900" indent="0">
              <a:buNone/>
            </a:pPr>
            <a:r>
              <a:rPr lang="en-US" dirty="0"/>
              <a:t>Handmade products or small business advertisements can do here.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6E3FB-AE7E-4F7F-8638-16C5B285D597}"/>
              </a:ext>
            </a:extLst>
          </p:cNvPr>
          <p:cNvSpPr txBox="1"/>
          <p:nvPr/>
        </p:nvSpPr>
        <p:spPr>
          <a:xfrm>
            <a:off x="1165412" y="537882"/>
            <a:ext cx="630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E027B"/>
                </a:solidFill>
              </a:rPr>
              <a:t>FUTURE SCOPE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E07DC-3F2B-42FC-8EBA-44F4005F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75" y="537882"/>
            <a:ext cx="480863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E366-E7B6-4FBD-A4F5-5284AE1C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219" y="3044638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400" b="1" dirty="0">
                <a:solidFill>
                  <a:srgbClr val="BE027B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556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11ECEA-90CB-4D3E-90E2-7BCB55963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2582177" y="241347"/>
            <a:ext cx="6956270" cy="6275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E4185-593F-43CF-8370-49E6B0B12BB8}"/>
              </a:ext>
            </a:extLst>
          </p:cNvPr>
          <p:cNvSpPr txBox="1"/>
          <p:nvPr/>
        </p:nvSpPr>
        <p:spPr>
          <a:xfrm>
            <a:off x="3657600" y="609601"/>
            <a:ext cx="456303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E027B"/>
                </a:solidFill>
              </a:rPr>
              <a:t>           CONTENT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B751A-67FA-468C-A0A3-16821B71FA42}"/>
              </a:ext>
            </a:extLst>
          </p:cNvPr>
          <p:cNvSpPr txBox="1"/>
          <p:nvPr/>
        </p:nvSpPr>
        <p:spPr>
          <a:xfrm>
            <a:off x="4132730" y="1730188"/>
            <a:ext cx="3379694" cy="4647426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Glimpse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Future Scope</a:t>
            </a:r>
          </a:p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5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5387447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1308847"/>
            <a:ext cx="6418052" cy="2958353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Blogging is an important part of everyone’s life. People use to share their thoughts through images or texts.</a:t>
            </a:r>
          </a:p>
          <a:p>
            <a:pPr marL="36900" indent="0">
              <a:buNone/>
            </a:pPr>
            <a:endParaRPr lang="en-US" sz="1800" dirty="0"/>
          </a:p>
          <a:p>
            <a:r>
              <a:rPr lang="en-US" sz="1800" dirty="0"/>
              <a:t>It can be anything like about any topic related to data science or related to travelling or food.</a:t>
            </a:r>
          </a:p>
          <a:p>
            <a:pPr marL="36900" indent="0">
              <a:buNone/>
            </a:pPr>
            <a:endParaRPr lang="en-US" sz="1800" dirty="0"/>
          </a:p>
          <a:p>
            <a:r>
              <a:rPr lang="en-US" sz="1800" dirty="0"/>
              <a:t>BlogNet aims to give a common platform for all kind of data that people want to share with the world.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C1A78-4349-45F7-AD13-1584CFE130F4}"/>
              </a:ext>
            </a:extLst>
          </p:cNvPr>
          <p:cNvSpPr txBox="1"/>
          <p:nvPr/>
        </p:nvSpPr>
        <p:spPr>
          <a:xfrm>
            <a:off x="887910" y="1102660"/>
            <a:ext cx="3065930" cy="20798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F9AA7-46B5-4077-8340-C5D3C3008CAE}"/>
              </a:ext>
            </a:extLst>
          </p:cNvPr>
          <p:cNvSpPr txBox="1"/>
          <p:nvPr/>
        </p:nvSpPr>
        <p:spPr>
          <a:xfrm>
            <a:off x="887909" y="1757083"/>
            <a:ext cx="364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E027B"/>
                </a:solidFill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5BFF62-B08D-4038-933B-D4809CB8FF70}"/>
              </a:ext>
            </a:extLst>
          </p:cNvPr>
          <p:cNvSpPr/>
          <p:nvPr/>
        </p:nvSpPr>
        <p:spPr>
          <a:xfrm>
            <a:off x="3101788" y="5423647"/>
            <a:ext cx="45719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ED70-FA1E-45B5-AB7D-8CDC7BA0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037" y="609600"/>
            <a:ext cx="5878826" cy="1257300"/>
          </a:xfrm>
        </p:spPr>
        <p:txBody>
          <a:bodyPr/>
          <a:lstStyle/>
          <a:p>
            <a:r>
              <a:rPr lang="en-US" b="1" dirty="0">
                <a:solidFill>
                  <a:srgbClr val="BE027B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24D6-2066-4274-8E8F-0941A211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038" y="1866900"/>
            <a:ext cx="7041274" cy="4150658"/>
          </a:xfrm>
        </p:spPr>
        <p:txBody>
          <a:bodyPr/>
          <a:lstStyle/>
          <a:p>
            <a:r>
              <a:rPr lang="en-US" dirty="0"/>
              <a:t>In today’s time everyone do write their thoughts and want to share with the world.</a:t>
            </a:r>
          </a:p>
          <a:p>
            <a:r>
              <a:rPr lang="en-US" dirty="0"/>
              <a:t>Many existing sites are also available like medium.com, Instagram but mostly they are meant to a particular topic.</a:t>
            </a:r>
          </a:p>
          <a:p>
            <a:r>
              <a:rPr lang="en-US" dirty="0"/>
              <a:t>BlogNet giving a common platform to all kind of interest.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id="{E0CCE444-0E46-4FC4-A917-D7DC4EB2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567" y="2260809"/>
            <a:ext cx="2635818" cy="26358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EF41D7-7D81-49E2-BB26-7D2D31F2299A}"/>
              </a:ext>
            </a:extLst>
          </p:cNvPr>
          <p:cNvCxnSpPr>
            <a:cxnSpLocks/>
          </p:cNvCxnSpPr>
          <p:nvPr/>
        </p:nvCxnSpPr>
        <p:spPr>
          <a:xfrm flipV="1">
            <a:off x="2581835" y="1238250"/>
            <a:ext cx="665532" cy="112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A82F39-8543-4B13-82C5-57B6C30CD7D3}"/>
              </a:ext>
            </a:extLst>
          </p:cNvPr>
          <p:cNvCxnSpPr>
            <a:cxnSpLocks/>
          </p:cNvCxnSpPr>
          <p:nvPr/>
        </p:nvCxnSpPr>
        <p:spPr>
          <a:xfrm flipV="1">
            <a:off x="2887005" y="1866901"/>
            <a:ext cx="1007583" cy="70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62A20C-94A2-4516-841E-DD246A2C8E23}"/>
              </a:ext>
            </a:extLst>
          </p:cNvPr>
          <p:cNvCxnSpPr>
            <a:cxnSpLocks/>
          </p:cNvCxnSpPr>
          <p:nvPr/>
        </p:nvCxnSpPr>
        <p:spPr>
          <a:xfrm flipV="1">
            <a:off x="2296869" y="968188"/>
            <a:ext cx="0" cy="1292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50944C-4B2B-4C55-B99A-C0694C294FCA}"/>
              </a:ext>
            </a:extLst>
          </p:cNvPr>
          <p:cNvCxnSpPr>
            <a:cxnSpLocks/>
          </p:cNvCxnSpPr>
          <p:nvPr/>
        </p:nvCxnSpPr>
        <p:spPr>
          <a:xfrm flipH="1" flipV="1">
            <a:off x="949139" y="1238250"/>
            <a:ext cx="887449" cy="112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6C2FCB-4828-4A78-A946-B1C1D3E02FBA}"/>
              </a:ext>
            </a:extLst>
          </p:cNvPr>
          <p:cNvCxnSpPr>
            <a:cxnSpLocks/>
          </p:cNvCxnSpPr>
          <p:nvPr/>
        </p:nvCxnSpPr>
        <p:spPr>
          <a:xfrm flipH="1" flipV="1">
            <a:off x="349645" y="1866900"/>
            <a:ext cx="1043218" cy="705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2648-9137-4F11-BFE0-24E588E6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E027B"/>
                </a:solidFill>
              </a:rPr>
              <a:t>APPROACH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4C9964-4376-4430-BBE4-07663CCC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447" y="2359959"/>
            <a:ext cx="9269506" cy="3189195"/>
          </a:xfrm>
        </p:spPr>
        <p:txBody>
          <a:bodyPr/>
          <a:lstStyle/>
          <a:p>
            <a:r>
              <a:rPr lang="en-US" dirty="0"/>
              <a:t>Language – JavaScript, Html, CSS.</a:t>
            </a:r>
          </a:p>
          <a:p>
            <a:r>
              <a:rPr lang="en-US" dirty="0"/>
              <a:t>It is full-stack MERN web application which includes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+mj-lt"/>
              </a:rPr>
              <a:t>four technologies MongoDB, Express, React, Redux and Node js.</a:t>
            </a: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+mj-lt"/>
              </a:rPr>
              <a:t>Full stack contains front-end, Back-end and the database</a:t>
            </a: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+mj-lt"/>
            </a:endParaRPr>
          </a:p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+mj-lt"/>
              </a:rPr>
              <a:t>The data we are getting from users is stored in MongoDB atlas.</a:t>
            </a:r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+mj-lt"/>
            </a:endParaRPr>
          </a:p>
          <a:p>
            <a:endParaRPr lang="en-US" b="0" i="0" dirty="0">
              <a:solidFill>
                <a:schemeClr val="bg2">
                  <a:lumMod val="20000"/>
                  <a:lumOff val="80000"/>
                </a:schemeClr>
              </a:solidFill>
              <a:effectLst/>
              <a:latin typeface="+mj-lt"/>
            </a:endParaRPr>
          </a:p>
          <a:p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E6259-6897-4386-A4CC-CB5BFCC1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72" y="1789357"/>
            <a:ext cx="2769881" cy="35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0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E2B0-81B2-45B3-9703-F6A6D251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953" y="609600"/>
            <a:ext cx="5413604" cy="1257300"/>
          </a:xfrm>
        </p:spPr>
        <p:txBody>
          <a:bodyPr/>
          <a:lstStyle/>
          <a:p>
            <a:r>
              <a:rPr lang="en-US" b="1" dirty="0">
                <a:solidFill>
                  <a:srgbClr val="BE027B"/>
                </a:solidFill>
              </a:rPr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DD0B-E4BE-40B7-A933-62BEFEB5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3953" y="1943101"/>
            <a:ext cx="5987345" cy="3714749"/>
          </a:xfrm>
        </p:spPr>
        <p:txBody>
          <a:bodyPr/>
          <a:lstStyle/>
          <a:p>
            <a:r>
              <a:rPr lang="en-US" dirty="0"/>
              <a:t>User interface plays an important role for any project.</a:t>
            </a:r>
          </a:p>
          <a:p>
            <a:r>
              <a:rPr lang="en-US" dirty="0"/>
              <a:t>My project theme is based on Instagram so that people can easily adapt it.</a:t>
            </a:r>
          </a:p>
          <a:p>
            <a:r>
              <a:rPr lang="en-US" dirty="0"/>
              <a:t>You have #tags for searching.</a:t>
            </a:r>
          </a:p>
          <a:p>
            <a:r>
              <a:rPr lang="en-US" dirty="0"/>
              <a:t>Easy to understand.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B2658-1B98-489B-9013-52EEF6F6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19" y="2102223"/>
            <a:ext cx="4472521" cy="265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5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23FC15-B1A5-44B0-BD69-94FB9AB6DC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96" y="625193"/>
            <a:ext cx="5466569" cy="539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AC133D-F97F-4E96-AEAF-9BC55984983E}"/>
              </a:ext>
            </a:extLst>
          </p:cNvPr>
          <p:cNvCxnSpPr>
            <a:cxnSpLocks/>
          </p:cNvCxnSpPr>
          <p:nvPr/>
        </p:nvCxnSpPr>
        <p:spPr>
          <a:xfrm>
            <a:off x="2698376" y="0"/>
            <a:ext cx="0" cy="6436659"/>
          </a:xfrm>
          <a:prstGeom prst="line">
            <a:avLst/>
          </a:prstGeom>
          <a:ln w="57150">
            <a:solidFill>
              <a:srgbClr val="BE027B"/>
            </a:solidFill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F6A529-0026-4C40-9A44-8E9E9075136F}"/>
              </a:ext>
            </a:extLst>
          </p:cNvPr>
          <p:cNvCxnSpPr>
            <a:cxnSpLocks/>
          </p:cNvCxnSpPr>
          <p:nvPr/>
        </p:nvCxnSpPr>
        <p:spPr>
          <a:xfrm>
            <a:off x="2151528" y="421341"/>
            <a:ext cx="6750424" cy="0"/>
          </a:xfrm>
          <a:prstGeom prst="line">
            <a:avLst/>
          </a:prstGeom>
          <a:ln w="57150">
            <a:solidFill>
              <a:srgbClr val="BE027B"/>
            </a:solidFill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5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93EE-0102-4309-90A7-C653B81A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0283" y="0"/>
            <a:ext cx="4849907" cy="1257300"/>
          </a:xfrm>
        </p:spPr>
        <p:txBody>
          <a:bodyPr/>
          <a:lstStyle/>
          <a:p>
            <a:r>
              <a:rPr lang="en-US" b="1" dirty="0">
                <a:solidFill>
                  <a:srgbClr val="BE027B"/>
                </a:solidFill>
              </a:rPr>
              <a:t>GLIMPSE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5FE80-00A5-4B3A-A015-C463BB98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61016"/>
            <a:ext cx="2510068" cy="30816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EC193763-C8A8-4278-8FD8-AC0997CB496B}"/>
              </a:ext>
            </a:extLst>
          </p:cNvPr>
          <p:cNvSpPr/>
          <p:nvPr/>
        </p:nvSpPr>
        <p:spPr>
          <a:xfrm>
            <a:off x="2079813" y="1257300"/>
            <a:ext cx="3908612" cy="948018"/>
          </a:xfrm>
          <a:prstGeom prst="arc">
            <a:avLst>
              <a:gd name="adj1" fmla="val 10489063"/>
              <a:gd name="adj2" fmla="val 0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1350E8E-CF87-4B8E-B266-88E9C8DF0D03}"/>
              </a:ext>
            </a:extLst>
          </p:cNvPr>
          <p:cNvSpPr/>
          <p:nvPr/>
        </p:nvSpPr>
        <p:spPr>
          <a:xfrm>
            <a:off x="2079812" y="2756634"/>
            <a:ext cx="3442448" cy="948018"/>
          </a:xfrm>
          <a:prstGeom prst="arc">
            <a:avLst>
              <a:gd name="adj1" fmla="val 10489062"/>
              <a:gd name="adj2" fmla="val 21391906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75D598E-994A-4958-AD82-5BC3CA34CDE2}"/>
              </a:ext>
            </a:extLst>
          </p:cNvPr>
          <p:cNvSpPr/>
          <p:nvPr/>
        </p:nvSpPr>
        <p:spPr>
          <a:xfrm>
            <a:off x="295835" y="3552252"/>
            <a:ext cx="5047129" cy="948018"/>
          </a:xfrm>
          <a:prstGeom prst="arc">
            <a:avLst>
              <a:gd name="adj1" fmla="val 10489062"/>
              <a:gd name="adj2" fmla="val 2314102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1D834-016E-42BD-9B97-DAC0E103876F}"/>
              </a:ext>
            </a:extLst>
          </p:cNvPr>
          <p:cNvSpPr txBox="1"/>
          <p:nvPr/>
        </p:nvSpPr>
        <p:spPr>
          <a:xfrm>
            <a:off x="4805082" y="1731309"/>
            <a:ext cx="207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post by giving a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5D2EF-F86A-491F-9AAB-8C6EACF980A3}"/>
              </a:ext>
            </a:extLst>
          </p:cNvPr>
          <p:cNvSpPr txBox="1"/>
          <p:nvPr/>
        </p:nvSpPr>
        <p:spPr>
          <a:xfrm>
            <a:off x="5136776" y="3173506"/>
            <a:ext cx="140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your content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8AFC5-78CE-4514-915D-DD851FDDC016}"/>
              </a:ext>
            </a:extLst>
          </p:cNvPr>
          <p:cNvSpPr txBox="1"/>
          <p:nvPr/>
        </p:nvSpPr>
        <p:spPr>
          <a:xfrm>
            <a:off x="2805903" y="4615455"/>
            <a:ext cx="225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attach your images as well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A62895-DFD5-4C60-89A2-C3D6B5778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50" y="1318548"/>
            <a:ext cx="3177815" cy="3718882"/>
          </a:xfrm>
          <a:prstGeom prst="rect">
            <a:avLst/>
          </a:pr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7BD77B3F-45A9-42EF-ACFE-AD6C9D8A7FBF}"/>
              </a:ext>
            </a:extLst>
          </p:cNvPr>
          <p:cNvSpPr/>
          <p:nvPr/>
        </p:nvSpPr>
        <p:spPr>
          <a:xfrm>
            <a:off x="6849038" y="2851401"/>
            <a:ext cx="2382454" cy="4706470"/>
          </a:xfrm>
          <a:prstGeom prst="arc">
            <a:avLst>
              <a:gd name="adj1" fmla="val 10065093"/>
              <a:gd name="adj2" fmla="val 17341327"/>
            </a:avLst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1075D-2568-44A6-8200-F489318457C5}"/>
              </a:ext>
            </a:extLst>
          </p:cNvPr>
          <p:cNvSpPr txBox="1"/>
          <p:nvPr/>
        </p:nvSpPr>
        <p:spPr>
          <a:xfrm>
            <a:off x="6320118" y="5585012"/>
            <a:ext cx="207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posting it will look like this</a:t>
            </a:r>
          </a:p>
        </p:txBody>
      </p:sp>
    </p:spTree>
    <p:extLst>
      <p:ext uri="{BB962C8B-B14F-4D97-AF65-F5344CB8AC3E}">
        <p14:creationId xmlns:p14="http://schemas.microsoft.com/office/powerpoint/2010/main" val="166858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C4D4-7B65-44EB-A88D-4C1DF6A1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BE027B"/>
                </a:solidFill>
              </a:rPr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4A6C-2307-46E2-B1B1-6BF5720F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224" y="2384612"/>
            <a:ext cx="7143792" cy="3325905"/>
          </a:xfrm>
        </p:spPr>
        <p:txBody>
          <a:bodyPr/>
          <a:lstStyle/>
          <a:p>
            <a:r>
              <a:rPr lang="en-US" dirty="0"/>
              <a:t>A web application where people can post their thoughts in the form of post.</a:t>
            </a:r>
          </a:p>
          <a:p>
            <a:r>
              <a:rPr lang="en-US" dirty="0"/>
              <a:t>Post has different features like –</a:t>
            </a:r>
          </a:p>
          <a:p>
            <a:pPr lvl="1"/>
            <a:r>
              <a:rPr lang="en-US" dirty="0"/>
              <a:t>You can attach your images with it.</a:t>
            </a:r>
          </a:p>
          <a:p>
            <a:pPr lvl="1"/>
            <a:r>
              <a:rPr lang="en-US" dirty="0"/>
              <a:t>You can add the #tags </a:t>
            </a:r>
          </a:p>
          <a:p>
            <a:pPr lvl="1"/>
            <a:r>
              <a:rPr lang="en-US" dirty="0"/>
              <a:t>You can write it about your topic</a:t>
            </a:r>
          </a:p>
          <a:p>
            <a:pPr lvl="1"/>
            <a:r>
              <a:rPr lang="en-US" dirty="0"/>
              <a:t>You  can submit or clear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8D037-60A1-4B1C-8C89-A2F1A15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69" y="2326341"/>
            <a:ext cx="3833192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06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{8B054081-F624-4095-8BDD-60E01CC8E745}tf55705232_win32</Template>
  <TotalTime>360</TotalTime>
  <Words>384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Light</vt:lpstr>
      <vt:lpstr>Calibri</vt:lpstr>
      <vt:lpstr>Goudy Old Style</vt:lpstr>
      <vt:lpstr>Wingdings 2</vt:lpstr>
      <vt:lpstr>SlateVTI</vt:lpstr>
      <vt:lpstr>  Blog Net a web-application  </vt:lpstr>
      <vt:lpstr>PowerPoint Presentation</vt:lpstr>
      <vt:lpstr>PowerPoint Presentation</vt:lpstr>
      <vt:lpstr>MOTIVATION</vt:lpstr>
      <vt:lpstr>APPROACH </vt:lpstr>
      <vt:lpstr>USER INTERFACE</vt:lpstr>
      <vt:lpstr>PowerPoint Presentation</vt:lpstr>
      <vt:lpstr>GLIMPSE</vt:lpstr>
      <vt:lpstr>RESULT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Blog Net a web-application  </dc:title>
  <dc:creator>Ruchira Gahlaut</dc:creator>
  <cp:lastModifiedBy>Ruchira Gahlaut</cp:lastModifiedBy>
  <cp:revision>1</cp:revision>
  <dcterms:created xsi:type="dcterms:W3CDTF">2021-11-27T14:10:36Z</dcterms:created>
  <dcterms:modified xsi:type="dcterms:W3CDTF">2021-11-27T20:11:00Z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