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browser looks for the IP address of the domain name in the DNS</a:t>
          </a:r>
          <a:endParaRPr lang="en-US" b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Browser initiates a TCP connection with the server.</a:t>
          </a:r>
          <a:endParaRPr lang="en-US" b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Browser sends http request to the server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 with solid fill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The browser looks for the IP address of the domain name in the DNS</a:t>
          </a:r>
          <a:endParaRPr lang="en-US" sz="1500" b="0" kern="120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The Browser initiates a TCP connection with the server.</a:t>
          </a:r>
          <a:endParaRPr lang="en-US" sz="1500" b="0" kern="120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Browser sends http request to the server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Zero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Phi    education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Ruchi Ranjan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Condensed" panose="020B0604020202020204" pitchFamily="2" charset="0"/>
              </a:rPr>
              <a:t>What happens when we type a URL in the web browser?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336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{FFF9DB1F-CCE7-43A7-BAD4-8E832A646772}tf78438558_win32</Template>
  <TotalTime>0</TotalTime>
  <Words>51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Garamond</vt:lpstr>
      <vt:lpstr>Roboto Condensed</vt:lpstr>
      <vt:lpstr>SavonVTI</vt:lpstr>
      <vt:lpstr>Project Zero Phi    education</vt:lpstr>
      <vt:lpstr>What happens when we type a URL in the web browser?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Zero Phi    education</dc:title>
  <dc:creator>Ruchi</dc:creator>
  <cp:lastModifiedBy>Ruchi</cp:lastModifiedBy>
  <cp:revision>1</cp:revision>
  <dcterms:created xsi:type="dcterms:W3CDTF">2021-09-15T05:02:24Z</dcterms:created>
  <dcterms:modified xsi:type="dcterms:W3CDTF">2021-09-15T05:11:41Z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