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0" r:id="rId5"/>
    <p:sldId id="258" r:id="rId6"/>
    <p:sldId id="271" r:id="rId7"/>
    <p:sldId id="265" r:id="rId8"/>
    <p:sldId id="272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71" autoAdjust="0"/>
  </p:normalViewPr>
  <p:slideViewPr>
    <p:cSldViewPr>
      <p:cViewPr varScale="1">
        <p:scale>
          <a:sx n="66" d="100"/>
          <a:sy n="66" d="100"/>
        </p:scale>
        <p:origin x="12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3C663-2361-48FE-8ECD-5083344D64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9C7F9B-A147-4C63-8E91-DC9AE1DB62B9}">
      <dgm:prSet/>
      <dgm:spPr/>
      <dgm:t>
        <a:bodyPr/>
        <a:lstStyle/>
        <a:p>
          <a:pPr rtl="0"/>
          <a:r>
            <a:rPr lang="en-IN" dirty="0" smtClean="0"/>
            <a:t>HTML5</a:t>
          </a:r>
        </a:p>
      </dgm:t>
    </dgm:pt>
    <dgm:pt modelId="{925FDAF7-4D20-4676-A7F4-0698E0A630BC}" type="parTrans" cxnId="{0BA5A4AC-D6B8-42FC-ACDD-44FB142E66CA}">
      <dgm:prSet/>
      <dgm:spPr/>
      <dgm:t>
        <a:bodyPr/>
        <a:lstStyle/>
        <a:p>
          <a:endParaRPr lang="en-IN"/>
        </a:p>
      </dgm:t>
    </dgm:pt>
    <dgm:pt modelId="{8EA1A17D-4FD8-4B2B-8481-DC73C232A397}" type="sibTrans" cxnId="{0BA5A4AC-D6B8-42FC-ACDD-44FB142E66CA}">
      <dgm:prSet/>
      <dgm:spPr/>
      <dgm:t>
        <a:bodyPr/>
        <a:lstStyle/>
        <a:p>
          <a:endParaRPr lang="en-IN"/>
        </a:p>
      </dgm:t>
    </dgm:pt>
    <dgm:pt modelId="{70788854-09A6-49D6-9FF8-FA80B56070BA}">
      <dgm:prSet/>
      <dgm:spPr/>
      <dgm:t>
        <a:bodyPr/>
        <a:lstStyle/>
        <a:p>
          <a:pPr rtl="0"/>
          <a:r>
            <a:rPr lang="en-US" dirty="0" smtClean="0"/>
            <a:t>Node.js</a:t>
          </a:r>
          <a:endParaRPr lang="en-IN" dirty="0"/>
        </a:p>
      </dgm:t>
    </dgm:pt>
    <dgm:pt modelId="{69E1498D-357E-4280-B571-449F8B8083C1}" type="parTrans" cxnId="{051ABA4A-3B7D-4FD9-A754-EDA7855896BC}">
      <dgm:prSet/>
      <dgm:spPr/>
      <dgm:t>
        <a:bodyPr/>
        <a:lstStyle/>
        <a:p>
          <a:endParaRPr lang="en-IN"/>
        </a:p>
      </dgm:t>
    </dgm:pt>
    <dgm:pt modelId="{26828C9C-4599-4106-8B09-A5559EE05474}" type="sibTrans" cxnId="{051ABA4A-3B7D-4FD9-A754-EDA7855896BC}">
      <dgm:prSet/>
      <dgm:spPr/>
      <dgm:t>
        <a:bodyPr/>
        <a:lstStyle/>
        <a:p>
          <a:endParaRPr lang="en-IN"/>
        </a:p>
      </dgm:t>
    </dgm:pt>
    <dgm:pt modelId="{2E014CAC-E40E-403F-9AD2-EF96E2513FE4}">
      <dgm:prSet/>
      <dgm:spPr/>
      <dgm:t>
        <a:bodyPr/>
        <a:lstStyle/>
        <a:p>
          <a:pPr rtl="0"/>
          <a:r>
            <a:rPr lang="en-US" dirty="0" smtClean="0"/>
            <a:t>CSS3</a:t>
          </a:r>
          <a:endParaRPr lang="en-IN" dirty="0"/>
        </a:p>
      </dgm:t>
    </dgm:pt>
    <dgm:pt modelId="{C392AE90-22B1-4B2C-81B4-02C6BDB91B61}" type="parTrans" cxnId="{1A60E6A9-F7CE-45F3-9706-E4003DD644AD}">
      <dgm:prSet/>
      <dgm:spPr/>
      <dgm:t>
        <a:bodyPr/>
        <a:lstStyle/>
        <a:p>
          <a:endParaRPr lang="en-IN"/>
        </a:p>
      </dgm:t>
    </dgm:pt>
    <dgm:pt modelId="{A3966B0D-9D81-444F-8FE2-AA8DFB65128F}" type="sibTrans" cxnId="{1A60E6A9-F7CE-45F3-9706-E4003DD644AD}">
      <dgm:prSet/>
      <dgm:spPr/>
      <dgm:t>
        <a:bodyPr/>
        <a:lstStyle/>
        <a:p>
          <a:endParaRPr lang="en-IN"/>
        </a:p>
      </dgm:t>
    </dgm:pt>
    <dgm:pt modelId="{E7489079-6152-45F6-9A7E-1378BA5C5CDD}">
      <dgm:prSet/>
      <dgm:spPr/>
      <dgm:t>
        <a:bodyPr/>
        <a:lstStyle/>
        <a:p>
          <a:pPr rtl="0"/>
          <a:r>
            <a:rPr lang="en-IN" dirty="0" smtClean="0"/>
            <a:t>PHP</a:t>
          </a:r>
          <a:endParaRPr lang="en-IN" dirty="0"/>
        </a:p>
      </dgm:t>
    </dgm:pt>
    <dgm:pt modelId="{5ACFB8D3-AD25-47DC-B701-4B00AA11D9B3}" type="parTrans" cxnId="{93905A7C-762C-47EF-A7D8-61E388E72D7B}">
      <dgm:prSet/>
      <dgm:spPr/>
      <dgm:t>
        <a:bodyPr/>
        <a:lstStyle/>
        <a:p>
          <a:endParaRPr lang="en-IN"/>
        </a:p>
      </dgm:t>
    </dgm:pt>
    <dgm:pt modelId="{68B4220D-BE72-4FF3-A376-6C680781B119}" type="sibTrans" cxnId="{93905A7C-762C-47EF-A7D8-61E388E72D7B}">
      <dgm:prSet/>
      <dgm:spPr/>
      <dgm:t>
        <a:bodyPr/>
        <a:lstStyle/>
        <a:p>
          <a:endParaRPr lang="en-IN"/>
        </a:p>
      </dgm:t>
    </dgm:pt>
    <dgm:pt modelId="{43C58B9C-70F2-4CDA-B166-D03AD35DF7BF}">
      <dgm:prSet/>
      <dgm:spPr/>
      <dgm:t>
        <a:bodyPr/>
        <a:lstStyle/>
        <a:p>
          <a:pPr rtl="0"/>
          <a:r>
            <a:rPr lang="en-IN" dirty="0" smtClean="0"/>
            <a:t>Geo Location</a:t>
          </a:r>
          <a:endParaRPr lang="en-IN" dirty="0"/>
        </a:p>
      </dgm:t>
    </dgm:pt>
    <dgm:pt modelId="{F6BFEC23-CB66-4710-9356-692E0C20E6B1}" type="parTrans" cxnId="{5B5AE8B1-1398-4270-9FC4-1153A2BCCF48}">
      <dgm:prSet/>
      <dgm:spPr/>
      <dgm:t>
        <a:bodyPr/>
        <a:lstStyle/>
        <a:p>
          <a:endParaRPr lang="en-IN"/>
        </a:p>
      </dgm:t>
    </dgm:pt>
    <dgm:pt modelId="{097A04E5-26B2-4AC0-90F8-62DD126288F7}" type="sibTrans" cxnId="{5B5AE8B1-1398-4270-9FC4-1153A2BCCF48}">
      <dgm:prSet/>
      <dgm:spPr/>
      <dgm:t>
        <a:bodyPr/>
        <a:lstStyle/>
        <a:p>
          <a:endParaRPr lang="en-IN"/>
        </a:p>
      </dgm:t>
    </dgm:pt>
    <dgm:pt modelId="{EC28F215-2E1A-418C-8D37-EAD7A23C92FC}">
      <dgm:prSet/>
      <dgm:spPr/>
      <dgm:t>
        <a:bodyPr/>
        <a:lstStyle/>
        <a:p>
          <a:pPr rtl="0"/>
          <a:r>
            <a:rPr lang="en-IN" dirty="0" err="1" smtClean="0"/>
            <a:t>Javascript</a:t>
          </a:r>
          <a:endParaRPr lang="en-IN" dirty="0"/>
        </a:p>
      </dgm:t>
    </dgm:pt>
    <dgm:pt modelId="{DDB14A48-F0AF-4247-90AC-178CBF6FEDDE}" type="parTrans" cxnId="{BDF6BB62-13B5-4943-8942-5018645ACC48}">
      <dgm:prSet/>
      <dgm:spPr/>
      <dgm:t>
        <a:bodyPr/>
        <a:lstStyle/>
        <a:p>
          <a:endParaRPr lang="en-IN"/>
        </a:p>
      </dgm:t>
    </dgm:pt>
    <dgm:pt modelId="{C9C1AE98-D4EC-4397-8712-4E4479E3F0A1}" type="sibTrans" cxnId="{BDF6BB62-13B5-4943-8942-5018645ACC48}">
      <dgm:prSet/>
      <dgm:spPr/>
      <dgm:t>
        <a:bodyPr/>
        <a:lstStyle/>
        <a:p>
          <a:endParaRPr lang="en-IN"/>
        </a:p>
      </dgm:t>
    </dgm:pt>
    <dgm:pt modelId="{C9D93AEA-8176-47A0-A900-E02F2DF19458}">
      <dgm:prSet/>
      <dgm:spPr/>
      <dgm:t>
        <a:bodyPr/>
        <a:lstStyle/>
        <a:p>
          <a:pPr rtl="0"/>
          <a:r>
            <a:rPr lang="en-IN" dirty="0" smtClean="0"/>
            <a:t>Socke.io</a:t>
          </a:r>
          <a:endParaRPr lang="en-IN" dirty="0"/>
        </a:p>
      </dgm:t>
    </dgm:pt>
    <dgm:pt modelId="{914D395C-6192-45E8-8E13-40C100C7AF38}" type="parTrans" cxnId="{4A7FEB31-9D32-4EF3-A720-4A2EF56CABBA}">
      <dgm:prSet/>
      <dgm:spPr/>
      <dgm:t>
        <a:bodyPr/>
        <a:lstStyle/>
        <a:p>
          <a:endParaRPr lang="en-US"/>
        </a:p>
      </dgm:t>
    </dgm:pt>
    <dgm:pt modelId="{ED0BCFC1-5579-4E22-9F7E-D5F470B7FF2B}" type="sibTrans" cxnId="{4A7FEB31-9D32-4EF3-A720-4A2EF56CABBA}">
      <dgm:prSet/>
      <dgm:spPr/>
      <dgm:t>
        <a:bodyPr/>
        <a:lstStyle/>
        <a:p>
          <a:endParaRPr lang="en-US"/>
        </a:p>
      </dgm:t>
    </dgm:pt>
    <dgm:pt modelId="{030A587D-1A1A-494A-BD18-6BD8C272F67A}" type="pres">
      <dgm:prSet presAssocID="{DA23C663-2361-48FE-8ECD-5083344D64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58CF50-42D3-4B1A-933F-FD09FCC4E358}" type="pres">
      <dgm:prSet presAssocID="{B89C7F9B-A147-4C63-8E91-DC9AE1DB62B9}" presName="linNode" presStyleCnt="0"/>
      <dgm:spPr/>
    </dgm:pt>
    <dgm:pt modelId="{27B07185-1EA0-43C7-81DC-AE17DCDA3EF1}" type="pres">
      <dgm:prSet presAssocID="{B89C7F9B-A147-4C63-8E91-DC9AE1DB62B9}" presName="parentText" presStyleLbl="node1" presStyleIdx="0" presStyleCnt="7" custScaleX="20061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546D9A-8B6D-4459-A549-929D81143178}" type="pres">
      <dgm:prSet presAssocID="{8EA1A17D-4FD8-4B2B-8481-DC73C232A397}" presName="sp" presStyleCnt="0"/>
      <dgm:spPr/>
    </dgm:pt>
    <dgm:pt modelId="{2D07C4A3-2BA4-456B-986B-C0D2D3FF6060}" type="pres">
      <dgm:prSet presAssocID="{70788854-09A6-49D6-9FF8-FA80B56070BA}" presName="linNode" presStyleCnt="0"/>
      <dgm:spPr/>
    </dgm:pt>
    <dgm:pt modelId="{D98374D5-EE44-4500-971C-E2DE1D957271}" type="pres">
      <dgm:prSet presAssocID="{70788854-09A6-49D6-9FF8-FA80B56070BA}" presName="parentText" presStyleLbl="node1" presStyleIdx="1" presStyleCnt="7" custScaleX="20061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5BF1C4-9929-4715-8A45-56540362C90A}" type="pres">
      <dgm:prSet presAssocID="{26828C9C-4599-4106-8B09-A5559EE05474}" presName="sp" presStyleCnt="0"/>
      <dgm:spPr/>
    </dgm:pt>
    <dgm:pt modelId="{53136679-A3BF-4CEE-A902-80E839F1845B}" type="pres">
      <dgm:prSet presAssocID="{C9D93AEA-8176-47A0-A900-E02F2DF19458}" presName="linNode" presStyleCnt="0"/>
      <dgm:spPr/>
    </dgm:pt>
    <dgm:pt modelId="{F3E275F8-30D0-4DC9-95AE-202E4B3FBFD9}" type="pres">
      <dgm:prSet presAssocID="{C9D93AEA-8176-47A0-A900-E02F2DF19458}" presName="parentText" presStyleLbl="node1" presStyleIdx="2" presStyleCnt="7" custScaleX="2006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A5B25-1609-4E82-8D93-6D2943A78729}" type="pres">
      <dgm:prSet presAssocID="{ED0BCFC1-5579-4E22-9F7E-D5F470B7FF2B}" presName="sp" presStyleCnt="0"/>
      <dgm:spPr/>
    </dgm:pt>
    <dgm:pt modelId="{3C262E13-FF00-4A02-A929-10D8A0948DEB}" type="pres">
      <dgm:prSet presAssocID="{2E014CAC-E40E-403F-9AD2-EF96E2513FE4}" presName="linNode" presStyleCnt="0"/>
      <dgm:spPr/>
    </dgm:pt>
    <dgm:pt modelId="{03FD8E47-BD98-40FD-A113-EC7756CCD5D0}" type="pres">
      <dgm:prSet presAssocID="{2E014CAC-E40E-403F-9AD2-EF96E2513FE4}" presName="parentText" presStyleLbl="node1" presStyleIdx="3" presStyleCnt="7" custScaleX="20061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A04F0D-5023-4904-BDEB-B0960532B2D0}" type="pres">
      <dgm:prSet presAssocID="{A3966B0D-9D81-444F-8FE2-AA8DFB65128F}" presName="sp" presStyleCnt="0"/>
      <dgm:spPr/>
    </dgm:pt>
    <dgm:pt modelId="{4D648718-D69C-4F49-B765-762F81C9ABC1}" type="pres">
      <dgm:prSet presAssocID="{E7489079-6152-45F6-9A7E-1378BA5C5CDD}" presName="linNode" presStyleCnt="0"/>
      <dgm:spPr/>
    </dgm:pt>
    <dgm:pt modelId="{A3111726-80AF-453A-B951-72F18AB0A19F}" type="pres">
      <dgm:prSet presAssocID="{E7489079-6152-45F6-9A7E-1378BA5C5CDD}" presName="parentText" presStyleLbl="node1" presStyleIdx="4" presStyleCnt="7" custScaleX="20061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55C1D0-9427-4A84-8E08-EDAD2ACC3F16}" type="pres">
      <dgm:prSet presAssocID="{68B4220D-BE72-4FF3-A376-6C680781B119}" presName="sp" presStyleCnt="0"/>
      <dgm:spPr/>
    </dgm:pt>
    <dgm:pt modelId="{159614BC-DE1C-42DD-A787-C55D14B4B365}" type="pres">
      <dgm:prSet presAssocID="{43C58B9C-70F2-4CDA-B166-D03AD35DF7BF}" presName="linNode" presStyleCnt="0"/>
      <dgm:spPr/>
    </dgm:pt>
    <dgm:pt modelId="{F6DF425F-93EA-48B3-AE63-E12C01F848F8}" type="pres">
      <dgm:prSet presAssocID="{43C58B9C-70F2-4CDA-B166-D03AD35DF7BF}" presName="parentText" presStyleLbl="node1" presStyleIdx="5" presStyleCnt="7" custScaleX="20061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4B144D-35B3-4591-9F1A-D18C9D1F1BF4}" type="pres">
      <dgm:prSet presAssocID="{097A04E5-26B2-4AC0-90F8-62DD126288F7}" presName="sp" presStyleCnt="0"/>
      <dgm:spPr/>
    </dgm:pt>
    <dgm:pt modelId="{E040B7C0-F274-49B8-AB6E-B454612456B8}" type="pres">
      <dgm:prSet presAssocID="{EC28F215-2E1A-418C-8D37-EAD7A23C92FC}" presName="linNode" presStyleCnt="0"/>
      <dgm:spPr/>
    </dgm:pt>
    <dgm:pt modelId="{41AF2583-BAF2-4FAE-90E9-C91431F97C2E}" type="pres">
      <dgm:prSet presAssocID="{EC28F215-2E1A-418C-8D37-EAD7A23C92FC}" presName="parentText" presStyleLbl="node1" presStyleIdx="6" presStyleCnt="7" custScaleX="20061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3AE608-B241-4571-AB67-2E460E5AB8B6}" type="presOf" srcId="{70788854-09A6-49D6-9FF8-FA80B56070BA}" destId="{D98374D5-EE44-4500-971C-E2DE1D957271}" srcOrd="0" destOrd="0" presId="urn:microsoft.com/office/officeart/2005/8/layout/vList5"/>
    <dgm:cxn modelId="{4A7FEB31-9D32-4EF3-A720-4A2EF56CABBA}" srcId="{DA23C663-2361-48FE-8ECD-5083344D648F}" destId="{C9D93AEA-8176-47A0-A900-E02F2DF19458}" srcOrd="2" destOrd="0" parTransId="{914D395C-6192-45E8-8E13-40C100C7AF38}" sibTransId="{ED0BCFC1-5579-4E22-9F7E-D5F470B7FF2B}"/>
    <dgm:cxn modelId="{BDF6BB62-13B5-4943-8942-5018645ACC48}" srcId="{DA23C663-2361-48FE-8ECD-5083344D648F}" destId="{EC28F215-2E1A-418C-8D37-EAD7A23C92FC}" srcOrd="6" destOrd="0" parTransId="{DDB14A48-F0AF-4247-90AC-178CBF6FEDDE}" sibTransId="{C9C1AE98-D4EC-4397-8712-4E4479E3F0A1}"/>
    <dgm:cxn modelId="{CEF675DF-C83C-4710-AF80-C5FC0EAB82EE}" type="presOf" srcId="{C9D93AEA-8176-47A0-A900-E02F2DF19458}" destId="{F3E275F8-30D0-4DC9-95AE-202E4B3FBFD9}" srcOrd="0" destOrd="0" presId="urn:microsoft.com/office/officeart/2005/8/layout/vList5"/>
    <dgm:cxn modelId="{9D3F5BA7-037E-474F-98A6-880C63E2179C}" type="presOf" srcId="{43C58B9C-70F2-4CDA-B166-D03AD35DF7BF}" destId="{F6DF425F-93EA-48B3-AE63-E12C01F848F8}" srcOrd="0" destOrd="0" presId="urn:microsoft.com/office/officeart/2005/8/layout/vList5"/>
    <dgm:cxn modelId="{1A60E6A9-F7CE-45F3-9706-E4003DD644AD}" srcId="{DA23C663-2361-48FE-8ECD-5083344D648F}" destId="{2E014CAC-E40E-403F-9AD2-EF96E2513FE4}" srcOrd="3" destOrd="0" parTransId="{C392AE90-22B1-4B2C-81B4-02C6BDB91B61}" sibTransId="{A3966B0D-9D81-444F-8FE2-AA8DFB65128F}"/>
    <dgm:cxn modelId="{051ABA4A-3B7D-4FD9-A754-EDA7855896BC}" srcId="{DA23C663-2361-48FE-8ECD-5083344D648F}" destId="{70788854-09A6-49D6-9FF8-FA80B56070BA}" srcOrd="1" destOrd="0" parTransId="{69E1498D-357E-4280-B571-449F8B8083C1}" sibTransId="{26828C9C-4599-4106-8B09-A5559EE05474}"/>
    <dgm:cxn modelId="{74368A99-35C1-4F2A-A8B8-1BD6A2E545F1}" type="presOf" srcId="{2E014CAC-E40E-403F-9AD2-EF96E2513FE4}" destId="{03FD8E47-BD98-40FD-A113-EC7756CCD5D0}" srcOrd="0" destOrd="0" presId="urn:microsoft.com/office/officeart/2005/8/layout/vList5"/>
    <dgm:cxn modelId="{3F0E835B-600D-4366-84A5-FDFEDDE5FA78}" type="presOf" srcId="{B89C7F9B-A147-4C63-8E91-DC9AE1DB62B9}" destId="{27B07185-1EA0-43C7-81DC-AE17DCDA3EF1}" srcOrd="0" destOrd="0" presId="urn:microsoft.com/office/officeart/2005/8/layout/vList5"/>
    <dgm:cxn modelId="{DD45BD85-B4B2-423A-AD10-9FE916C9C7F0}" type="presOf" srcId="{EC28F215-2E1A-418C-8D37-EAD7A23C92FC}" destId="{41AF2583-BAF2-4FAE-90E9-C91431F97C2E}" srcOrd="0" destOrd="0" presId="urn:microsoft.com/office/officeart/2005/8/layout/vList5"/>
    <dgm:cxn modelId="{0BA5A4AC-D6B8-42FC-ACDD-44FB142E66CA}" srcId="{DA23C663-2361-48FE-8ECD-5083344D648F}" destId="{B89C7F9B-A147-4C63-8E91-DC9AE1DB62B9}" srcOrd="0" destOrd="0" parTransId="{925FDAF7-4D20-4676-A7F4-0698E0A630BC}" sibTransId="{8EA1A17D-4FD8-4B2B-8481-DC73C232A397}"/>
    <dgm:cxn modelId="{E291DDC3-2CCF-4EA6-A594-266D0E7E89DF}" type="presOf" srcId="{E7489079-6152-45F6-9A7E-1378BA5C5CDD}" destId="{A3111726-80AF-453A-B951-72F18AB0A19F}" srcOrd="0" destOrd="0" presId="urn:microsoft.com/office/officeart/2005/8/layout/vList5"/>
    <dgm:cxn modelId="{93905A7C-762C-47EF-A7D8-61E388E72D7B}" srcId="{DA23C663-2361-48FE-8ECD-5083344D648F}" destId="{E7489079-6152-45F6-9A7E-1378BA5C5CDD}" srcOrd="4" destOrd="0" parTransId="{5ACFB8D3-AD25-47DC-B701-4B00AA11D9B3}" sibTransId="{68B4220D-BE72-4FF3-A376-6C680781B119}"/>
    <dgm:cxn modelId="{5B5AE8B1-1398-4270-9FC4-1153A2BCCF48}" srcId="{DA23C663-2361-48FE-8ECD-5083344D648F}" destId="{43C58B9C-70F2-4CDA-B166-D03AD35DF7BF}" srcOrd="5" destOrd="0" parTransId="{F6BFEC23-CB66-4710-9356-692E0C20E6B1}" sibTransId="{097A04E5-26B2-4AC0-90F8-62DD126288F7}"/>
    <dgm:cxn modelId="{9B4E06FA-F3FA-43F5-B5E3-5AEEA45CADE8}" type="presOf" srcId="{DA23C663-2361-48FE-8ECD-5083344D648F}" destId="{030A587D-1A1A-494A-BD18-6BD8C272F67A}" srcOrd="0" destOrd="0" presId="urn:microsoft.com/office/officeart/2005/8/layout/vList5"/>
    <dgm:cxn modelId="{91420169-982B-41A2-956B-27FF1D0ADB85}" type="presParOf" srcId="{030A587D-1A1A-494A-BD18-6BD8C272F67A}" destId="{7D58CF50-42D3-4B1A-933F-FD09FCC4E358}" srcOrd="0" destOrd="0" presId="urn:microsoft.com/office/officeart/2005/8/layout/vList5"/>
    <dgm:cxn modelId="{BF7C464A-41FD-404D-9A75-1ED6A7C32718}" type="presParOf" srcId="{7D58CF50-42D3-4B1A-933F-FD09FCC4E358}" destId="{27B07185-1EA0-43C7-81DC-AE17DCDA3EF1}" srcOrd="0" destOrd="0" presId="urn:microsoft.com/office/officeart/2005/8/layout/vList5"/>
    <dgm:cxn modelId="{4306A990-110B-4C39-8EC2-92324C80A209}" type="presParOf" srcId="{030A587D-1A1A-494A-BD18-6BD8C272F67A}" destId="{42546D9A-8B6D-4459-A549-929D81143178}" srcOrd="1" destOrd="0" presId="urn:microsoft.com/office/officeart/2005/8/layout/vList5"/>
    <dgm:cxn modelId="{0E3C63F4-0872-4D9D-B065-944769AAB99E}" type="presParOf" srcId="{030A587D-1A1A-494A-BD18-6BD8C272F67A}" destId="{2D07C4A3-2BA4-456B-986B-C0D2D3FF6060}" srcOrd="2" destOrd="0" presId="urn:microsoft.com/office/officeart/2005/8/layout/vList5"/>
    <dgm:cxn modelId="{1FEF7BB9-B8BB-4239-BE6B-BE4751EA2584}" type="presParOf" srcId="{2D07C4A3-2BA4-456B-986B-C0D2D3FF6060}" destId="{D98374D5-EE44-4500-971C-E2DE1D957271}" srcOrd="0" destOrd="0" presId="urn:microsoft.com/office/officeart/2005/8/layout/vList5"/>
    <dgm:cxn modelId="{61D8D3B8-7F03-453E-B2FC-24AC9BEEA394}" type="presParOf" srcId="{030A587D-1A1A-494A-BD18-6BD8C272F67A}" destId="{955BF1C4-9929-4715-8A45-56540362C90A}" srcOrd="3" destOrd="0" presId="urn:microsoft.com/office/officeart/2005/8/layout/vList5"/>
    <dgm:cxn modelId="{ADB18C89-2FCF-44F4-98D5-4626ED2ACB0E}" type="presParOf" srcId="{030A587D-1A1A-494A-BD18-6BD8C272F67A}" destId="{53136679-A3BF-4CEE-A902-80E839F1845B}" srcOrd="4" destOrd="0" presId="urn:microsoft.com/office/officeart/2005/8/layout/vList5"/>
    <dgm:cxn modelId="{646639F2-D680-4532-A73A-970A0627398D}" type="presParOf" srcId="{53136679-A3BF-4CEE-A902-80E839F1845B}" destId="{F3E275F8-30D0-4DC9-95AE-202E4B3FBFD9}" srcOrd="0" destOrd="0" presId="urn:microsoft.com/office/officeart/2005/8/layout/vList5"/>
    <dgm:cxn modelId="{0F090BED-DE54-40A0-8808-3D795930A017}" type="presParOf" srcId="{030A587D-1A1A-494A-BD18-6BD8C272F67A}" destId="{05FA5B25-1609-4E82-8D93-6D2943A78729}" srcOrd="5" destOrd="0" presId="urn:microsoft.com/office/officeart/2005/8/layout/vList5"/>
    <dgm:cxn modelId="{5F7C57FA-E974-47D9-BA06-E96C92C5304E}" type="presParOf" srcId="{030A587D-1A1A-494A-BD18-6BD8C272F67A}" destId="{3C262E13-FF00-4A02-A929-10D8A0948DEB}" srcOrd="6" destOrd="0" presId="urn:microsoft.com/office/officeart/2005/8/layout/vList5"/>
    <dgm:cxn modelId="{CB9B3F1A-AAA8-40CD-92DD-8F5CD4CF7D4C}" type="presParOf" srcId="{3C262E13-FF00-4A02-A929-10D8A0948DEB}" destId="{03FD8E47-BD98-40FD-A113-EC7756CCD5D0}" srcOrd="0" destOrd="0" presId="urn:microsoft.com/office/officeart/2005/8/layout/vList5"/>
    <dgm:cxn modelId="{1B25FD8C-4549-4F0E-968B-8DC01111EF9B}" type="presParOf" srcId="{030A587D-1A1A-494A-BD18-6BD8C272F67A}" destId="{A3A04F0D-5023-4904-BDEB-B0960532B2D0}" srcOrd="7" destOrd="0" presId="urn:microsoft.com/office/officeart/2005/8/layout/vList5"/>
    <dgm:cxn modelId="{9558546A-34D5-48B6-BEF2-B1414D22FB8D}" type="presParOf" srcId="{030A587D-1A1A-494A-BD18-6BD8C272F67A}" destId="{4D648718-D69C-4F49-B765-762F81C9ABC1}" srcOrd="8" destOrd="0" presId="urn:microsoft.com/office/officeart/2005/8/layout/vList5"/>
    <dgm:cxn modelId="{9350A9A9-6E99-4A54-9C1E-BEB81FC04BB2}" type="presParOf" srcId="{4D648718-D69C-4F49-B765-762F81C9ABC1}" destId="{A3111726-80AF-453A-B951-72F18AB0A19F}" srcOrd="0" destOrd="0" presId="urn:microsoft.com/office/officeart/2005/8/layout/vList5"/>
    <dgm:cxn modelId="{D0619559-AE3C-4C88-834F-124FF7D76B3E}" type="presParOf" srcId="{030A587D-1A1A-494A-BD18-6BD8C272F67A}" destId="{4355C1D0-9427-4A84-8E08-EDAD2ACC3F16}" srcOrd="9" destOrd="0" presId="urn:microsoft.com/office/officeart/2005/8/layout/vList5"/>
    <dgm:cxn modelId="{B93059C6-3E0A-44F3-8EEA-95147D94FAD0}" type="presParOf" srcId="{030A587D-1A1A-494A-BD18-6BD8C272F67A}" destId="{159614BC-DE1C-42DD-A787-C55D14B4B365}" srcOrd="10" destOrd="0" presId="urn:microsoft.com/office/officeart/2005/8/layout/vList5"/>
    <dgm:cxn modelId="{92CC1672-267E-4986-9B1A-3611FE3D9CC2}" type="presParOf" srcId="{159614BC-DE1C-42DD-A787-C55D14B4B365}" destId="{F6DF425F-93EA-48B3-AE63-E12C01F848F8}" srcOrd="0" destOrd="0" presId="urn:microsoft.com/office/officeart/2005/8/layout/vList5"/>
    <dgm:cxn modelId="{64B318A7-5587-4820-A6EB-185554D1FBA7}" type="presParOf" srcId="{030A587D-1A1A-494A-BD18-6BD8C272F67A}" destId="{0A4B144D-35B3-4591-9F1A-D18C9D1F1BF4}" srcOrd="11" destOrd="0" presId="urn:microsoft.com/office/officeart/2005/8/layout/vList5"/>
    <dgm:cxn modelId="{DABB10DB-1131-4B62-B3EA-F26ACA2B0D4F}" type="presParOf" srcId="{030A587D-1A1A-494A-BD18-6BD8C272F67A}" destId="{E040B7C0-F274-49B8-AB6E-B454612456B8}" srcOrd="12" destOrd="0" presId="urn:microsoft.com/office/officeart/2005/8/layout/vList5"/>
    <dgm:cxn modelId="{DA6EC462-2D3A-4EF8-89C4-18A44C7B4A11}" type="presParOf" srcId="{E040B7C0-F274-49B8-AB6E-B454612456B8}" destId="{41AF2583-BAF2-4FAE-90E9-C91431F97C2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E1B2A-FDD8-4BD2-AF1A-46DAEC632B1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8A54E8-83B6-487E-94C5-DB9FE578E7BC}" type="pres">
      <dgm:prSet presAssocID="{E27E1B2A-FDD8-4BD2-AF1A-46DAEC632B1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6FF97F9-6E63-4E5C-AAC5-E3C9C11FA174}" type="pres">
      <dgm:prSet presAssocID="{E27E1B2A-FDD8-4BD2-AF1A-46DAEC632B1A}" presName="cycle" presStyleCnt="0"/>
      <dgm:spPr/>
    </dgm:pt>
  </dgm:ptLst>
  <dgm:cxnLst>
    <dgm:cxn modelId="{755CE436-3C36-4032-91E6-C8CA2D542F19}" type="presOf" srcId="{E27E1B2A-FDD8-4BD2-AF1A-46DAEC632B1A}" destId="{2C8A54E8-83B6-487E-94C5-DB9FE578E7BC}" srcOrd="0" destOrd="0" presId="urn:microsoft.com/office/officeart/2005/8/layout/radial2"/>
    <dgm:cxn modelId="{ADC7BADE-39CF-4674-91FD-435AEF21F529}" type="presParOf" srcId="{2C8A54E8-83B6-487E-94C5-DB9FE578E7BC}" destId="{F6FF97F9-6E63-4E5C-AAC5-E3C9C11FA174}" srcOrd="0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C79887-B27F-4A60-BD45-0C63B6FAEC0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51B49-43ED-427B-A64F-9F007371F403}">
      <dgm:prSet phldrT="[Text]"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</dgm:pt>
    <dgm:pt modelId="{593B02BD-EA00-475A-B31C-8328019BD63E}" type="parTrans" cxnId="{ABE3A917-57AC-4506-AF23-2FC7F4E92757}">
      <dgm:prSet/>
      <dgm:spPr/>
      <dgm:t>
        <a:bodyPr/>
        <a:lstStyle/>
        <a:p>
          <a:endParaRPr lang="en-US"/>
        </a:p>
      </dgm:t>
    </dgm:pt>
    <dgm:pt modelId="{A59F168D-BF42-43ED-A7BF-439590A2BE06}" type="sibTrans" cxnId="{ABE3A917-57AC-4506-AF23-2FC7F4E92757}">
      <dgm:prSet/>
      <dgm:spPr/>
      <dgm:t>
        <a:bodyPr/>
        <a:lstStyle/>
        <a:p>
          <a:endParaRPr lang="en-US"/>
        </a:p>
      </dgm:t>
    </dgm:pt>
    <dgm:pt modelId="{AE24DFE2-D4F9-4AA4-B736-3ACEE886AB47}">
      <dgm:prSet phldrT="[Text]"/>
      <dgm:spPr/>
      <dgm:t>
        <a:bodyPr/>
        <a:lstStyle/>
        <a:p>
          <a:r>
            <a:rPr lang="en-US" dirty="0" smtClean="0"/>
            <a:t>Geo-Location</a:t>
          </a:r>
          <a:endParaRPr lang="en-US" dirty="0"/>
        </a:p>
      </dgm:t>
    </dgm:pt>
    <dgm:pt modelId="{5E2E32E1-E99A-4677-AA36-B8E7AA298F2B}" type="parTrans" cxnId="{6D6AF6CC-BE91-441C-846C-B2ABA04AB482}">
      <dgm:prSet/>
      <dgm:spPr/>
      <dgm:t>
        <a:bodyPr/>
        <a:lstStyle/>
        <a:p>
          <a:endParaRPr lang="en-US"/>
        </a:p>
      </dgm:t>
    </dgm:pt>
    <dgm:pt modelId="{3D94341F-9B10-49FA-AE04-0DA514787FA1}" type="sibTrans" cxnId="{6D6AF6CC-BE91-441C-846C-B2ABA04AB482}">
      <dgm:prSet/>
      <dgm:spPr/>
      <dgm:t>
        <a:bodyPr/>
        <a:lstStyle/>
        <a:p>
          <a:endParaRPr lang="en-US"/>
        </a:p>
      </dgm:t>
    </dgm:pt>
    <dgm:pt modelId="{E6187EFB-167F-4930-B942-F8B8B1B87543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5F3CBB5A-145F-4ECB-9E36-6229A8F2C9F1}" type="parTrans" cxnId="{CA9F20BF-E98C-47F5-8663-C7986B1C101C}">
      <dgm:prSet/>
      <dgm:spPr/>
      <dgm:t>
        <a:bodyPr/>
        <a:lstStyle/>
        <a:p>
          <a:endParaRPr lang="en-US"/>
        </a:p>
      </dgm:t>
    </dgm:pt>
    <dgm:pt modelId="{E431A76D-14FD-4E38-A22F-C1913BE56D39}" type="sibTrans" cxnId="{CA9F20BF-E98C-47F5-8663-C7986B1C101C}">
      <dgm:prSet/>
      <dgm:spPr/>
      <dgm:t>
        <a:bodyPr/>
        <a:lstStyle/>
        <a:p>
          <a:endParaRPr lang="en-US"/>
        </a:p>
      </dgm:t>
    </dgm:pt>
    <dgm:pt modelId="{B50D2BB0-3D09-4DD7-9FCC-0433C71CCD78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238FE308-A1E1-458B-B1E2-08485C7B5E79}" type="parTrans" cxnId="{2682DDA4-0B26-49DA-93C5-BB1217CCD330}">
      <dgm:prSet/>
      <dgm:spPr/>
      <dgm:t>
        <a:bodyPr/>
        <a:lstStyle/>
        <a:p>
          <a:endParaRPr lang="en-US"/>
        </a:p>
      </dgm:t>
    </dgm:pt>
    <dgm:pt modelId="{63AABF5B-E0F3-4B3D-9712-4E71AF0EBBD4}" type="sibTrans" cxnId="{2682DDA4-0B26-49DA-93C5-BB1217CCD330}">
      <dgm:prSet/>
      <dgm:spPr/>
      <dgm:t>
        <a:bodyPr/>
        <a:lstStyle/>
        <a:p>
          <a:endParaRPr lang="en-US"/>
        </a:p>
      </dgm:t>
    </dgm:pt>
    <dgm:pt modelId="{A2491694-E35F-4DB4-AC77-4A16C65C828B}">
      <dgm:prSet phldrT="[Text]"/>
      <dgm:spPr/>
      <dgm:t>
        <a:bodyPr/>
        <a:lstStyle/>
        <a:p>
          <a:r>
            <a:rPr lang="en-US" dirty="0" smtClean="0"/>
            <a:t>CSS3</a:t>
          </a:r>
          <a:endParaRPr lang="en-US" dirty="0"/>
        </a:p>
      </dgm:t>
    </dgm:pt>
    <dgm:pt modelId="{0C10C029-AB10-4635-BE1E-359D933B7059}" type="parTrans" cxnId="{24F10916-1B43-4F53-8145-1F29CDF483E5}">
      <dgm:prSet/>
      <dgm:spPr/>
      <dgm:t>
        <a:bodyPr/>
        <a:lstStyle/>
        <a:p>
          <a:endParaRPr lang="en-US"/>
        </a:p>
      </dgm:t>
    </dgm:pt>
    <dgm:pt modelId="{33D6AE1D-6FDB-4CBC-B5DD-D2BACF3C2626}" type="sibTrans" cxnId="{24F10916-1B43-4F53-8145-1F29CDF483E5}">
      <dgm:prSet/>
      <dgm:spPr/>
      <dgm:t>
        <a:bodyPr/>
        <a:lstStyle/>
        <a:p>
          <a:endParaRPr lang="en-US"/>
        </a:p>
      </dgm:t>
    </dgm:pt>
    <dgm:pt modelId="{BA32C380-08D7-4EAC-AB3E-71A173F10F6C}">
      <dgm:prSet phldrT="[Text]"/>
      <dgm:spPr/>
      <dgm:t>
        <a:bodyPr/>
        <a:lstStyle/>
        <a:p>
          <a:r>
            <a:rPr lang="en-US" dirty="0" smtClean="0"/>
            <a:t>HTML5</a:t>
          </a:r>
          <a:endParaRPr lang="en-US" dirty="0"/>
        </a:p>
      </dgm:t>
    </dgm:pt>
    <dgm:pt modelId="{A179215B-A093-4622-B77C-2D0672CC9362}" type="parTrans" cxnId="{0E455269-C38B-4E43-8A76-AC4746A1154F}">
      <dgm:prSet/>
      <dgm:spPr/>
      <dgm:t>
        <a:bodyPr/>
        <a:lstStyle/>
        <a:p>
          <a:endParaRPr lang="en-US"/>
        </a:p>
      </dgm:t>
    </dgm:pt>
    <dgm:pt modelId="{C542333F-BD7F-4BC0-9F68-83EB5B48EFF5}" type="sibTrans" cxnId="{0E455269-C38B-4E43-8A76-AC4746A1154F}">
      <dgm:prSet/>
      <dgm:spPr/>
      <dgm:t>
        <a:bodyPr/>
        <a:lstStyle/>
        <a:p>
          <a:endParaRPr lang="en-US"/>
        </a:p>
      </dgm:t>
    </dgm:pt>
    <dgm:pt modelId="{C19437D5-814D-4D26-86B7-8621BC82DED4}">
      <dgm:prSet phldrT="[Text]"/>
      <dgm:spPr/>
      <dgm:t>
        <a:bodyPr/>
        <a:lstStyle/>
        <a:p>
          <a:r>
            <a:rPr lang="en-US" dirty="0" smtClean="0"/>
            <a:t>Socket.io</a:t>
          </a:r>
          <a:endParaRPr lang="en-US" dirty="0"/>
        </a:p>
      </dgm:t>
    </dgm:pt>
    <dgm:pt modelId="{17C03E21-9C67-4D30-819E-11109F40DB10}" type="parTrans" cxnId="{1985C4E2-8319-45E9-A369-E4EC63E5883F}">
      <dgm:prSet/>
      <dgm:spPr/>
      <dgm:t>
        <a:bodyPr/>
        <a:lstStyle/>
        <a:p>
          <a:endParaRPr lang="en-US"/>
        </a:p>
      </dgm:t>
    </dgm:pt>
    <dgm:pt modelId="{BF810539-FADD-44EC-ABE6-821FD3659F40}" type="sibTrans" cxnId="{1985C4E2-8319-45E9-A369-E4EC63E5883F}">
      <dgm:prSet/>
      <dgm:spPr/>
      <dgm:t>
        <a:bodyPr/>
        <a:lstStyle/>
        <a:p>
          <a:endParaRPr lang="en-US"/>
        </a:p>
      </dgm:t>
    </dgm:pt>
    <dgm:pt modelId="{10AA9426-2090-4255-9360-F58E13CE4E79}" type="pres">
      <dgm:prSet presAssocID="{E7C79887-B27F-4A60-BD45-0C63B6FAEC0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4D41DE-36EE-4A42-A0A2-E59E8E1F11E4}" type="pres">
      <dgm:prSet presAssocID="{E7C79887-B27F-4A60-BD45-0C63B6FAEC09}" presName="cycle" presStyleCnt="0"/>
      <dgm:spPr/>
    </dgm:pt>
    <dgm:pt modelId="{8E9CD2DB-4655-4A17-A1FF-2807FC5CD354}" type="pres">
      <dgm:prSet presAssocID="{E7C79887-B27F-4A60-BD45-0C63B6FAEC09}" presName="centerShape" presStyleCnt="0"/>
      <dgm:spPr/>
    </dgm:pt>
    <dgm:pt modelId="{BE5E4A2C-298C-4C99-A0D3-F80307719BB7}" type="pres">
      <dgm:prSet presAssocID="{E7C79887-B27F-4A60-BD45-0C63B6FAEC09}" presName="connSite" presStyleLbl="node1" presStyleIdx="0" presStyleCnt="8"/>
      <dgm:spPr/>
    </dgm:pt>
    <dgm:pt modelId="{9B8BECD6-E636-4A30-8CC5-B98EE1330AFC}" type="pres">
      <dgm:prSet presAssocID="{E7C79887-B27F-4A60-BD45-0C63B6FAEC09}" presName="visible" presStyleLbl="node1" presStyleIdx="0" presStyleCnt="8" custScaleX="168987" custScaleY="161941" custLinFactNeighborX="-4849" custLinFactNeighborY="-10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FD9D683C-AC5B-41AD-A3A2-05FB2262EBBF}" type="pres">
      <dgm:prSet presAssocID="{593B02BD-EA00-475A-B31C-8328019BD63E}" presName="Name25" presStyleLbl="parChTrans1D1" presStyleIdx="0" presStyleCnt="7"/>
      <dgm:spPr/>
      <dgm:t>
        <a:bodyPr/>
        <a:lstStyle/>
        <a:p>
          <a:endParaRPr lang="en-US"/>
        </a:p>
      </dgm:t>
    </dgm:pt>
    <dgm:pt modelId="{2550C950-1259-43BD-93F7-71E485D1E278}" type="pres">
      <dgm:prSet presAssocID="{D4451B49-43ED-427B-A64F-9F007371F403}" presName="node" presStyleCnt="0"/>
      <dgm:spPr/>
    </dgm:pt>
    <dgm:pt modelId="{98FE8FA6-9032-4FAD-90AD-86C9204B7AD5}" type="pres">
      <dgm:prSet presAssocID="{D4451B49-43ED-427B-A64F-9F007371F403}" presName="parentNode" presStyleLbl="node1" presStyleIdx="1" presStyleCnt="8" custScaleX="236182" custScaleY="235709" custLinFactX="-226397" custLinFactNeighborX="-300000" custLinFactNeighborY="656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C04ED-DFE8-4CB4-822C-C3BD50F6BB3D}" type="pres">
      <dgm:prSet presAssocID="{D4451B49-43ED-427B-A64F-9F007371F40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B2BEB-FE38-48FA-AE6B-5BA7A8A5A327}" type="pres">
      <dgm:prSet presAssocID="{238FE308-A1E1-458B-B1E2-08485C7B5E79}" presName="Name25" presStyleLbl="parChTrans1D1" presStyleIdx="1" presStyleCnt="7"/>
      <dgm:spPr/>
      <dgm:t>
        <a:bodyPr/>
        <a:lstStyle/>
        <a:p>
          <a:endParaRPr lang="en-US"/>
        </a:p>
      </dgm:t>
    </dgm:pt>
    <dgm:pt modelId="{A2FDF717-9153-4EBB-B200-0F06C3403865}" type="pres">
      <dgm:prSet presAssocID="{B50D2BB0-3D09-4DD7-9FCC-0433C71CCD78}" presName="node" presStyleCnt="0"/>
      <dgm:spPr/>
    </dgm:pt>
    <dgm:pt modelId="{F8C400F8-5C27-4815-8DC2-D7BE2FFF4780}" type="pres">
      <dgm:prSet presAssocID="{B50D2BB0-3D09-4DD7-9FCC-0433C71CCD78}" presName="parentNode" presStyleLbl="node1" presStyleIdx="2" presStyleCnt="8" custScaleX="271406" custScaleY="252214" custLinFactX="-100000" custLinFactNeighborX="-129695" custLinFactNeighborY="-369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BDD99-D1F2-4DB1-BAE4-DCFC172A97DE}" type="pres">
      <dgm:prSet presAssocID="{B50D2BB0-3D09-4DD7-9FCC-0433C71CCD78}" presName="childNode" presStyleLbl="revTx" presStyleIdx="0" presStyleCnt="0">
        <dgm:presLayoutVars>
          <dgm:bulletEnabled val="1"/>
        </dgm:presLayoutVars>
      </dgm:prSet>
      <dgm:spPr/>
    </dgm:pt>
    <dgm:pt modelId="{A850F41C-F00A-4FDB-AED8-43B07B685714}" type="pres">
      <dgm:prSet presAssocID="{5E2E32E1-E99A-4677-AA36-B8E7AA298F2B}" presName="Name25" presStyleLbl="parChTrans1D1" presStyleIdx="2" presStyleCnt="7"/>
      <dgm:spPr/>
      <dgm:t>
        <a:bodyPr/>
        <a:lstStyle/>
        <a:p>
          <a:endParaRPr lang="en-US"/>
        </a:p>
      </dgm:t>
    </dgm:pt>
    <dgm:pt modelId="{7C50A3E9-8453-4B92-B490-07FB7D1E78BA}" type="pres">
      <dgm:prSet presAssocID="{AE24DFE2-D4F9-4AA4-B736-3ACEE886AB47}" presName="node" presStyleCnt="0"/>
      <dgm:spPr/>
    </dgm:pt>
    <dgm:pt modelId="{170E0A25-37FC-49E6-8CD5-3B34C7DF6CB6}" type="pres">
      <dgm:prSet presAssocID="{AE24DFE2-D4F9-4AA4-B736-3ACEE886AB47}" presName="parentNode" presStyleLbl="node1" presStyleIdx="3" presStyleCnt="8" custScaleX="243248" custScaleY="238084" custLinFactNeighborX="-29329" custLinFactNeighborY="175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83C9E-FF7C-460A-9105-E49A51F757C0}" type="pres">
      <dgm:prSet presAssocID="{AE24DFE2-D4F9-4AA4-B736-3ACEE886AB4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3F149-17ED-46F7-B7F1-AA9CA530D026}" type="pres">
      <dgm:prSet presAssocID="{5F3CBB5A-145F-4ECB-9E36-6229A8F2C9F1}" presName="Name25" presStyleLbl="parChTrans1D1" presStyleIdx="3" presStyleCnt="7"/>
      <dgm:spPr/>
      <dgm:t>
        <a:bodyPr/>
        <a:lstStyle/>
        <a:p>
          <a:endParaRPr lang="en-US"/>
        </a:p>
      </dgm:t>
    </dgm:pt>
    <dgm:pt modelId="{7A2E0CD6-9FF8-47E5-91B2-96E17B89078A}" type="pres">
      <dgm:prSet presAssocID="{E6187EFB-167F-4930-B942-F8B8B1B87543}" presName="node" presStyleCnt="0"/>
      <dgm:spPr/>
    </dgm:pt>
    <dgm:pt modelId="{FABB9E99-F25E-4591-987A-F063B59679DD}" type="pres">
      <dgm:prSet presAssocID="{E6187EFB-167F-4930-B942-F8B8B1B87543}" presName="parentNode" presStyleLbl="node1" presStyleIdx="4" presStyleCnt="8" custScaleX="251924" custScaleY="242452" custLinFactY="67022" custLinFactNeighborX="-30227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4F062-84E0-4124-B14D-57CA367D9DDA}" type="pres">
      <dgm:prSet presAssocID="{E6187EFB-167F-4930-B942-F8B8B1B8754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5C7C2-1F78-4FB0-8DD7-B0D47875EE9C}" type="pres">
      <dgm:prSet presAssocID="{17C03E21-9C67-4D30-819E-11109F40DB10}" presName="Name25" presStyleLbl="parChTrans1D1" presStyleIdx="4" presStyleCnt="7"/>
      <dgm:spPr/>
      <dgm:t>
        <a:bodyPr/>
        <a:lstStyle/>
        <a:p>
          <a:endParaRPr lang="en-US"/>
        </a:p>
      </dgm:t>
    </dgm:pt>
    <dgm:pt modelId="{F5840FA6-4475-49CF-971F-23B83CA884BC}" type="pres">
      <dgm:prSet presAssocID="{C19437D5-814D-4D26-86B7-8621BC82DED4}" presName="node" presStyleCnt="0"/>
      <dgm:spPr/>
    </dgm:pt>
    <dgm:pt modelId="{86945DB8-E689-4324-947C-7C5C03C54A6B}" type="pres">
      <dgm:prSet presAssocID="{C19437D5-814D-4D26-86B7-8621BC82DED4}" presName="parentNode" presStyleLbl="node1" presStyleIdx="5" presStyleCnt="8" custScaleX="244309" custScaleY="234775" custLinFactX="-102543" custLinFactY="55712" custLinFactNeighborX="-20000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65AFB-2CA6-4EB6-B808-90CC2086F1E7}" type="pres">
      <dgm:prSet presAssocID="{C19437D5-814D-4D26-86B7-8621BC82DED4}" presName="childNode" presStyleLbl="revTx" presStyleIdx="0" presStyleCnt="0">
        <dgm:presLayoutVars>
          <dgm:bulletEnabled val="1"/>
        </dgm:presLayoutVars>
      </dgm:prSet>
      <dgm:spPr/>
    </dgm:pt>
    <dgm:pt modelId="{60402F57-C341-4963-9617-C5BE912D4396}" type="pres">
      <dgm:prSet presAssocID="{0C10C029-AB10-4635-BE1E-359D933B7059}" presName="Name25" presStyleLbl="parChTrans1D1" presStyleIdx="5" presStyleCnt="7"/>
      <dgm:spPr/>
      <dgm:t>
        <a:bodyPr/>
        <a:lstStyle/>
        <a:p>
          <a:endParaRPr lang="en-US"/>
        </a:p>
      </dgm:t>
    </dgm:pt>
    <dgm:pt modelId="{4AC5D719-35E5-461F-9F56-5CA9664473E9}" type="pres">
      <dgm:prSet presAssocID="{A2491694-E35F-4DB4-AC77-4A16C65C828B}" presName="node" presStyleCnt="0"/>
      <dgm:spPr/>
    </dgm:pt>
    <dgm:pt modelId="{36AFA9B0-2DA4-4E3E-A431-4202CECEA58B}" type="pres">
      <dgm:prSet presAssocID="{A2491694-E35F-4DB4-AC77-4A16C65C828B}" presName="parentNode" presStyleLbl="node1" presStyleIdx="6" presStyleCnt="8" custScaleX="248868" custScaleY="239204" custLinFactX="-300000" custLinFactNeighborX="-363020" custLinFactNeighborY="169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3F427-4115-40C3-BB34-7B5FDA0DFEC9}" type="pres">
      <dgm:prSet presAssocID="{A2491694-E35F-4DB4-AC77-4A16C65C828B}" presName="childNode" presStyleLbl="revTx" presStyleIdx="0" presStyleCnt="0">
        <dgm:presLayoutVars>
          <dgm:bulletEnabled val="1"/>
        </dgm:presLayoutVars>
      </dgm:prSet>
      <dgm:spPr/>
    </dgm:pt>
    <dgm:pt modelId="{FEFFCC5B-F97C-4A10-AA69-BC9D7E0DD1A9}" type="pres">
      <dgm:prSet presAssocID="{A179215B-A093-4622-B77C-2D0672CC9362}" presName="Name25" presStyleLbl="parChTrans1D1" presStyleIdx="6" presStyleCnt="7"/>
      <dgm:spPr/>
      <dgm:t>
        <a:bodyPr/>
        <a:lstStyle/>
        <a:p>
          <a:endParaRPr lang="en-US"/>
        </a:p>
      </dgm:t>
    </dgm:pt>
    <dgm:pt modelId="{E60569B9-DF09-4E90-AF4C-B7A94187B365}" type="pres">
      <dgm:prSet presAssocID="{BA32C380-08D7-4EAC-AB3E-71A173F10F6C}" presName="node" presStyleCnt="0"/>
      <dgm:spPr/>
    </dgm:pt>
    <dgm:pt modelId="{A6710D53-B9F6-4532-B013-F388A05A002F}" type="pres">
      <dgm:prSet presAssocID="{BA32C380-08D7-4EAC-AB3E-71A173F10F6C}" presName="parentNode" presStyleLbl="node1" presStyleIdx="7" presStyleCnt="8" custScaleX="237235" custScaleY="228369" custLinFactX="-300000" custLinFactY="-196902" custLinFactNeighborX="-380538" custLinFactNeighborY="-2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D7A86-3CE5-4F22-BCE7-98F02A4920C1}" type="pres">
      <dgm:prSet presAssocID="{BA32C380-08D7-4EAC-AB3E-71A173F10F6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56F6242-78D4-483C-9F95-1B62673B8D72}" type="presOf" srcId="{D4451B49-43ED-427B-A64F-9F007371F403}" destId="{98FE8FA6-9032-4FAD-90AD-86C9204B7AD5}" srcOrd="0" destOrd="0" presId="urn:microsoft.com/office/officeart/2005/8/layout/radial2"/>
    <dgm:cxn modelId="{E007105A-93DB-452A-9673-F1AE86FFD68F}" type="presOf" srcId="{A2491694-E35F-4DB4-AC77-4A16C65C828B}" destId="{36AFA9B0-2DA4-4E3E-A431-4202CECEA58B}" srcOrd="0" destOrd="0" presId="urn:microsoft.com/office/officeart/2005/8/layout/radial2"/>
    <dgm:cxn modelId="{5EFD2FA5-163F-4B4C-BF61-7EAD0EDFAB82}" type="presOf" srcId="{5E2E32E1-E99A-4677-AA36-B8E7AA298F2B}" destId="{A850F41C-F00A-4FDB-AED8-43B07B685714}" srcOrd="0" destOrd="0" presId="urn:microsoft.com/office/officeart/2005/8/layout/radial2"/>
    <dgm:cxn modelId="{DB72BBEF-D030-47CB-A404-05F2569A2466}" type="presOf" srcId="{5F3CBB5A-145F-4ECB-9E36-6229A8F2C9F1}" destId="{4BA3F149-17ED-46F7-B7F1-AA9CA530D026}" srcOrd="0" destOrd="0" presId="urn:microsoft.com/office/officeart/2005/8/layout/radial2"/>
    <dgm:cxn modelId="{24F10916-1B43-4F53-8145-1F29CDF483E5}" srcId="{E7C79887-B27F-4A60-BD45-0C63B6FAEC09}" destId="{A2491694-E35F-4DB4-AC77-4A16C65C828B}" srcOrd="5" destOrd="0" parTransId="{0C10C029-AB10-4635-BE1E-359D933B7059}" sibTransId="{33D6AE1D-6FDB-4CBC-B5DD-D2BACF3C2626}"/>
    <dgm:cxn modelId="{6D6AF6CC-BE91-441C-846C-B2ABA04AB482}" srcId="{E7C79887-B27F-4A60-BD45-0C63B6FAEC09}" destId="{AE24DFE2-D4F9-4AA4-B736-3ACEE886AB47}" srcOrd="2" destOrd="0" parTransId="{5E2E32E1-E99A-4677-AA36-B8E7AA298F2B}" sibTransId="{3D94341F-9B10-49FA-AE04-0DA514787FA1}"/>
    <dgm:cxn modelId="{EA90392D-3D5F-4CCC-A7F3-3531CFDE5231}" type="presOf" srcId="{593B02BD-EA00-475A-B31C-8328019BD63E}" destId="{FD9D683C-AC5B-41AD-A3A2-05FB2262EBBF}" srcOrd="0" destOrd="0" presId="urn:microsoft.com/office/officeart/2005/8/layout/radial2"/>
    <dgm:cxn modelId="{0E455269-C38B-4E43-8A76-AC4746A1154F}" srcId="{E7C79887-B27F-4A60-BD45-0C63B6FAEC09}" destId="{BA32C380-08D7-4EAC-AB3E-71A173F10F6C}" srcOrd="6" destOrd="0" parTransId="{A179215B-A093-4622-B77C-2D0672CC9362}" sibTransId="{C542333F-BD7F-4BC0-9F68-83EB5B48EFF5}"/>
    <dgm:cxn modelId="{6880113E-48CC-4771-B60D-43A9C1CA1155}" type="presOf" srcId="{AE24DFE2-D4F9-4AA4-B736-3ACEE886AB47}" destId="{170E0A25-37FC-49E6-8CD5-3B34C7DF6CB6}" srcOrd="0" destOrd="0" presId="urn:microsoft.com/office/officeart/2005/8/layout/radial2"/>
    <dgm:cxn modelId="{7AD136EF-673B-4CA5-8E10-996546A3065C}" type="presOf" srcId="{238FE308-A1E1-458B-B1E2-08485C7B5E79}" destId="{622B2BEB-FE38-48FA-AE6B-5BA7A8A5A327}" srcOrd="0" destOrd="0" presId="urn:microsoft.com/office/officeart/2005/8/layout/radial2"/>
    <dgm:cxn modelId="{FE059194-A0FB-4D73-95BE-2BD68ABB60BA}" type="presOf" srcId="{17C03E21-9C67-4D30-819E-11109F40DB10}" destId="{25F5C7C2-1F78-4FB0-8DD7-B0D47875EE9C}" srcOrd="0" destOrd="0" presId="urn:microsoft.com/office/officeart/2005/8/layout/radial2"/>
    <dgm:cxn modelId="{FC289275-FE4C-4273-885C-FE5666A6F1E9}" type="presOf" srcId="{BA32C380-08D7-4EAC-AB3E-71A173F10F6C}" destId="{A6710D53-B9F6-4532-B013-F388A05A002F}" srcOrd="0" destOrd="0" presId="urn:microsoft.com/office/officeart/2005/8/layout/radial2"/>
    <dgm:cxn modelId="{0A514293-5DED-407F-A182-B275C64B566F}" type="presOf" srcId="{E6187EFB-167F-4930-B942-F8B8B1B87543}" destId="{FABB9E99-F25E-4591-987A-F063B59679DD}" srcOrd="0" destOrd="0" presId="urn:microsoft.com/office/officeart/2005/8/layout/radial2"/>
    <dgm:cxn modelId="{59F0E9C0-A8B2-41FE-B97A-5145F8B9D792}" type="presOf" srcId="{0C10C029-AB10-4635-BE1E-359D933B7059}" destId="{60402F57-C341-4963-9617-C5BE912D4396}" srcOrd="0" destOrd="0" presId="urn:microsoft.com/office/officeart/2005/8/layout/radial2"/>
    <dgm:cxn modelId="{43649CE7-4185-4BEA-87BD-EB25CCD7BF58}" type="presOf" srcId="{B50D2BB0-3D09-4DD7-9FCC-0433C71CCD78}" destId="{F8C400F8-5C27-4815-8DC2-D7BE2FFF4780}" srcOrd="0" destOrd="0" presId="urn:microsoft.com/office/officeart/2005/8/layout/radial2"/>
    <dgm:cxn modelId="{2682DDA4-0B26-49DA-93C5-BB1217CCD330}" srcId="{E7C79887-B27F-4A60-BD45-0C63B6FAEC09}" destId="{B50D2BB0-3D09-4DD7-9FCC-0433C71CCD78}" srcOrd="1" destOrd="0" parTransId="{238FE308-A1E1-458B-B1E2-08485C7B5E79}" sibTransId="{63AABF5B-E0F3-4B3D-9712-4E71AF0EBBD4}"/>
    <dgm:cxn modelId="{840011BD-1DA2-4193-926F-6C912433F21C}" type="presOf" srcId="{E7C79887-B27F-4A60-BD45-0C63B6FAEC09}" destId="{10AA9426-2090-4255-9360-F58E13CE4E79}" srcOrd="0" destOrd="0" presId="urn:microsoft.com/office/officeart/2005/8/layout/radial2"/>
    <dgm:cxn modelId="{CA9F20BF-E98C-47F5-8663-C7986B1C101C}" srcId="{E7C79887-B27F-4A60-BD45-0C63B6FAEC09}" destId="{E6187EFB-167F-4930-B942-F8B8B1B87543}" srcOrd="3" destOrd="0" parTransId="{5F3CBB5A-145F-4ECB-9E36-6229A8F2C9F1}" sibTransId="{E431A76D-14FD-4E38-A22F-C1913BE56D39}"/>
    <dgm:cxn modelId="{8052E47D-4D4F-412B-A2FF-EF4541512B81}" type="presOf" srcId="{C19437D5-814D-4D26-86B7-8621BC82DED4}" destId="{86945DB8-E689-4324-947C-7C5C03C54A6B}" srcOrd="0" destOrd="0" presId="urn:microsoft.com/office/officeart/2005/8/layout/radial2"/>
    <dgm:cxn modelId="{0AA62D20-131A-4D1C-9641-4018E9B549CB}" type="presOf" srcId="{A179215B-A093-4622-B77C-2D0672CC9362}" destId="{FEFFCC5B-F97C-4A10-AA69-BC9D7E0DD1A9}" srcOrd="0" destOrd="0" presId="urn:microsoft.com/office/officeart/2005/8/layout/radial2"/>
    <dgm:cxn modelId="{1985C4E2-8319-45E9-A369-E4EC63E5883F}" srcId="{E7C79887-B27F-4A60-BD45-0C63B6FAEC09}" destId="{C19437D5-814D-4D26-86B7-8621BC82DED4}" srcOrd="4" destOrd="0" parTransId="{17C03E21-9C67-4D30-819E-11109F40DB10}" sibTransId="{BF810539-FADD-44EC-ABE6-821FD3659F40}"/>
    <dgm:cxn modelId="{ABE3A917-57AC-4506-AF23-2FC7F4E92757}" srcId="{E7C79887-B27F-4A60-BD45-0C63B6FAEC09}" destId="{D4451B49-43ED-427B-A64F-9F007371F403}" srcOrd="0" destOrd="0" parTransId="{593B02BD-EA00-475A-B31C-8328019BD63E}" sibTransId="{A59F168D-BF42-43ED-A7BF-439590A2BE06}"/>
    <dgm:cxn modelId="{8FA5D8D1-8342-478D-9299-DBCE1CD63463}" type="presParOf" srcId="{10AA9426-2090-4255-9360-F58E13CE4E79}" destId="{234D41DE-36EE-4A42-A0A2-E59E8E1F11E4}" srcOrd="0" destOrd="0" presId="urn:microsoft.com/office/officeart/2005/8/layout/radial2"/>
    <dgm:cxn modelId="{56B2D363-2E85-4B7B-AD68-454DD6645F1B}" type="presParOf" srcId="{234D41DE-36EE-4A42-A0A2-E59E8E1F11E4}" destId="{8E9CD2DB-4655-4A17-A1FF-2807FC5CD354}" srcOrd="0" destOrd="0" presId="urn:microsoft.com/office/officeart/2005/8/layout/radial2"/>
    <dgm:cxn modelId="{C548734D-8747-4D20-A89D-3FFCFE40E7BA}" type="presParOf" srcId="{8E9CD2DB-4655-4A17-A1FF-2807FC5CD354}" destId="{BE5E4A2C-298C-4C99-A0D3-F80307719BB7}" srcOrd="0" destOrd="0" presId="urn:microsoft.com/office/officeart/2005/8/layout/radial2"/>
    <dgm:cxn modelId="{8B132171-2B82-4299-9A94-DE536439E76D}" type="presParOf" srcId="{8E9CD2DB-4655-4A17-A1FF-2807FC5CD354}" destId="{9B8BECD6-E636-4A30-8CC5-B98EE1330AFC}" srcOrd="1" destOrd="0" presId="urn:microsoft.com/office/officeart/2005/8/layout/radial2"/>
    <dgm:cxn modelId="{45980F9E-5A50-4000-B396-5888E0F8D5C1}" type="presParOf" srcId="{234D41DE-36EE-4A42-A0A2-E59E8E1F11E4}" destId="{FD9D683C-AC5B-41AD-A3A2-05FB2262EBBF}" srcOrd="1" destOrd="0" presId="urn:microsoft.com/office/officeart/2005/8/layout/radial2"/>
    <dgm:cxn modelId="{046DF8D3-654E-49B6-950E-188C09B8D281}" type="presParOf" srcId="{234D41DE-36EE-4A42-A0A2-E59E8E1F11E4}" destId="{2550C950-1259-43BD-93F7-71E485D1E278}" srcOrd="2" destOrd="0" presId="urn:microsoft.com/office/officeart/2005/8/layout/radial2"/>
    <dgm:cxn modelId="{C787FE76-47A9-48AB-87CD-4EC0B211AE47}" type="presParOf" srcId="{2550C950-1259-43BD-93F7-71E485D1E278}" destId="{98FE8FA6-9032-4FAD-90AD-86C9204B7AD5}" srcOrd="0" destOrd="0" presId="urn:microsoft.com/office/officeart/2005/8/layout/radial2"/>
    <dgm:cxn modelId="{36AFBFB1-E1E4-45A9-830E-1E7FACD69AFC}" type="presParOf" srcId="{2550C950-1259-43BD-93F7-71E485D1E278}" destId="{BAEC04ED-DFE8-4CB4-822C-C3BD50F6BB3D}" srcOrd="1" destOrd="0" presId="urn:microsoft.com/office/officeart/2005/8/layout/radial2"/>
    <dgm:cxn modelId="{CC46AD2A-23EC-4620-A2A3-B5954671BA49}" type="presParOf" srcId="{234D41DE-36EE-4A42-A0A2-E59E8E1F11E4}" destId="{622B2BEB-FE38-48FA-AE6B-5BA7A8A5A327}" srcOrd="3" destOrd="0" presId="urn:microsoft.com/office/officeart/2005/8/layout/radial2"/>
    <dgm:cxn modelId="{9BEB53D7-7874-46A4-A985-6C232DB9BD69}" type="presParOf" srcId="{234D41DE-36EE-4A42-A0A2-E59E8E1F11E4}" destId="{A2FDF717-9153-4EBB-B200-0F06C3403865}" srcOrd="4" destOrd="0" presId="urn:microsoft.com/office/officeart/2005/8/layout/radial2"/>
    <dgm:cxn modelId="{0F5BFDAB-F9B9-45FF-BA48-FEB3A03700D9}" type="presParOf" srcId="{A2FDF717-9153-4EBB-B200-0F06C3403865}" destId="{F8C400F8-5C27-4815-8DC2-D7BE2FFF4780}" srcOrd="0" destOrd="0" presId="urn:microsoft.com/office/officeart/2005/8/layout/radial2"/>
    <dgm:cxn modelId="{3E91DDFF-8DA9-4A43-9E3F-09B2CB4EF9E3}" type="presParOf" srcId="{A2FDF717-9153-4EBB-B200-0F06C3403865}" destId="{4A1BDD99-D1F2-4DB1-BAE4-DCFC172A97DE}" srcOrd="1" destOrd="0" presId="urn:microsoft.com/office/officeart/2005/8/layout/radial2"/>
    <dgm:cxn modelId="{6CB006F0-A267-4E3B-B47A-C5F1AADBAB1B}" type="presParOf" srcId="{234D41DE-36EE-4A42-A0A2-E59E8E1F11E4}" destId="{A850F41C-F00A-4FDB-AED8-43B07B685714}" srcOrd="5" destOrd="0" presId="urn:microsoft.com/office/officeart/2005/8/layout/radial2"/>
    <dgm:cxn modelId="{B1D8E341-49CF-429D-8E70-597E144182B3}" type="presParOf" srcId="{234D41DE-36EE-4A42-A0A2-E59E8E1F11E4}" destId="{7C50A3E9-8453-4B92-B490-07FB7D1E78BA}" srcOrd="6" destOrd="0" presId="urn:microsoft.com/office/officeart/2005/8/layout/radial2"/>
    <dgm:cxn modelId="{656F6E0F-FB3E-4828-AA6D-D1140FBB9278}" type="presParOf" srcId="{7C50A3E9-8453-4B92-B490-07FB7D1E78BA}" destId="{170E0A25-37FC-49E6-8CD5-3B34C7DF6CB6}" srcOrd="0" destOrd="0" presId="urn:microsoft.com/office/officeart/2005/8/layout/radial2"/>
    <dgm:cxn modelId="{9B06A66A-E799-4C1C-AD77-417298DB3838}" type="presParOf" srcId="{7C50A3E9-8453-4B92-B490-07FB7D1E78BA}" destId="{42983C9E-FF7C-460A-9105-E49A51F757C0}" srcOrd="1" destOrd="0" presId="urn:microsoft.com/office/officeart/2005/8/layout/radial2"/>
    <dgm:cxn modelId="{9755DCAF-D159-47BB-B0D6-BE69A17DE109}" type="presParOf" srcId="{234D41DE-36EE-4A42-A0A2-E59E8E1F11E4}" destId="{4BA3F149-17ED-46F7-B7F1-AA9CA530D026}" srcOrd="7" destOrd="0" presId="urn:microsoft.com/office/officeart/2005/8/layout/radial2"/>
    <dgm:cxn modelId="{E39F71DF-1724-44B4-8D21-8446E619B373}" type="presParOf" srcId="{234D41DE-36EE-4A42-A0A2-E59E8E1F11E4}" destId="{7A2E0CD6-9FF8-47E5-91B2-96E17B89078A}" srcOrd="8" destOrd="0" presId="urn:microsoft.com/office/officeart/2005/8/layout/radial2"/>
    <dgm:cxn modelId="{C8BC8D45-EBB2-41DE-B8B7-6CC6A853AD94}" type="presParOf" srcId="{7A2E0CD6-9FF8-47E5-91B2-96E17B89078A}" destId="{FABB9E99-F25E-4591-987A-F063B59679DD}" srcOrd="0" destOrd="0" presId="urn:microsoft.com/office/officeart/2005/8/layout/radial2"/>
    <dgm:cxn modelId="{001BEF3C-8C77-4B4E-B21A-6A45BFBB8AC7}" type="presParOf" srcId="{7A2E0CD6-9FF8-47E5-91B2-96E17B89078A}" destId="{2174F062-84E0-4124-B14D-57CA367D9DDA}" srcOrd="1" destOrd="0" presId="urn:microsoft.com/office/officeart/2005/8/layout/radial2"/>
    <dgm:cxn modelId="{27291B8C-D2B1-4D1C-B068-B6C515F25193}" type="presParOf" srcId="{234D41DE-36EE-4A42-A0A2-E59E8E1F11E4}" destId="{25F5C7C2-1F78-4FB0-8DD7-B0D47875EE9C}" srcOrd="9" destOrd="0" presId="urn:microsoft.com/office/officeart/2005/8/layout/radial2"/>
    <dgm:cxn modelId="{4AD99AC9-46AE-4C14-80EA-9409BC577BD5}" type="presParOf" srcId="{234D41DE-36EE-4A42-A0A2-E59E8E1F11E4}" destId="{F5840FA6-4475-49CF-971F-23B83CA884BC}" srcOrd="10" destOrd="0" presId="urn:microsoft.com/office/officeart/2005/8/layout/radial2"/>
    <dgm:cxn modelId="{76CBCC95-E533-4A83-893A-A70AAA22890C}" type="presParOf" srcId="{F5840FA6-4475-49CF-971F-23B83CA884BC}" destId="{86945DB8-E689-4324-947C-7C5C03C54A6B}" srcOrd="0" destOrd="0" presId="urn:microsoft.com/office/officeart/2005/8/layout/radial2"/>
    <dgm:cxn modelId="{D11E85E3-E500-4FC7-AE05-2EA6D49ADAF3}" type="presParOf" srcId="{F5840FA6-4475-49CF-971F-23B83CA884BC}" destId="{CDE65AFB-2CA6-4EB6-B808-90CC2086F1E7}" srcOrd="1" destOrd="0" presId="urn:microsoft.com/office/officeart/2005/8/layout/radial2"/>
    <dgm:cxn modelId="{ED34D486-86EF-4E2E-96DE-A399B85A353C}" type="presParOf" srcId="{234D41DE-36EE-4A42-A0A2-E59E8E1F11E4}" destId="{60402F57-C341-4963-9617-C5BE912D4396}" srcOrd="11" destOrd="0" presId="urn:microsoft.com/office/officeart/2005/8/layout/radial2"/>
    <dgm:cxn modelId="{6A0DDC1B-FBD9-45E7-81A6-CBBDE3BDEDB4}" type="presParOf" srcId="{234D41DE-36EE-4A42-A0A2-E59E8E1F11E4}" destId="{4AC5D719-35E5-461F-9F56-5CA9664473E9}" srcOrd="12" destOrd="0" presId="urn:microsoft.com/office/officeart/2005/8/layout/radial2"/>
    <dgm:cxn modelId="{5422F096-94DA-4F85-92BF-CB646132F1E3}" type="presParOf" srcId="{4AC5D719-35E5-461F-9F56-5CA9664473E9}" destId="{36AFA9B0-2DA4-4E3E-A431-4202CECEA58B}" srcOrd="0" destOrd="0" presId="urn:microsoft.com/office/officeart/2005/8/layout/radial2"/>
    <dgm:cxn modelId="{22A5D7F7-7E1E-45AC-A4CC-C65EDC448425}" type="presParOf" srcId="{4AC5D719-35E5-461F-9F56-5CA9664473E9}" destId="{0083F427-4115-40C3-BB34-7B5FDA0DFEC9}" srcOrd="1" destOrd="0" presId="urn:microsoft.com/office/officeart/2005/8/layout/radial2"/>
    <dgm:cxn modelId="{7414AB7A-2424-4992-A8CB-6B73DAADCCE3}" type="presParOf" srcId="{234D41DE-36EE-4A42-A0A2-E59E8E1F11E4}" destId="{FEFFCC5B-F97C-4A10-AA69-BC9D7E0DD1A9}" srcOrd="13" destOrd="0" presId="urn:microsoft.com/office/officeart/2005/8/layout/radial2"/>
    <dgm:cxn modelId="{877F48AC-E3DD-437F-9B43-7E82382F8F3E}" type="presParOf" srcId="{234D41DE-36EE-4A42-A0A2-E59E8E1F11E4}" destId="{E60569B9-DF09-4E90-AF4C-B7A94187B365}" srcOrd="14" destOrd="0" presId="urn:microsoft.com/office/officeart/2005/8/layout/radial2"/>
    <dgm:cxn modelId="{D8BD7D5C-2C5E-4314-84E1-B6BDF41758B5}" type="presParOf" srcId="{E60569B9-DF09-4E90-AF4C-B7A94187B365}" destId="{A6710D53-B9F6-4532-B013-F388A05A002F}" srcOrd="0" destOrd="0" presId="urn:microsoft.com/office/officeart/2005/8/layout/radial2"/>
    <dgm:cxn modelId="{48B2A83E-10CD-433F-9D79-5C351BC5C9D3}" type="presParOf" srcId="{E60569B9-DF09-4E90-AF4C-B7A94187B365}" destId="{063D7A86-3CE5-4F22-BCE7-98F02A4920C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C20B3-E6B8-4EB2-A943-6E56216A26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CC896-9D0C-409F-9A58-7B750A3682D9}">
      <dgm:prSet phldrT="[Text]"/>
      <dgm:spPr/>
      <dgm:t>
        <a:bodyPr/>
        <a:lstStyle/>
        <a:p>
          <a:r>
            <a:rPr lang="en-US" dirty="0" smtClean="0"/>
            <a:t>HTML5</a:t>
          </a:r>
          <a:endParaRPr lang="en-US" dirty="0"/>
        </a:p>
      </dgm:t>
    </dgm:pt>
    <dgm:pt modelId="{629DE831-9FA0-4AD1-8496-18DA20277D4E}" type="parTrans" cxnId="{8EBF9913-8C2C-4A17-B17D-C13652BABBEE}">
      <dgm:prSet/>
      <dgm:spPr/>
      <dgm:t>
        <a:bodyPr/>
        <a:lstStyle/>
        <a:p>
          <a:endParaRPr lang="en-US"/>
        </a:p>
      </dgm:t>
    </dgm:pt>
    <dgm:pt modelId="{869E33F2-F4AD-4619-83DB-B3F787407443}" type="sibTrans" cxnId="{8EBF9913-8C2C-4A17-B17D-C13652BABBEE}">
      <dgm:prSet/>
      <dgm:spPr/>
      <dgm:t>
        <a:bodyPr/>
        <a:lstStyle/>
        <a:p>
          <a:endParaRPr lang="en-US"/>
        </a:p>
      </dgm:t>
    </dgm:pt>
    <dgm:pt modelId="{D1DEEDEC-AD08-4E0F-83F4-79C94C61A5D8}">
      <dgm:prSet phldrT="[Text]"/>
      <dgm:spPr/>
      <dgm:t>
        <a:bodyPr/>
        <a:lstStyle/>
        <a:p>
          <a:r>
            <a:rPr lang="en-US" dirty="0" smtClean="0"/>
            <a:t>Core technology Markup language</a:t>
          </a:r>
          <a:endParaRPr lang="en-US" dirty="0"/>
        </a:p>
      </dgm:t>
    </dgm:pt>
    <dgm:pt modelId="{BC4C8245-C912-42CC-9327-7BCD3140C09D}" type="parTrans" cxnId="{EE1C5B8F-D8E2-4F8D-9BF4-A286D1B033BE}">
      <dgm:prSet/>
      <dgm:spPr/>
      <dgm:t>
        <a:bodyPr/>
        <a:lstStyle/>
        <a:p>
          <a:endParaRPr lang="en-US"/>
        </a:p>
      </dgm:t>
    </dgm:pt>
    <dgm:pt modelId="{4FB4AD03-047E-4F81-9D1D-E0E4F8E7B550}" type="sibTrans" cxnId="{EE1C5B8F-D8E2-4F8D-9BF4-A286D1B033BE}">
      <dgm:prSet/>
      <dgm:spPr/>
      <dgm:t>
        <a:bodyPr/>
        <a:lstStyle/>
        <a:p>
          <a:endParaRPr lang="en-US"/>
        </a:p>
      </dgm:t>
    </dgm:pt>
    <dgm:pt modelId="{EE5A32C3-93DD-48ED-BAA1-08486AE6C5F1}">
      <dgm:prSet phldrT="[Text]"/>
      <dgm:spPr/>
      <dgm:t>
        <a:bodyPr/>
        <a:lstStyle/>
        <a:p>
          <a:r>
            <a:rPr lang="en-US" dirty="0" smtClean="0"/>
            <a:t>Used for structuring and presenting content</a:t>
          </a:r>
          <a:endParaRPr lang="en-US" dirty="0"/>
        </a:p>
      </dgm:t>
    </dgm:pt>
    <dgm:pt modelId="{C7819B8E-20DA-431E-86AA-3F91E0DD7403}" type="parTrans" cxnId="{CC78A24A-EF0E-4D77-A0DD-1E042F0C2766}">
      <dgm:prSet/>
      <dgm:spPr/>
      <dgm:t>
        <a:bodyPr/>
        <a:lstStyle/>
        <a:p>
          <a:endParaRPr lang="en-US"/>
        </a:p>
      </dgm:t>
    </dgm:pt>
    <dgm:pt modelId="{AE246BAD-6DD0-4D6E-91A8-C67B0FEA96F0}" type="sibTrans" cxnId="{CC78A24A-EF0E-4D77-A0DD-1E042F0C2766}">
      <dgm:prSet/>
      <dgm:spPr/>
      <dgm:t>
        <a:bodyPr/>
        <a:lstStyle/>
        <a:p>
          <a:endParaRPr lang="en-US"/>
        </a:p>
      </dgm:t>
    </dgm:pt>
    <dgm:pt modelId="{A8435536-2498-4856-B8F4-88B3B797ECD3}">
      <dgm:prSet phldrT="[Text]"/>
      <dgm:spPr/>
      <dgm:t>
        <a:bodyPr/>
        <a:lstStyle/>
        <a:p>
          <a:r>
            <a:rPr lang="en-US" dirty="0" smtClean="0"/>
            <a:t>CSS3</a:t>
          </a:r>
          <a:endParaRPr lang="en-US" dirty="0"/>
        </a:p>
      </dgm:t>
    </dgm:pt>
    <dgm:pt modelId="{B52FCCE9-33DE-4084-9CDA-934F566BF330}" type="parTrans" cxnId="{1DD377A8-C6AC-42C6-94AF-23C29702F52C}">
      <dgm:prSet/>
      <dgm:spPr/>
      <dgm:t>
        <a:bodyPr/>
        <a:lstStyle/>
        <a:p>
          <a:endParaRPr lang="en-US"/>
        </a:p>
      </dgm:t>
    </dgm:pt>
    <dgm:pt modelId="{C3F5A819-9CC2-495B-BF76-16DBAB7DD993}" type="sibTrans" cxnId="{1DD377A8-C6AC-42C6-94AF-23C29702F52C}">
      <dgm:prSet/>
      <dgm:spPr/>
      <dgm:t>
        <a:bodyPr/>
        <a:lstStyle/>
        <a:p>
          <a:endParaRPr lang="en-US"/>
        </a:p>
      </dgm:t>
    </dgm:pt>
    <dgm:pt modelId="{7F0B8270-9517-41B5-A712-5F6867AE8843}">
      <dgm:prSet phldrT="[Text]"/>
      <dgm:spPr/>
      <dgm:t>
        <a:bodyPr/>
        <a:lstStyle/>
        <a:p>
          <a:r>
            <a:rPr lang="en-US" dirty="0" smtClean="0"/>
            <a:t>Styling language used for presentation and RWD</a:t>
          </a:r>
          <a:endParaRPr lang="en-US" dirty="0"/>
        </a:p>
      </dgm:t>
    </dgm:pt>
    <dgm:pt modelId="{37A5ADB9-3D96-41DD-BFC2-6D69D3E10690}" type="parTrans" cxnId="{6ED9949B-DE50-4E7F-AF05-2D194F7A3447}">
      <dgm:prSet/>
      <dgm:spPr/>
      <dgm:t>
        <a:bodyPr/>
        <a:lstStyle/>
        <a:p>
          <a:endParaRPr lang="en-US"/>
        </a:p>
      </dgm:t>
    </dgm:pt>
    <dgm:pt modelId="{928FAE3D-BF0E-4EB7-A3A7-834AE566B0CF}" type="sibTrans" cxnId="{6ED9949B-DE50-4E7F-AF05-2D194F7A3447}">
      <dgm:prSet/>
      <dgm:spPr/>
      <dgm:t>
        <a:bodyPr/>
        <a:lstStyle/>
        <a:p>
          <a:endParaRPr lang="en-US"/>
        </a:p>
      </dgm:t>
    </dgm:pt>
    <dgm:pt modelId="{02E8FB28-7263-409E-B537-296B0B4B742B}">
      <dgm:prSet phldrT="[Text]"/>
      <dgm:spPr/>
      <dgm:t>
        <a:bodyPr/>
        <a:lstStyle/>
        <a:p>
          <a:r>
            <a:rPr lang="en-US" dirty="0" smtClean="0"/>
            <a:t>Geolocation</a:t>
          </a:r>
          <a:endParaRPr lang="en-US" dirty="0"/>
        </a:p>
      </dgm:t>
    </dgm:pt>
    <dgm:pt modelId="{61932A44-C43C-4A1A-A036-36DBB0BD35CF}" type="parTrans" cxnId="{E60F5C24-8DD7-43EA-9721-1BD8F2BAA97F}">
      <dgm:prSet/>
      <dgm:spPr/>
      <dgm:t>
        <a:bodyPr/>
        <a:lstStyle/>
        <a:p>
          <a:endParaRPr lang="en-US"/>
        </a:p>
      </dgm:t>
    </dgm:pt>
    <dgm:pt modelId="{4F242AAF-5C1F-408E-A24C-D87A40B7A54E}" type="sibTrans" cxnId="{E60F5C24-8DD7-43EA-9721-1BD8F2BAA97F}">
      <dgm:prSet/>
      <dgm:spPr/>
      <dgm:t>
        <a:bodyPr/>
        <a:lstStyle/>
        <a:p>
          <a:endParaRPr lang="en-US"/>
        </a:p>
      </dgm:t>
    </dgm:pt>
    <dgm:pt modelId="{6610DC0F-9D19-4AAD-A6E9-0DF7C3C25B71}">
      <dgm:prSet phldrT="[Text]"/>
      <dgm:spPr/>
      <dgm:t>
        <a:bodyPr/>
        <a:lstStyle/>
        <a:p>
          <a:r>
            <a:rPr lang="en-US" b="0" i="0" dirty="0" smtClean="0"/>
            <a:t>identification of the geographic location of an object</a:t>
          </a:r>
          <a:endParaRPr lang="en-US" dirty="0"/>
        </a:p>
      </dgm:t>
    </dgm:pt>
    <dgm:pt modelId="{588F96E7-88ED-423E-925A-ED7AA5F9C17B}" type="parTrans" cxnId="{99B96FEA-A2C7-42BC-8DA2-5C6D3F9F4407}">
      <dgm:prSet/>
      <dgm:spPr/>
      <dgm:t>
        <a:bodyPr/>
        <a:lstStyle/>
        <a:p>
          <a:endParaRPr lang="en-US"/>
        </a:p>
      </dgm:t>
    </dgm:pt>
    <dgm:pt modelId="{A8D7AF9E-5FA6-404C-B790-4DECC9BBEF39}" type="sibTrans" cxnId="{99B96FEA-A2C7-42BC-8DA2-5C6D3F9F4407}">
      <dgm:prSet/>
      <dgm:spPr/>
      <dgm:t>
        <a:bodyPr/>
        <a:lstStyle/>
        <a:p>
          <a:endParaRPr lang="en-US"/>
        </a:p>
      </dgm:t>
    </dgm:pt>
    <dgm:pt modelId="{2CE18B9F-EBC8-4C7F-B7D3-96D368E8A2A4}">
      <dgm:prSet phldrT="[Text]"/>
      <dgm:spPr/>
      <dgm:t>
        <a:bodyPr/>
        <a:lstStyle/>
        <a:p>
          <a:r>
            <a:rPr lang="en-US" b="0" i="0" dirty="0" smtClean="0"/>
            <a:t>works by looking up an IP address on a WHOIS service.</a:t>
          </a:r>
          <a:endParaRPr lang="en-US" dirty="0"/>
        </a:p>
      </dgm:t>
    </dgm:pt>
    <dgm:pt modelId="{85B13226-F3F8-4186-8990-66834F3117DB}" type="parTrans" cxnId="{29643690-8B55-46D4-BDF3-7419B4F8DDD8}">
      <dgm:prSet/>
      <dgm:spPr/>
      <dgm:t>
        <a:bodyPr/>
        <a:lstStyle/>
        <a:p>
          <a:endParaRPr lang="en-US"/>
        </a:p>
      </dgm:t>
    </dgm:pt>
    <dgm:pt modelId="{DDA94C31-61B2-414E-81E4-3959AA5AE513}" type="sibTrans" cxnId="{29643690-8B55-46D4-BDF3-7419B4F8DDD8}">
      <dgm:prSet/>
      <dgm:spPr/>
      <dgm:t>
        <a:bodyPr/>
        <a:lstStyle/>
        <a:p>
          <a:endParaRPr lang="en-US"/>
        </a:p>
      </dgm:t>
    </dgm:pt>
    <dgm:pt modelId="{45CF9EF0-160A-4FA7-8A41-030BEE6B7129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A33E24AD-AA23-41AC-806D-2C25EEE3798E}" type="parTrans" cxnId="{230203B7-8D0B-44C7-AC0B-3F58172A4592}">
      <dgm:prSet/>
      <dgm:spPr/>
      <dgm:t>
        <a:bodyPr/>
        <a:lstStyle/>
        <a:p>
          <a:endParaRPr lang="en-US"/>
        </a:p>
      </dgm:t>
    </dgm:pt>
    <dgm:pt modelId="{030E0CFA-881A-437D-9D94-E1EB28CAAAD0}" type="sibTrans" cxnId="{230203B7-8D0B-44C7-AC0B-3F58172A4592}">
      <dgm:prSet/>
      <dgm:spPr/>
      <dgm:t>
        <a:bodyPr/>
        <a:lstStyle/>
        <a:p>
          <a:endParaRPr lang="en-US"/>
        </a:p>
      </dgm:t>
    </dgm:pt>
    <dgm:pt modelId="{CCA43CA0-8966-4E75-ACCD-0E8D71B51687}">
      <dgm:prSet phldrT="[Text]"/>
      <dgm:spPr/>
      <dgm:t>
        <a:bodyPr/>
        <a:lstStyle/>
        <a:p>
          <a:r>
            <a:rPr lang="en-US" dirty="0" smtClean="0"/>
            <a:t>Dynamic programming language, used as a part of browser.</a:t>
          </a:r>
          <a:endParaRPr lang="en-US" dirty="0"/>
        </a:p>
      </dgm:t>
    </dgm:pt>
    <dgm:pt modelId="{16E4B089-4412-4147-8D93-B45884C4113A}" type="parTrans" cxnId="{9D1D84B2-E0ED-4BE0-9822-8F87916F324F}">
      <dgm:prSet/>
      <dgm:spPr/>
      <dgm:t>
        <a:bodyPr/>
        <a:lstStyle/>
        <a:p>
          <a:endParaRPr lang="en-US"/>
        </a:p>
      </dgm:t>
    </dgm:pt>
    <dgm:pt modelId="{8F71856D-11B6-4CA1-BDD0-7B2619E2A748}" type="sibTrans" cxnId="{9D1D84B2-E0ED-4BE0-9822-8F87916F324F}">
      <dgm:prSet/>
      <dgm:spPr/>
      <dgm:t>
        <a:bodyPr/>
        <a:lstStyle/>
        <a:p>
          <a:endParaRPr lang="en-US"/>
        </a:p>
      </dgm:t>
    </dgm:pt>
    <dgm:pt modelId="{25CCD990-F07D-43D0-89CB-CC6B0B03F137}">
      <dgm:prSet phldrT="[Text]"/>
      <dgm:spPr/>
      <dgm:t>
        <a:bodyPr/>
        <a:lstStyle/>
        <a:p>
          <a:r>
            <a:rPr lang="en-US" dirty="0" smtClean="0"/>
            <a:t>Used to alter the document content</a:t>
          </a:r>
          <a:endParaRPr lang="en-US" dirty="0"/>
        </a:p>
      </dgm:t>
    </dgm:pt>
    <dgm:pt modelId="{C2C10876-F412-4F9A-B928-D02D6EA98541}" type="parTrans" cxnId="{D4ADBFA3-8B25-4584-A7FF-80553CC4E484}">
      <dgm:prSet/>
      <dgm:spPr/>
      <dgm:t>
        <a:bodyPr/>
        <a:lstStyle/>
        <a:p>
          <a:endParaRPr lang="en-US"/>
        </a:p>
      </dgm:t>
    </dgm:pt>
    <dgm:pt modelId="{003C86A4-8D3B-4404-BB0B-8F07207B311A}" type="sibTrans" cxnId="{D4ADBFA3-8B25-4584-A7FF-80553CC4E484}">
      <dgm:prSet/>
      <dgm:spPr/>
      <dgm:t>
        <a:bodyPr/>
        <a:lstStyle/>
        <a:p>
          <a:endParaRPr lang="en-US"/>
        </a:p>
      </dgm:t>
    </dgm:pt>
    <dgm:pt modelId="{F8B764CE-7E11-4528-A2EC-C5C5559FF959}">
      <dgm:prSet phldrT="[Text]"/>
      <dgm:spPr/>
      <dgm:t>
        <a:bodyPr/>
        <a:lstStyle/>
        <a:p>
          <a:r>
            <a:rPr lang="en-US" dirty="0" smtClean="0"/>
            <a:t>Can be applied to any kind of XML document(like SVG)</a:t>
          </a:r>
          <a:endParaRPr lang="en-US" dirty="0"/>
        </a:p>
      </dgm:t>
    </dgm:pt>
    <dgm:pt modelId="{3DE0D9F4-99FC-43C3-BD06-345A239FA7B8}" type="sibTrans" cxnId="{0A24C01F-32FF-43B3-B254-8CAB1BBEEEC0}">
      <dgm:prSet/>
      <dgm:spPr/>
      <dgm:t>
        <a:bodyPr/>
        <a:lstStyle/>
        <a:p>
          <a:endParaRPr lang="en-US"/>
        </a:p>
      </dgm:t>
    </dgm:pt>
    <dgm:pt modelId="{A56A5D25-3BE9-4CE9-B5A7-D3C9C0A5583B}" type="parTrans" cxnId="{0A24C01F-32FF-43B3-B254-8CAB1BBEEEC0}">
      <dgm:prSet/>
      <dgm:spPr/>
      <dgm:t>
        <a:bodyPr/>
        <a:lstStyle/>
        <a:p>
          <a:endParaRPr lang="en-US"/>
        </a:p>
      </dgm:t>
    </dgm:pt>
    <dgm:pt modelId="{2361F568-7E4B-46D3-BAD1-0BEBD82EDEF2}" type="pres">
      <dgm:prSet presAssocID="{64FC20B3-E6B8-4EB2-A943-6E56216A26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153D28-62C7-4976-A9AC-17451D3A2BF6}" type="pres">
      <dgm:prSet presAssocID="{320CC896-9D0C-409F-9A58-7B750A3682D9}" presName="linNode" presStyleCnt="0"/>
      <dgm:spPr/>
    </dgm:pt>
    <dgm:pt modelId="{7B70E0AF-6C22-4D0C-BD9B-346D554EC237}" type="pres">
      <dgm:prSet presAssocID="{320CC896-9D0C-409F-9A58-7B750A3682D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F29B8-058B-47E2-A9C1-72AA782FF450}" type="pres">
      <dgm:prSet presAssocID="{320CC896-9D0C-409F-9A58-7B750A3682D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C9913-EA49-4462-B5AC-CA951C6D857F}" type="pres">
      <dgm:prSet presAssocID="{869E33F2-F4AD-4619-83DB-B3F787407443}" presName="sp" presStyleCnt="0"/>
      <dgm:spPr/>
    </dgm:pt>
    <dgm:pt modelId="{34A70366-0BE4-4232-838B-CCEC6E0E6CBB}" type="pres">
      <dgm:prSet presAssocID="{A8435536-2498-4856-B8F4-88B3B797ECD3}" presName="linNode" presStyleCnt="0"/>
      <dgm:spPr/>
    </dgm:pt>
    <dgm:pt modelId="{483C80A8-7E57-4B9E-92E0-D57D0D17355C}" type="pres">
      <dgm:prSet presAssocID="{A8435536-2498-4856-B8F4-88B3B797ECD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2C648-4B00-453C-9B8E-6D03CA5D83EF}" type="pres">
      <dgm:prSet presAssocID="{A8435536-2498-4856-B8F4-88B3B797ECD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3743E-9FF8-4297-B34F-45EF54CD66A9}" type="pres">
      <dgm:prSet presAssocID="{C3F5A819-9CC2-495B-BF76-16DBAB7DD993}" presName="sp" presStyleCnt="0"/>
      <dgm:spPr/>
    </dgm:pt>
    <dgm:pt modelId="{20721FB8-1D5A-4333-99C6-809EBA7739B2}" type="pres">
      <dgm:prSet presAssocID="{02E8FB28-7263-409E-B537-296B0B4B742B}" presName="linNode" presStyleCnt="0"/>
      <dgm:spPr/>
    </dgm:pt>
    <dgm:pt modelId="{0AFCD2E5-3554-4874-914E-21A8DD195173}" type="pres">
      <dgm:prSet presAssocID="{02E8FB28-7263-409E-B537-296B0B4B742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3563-3D35-4D01-AB18-E89BD2D3C3D5}" type="pres">
      <dgm:prSet presAssocID="{02E8FB28-7263-409E-B537-296B0B4B742B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3496BD-9B80-4388-A36B-147420E9F68F}" type="pres">
      <dgm:prSet presAssocID="{4F242AAF-5C1F-408E-A24C-D87A40B7A54E}" presName="sp" presStyleCnt="0"/>
      <dgm:spPr/>
    </dgm:pt>
    <dgm:pt modelId="{8E050066-DF7F-4629-AFA7-1FFDE42D0565}" type="pres">
      <dgm:prSet presAssocID="{45CF9EF0-160A-4FA7-8A41-030BEE6B7129}" presName="linNode" presStyleCnt="0"/>
      <dgm:spPr/>
    </dgm:pt>
    <dgm:pt modelId="{F442B7E7-9A30-4F79-979B-21FA6DC7C3DC}" type="pres">
      <dgm:prSet presAssocID="{45CF9EF0-160A-4FA7-8A41-030BEE6B712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2E1BB-6804-4780-A33B-AC2CF22EAE18}" type="pres">
      <dgm:prSet presAssocID="{45CF9EF0-160A-4FA7-8A41-030BEE6B712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78A24A-EF0E-4D77-A0DD-1E042F0C2766}" srcId="{320CC896-9D0C-409F-9A58-7B750A3682D9}" destId="{EE5A32C3-93DD-48ED-BAA1-08486AE6C5F1}" srcOrd="1" destOrd="0" parTransId="{C7819B8E-20DA-431E-86AA-3F91E0DD7403}" sibTransId="{AE246BAD-6DD0-4D6E-91A8-C67B0FEA96F0}"/>
    <dgm:cxn modelId="{FE5B7648-C0FF-4797-BCE7-963242DF0293}" type="presOf" srcId="{320CC896-9D0C-409F-9A58-7B750A3682D9}" destId="{7B70E0AF-6C22-4D0C-BD9B-346D554EC237}" srcOrd="0" destOrd="0" presId="urn:microsoft.com/office/officeart/2005/8/layout/vList5"/>
    <dgm:cxn modelId="{1D46773D-E5B2-472F-9E25-BC8D8AF2E9E7}" type="presOf" srcId="{A8435536-2498-4856-B8F4-88B3B797ECD3}" destId="{483C80A8-7E57-4B9E-92E0-D57D0D17355C}" srcOrd="0" destOrd="0" presId="urn:microsoft.com/office/officeart/2005/8/layout/vList5"/>
    <dgm:cxn modelId="{02AAF8A2-6922-412B-8793-F8A8ACF434E9}" type="presOf" srcId="{6610DC0F-9D19-4AAD-A6E9-0DF7C3C25B71}" destId="{D7703563-3D35-4D01-AB18-E89BD2D3C3D5}" srcOrd="0" destOrd="0" presId="urn:microsoft.com/office/officeart/2005/8/layout/vList5"/>
    <dgm:cxn modelId="{37FAF269-2636-43ED-B4F3-9F7DA0D8D42E}" type="presOf" srcId="{CCA43CA0-8966-4E75-ACCD-0E8D71B51687}" destId="{DC22E1BB-6804-4780-A33B-AC2CF22EAE18}" srcOrd="0" destOrd="0" presId="urn:microsoft.com/office/officeart/2005/8/layout/vList5"/>
    <dgm:cxn modelId="{48F8893B-442E-492D-962F-D038EB69AFB8}" type="presOf" srcId="{D1DEEDEC-AD08-4E0F-83F4-79C94C61A5D8}" destId="{DCEF29B8-058B-47E2-A9C1-72AA782FF450}" srcOrd="0" destOrd="0" presId="urn:microsoft.com/office/officeart/2005/8/layout/vList5"/>
    <dgm:cxn modelId="{0A24C01F-32FF-43B3-B254-8CAB1BBEEEC0}" srcId="{A8435536-2498-4856-B8F4-88B3B797ECD3}" destId="{F8B764CE-7E11-4528-A2EC-C5C5559FF959}" srcOrd="1" destOrd="0" parTransId="{A56A5D25-3BE9-4CE9-B5A7-D3C9C0A5583B}" sibTransId="{3DE0D9F4-99FC-43C3-BD06-345A239FA7B8}"/>
    <dgm:cxn modelId="{E60F5C24-8DD7-43EA-9721-1BD8F2BAA97F}" srcId="{64FC20B3-E6B8-4EB2-A943-6E56216A26E1}" destId="{02E8FB28-7263-409E-B537-296B0B4B742B}" srcOrd="2" destOrd="0" parTransId="{61932A44-C43C-4A1A-A036-36DBB0BD35CF}" sibTransId="{4F242AAF-5C1F-408E-A24C-D87A40B7A54E}"/>
    <dgm:cxn modelId="{E62DA8A7-42A0-45A2-BFF0-C2053EB28F38}" type="presOf" srcId="{64FC20B3-E6B8-4EB2-A943-6E56216A26E1}" destId="{2361F568-7E4B-46D3-BAD1-0BEBD82EDEF2}" srcOrd="0" destOrd="0" presId="urn:microsoft.com/office/officeart/2005/8/layout/vList5"/>
    <dgm:cxn modelId="{4C462D10-FABE-4521-96E3-996A17379EE9}" type="presOf" srcId="{45CF9EF0-160A-4FA7-8A41-030BEE6B7129}" destId="{F442B7E7-9A30-4F79-979B-21FA6DC7C3DC}" srcOrd="0" destOrd="0" presId="urn:microsoft.com/office/officeart/2005/8/layout/vList5"/>
    <dgm:cxn modelId="{EE1C5B8F-D8E2-4F8D-9BF4-A286D1B033BE}" srcId="{320CC896-9D0C-409F-9A58-7B750A3682D9}" destId="{D1DEEDEC-AD08-4E0F-83F4-79C94C61A5D8}" srcOrd="0" destOrd="0" parTransId="{BC4C8245-C912-42CC-9327-7BCD3140C09D}" sibTransId="{4FB4AD03-047E-4F81-9D1D-E0E4F8E7B550}"/>
    <dgm:cxn modelId="{29643690-8B55-46D4-BDF3-7419B4F8DDD8}" srcId="{02E8FB28-7263-409E-B537-296B0B4B742B}" destId="{2CE18B9F-EBC8-4C7F-B7D3-96D368E8A2A4}" srcOrd="1" destOrd="0" parTransId="{85B13226-F3F8-4186-8990-66834F3117DB}" sibTransId="{DDA94C31-61B2-414E-81E4-3959AA5AE513}"/>
    <dgm:cxn modelId="{186B3B38-8D34-44FA-90A3-0E856ADD1E3F}" type="presOf" srcId="{02E8FB28-7263-409E-B537-296B0B4B742B}" destId="{0AFCD2E5-3554-4874-914E-21A8DD195173}" srcOrd="0" destOrd="0" presId="urn:microsoft.com/office/officeart/2005/8/layout/vList5"/>
    <dgm:cxn modelId="{12FE443F-F70E-49AA-9435-CFC9178E981E}" type="presOf" srcId="{7F0B8270-9517-41B5-A712-5F6867AE8843}" destId="{0DE2C648-4B00-453C-9B8E-6D03CA5D83EF}" srcOrd="0" destOrd="0" presId="urn:microsoft.com/office/officeart/2005/8/layout/vList5"/>
    <dgm:cxn modelId="{8EBF9913-8C2C-4A17-B17D-C13652BABBEE}" srcId="{64FC20B3-E6B8-4EB2-A943-6E56216A26E1}" destId="{320CC896-9D0C-409F-9A58-7B750A3682D9}" srcOrd="0" destOrd="0" parTransId="{629DE831-9FA0-4AD1-8496-18DA20277D4E}" sibTransId="{869E33F2-F4AD-4619-83DB-B3F787407443}"/>
    <dgm:cxn modelId="{6ED9949B-DE50-4E7F-AF05-2D194F7A3447}" srcId="{A8435536-2498-4856-B8F4-88B3B797ECD3}" destId="{7F0B8270-9517-41B5-A712-5F6867AE8843}" srcOrd="0" destOrd="0" parTransId="{37A5ADB9-3D96-41DD-BFC2-6D69D3E10690}" sibTransId="{928FAE3D-BF0E-4EB7-A3A7-834AE566B0CF}"/>
    <dgm:cxn modelId="{54572330-73F7-450E-B4EE-7DD06A3C312B}" type="presOf" srcId="{F8B764CE-7E11-4528-A2EC-C5C5559FF959}" destId="{0DE2C648-4B00-453C-9B8E-6D03CA5D83EF}" srcOrd="0" destOrd="1" presId="urn:microsoft.com/office/officeart/2005/8/layout/vList5"/>
    <dgm:cxn modelId="{9D1D84B2-E0ED-4BE0-9822-8F87916F324F}" srcId="{45CF9EF0-160A-4FA7-8A41-030BEE6B7129}" destId="{CCA43CA0-8966-4E75-ACCD-0E8D71B51687}" srcOrd="0" destOrd="0" parTransId="{16E4B089-4412-4147-8D93-B45884C4113A}" sibTransId="{8F71856D-11B6-4CA1-BDD0-7B2619E2A748}"/>
    <dgm:cxn modelId="{48B59FAB-647A-44FF-8D78-3129D7435355}" type="presOf" srcId="{EE5A32C3-93DD-48ED-BAA1-08486AE6C5F1}" destId="{DCEF29B8-058B-47E2-A9C1-72AA782FF450}" srcOrd="0" destOrd="1" presId="urn:microsoft.com/office/officeart/2005/8/layout/vList5"/>
    <dgm:cxn modelId="{1DD377A8-C6AC-42C6-94AF-23C29702F52C}" srcId="{64FC20B3-E6B8-4EB2-A943-6E56216A26E1}" destId="{A8435536-2498-4856-B8F4-88B3B797ECD3}" srcOrd="1" destOrd="0" parTransId="{B52FCCE9-33DE-4084-9CDA-934F566BF330}" sibTransId="{C3F5A819-9CC2-495B-BF76-16DBAB7DD993}"/>
    <dgm:cxn modelId="{9D354E86-12FC-4BB3-BB9C-7F43BA7E5B46}" type="presOf" srcId="{25CCD990-F07D-43D0-89CB-CC6B0B03F137}" destId="{DC22E1BB-6804-4780-A33B-AC2CF22EAE18}" srcOrd="0" destOrd="1" presId="urn:microsoft.com/office/officeart/2005/8/layout/vList5"/>
    <dgm:cxn modelId="{99B96FEA-A2C7-42BC-8DA2-5C6D3F9F4407}" srcId="{02E8FB28-7263-409E-B537-296B0B4B742B}" destId="{6610DC0F-9D19-4AAD-A6E9-0DF7C3C25B71}" srcOrd="0" destOrd="0" parTransId="{588F96E7-88ED-423E-925A-ED7AA5F9C17B}" sibTransId="{A8D7AF9E-5FA6-404C-B790-4DECC9BBEF39}"/>
    <dgm:cxn modelId="{230203B7-8D0B-44C7-AC0B-3F58172A4592}" srcId="{64FC20B3-E6B8-4EB2-A943-6E56216A26E1}" destId="{45CF9EF0-160A-4FA7-8A41-030BEE6B7129}" srcOrd="3" destOrd="0" parTransId="{A33E24AD-AA23-41AC-806D-2C25EEE3798E}" sibTransId="{030E0CFA-881A-437D-9D94-E1EB28CAAAD0}"/>
    <dgm:cxn modelId="{C1A6103D-1E59-4310-A3BB-6D4195CD561E}" type="presOf" srcId="{2CE18B9F-EBC8-4C7F-B7D3-96D368E8A2A4}" destId="{D7703563-3D35-4D01-AB18-E89BD2D3C3D5}" srcOrd="0" destOrd="1" presId="urn:microsoft.com/office/officeart/2005/8/layout/vList5"/>
    <dgm:cxn modelId="{D4ADBFA3-8B25-4584-A7FF-80553CC4E484}" srcId="{45CF9EF0-160A-4FA7-8A41-030BEE6B7129}" destId="{25CCD990-F07D-43D0-89CB-CC6B0B03F137}" srcOrd="1" destOrd="0" parTransId="{C2C10876-F412-4F9A-B928-D02D6EA98541}" sibTransId="{003C86A4-8D3B-4404-BB0B-8F07207B311A}"/>
    <dgm:cxn modelId="{B10D9481-A0A6-4F18-8F3A-E7B25499DA37}" type="presParOf" srcId="{2361F568-7E4B-46D3-BAD1-0BEBD82EDEF2}" destId="{7E153D28-62C7-4976-A9AC-17451D3A2BF6}" srcOrd="0" destOrd="0" presId="urn:microsoft.com/office/officeart/2005/8/layout/vList5"/>
    <dgm:cxn modelId="{2CFB5CC0-3936-4A9D-A8EE-9E4DD3DB77E9}" type="presParOf" srcId="{7E153D28-62C7-4976-A9AC-17451D3A2BF6}" destId="{7B70E0AF-6C22-4D0C-BD9B-346D554EC237}" srcOrd="0" destOrd="0" presId="urn:microsoft.com/office/officeart/2005/8/layout/vList5"/>
    <dgm:cxn modelId="{AE16B9DC-B95B-4D0A-83C1-EEA908A19831}" type="presParOf" srcId="{7E153D28-62C7-4976-A9AC-17451D3A2BF6}" destId="{DCEF29B8-058B-47E2-A9C1-72AA782FF450}" srcOrd="1" destOrd="0" presId="urn:microsoft.com/office/officeart/2005/8/layout/vList5"/>
    <dgm:cxn modelId="{E4E5B1ED-3425-4F29-96BE-4480DB9A668B}" type="presParOf" srcId="{2361F568-7E4B-46D3-BAD1-0BEBD82EDEF2}" destId="{173C9913-EA49-4462-B5AC-CA951C6D857F}" srcOrd="1" destOrd="0" presId="urn:microsoft.com/office/officeart/2005/8/layout/vList5"/>
    <dgm:cxn modelId="{4C9A8254-CD08-4C8D-9A0F-111263CBB2AB}" type="presParOf" srcId="{2361F568-7E4B-46D3-BAD1-0BEBD82EDEF2}" destId="{34A70366-0BE4-4232-838B-CCEC6E0E6CBB}" srcOrd="2" destOrd="0" presId="urn:microsoft.com/office/officeart/2005/8/layout/vList5"/>
    <dgm:cxn modelId="{668EB87A-84E9-4D46-BC61-68CCE080E432}" type="presParOf" srcId="{34A70366-0BE4-4232-838B-CCEC6E0E6CBB}" destId="{483C80A8-7E57-4B9E-92E0-D57D0D17355C}" srcOrd="0" destOrd="0" presId="urn:microsoft.com/office/officeart/2005/8/layout/vList5"/>
    <dgm:cxn modelId="{F5BEA7C2-F44F-40AC-AE8B-032695736892}" type="presParOf" srcId="{34A70366-0BE4-4232-838B-CCEC6E0E6CBB}" destId="{0DE2C648-4B00-453C-9B8E-6D03CA5D83EF}" srcOrd="1" destOrd="0" presId="urn:microsoft.com/office/officeart/2005/8/layout/vList5"/>
    <dgm:cxn modelId="{5C5EC085-244A-40D8-8512-118B8C59F4A6}" type="presParOf" srcId="{2361F568-7E4B-46D3-BAD1-0BEBD82EDEF2}" destId="{24A3743E-9FF8-4297-B34F-45EF54CD66A9}" srcOrd="3" destOrd="0" presId="urn:microsoft.com/office/officeart/2005/8/layout/vList5"/>
    <dgm:cxn modelId="{D98807E0-4728-44FD-BD56-2CBC1CAE3ABA}" type="presParOf" srcId="{2361F568-7E4B-46D3-BAD1-0BEBD82EDEF2}" destId="{20721FB8-1D5A-4333-99C6-809EBA7739B2}" srcOrd="4" destOrd="0" presId="urn:microsoft.com/office/officeart/2005/8/layout/vList5"/>
    <dgm:cxn modelId="{96A5317B-5825-4FA5-98EE-01B082870D6C}" type="presParOf" srcId="{20721FB8-1D5A-4333-99C6-809EBA7739B2}" destId="{0AFCD2E5-3554-4874-914E-21A8DD195173}" srcOrd="0" destOrd="0" presId="urn:microsoft.com/office/officeart/2005/8/layout/vList5"/>
    <dgm:cxn modelId="{CA10527A-702D-412D-926A-69EE5579D5BB}" type="presParOf" srcId="{20721FB8-1D5A-4333-99C6-809EBA7739B2}" destId="{D7703563-3D35-4D01-AB18-E89BD2D3C3D5}" srcOrd="1" destOrd="0" presId="urn:microsoft.com/office/officeart/2005/8/layout/vList5"/>
    <dgm:cxn modelId="{8C7FB4C2-AA7C-458A-942A-44CCC71EAA27}" type="presParOf" srcId="{2361F568-7E4B-46D3-BAD1-0BEBD82EDEF2}" destId="{603496BD-9B80-4388-A36B-147420E9F68F}" srcOrd="5" destOrd="0" presId="urn:microsoft.com/office/officeart/2005/8/layout/vList5"/>
    <dgm:cxn modelId="{543073D4-7D86-48E0-9B84-D16C80D4B695}" type="presParOf" srcId="{2361F568-7E4B-46D3-BAD1-0BEBD82EDEF2}" destId="{8E050066-DF7F-4629-AFA7-1FFDE42D0565}" srcOrd="6" destOrd="0" presId="urn:microsoft.com/office/officeart/2005/8/layout/vList5"/>
    <dgm:cxn modelId="{08DDAF58-7BBE-4E09-AE69-BF262B6DC555}" type="presParOf" srcId="{8E050066-DF7F-4629-AFA7-1FFDE42D0565}" destId="{F442B7E7-9A30-4F79-979B-21FA6DC7C3DC}" srcOrd="0" destOrd="0" presId="urn:microsoft.com/office/officeart/2005/8/layout/vList5"/>
    <dgm:cxn modelId="{51F5A38A-BE1C-46D9-8B75-660C5EBAA605}" type="presParOf" srcId="{8E050066-DF7F-4629-AFA7-1FFDE42D0565}" destId="{DC22E1BB-6804-4780-A33B-AC2CF22EAE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FC20B3-E6B8-4EB2-A943-6E56216A26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CC896-9D0C-409F-9A58-7B750A3682D9}">
      <dgm:prSet phldrT="[Text]"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</dgm:pt>
    <dgm:pt modelId="{629DE831-9FA0-4AD1-8496-18DA20277D4E}" type="parTrans" cxnId="{8EBF9913-8C2C-4A17-B17D-C13652BABBEE}">
      <dgm:prSet/>
      <dgm:spPr/>
      <dgm:t>
        <a:bodyPr/>
        <a:lstStyle/>
        <a:p>
          <a:endParaRPr lang="en-US"/>
        </a:p>
      </dgm:t>
    </dgm:pt>
    <dgm:pt modelId="{869E33F2-F4AD-4619-83DB-B3F787407443}" type="sibTrans" cxnId="{8EBF9913-8C2C-4A17-B17D-C13652BABBEE}">
      <dgm:prSet/>
      <dgm:spPr/>
      <dgm:t>
        <a:bodyPr/>
        <a:lstStyle/>
        <a:p>
          <a:endParaRPr lang="en-US"/>
        </a:p>
      </dgm:t>
    </dgm:pt>
    <dgm:pt modelId="{D1DEEDEC-AD08-4E0F-83F4-79C94C61A5D8}">
      <dgm:prSet phldrT="[Text]"/>
      <dgm:spPr/>
      <dgm:t>
        <a:bodyPr/>
        <a:lstStyle/>
        <a:p>
          <a:r>
            <a:rPr lang="en-US" dirty="0" smtClean="0"/>
            <a:t>Open source, cross platform environment for server side app</a:t>
          </a:r>
          <a:endParaRPr lang="en-US" dirty="0"/>
        </a:p>
      </dgm:t>
    </dgm:pt>
    <dgm:pt modelId="{BC4C8245-C912-42CC-9327-7BCD3140C09D}" type="parTrans" cxnId="{EE1C5B8F-D8E2-4F8D-9BF4-A286D1B033BE}">
      <dgm:prSet/>
      <dgm:spPr/>
      <dgm:t>
        <a:bodyPr/>
        <a:lstStyle/>
        <a:p>
          <a:endParaRPr lang="en-US"/>
        </a:p>
      </dgm:t>
    </dgm:pt>
    <dgm:pt modelId="{4FB4AD03-047E-4F81-9D1D-E0E4F8E7B550}" type="sibTrans" cxnId="{EE1C5B8F-D8E2-4F8D-9BF4-A286D1B033BE}">
      <dgm:prSet/>
      <dgm:spPr/>
      <dgm:t>
        <a:bodyPr/>
        <a:lstStyle/>
        <a:p>
          <a:endParaRPr lang="en-US"/>
        </a:p>
      </dgm:t>
    </dgm:pt>
    <dgm:pt modelId="{A8435536-2498-4856-B8F4-88B3B797ECD3}">
      <dgm:prSet phldrT="[Text]"/>
      <dgm:spPr/>
      <dgm:t>
        <a:bodyPr/>
        <a:lstStyle/>
        <a:p>
          <a:r>
            <a:rPr lang="en-US" dirty="0" smtClean="0"/>
            <a:t>Socket.io</a:t>
          </a:r>
          <a:endParaRPr lang="en-US" dirty="0"/>
        </a:p>
      </dgm:t>
    </dgm:pt>
    <dgm:pt modelId="{B52FCCE9-33DE-4084-9CDA-934F566BF330}" type="parTrans" cxnId="{1DD377A8-C6AC-42C6-94AF-23C29702F52C}">
      <dgm:prSet/>
      <dgm:spPr/>
      <dgm:t>
        <a:bodyPr/>
        <a:lstStyle/>
        <a:p>
          <a:endParaRPr lang="en-US"/>
        </a:p>
      </dgm:t>
    </dgm:pt>
    <dgm:pt modelId="{C3F5A819-9CC2-495B-BF76-16DBAB7DD993}" type="sibTrans" cxnId="{1DD377A8-C6AC-42C6-94AF-23C29702F52C}">
      <dgm:prSet/>
      <dgm:spPr/>
      <dgm:t>
        <a:bodyPr/>
        <a:lstStyle/>
        <a:p>
          <a:endParaRPr lang="en-US"/>
        </a:p>
      </dgm:t>
    </dgm:pt>
    <dgm:pt modelId="{7F0B8270-9517-41B5-A712-5F6867AE8843}">
      <dgm:prSet phldrT="[Text]"/>
      <dgm:spPr/>
      <dgm:t>
        <a:bodyPr/>
        <a:lstStyle/>
        <a:p>
          <a:r>
            <a:rPr lang="en-US" dirty="0" smtClean="0"/>
            <a:t>JavaScript library for real time Web application.</a:t>
          </a:r>
          <a:endParaRPr lang="en-US" dirty="0"/>
        </a:p>
      </dgm:t>
    </dgm:pt>
    <dgm:pt modelId="{37A5ADB9-3D96-41DD-BFC2-6D69D3E10690}" type="parTrans" cxnId="{6ED9949B-DE50-4E7F-AF05-2D194F7A3447}">
      <dgm:prSet/>
      <dgm:spPr/>
      <dgm:t>
        <a:bodyPr/>
        <a:lstStyle/>
        <a:p>
          <a:endParaRPr lang="en-US"/>
        </a:p>
      </dgm:t>
    </dgm:pt>
    <dgm:pt modelId="{928FAE3D-BF0E-4EB7-A3A7-834AE566B0CF}" type="sibTrans" cxnId="{6ED9949B-DE50-4E7F-AF05-2D194F7A3447}">
      <dgm:prSet/>
      <dgm:spPr/>
      <dgm:t>
        <a:bodyPr/>
        <a:lstStyle/>
        <a:p>
          <a:endParaRPr lang="en-US"/>
        </a:p>
      </dgm:t>
    </dgm:pt>
    <dgm:pt modelId="{02E8FB28-7263-409E-B537-296B0B4B742B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61932A44-C43C-4A1A-A036-36DBB0BD35CF}" type="parTrans" cxnId="{E60F5C24-8DD7-43EA-9721-1BD8F2BAA97F}">
      <dgm:prSet/>
      <dgm:spPr/>
      <dgm:t>
        <a:bodyPr/>
        <a:lstStyle/>
        <a:p>
          <a:endParaRPr lang="en-US"/>
        </a:p>
      </dgm:t>
    </dgm:pt>
    <dgm:pt modelId="{4F242AAF-5C1F-408E-A24C-D87A40B7A54E}" type="sibTrans" cxnId="{E60F5C24-8DD7-43EA-9721-1BD8F2BAA97F}">
      <dgm:prSet/>
      <dgm:spPr/>
      <dgm:t>
        <a:bodyPr/>
        <a:lstStyle/>
        <a:p>
          <a:endParaRPr lang="en-US"/>
        </a:p>
      </dgm:t>
    </dgm:pt>
    <dgm:pt modelId="{6610DC0F-9D19-4AAD-A6E9-0DF7C3C25B71}">
      <dgm:prSet phldrT="[Text]"/>
      <dgm:spPr/>
      <dgm:t>
        <a:bodyPr/>
        <a:lstStyle/>
        <a:p>
          <a:r>
            <a:rPr lang="en-US" b="0" i="0" dirty="0" smtClean="0"/>
            <a:t>Server side scripting language designed for web development.</a:t>
          </a:r>
          <a:endParaRPr lang="en-US" dirty="0"/>
        </a:p>
      </dgm:t>
    </dgm:pt>
    <dgm:pt modelId="{588F96E7-88ED-423E-925A-ED7AA5F9C17B}" type="parTrans" cxnId="{99B96FEA-A2C7-42BC-8DA2-5C6D3F9F4407}">
      <dgm:prSet/>
      <dgm:spPr/>
      <dgm:t>
        <a:bodyPr/>
        <a:lstStyle/>
        <a:p>
          <a:endParaRPr lang="en-US"/>
        </a:p>
      </dgm:t>
    </dgm:pt>
    <dgm:pt modelId="{A8D7AF9E-5FA6-404C-B790-4DECC9BBEF39}" type="sibTrans" cxnId="{99B96FEA-A2C7-42BC-8DA2-5C6D3F9F4407}">
      <dgm:prSet/>
      <dgm:spPr/>
      <dgm:t>
        <a:bodyPr/>
        <a:lstStyle/>
        <a:p>
          <a:endParaRPr lang="en-US"/>
        </a:p>
      </dgm:t>
    </dgm:pt>
    <dgm:pt modelId="{2CE18B9F-EBC8-4C7F-B7D3-96D368E8A2A4}">
      <dgm:prSet phldrT="[Text]"/>
      <dgm:spPr/>
      <dgm:t>
        <a:bodyPr/>
        <a:lstStyle/>
        <a:p>
          <a:r>
            <a:rPr lang="en-US" b="0" i="0" dirty="0" smtClean="0"/>
            <a:t>Can be easily mixed with HTML or with various Web Framework.</a:t>
          </a:r>
          <a:endParaRPr lang="en-US" dirty="0"/>
        </a:p>
      </dgm:t>
    </dgm:pt>
    <dgm:pt modelId="{85B13226-F3F8-4186-8990-66834F3117DB}" type="parTrans" cxnId="{29643690-8B55-46D4-BDF3-7419B4F8DDD8}">
      <dgm:prSet/>
      <dgm:spPr/>
      <dgm:t>
        <a:bodyPr/>
        <a:lstStyle/>
        <a:p>
          <a:endParaRPr lang="en-US"/>
        </a:p>
      </dgm:t>
    </dgm:pt>
    <dgm:pt modelId="{DDA94C31-61B2-414E-81E4-3959AA5AE513}" type="sibTrans" cxnId="{29643690-8B55-46D4-BDF3-7419B4F8DDD8}">
      <dgm:prSet/>
      <dgm:spPr/>
      <dgm:t>
        <a:bodyPr/>
        <a:lstStyle/>
        <a:p>
          <a:endParaRPr lang="en-US"/>
        </a:p>
      </dgm:t>
    </dgm:pt>
    <dgm:pt modelId="{F8B764CE-7E11-4528-A2EC-C5C5559FF959}">
      <dgm:prSet phldrT="[Text]"/>
      <dgm:spPr/>
      <dgm:t>
        <a:bodyPr/>
        <a:lstStyle/>
        <a:p>
          <a:r>
            <a:rPr lang="en-US" b="0" i="0" dirty="0" smtClean="0"/>
            <a:t>enables bi-directional communication between clients and server.</a:t>
          </a:r>
          <a:endParaRPr lang="en-US" dirty="0"/>
        </a:p>
      </dgm:t>
    </dgm:pt>
    <dgm:pt modelId="{3DE0D9F4-99FC-43C3-BD06-345A239FA7B8}" type="sibTrans" cxnId="{0A24C01F-32FF-43B3-B254-8CAB1BBEEEC0}">
      <dgm:prSet/>
      <dgm:spPr/>
      <dgm:t>
        <a:bodyPr/>
        <a:lstStyle/>
        <a:p>
          <a:endParaRPr lang="en-US"/>
        </a:p>
      </dgm:t>
    </dgm:pt>
    <dgm:pt modelId="{A56A5D25-3BE9-4CE9-B5A7-D3C9C0A5583B}" type="parTrans" cxnId="{0A24C01F-32FF-43B3-B254-8CAB1BBEEEC0}">
      <dgm:prSet/>
      <dgm:spPr/>
      <dgm:t>
        <a:bodyPr/>
        <a:lstStyle/>
        <a:p>
          <a:endParaRPr lang="en-US"/>
        </a:p>
      </dgm:t>
    </dgm:pt>
    <dgm:pt modelId="{EE5A32C3-93DD-48ED-BAA1-08486AE6C5F1}">
      <dgm:prSet phldrT="[Text]"/>
      <dgm:spPr/>
      <dgm:t>
        <a:bodyPr/>
        <a:lstStyle/>
        <a:p>
          <a:r>
            <a:rPr lang="en-US" dirty="0" smtClean="0"/>
            <a:t>Apps are written in JavaScript, can be run within node.js runtime</a:t>
          </a:r>
          <a:endParaRPr lang="en-US" dirty="0"/>
        </a:p>
      </dgm:t>
    </dgm:pt>
    <dgm:pt modelId="{AE246BAD-6DD0-4D6E-91A8-C67B0FEA96F0}" type="sibTrans" cxnId="{CC78A24A-EF0E-4D77-A0DD-1E042F0C2766}">
      <dgm:prSet/>
      <dgm:spPr/>
      <dgm:t>
        <a:bodyPr/>
        <a:lstStyle/>
        <a:p>
          <a:endParaRPr lang="en-US"/>
        </a:p>
      </dgm:t>
    </dgm:pt>
    <dgm:pt modelId="{C7819B8E-20DA-431E-86AA-3F91E0DD7403}" type="parTrans" cxnId="{CC78A24A-EF0E-4D77-A0DD-1E042F0C2766}">
      <dgm:prSet/>
      <dgm:spPr/>
      <dgm:t>
        <a:bodyPr/>
        <a:lstStyle/>
        <a:p>
          <a:endParaRPr lang="en-US"/>
        </a:p>
      </dgm:t>
    </dgm:pt>
    <dgm:pt modelId="{199C635B-094D-4BA9-9DA6-DF7701F6140E}">
      <dgm:prSet phldrT="[Text]"/>
      <dgm:spPr/>
      <dgm:t>
        <a:bodyPr/>
        <a:lstStyle/>
        <a:p>
          <a:r>
            <a:rPr lang="en-US" dirty="0" smtClean="0"/>
            <a:t>Used to display dynamic content on the webpage or for access control</a:t>
          </a:r>
          <a:endParaRPr lang="en-US" dirty="0"/>
        </a:p>
      </dgm:t>
    </dgm:pt>
    <dgm:pt modelId="{2C7AA2F0-75EC-49DC-88E5-171DCDF3C973}" type="parTrans" cxnId="{EB828294-B3CF-4E67-BC8F-C660E89BBBD2}">
      <dgm:prSet/>
      <dgm:spPr/>
      <dgm:t>
        <a:bodyPr/>
        <a:lstStyle/>
        <a:p>
          <a:endParaRPr lang="en-US"/>
        </a:p>
      </dgm:t>
    </dgm:pt>
    <dgm:pt modelId="{A96AF091-053F-4D2F-A757-2FEDEF4CA78A}" type="sibTrans" cxnId="{EB828294-B3CF-4E67-BC8F-C660E89BBBD2}">
      <dgm:prSet/>
      <dgm:spPr/>
      <dgm:t>
        <a:bodyPr/>
        <a:lstStyle/>
        <a:p>
          <a:endParaRPr lang="en-US"/>
        </a:p>
      </dgm:t>
    </dgm:pt>
    <dgm:pt modelId="{2361F568-7E4B-46D3-BAD1-0BEBD82EDEF2}" type="pres">
      <dgm:prSet presAssocID="{64FC20B3-E6B8-4EB2-A943-6E56216A26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153D28-62C7-4976-A9AC-17451D3A2BF6}" type="pres">
      <dgm:prSet presAssocID="{320CC896-9D0C-409F-9A58-7B750A3682D9}" presName="linNode" presStyleCnt="0"/>
      <dgm:spPr/>
    </dgm:pt>
    <dgm:pt modelId="{7B70E0AF-6C22-4D0C-BD9B-346D554EC237}" type="pres">
      <dgm:prSet presAssocID="{320CC896-9D0C-409F-9A58-7B750A3682D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F29B8-058B-47E2-A9C1-72AA782FF450}" type="pres">
      <dgm:prSet presAssocID="{320CC896-9D0C-409F-9A58-7B750A3682D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C9913-EA49-4462-B5AC-CA951C6D857F}" type="pres">
      <dgm:prSet presAssocID="{869E33F2-F4AD-4619-83DB-B3F787407443}" presName="sp" presStyleCnt="0"/>
      <dgm:spPr/>
    </dgm:pt>
    <dgm:pt modelId="{34A70366-0BE4-4232-838B-CCEC6E0E6CBB}" type="pres">
      <dgm:prSet presAssocID="{A8435536-2498-4856-B8F4-88B3B797ECD3}" presName="linNode" presStyleCnt="0"/>
      <dgm:spPr/>
    </dgm:pt>
    <dgm:pt modelId="{483C80A8-7E57-4B9E-92E0-D57D0D17355C}" type="pres">
      <dgm:prSet presAssocID="{A8435536-2498-4856-B8F4-88B3B797ECD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2C648-4B00-453C-9B8E-6D03CA5D83EF}" type="pres">
      <dgm:prSet presAssocID="{A8435536-2498-4856-B8F4-88B3B797ECD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3743E-9FF8-4297-B34F-45EF54CD66A9}" type="pres">
      <dgm:prSet presAssocID="{C3F5A819-9CC2-495B-BF76-16DBAB7DD993}" presName="sp" presStyleCnt="0"/>
      <dgm:spPr/>
    </dgm:pt>
    <dgm:pt modelId="{20721FB8-1D5A-4333-99C6-809EBA7739B2}" type="pres">
      <dgm:prSet presAssocID="{02E8FB28-7263-409E-B537-296B0B4B742B}" presName="linNode" presStyleCnt="0"/>
      <dgm:spPr/>
    </dgm:pt>
    <dgm:pt modelId="{0AFCD2E5-3554-4874-914E-21A8DD195173}" type="pres">
      <dgm:prSet presAssocID="{02E8FB28-7263-409E-B537-296B0B4B742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3563-3D35-4D01-AB18-E89BD2D3C3D5}" type="pres">
      <dgm:prSet presAssocID="{02E8FB28-7263-409E-B537-296B0B4B742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96FEA-A2C7-42BC-8DA2-5C6D3F9F4407}" srcId="{02E8FB28-7263-409E-B537-296B0B4B742B}" destId="{6610DC0F-9D19-4AAD-A6E9-0DF7C3C25B71}" srcOrd="0" destOrd="0" parTransId="{588F96E7-88ED-423E-925A-ED7AA5F9C17B}" sibTransId="{A8D7AF9E-5FA6-404C-B790-4DECC9BBEF39}"/>
    <dgm:cxn modelId="{1CDA9904-8A64-47CD-BF3B-9553453A31DF}" type="presOf" srcId="{A8435536-2498-4856-B8F4-88B3B797ECD3}" destId="{483C80A8-7E57-4B9E-92E0-D57D0D17355C}" srcOrd="0" destOrd="0" presId="urn:microsoft.com/office/officeart/2005/8/layout/vList5"/>
    <dgm:cxn modelId="{E60F5C24-8DD7-43EA-9721-1BD8F2BAA97F}" srcId="{64FC20B3-E6B8-4EB2-A943-6E56216A26E1}" destId="{02E8FB28-7263-409E-B537-296B0B4B742B}" srcOrd="2" destOrd="0" parTransId="{61932A44-C43C-4A1A-A036-36DBB0BD35CF}" sibTransId="{4F242AAF-5C1F-408E-A24C-D87A40B7A54E}"/>
    <dgm:cxn modelId="{6436A009-A74D-4CD7-9BC2-541C2AC00088}" type="presOf" srcId="{02E8FB28-7263-409E-B537-296B0B4B742B}" destId="{0AFCD2E5-3554-4874-914E-21A8DD195173}" srcOrd="0" destOrd="0" presId="urn:microsoft.com/office/officeart/2005/8/layout/vList5"/>
    <dgm:cxn modelId="{0A24C01F-32FF-43B3-B254-8CAB1BBEEEC0}" srcId="{A8435536-2498-4856-B8F4-88B3B797ECD3}" destId="{F8B764CE-7E11-4528-A2EC-C5C5559FF959}" srcOrd="1" destOrd="0" parTransId="{A56A5D25-3BE9-4CE9-B5A7-D3C9C0A5583B}" sibTransId="{3DE0D9F4-99FC-43C3-BD06-345A239FA7B8}"/>
    <dgm:cxn modelId="{CC78A24A-EF0E-4D77-A0DD-1E042F0C2766}" srcId="{320CC896-9D0C-409F-9A58-7B750A3682D9}" destId="{EE5A32C3-93DD-48ED-BAA1-08486AE6C5F1}" srcOrd="1" destOrd="0" parTransId="{C7819B8E-20DA-431E-86AA-3F91E0DD7403}" sibTransId="{AE246BAD-6DD0-4D6E-91A8-C67B0FEA96F0}"/>
    <dgm:cxn modelId="{EE1C5B8F-D8E2-4F8D-9BF4-A286D1B033BE}" srcId="{320CC896-9D0C-409F-9A58-7B750A3682D9}" destId="{D1DEEDEC-AD08-4E0F-83F4-79C94C61A5D8}" srcOrd="0" destOrd="0" parTransId="{BC4C8245-C912-42CC-9327-7BCD3140C09D}" sibTransId="{4FB4AD03-047E-4F81-9D1D-E0E4F8E7B550}"/>
    <dgm:cxn modelId="{6ED9949B-DE50-4E7F-AF05-2D194F7A3447}" srcId="{A8435536-2498-4856-B8F4-88B3B797ECD3}" destId="{7F0B8270-9517-41B5-A712-5F6867AE8843}" srcOrd="0" destOrd="0" parTransId="{37A5ADB9-3D96-41DD-BFC2-6D69D3E10690}" sibTransId="{928FAE3D-BF0E-4EB7-A3A7-834AE566B0CF}"/>
    <dgm:cxn modelId="{80C79C01-34F4-461E-9F82-651E40F3684E}" type="presOf" srcId="{2CE18B9F-EBC8-4C7F-B7D3-96D368E8A2A4}" destId="{D7703563-3D35-4D01-AB18-E89BD2D3C3D5}" srcOrd="0" destOrd="1" presId="urn:microsoft.com/office/officeart/2005/8/layout/vList5"/>
    <dgm:cxn modelId="{D351601D-06CA-4300-99F2-85EC20D71BD7}" type="presOf" srcId="{6610DC0F-9D19-4AAD-A6E9-0DF7C3C25B71}" destId="{D7703563-3D35-4D01-AB18-E89BD2D3C3D5}" srcOrd="0" destOrd="0" presId="urn:microsoft.com/office/officeart/2005/8/layout/vList5"/>
    <dgm:cxn modelId="{29643690-8B55-46D4-BDF3-7419B4F8DDD8}" srcId="{02E8FB28-7263-409E-B537-296B0B4B742B}" destId="{2CE18B9F-EBC8-4C7F-B7D3-96D368E8A2A4}" srcOrd="1" destOrd="0" parTransId="{85B13226-F3F8-4186-8990-66834F3117DB}" sibTransId="{DDA94C31-61B2-414E-81E4-3959AA5AE513}"/>
    <dgm:cxn modelId="{DB9A7CCC-153A-4E68-800F-3B181A7C4004}" type="presOf" srcId="{F8B764CE-7E11-4528-A2EC-C5C5559FF959}" destId="{0DE2C648-4B00-453C-9B8E-6D03CA5D83EF}" srcOrd="0" destOrd="1" presId="urn:microsoft.com/office/officeart/2005/8/layout/vList5"/>
    <dgm:cxn modelId="{D3D19941-7C12-4238-991C-97FA5899A414}" type="presOf" srcId="{D1DEEDEC-AD08-4E0F-83F4-79C94C61A5D8}" destId="{DCEF29B8-058B-47E2-A9C1-72AA782FF450}" srcOrd="0" destOrd="0" presId="urn:microsoft.com/office/officeart/2005/8/layout/vList5"/>
    <dgm:cxn modelId="{1DD377A8-C6AC-42C6-94AF-23C29702F52C}" srcId="{64FC20B3-E6B8-4EB2-A943-6E56216A26E1}" destId="{A8435536-2498-4856-B8F4-88B3B797ECD3}" srcOrd="1" destOrd="0" parTransId="{B52FCCE9-33DE-4084-9CDA-934F566BF330}" sibTransId="{C3F5A819-9CC2-495B-BF76-16DBAB7DD993}"/>
    <dgm:cxn modelId="{8B34146F-E759-4739-9DAE-219C4B057719}" type="presOf" srcId="{320CC896-9D0C-409F-9A58-7B750A3682D9}" destId="{7B70E0AF-6C22-4D0C-BD9B-346D554EC237}" srcOrd="0" destOrd="0" presId="urn:microsoft.com/office/officeart/2005/8/layout/vList5"/>
    <dgm:cxn modelId="{5BC1829E-1F8A-4464-AF41-A41F04AF3F95}" type="presOf" srcId="{199C635B-094D-4BA9-9DA6-DF7701F6140E}" destId="{D7703563-3D35-4D01-AB18-E89BD2D3C3D5}" srcOrd="0" destOrd="2" presId="urn:microsoft.com/office/officeart/2005/8/layout/vList5"/>
    <dgm:cxn modelId="{278FCC85-1B17-4B83-BB9A-81117F9F7181}" type="presOf" srcId="{7F0B8270-9517-41B5-A712-5F6867AE8843}" destId="{0DE2C648-4B00-453C-9B8E-6D03CA5D83EF}" srcOrd="0" destOrd="0" presId="urn:microsoft.com/office/officeart/2005/8/layout/vList5"/>
    <dgm:cxn modelId="{8EBF9913-8C2C-4A17-B17D-C13652BABBEE}" srcId="{64FC20B3-E6B8-4EB2-A943-6E56216A26E1}" destId="{320CC896-9D0C-409F-9A58-7B750A3682D9}" srcOrd="0" destOrd="0" parTransId="{629DE831-9FA0-4AD1-8496-18DA20277D4E}" sibTransId="{869E33F2-F4AD-4619-83DB-B3F787407443}"/>
    <dgm:cxn modelId="{EB828294-B3CF-4E67-BC8F-C660E89BBBD2}" srcId="{02E8FB28-7263-409E-B537-296B0B4B742B}" destId="{199C635B-094D-4BA9-9DA6-DF7701F6140E}" srcOrd="2" destOrd="0" parTransId="{2C7AA2F0-75EC-49DC-88E5-171DCDF3C973}" sibTransId="{A96AF091-053F-4D2F-A757-2FEDEF4CA78A}"/>
    <dgm:cxn modelId="{9B278991-5C9E-466B-89D0-C63C01D413E8}" type="presOf" srcId="{64FC20B3-E6B8-4EB2-A943-6E56216A26E1}" destId="{2361F568-7E4B-46D3-BAD1-0BEBD82EDEF2}" srcOrd="0" destOrd="0" presId="urn:microsoft.com/office/officeart/2005/8/layout/vList5"/>
    <dgm:cxn modelId="{FE982BA9-80C0-43E3-AA81-FB682896123F}" type="presOf" srcId="{EE5A32C3-93DD-48ED-BAA1-08486AE6C5F1}" destId="{DCEF29B8-058B-47E2-A9C1-72AA782FF450}" srcOrd="0" destOrd="1" presId="urn:microsoft.com/office/officeart/2005/8/layout/vList5"/>
    <dgm:cxn modelId="{821F894A-326C-4319-8BA9-8C555628468E}" type="presParOf" srcId="{2361F568-7E4B-46D3-BAD1-0BEBD82EDEF2}" destId="{7E153D28-62C7-4976-A9AC-17451D3A2BF6}" srcOrd="0" destOrd="0" presId="urn:microsoft.com/office/officeart/2005/8/layout/vList5"/>
    <dgm:cxn modelId="{609E7D92-2DF5-4094-8CDA-0C4F8446C160}" type="presParOf" srcId="{7E153D28-62C7-4976-A9AC-17451D3A2BF6}" destId="{7B70E0AF-6C22-4D0C-BD9B-346D554EC237}" srcOrd="0" destOrd="0" presId="urn:microsoft.com/office/officeart/2005/8/layout/vList5"/>
    <dgm:cxn modelId="{B33A30E7-0474-4E83-BB94-D3ECBED034C8}" type="presParOf" srcId="{7E153D28-62C7-4976-A9AC-17451D3A2BF6}" destId="{DCEF29B8-058B-47E2-A9C1-72AA782FF450}" srcOrd="1" destOrd="0" presId="urn:microsoft.com/office/officeart/2005/8/layout/vList5"/>
    <dgm:cxn modelId="{05E643EC-AC59-4B10-B25C-622E9702CB72}" type="presParOf" srcId="{2361F568-7E4B-46D3-BAD1-0BEBD82EDEF2}" destId="{173C9913-EA49-4462-B5AC-CA951C6D857F}" srcOrd="1" destOrd="0" presId="urn:microsoft.com/office/officeart/2005/8/layout/vList5"/>
    <dgm:cxn modelId="{6397F7C5-1C64-497A-82F7-7FB400DDE218}" type="presParOf" srcId="{2361F568-7E4B-46D3-BAD1-0BEBD82EDEF2}" destId="{34A70366-0BE4-4232-838B-CCEC6E0E6CBB}" srcOrd="2" destOrd="0" presId="urn:microsoft.com/office/officeart/2005/8/layout/vList5"/>
    <dgm:cxn modelId="{6CA36A76-A371-48A8-8C96-97502E63A76F}" type="presParOf" srcId="{34A70366-0BE4-4232-838B-CCEC6E0E6CBB}" destId="{483C80A8-7E57-4B9E-92E0-D57D0D17355C}" srcOrd="0" destOrd="0" presId="urn:microsoft.com/office/officeart/2005/8/layout/vList5"/>
    <dgm:cxn modelId="{6CCBCAAA-C013-43C5-A0BF-DA97A0E569BD}" type="presParOf" srcId="{34A70366-0BE4-4232-838B-CCEC6E0E6CBB}" destId="{0DE2C648-4B00-453C-9B8E-6D03CA5D83EF}" srcOrd="1" destOrd="0" presId="urn:microsoft.com/office/officeart/2005/8/layout/vList5"/>
    <dgm:cxn modelId="{B2059A54-1940-4C6F-A5A7-AF2DFCFA6C19}" type="presParOf" srcId="{2361F568-7E4B-46D3-BAD1-0BEBD82EDEF2}" destId="{24A3743E-9FF8-4297-B34F-45EF54CD66A9}" srcOrd="3" destOrd="0" presId="urn:microsoft.com/office/officeart/2005/8/layout/vList5"/>
    <dgm:cxn modelId="{1B38CC0A-4DA7-4243-9AA5-FBAD62D484C2}" type="presParOf" srcId="{2361F568-7E4B-46D3-BAD1-0BEBD82EDEF2}" destId="{20721FB8-1D5A-4333-99C6-809EBA7739B2}" srcOrd="4" destOrd="0" presId="urn:microsoft.com/office/officeart/2005/8/layout/vList5"/>
    <dgm:cxn modelId="{A4808354-835A-49CF-BE81-CCC95E720D95}" type="presParOf" srcId="{20721FB8-1D5A-4333-99C6-809EBA7739B2}" destId="{0AFCD2E5-3554-4874-914E-21A8DD195173}" srcOrd="0" destOrd="0" presId="urn:microsoft.com/office/officeart/2005/8/layout/vList5"/>
    <dgm:cxn modelId="{6CD1AFAA-084B-4525-8626-9A2C82E77FA8}" type="presParOf" srcId="{20721FB8-1D5A-4333-99C6-809EBA7739B2}" destId="{D7703563-3D35-4D01-AB18-E89BD2D3C3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F29B8-058B-47E2-A9C1-72AA782FF450}">
      <dsp:nvSpPr>
        <dsp:cNvPr id="0" name=""/>
        <dsp:cNvSpPr/>
      </dsp:nvSpPr>
      <dsp:spPr>
        <a:xfrm rot="5400000">
          <a:off x="5466790" y="-2227195"/>
          <a:ext cx="88046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Core technology Markup language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structuring and presenting content</a:t>
          </a:r>
          <a:endParaRPr lang="en-US" sz="1600" kern="1200" dirty="0"/>
        </a:p>
      </dsp:txBody>
      <dsp:txXfrm rot="-5400000">
        <a:off x="3127248" y="155328"/>
        <a:ext cx="5516571" cy="794505"/>
      </dsp:txXfrm>
    </dsp:sp>
    <dsp:sp modelId="{7B70E0AF-6C22-4D0C-BD9B-346D554EC237}">
      <dsp:nvSpPr>
        <dsp:cNvPr id="0" name=""/>
        <dsp:cNvSpPr/>
      </dsp:nvSpPr>
      <dsp:spPr>
        <a:xfrm>
          <a:off x="0" y="2288"/>
          <a:ext cx="3127248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HTML5</a:t>
          </a:r>
          <a:endParaRPr lang="en-US" sz="3800" kern="1200" dirty="0"/>
        </a:p>
      </dsp:txBody>
      <dsp:txXfrm>
        <a:off x="53726" y="56014"/>
        <a:ext cx="3019796" cy="993131"/>
      </dsp:txXfrm>
    </dsp:sp>
    <dsp:sp modelId="{0DE2C648-4B00-453C-9B8E-6D03CA5D83EF}">
      <dsp:nvSpPr>
        <dsp:cNvPr id="0" name=""/>
        <dsp:cNvSpPr/>
      </dsp:nvSpPr>
      <dsp:spPr>
        <a:xfrm rot="5400000">
          <a:off x="5466790" y="-1071582"/>
          <a:ext cx="88046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Styling language used for presentation and RWD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 be applied to any kind of XML document(like SVG)</a:t>
          </a:r>
          <a:endParaRPr lang="en-US" sz="1600" kern="1200" dirty="0"/>
        </a:p>
      </dsp:txBody>
      <dsp:txXfrm rot="-5400000">
        <a:off x="3127248" y="1310941"/>
        <a:ext cx="5516571" cy="794505"/>
      </dsp:txXfrm>
    </dsp:sp>
    <dsp:sp modelId="{483C80A8-7E57-4B9E-92E0-D57D0D17355C}">
      <dsp:nvSpPr>
        <dsp:cNvPr id="0" name=""/>
        <dsp:cNvSpPr/>
      </dsp:nvSpPr>
      <dsp:spPr>
        <a:xfrm>
          <a:off x="0" y="1157901"/>
          <a:ext cx="3127248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CSS3</a:t>
          </a:r>
          <a:endParaRPr lang="en-US" sz="3800" kern="1200" dirty="0"/>
        </a:p>
      </dsp:txBody>
      <dsp:txXfrm>
        <a:off x="53726" y="1211627"/>
        <a:ext cx="3019796" cy="993131"/>
      </dsp:txXfrm>
    </dsp:sp>
    <dsp:sp modelId="{D7703563-3D35-4D01-AB18-E89BD2D3C3D5}">
      <dsp:nvSpPr>
        <dsp:cNvPr id="0" name=""/>
        <dsp:cNvSpPr/>
      </dsp:nvSpPr>
      <dsp:spPr>
        <a:xfrm rot="5400000">
          <a:off x="5466790" y="84030"/>
          <a:ext cx="88046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identification of the geographic location of an object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works by looking up an IP address on a WHOIS service.</a:t>
          </a:r>
          <a:endParaRPr lang="en-US" sz="1600" kern="1200" dirty="0"/>
        </a:p>
      </dsp:txBody>
      <dsp:txXfrm rot="-5400000">
        <a:off x="3127248" y="2466554"/>
        <a:ext cx="5516571" cy="794505"/>
      </dsp:txXfrm>
    </dsp:sp>
    <dsp:sp modelId="{0AFCD2E5-3554-4874-914E-21A8DD195173}">
      <dsp:nvSpPr>
        <dsp:cNvPr id="0" name=""/>
        <dsp:cNvSpPr/>
      </dsp:nvSpPr>
      <dsp:spPr>
        <a:xfrm>
          <a:off x="0" y="2313514"/>
          <a:ext cx="3127248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Geolocation</a:t>
          </a:r>
          <a:endParaRPr lang="en-US" sz="3800" kern="1200" dirty="0"/>
        </a:p>
      </dsp:txBody>
      <dsp:txXfrm>
        <a:off x="53726" y="2367240"/>
        <a:ext cx="3019796" cy="993131"/>
      </dsp:txXfrm>
    </dsp:sp>
    <dsp:sp modelId="{DC22E1BB-6804-4780-A33B-AC2CF22EAE18}">
      <dsp:nvSpPr>
        <dsp:cNvPr id="0" name=""/>
        <dsp:cNvSpPr/>
      </dsp:nvSpPr>
      <dsp:spPr>
        <a:xfrm rot="5400000">
          <a:off x="5466790" y="1239643"/>
          <a:ext cx="88046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Dynamic programming language, used as a part of browser.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to alter the document content</a:t>
          </a:r>
          <a:endParaRPr lang="en-US" sz="1600" kern="1200" dirty="0"/>
        </a:p>
      </dsp:txBody>
      <dsp:txXfrm rot="-5400000">
        <a:off x="3127248" y="3622167"/>
        <a:ext cx="5516571" cy="794505"/>
      </dsp:txXfrm>
    </dsp:sp>
    <dsp:sp modelId="{F442B7E7-9A30-4F79-979B-21FA6DC7C3DC}">
      <dsp:nvSpPr>
        <dsp:cNvPr id="0" name=""/>
        <dsp:cNvSpPr/>
      </dsp:nvSpPr>
      <dsp:spPr>
        <a:xfrm>
          <a:off x="0" y="3469127"/>
          <a:ext cx="3127248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JavaScript</a:t>
          </a:r>
          <a:endParaRPr lang="en-US" sz="3800" kern="1200" dirty="0"/>
        </a:p>
      </dsp:txBody>
      <dsp:txXfrm>
        <a:off x="53726" y="3522853"/>
        <a:ext cx="3019796" cy="993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067800" cy="2895600"/>
          </a:xfrm>
        </p:spPr>
        <p:txBody>
          <a:bodyPr anchor="ctr">
            <a:noAutofit/>
          </a:bodyPr>
          <a:lstStyle/>
          <a:p>
            <a:r>
              <a:rPr lang="en-US" sz="8000" dirty="0" smtClean="0"/>
              <a:t>FINAL</a:t>
            </a:r>
            <a:br>
              <a:rPr lang="en-US" sz="8000" dirty="0" smtClean="0"/>
            </a:br>
            <a:r>
              <a:rPr lang="en-US" sz="8000" dirty="0" smtClean="0"/>
              <a:t>PROJECT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86800" cy="137160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800" dirty="0" smtClean="0"/>
              <a:t>CS557 </a:t>
            </a:r>
          </a:p>
          <a:p>
            <a:r>
              <a:rPr lang="en-US" sz="2800" dirty="0" smtClean="0"/>
              <a:t>Web </a:t>
            </a:r>
            <a:r>
              <a:rPr lang="en-US" sz="2800" dirty="0"/>
              <a:t>Front-end Programming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Mobile Devices</a:t>
            </a:r>
            <a:endParaRPr lang="en-IN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886200"/>
            <a:ext cx="3429000" cy="2743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2"/>
                </a:solidFill>
              </a:rPr>
              <a:t>Developed By: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	Vidit Mody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Ruchir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Kute</a:t>
            </a:r>
            <a:endParaRPr lang="en-US" dirty="0" smtClean="0">
              <a:solidFill>
                <a:schemeClr val="tx2"/>
              </a:solidFill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Brijesh</a:t>
            </a:r>
            <a:r>
              <a:rPr lang="en-US" dirty="0" smtClean="0">
                <a:solidFill>
                  <a:schemeClr val="tx2"/>
                </a:solidFill>
              </a:rPr>
              <a:t> Patel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Shruti</a:t>
            </a:r>
            <a:r>
              <a:rPr lang="en-US" dirty="0" smtClean="0">
                <a:solidFill>
                  <a:schemeClr val="tx2"/>
                </a:solidFill>
              </a:rPr>
              <a:t> Patel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Janak</a:t>
            </a:r>
            <a:r>
              <a:rPr lang="en-US" dirty="0" smtClean="0">
                <a:solidFill>
                  <a:schemeClr val="tx2"/>
                </a:solidFill>
              </a:rPr>
              <a:t> Patel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Hardik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Rupareliya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724400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Project Description</a:t>
            </a:r>
          </a:p>
          <a:p>
            <a:r>
              <a:rPr lang="en-US" sz="3200" dirty="0" smtClean="0"/>
              <a:t>Technologies</a:t>
            </a:r>
          </a:p>
          <a:p>
            <a:r>
              <a:rPr lang="en-US" sz="3200" dirty="0" smtClean="0"/>
              <a:t>Overview of technologies</a:t>
            </a:r>
            <a:endParaRPr lang="en-US" sz="3200" dirty="0" smtClean="0"/>
          </a:p>
          <a:p>
            <a:r>
              <a:rPr lang="en-US" sz="3200" dirty="0" smtClean="0"/>
              <a:t>Implementation</a:t>
            </a:r>
          </a:p>
          <a:p>
            <a:r>
              <a:rPr lang="en-US" sz="3200" dirty="0" smtClean="0"/>
              <a:t>Flowchart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3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61393"/>
              </p:ext>
            </p:extLst>
          </p:nvPr>
        </p:nvGraphicFramePr>
        <p:xfrm>
          <a:off x="457200" y="18288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89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B07185-1EA0-43C7-81DC-AE17DCDA3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7B07185-1EA0-43C7-81DC-AE17DCDA3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7B07185-1EA0-43C7-81DC-AE17DCDA3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8374D5-EE44-4500-971C-E2DE1D957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D98374D5-EE44-4500-971C-E2DE1D957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D98374D5-EE44-4500-971C-E2DE1D957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E275F8-30D0-4DC9-95AE-202E4B3FB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3E275F8-30D0-4DC9-95AE-202E4B3FB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3E275F8-30D0-4DC9-95AE-202E4B3FB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FD8E47-BD98-40FD-A113-EC7756CCD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3FD8E47-BD98-40FD-A113-EC7756CCD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3FD8E47-BD98-40FD-A113-EC7756CCD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111726-80AF-453A-B951-72F18AB0A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A3111726-80AF-453A-B951-72F18AB0A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A3111726-80AF-453A-B951-72F18AB0A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DF425F-93EA-48B3-AE63-E12C01F84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F6DF425F-93EA-48B3-AE63-E12C01F84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F6DF425F-93EA-48B3-AE63-E12C01F84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AF2583-BAF2-4FAE-90E9-C91431F97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41AF2583-BAF2-4FAE-90E9-C91431F97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41AF2583-BAF2-4FAE-90E9-C91431F97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052422"/>
              </p:ext>
            </p:extLst>
          </p:nvPr>
        </p:nvGraphicFramePr>
        <p:xfrm>
          <a:off x="228600" y="1143000"/>
          <a:ext cx="8763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125272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IN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095985109"/>
              </p:ext>
            </p:extLst>
          </p:nvPr>
        </p:nvGraphicFramePr>
        <p:xfrm>
          <a:off x="762000" y="1371600"/>
          <a:ext cx="11201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029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B8BECD6-E636-4A30-8CC5-B98EE1330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graphicEl>
                                              <a:dgm id="{9B8BECD6-E636-4A30-8CC5-B98EE1330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D9D683C-AC5B-41AD-A3A2-05FB2262E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graphicEl>
                                              <a:dgm id="{FD9D683C-AC5B-41AD-A3A2-05FB2262EB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8FE8FA6-9032-4FAD-90AD-86C9204B7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graphicEl>
                                              <a:dgm id="{98FE8FA6-9032-4FAD-90AD-86C9204B7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22B2BEB-FE38-48FA-AE6B-5BA7A8A5A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graphicEl>
                                              <a:dgm id="{622B2BEB-FE38-48FA-AE6B-5BA7A8A5A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8C400F8-5C27-4815-8DC2-D7BE2FFF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graphicEl>
                                              <a:dgm id="{F8C400F8-5C27-4815-8DC2-D7BE2FFF4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850F41C-F00A-4FDB-AED8-43B07B685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graphicEl>
                                              <a:dgm id="{A850F41C-F00A-4FDB-AED8-43B07B685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170E0A25-37FC-49E6-8CD5-3B34C7DF6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graphicEl>
                                              <a:dgm id="{170E0A25-37FC-49E6-8CD5-3B34C7DF6C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BA3F149-17ED-46F7-B7F1-AA9CA530D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graphicEl>
                                              <a:dgm id="{4BA3F149-17ED-46F7-B7F1-AA9CA530D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ABB9E99-F25E-4591-987A-F063B5967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graphicEl>
                                              <a:dgm id="{FABB9E99-F25E-4591-987A-F063B59679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5F5C7C2-1F78-4FB0-8DD7-B0D47875E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graphicEl>
                                              <a:dgm id="{25F5C7C2-1F78-4FB0-8DD7-B0D47875EE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6945DB8-E689-4324-947C-7C5C03C54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graphicEl>
                                              <a:dgm id="{86945DB8-E689-4324-947C-7C5C03C54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0402F57-C341-4963-9617-C5BE912D4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graphicEl>
                                              <a:dgm id="{60402F57-C341-4963-9617-C5BE912D4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6AFA9B0-2DA4-4E3E-A431-4202CECE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graphicEl>
                                              <a:dgm id="{36AFA9B0-2DA4-4E3E-A431-4202CECEA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EFFCC5B-F97C-4A10-AA69-BC9D7E0DD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graphicEl>
                                              <a:dgm id="{FEFFCC5B-F97C-4A10-AA69-BC9D7E0DD1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6710D53-B9F6-4532-B013-F388A05A0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graphicEl>
                                              <a:dgm id="{A6710D53-B9F6-4532-B013-F388A05A00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smtClean="0"/>
              <a:t>OVERVIEW OF </a:t>
            </a:r>
            <a:r>
              <a:rPr lang="en-IN" sz="4000" dirty="0" smtClean="0"/>
              <a:t>TECHNOLOGIES</a:t>
            </a:r>
            <a:endParaRPr lang="en-IN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771900" y="3733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Socket.io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417541647"/>
              </p:ext>
            </p:extLst>
          </p:nvPr>
        </p:nvGraphicFramePr>
        <p:xfrm>
          <a:off x="228600" y="2057400"/>
          <a:ext cx="8686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7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INTRODUCTION TO TECHNOLOGIES</a:t>
            </a:r>
            <a:endParaRPr lang="en-IN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771900" y="3733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Socket.io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45259488"/>
              </p:ext>
            </p:extLst>
          </p:nvPr>
        </p:nvGraphicFramePr>
        <p:xfrm>
          <a:off x="228600" y="2590800"/>
          <a:ext cx="86868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7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3733800"/>
            <a:ext cx="4610100" cy="29718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Online Gaming</a:t>
            </a:r>
          </a:p>
          <a:p>
            <a:pPr lvl="3"/>
            <a:r>
              <a:rPr lang="en-US" dirty="0" smtClean="0"/>
              <a:t>JavaScript</a:t>
            </a:r>
          </a:p>
          <a:p>
            <a:pPr lvl="3"/>
            <a:r>
              <a:rPr lang="en-US" dirty="0" smtClean="0"/>
              <a:t>HTML</a:t>
            </a:r>
          </a:p>
          <a:p>
            <a:pPr lvl="3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Chat Online</a:t>
            </a:r>
          </a:p>
          <a:p>
            <a:pPr lvl="3"/>
            <a:r>
              <a:rPr lang="en-US" dirty="0" smtClean="0"/>
              <a:t>Node.js</a:t>
            </a:r>
          </a:p>
          <a:p>
            <a:pPr lvl="3"/>
            <a:r>
              <a:rPr lang="en-US" dirty="0" smtClean="0"/>
              <a:t>Socket.io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62500" y="3733800"/>
            <a:ext cx="43815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Geolocation</a:t>
            </a:r>
          </a:p>
          <a:p>
            <a:pPr lvl="3"/>
            <a:r>
              <a:rPr lang="en-US" dirty="0" smtClean="0"/>
              <a:t>Google API</a:t>
            </a:r>
          </a:p>
          <a:p>
            <a:pPr lvl="3"/>
            <a:r>
              <a:rPr lang="en-US" dirty="0" smtClean="0"/>
              <a:t>PHP</a:t>
            </a:r>
          </a:p>
          <a:p>
            <a:pPr lvl="3"/>
            <a:r>
              <a:rPr lang="en-US" dirty="0" smtClean="0"/>
              <a:t>HTML</a:t>
            </a:r>
          </a:p>
          <a:p>
            <a:pPr lvl="3"/>
            <a:r>
              <a:rPr lang="en-US" dirty="0" smtClean="0"/>
              <a:t>CSS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66700" y="2743200"/>
            <a:ext cx="8648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Implemented nice features like </a:t>
            </a:r>
          </a:p>
        </p:txBody>
      </p:sp>
    </p:spTree>
    <p:extLst>
      <p:ext uri="{BB962C8B-B14F-4D97-AF65-F5344CB8AC3E}">
        <p14:creationId xmlns:p14="http://schemas.microsoft.com/office/powerpoint/2010/main" val="419414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33499" y="517759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16002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066800" y="5791200"/>
            <a:ext cx="2133600" cy="762000"/>
            <a:chOff x="1066800" y="5791200"/>
            <a:chExt cx="2133600" cy="762000"/>
          </a:xfrm>
        </p:grpSpPr>
        <p:sp>
          <p:nvSpPr>
            <p:cNvPr id="4" name="Rectangle 3"/>
            <p:cNvSpPr/>
            <p:nvPr/>
          </p:nvSpPr>
          <p:spPr>
            <a:xfrm>
              <a:off x="1066800" y="5791200"/>
              <a:ext cx="2133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6019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LOGIN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14600" y="4495800"/>
            <a:ext cx="2133600" cy="762000"/>
            <a:chOff x="2490737" y="4523072"/>
            <a:chExt cx="2133600" cy="762000"/>
          </a:xfrm>
        </p:grpSpPr>
        <p:sp>
          <p:nvSpPr>
            <p:cNvPr id="5" name="Rectangle 4"/>
            <p:cNvSpPr/>
            <p:nvPr/>
          </p:nvSpPr>
          <p:spPr>
            <a:xfrm>
              <a:off x="2490737" y="4523072"/>
              <a:ext cx="2133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7050" y="471940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Success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24236" y="5791200"/>
            <a:ext cx="2133600" cy="762000"/>
            <a:chOff x="5424236" y="5791200"/>
            <a:chExt cx="2133600" cy="762000"/>
          </a:xfrm>
        </p:grpSpPr>
        <p:sp>
          <p:nvSpPr>
            <p:cNvPr id="8" name="Rectangle 7"/>
            <p:cNvSpPr/>
            <p:nvPr/>
          </p:nvSpPr>
          <p:spPr>
            <a:xfrm>
              <a:off x="5424236" y="5791200"/>
              <a:ext cx="2133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6236" y="59875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Fail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4671862" y="2449228"/>
            <a:ext cx="2123974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26930" y="2895697"/>
            <a:ext cx="1619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Modules Selector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2235268" y="16002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21068" y="17907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19299" y="708259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17907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Geolocation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04800" y="2895697"/>
            <a:ext cx="914400" cy="1752503"/>
            <a:chOff x="457200" y="2057400"/>
            <a:chExt cx="1066800" cy="2438400"/>
          </a:xfrm>
        </p:grpSpPr>
        <p:sp>
          <p:nvSpPr>
            <p:cNvPr id="24" name="Block Arc 23"/>
            <p:cNvSpPr/>
            <p:nvPr/>
          </p:nvSpPr>
          <p:spPr>
            <a:xfrm>
              <a:off x="457200" y="2819400"/>
              <a:ext cx="1066800" cy="990600"/>
            </a:xfrm>
            <a:prstGeom prst="blockArc">
              <a:avLst>
                <a:gd name="adj1" fmla="val 10800000"/>
                <a:gd name="adj2" fmla="val 0"/>
                <a:gd name="adj3" fmla="val 141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" y="2743200"/>
              <a:ext cx="152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Smiley Face 25"/>
            <p:cNvSpPr/>
            <p:nvPr/>
          </p:nvSpPr>
          <p:spPr>
            <a:xfrm>
              <a:off x="609600" y="2057400"/>
              <a:ext cx="762000" cy="7620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Block Arc 26"/>
            <p:cNvSpPr/>
            <p:nvPr/>
          </p:nvSpPr>
          <p:spPr>
            <a:xfrm>
              <a:off x="457200" y="3505200"/>
              <a:ext cx="1066800" cy="990600"/>
            </a:xfrm>
            <a:prstGeom prst="blockArc">
              <a:avLst>
                <a:gd name="adj1" fmla="val 10800000"/>
                <a:gd name="adj2" fmla="val 0"/>
                <a:gd name="adj3" fmla="val 141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/>
          <p:cNvCxnSpPr>
            <a:stCxn id="4" idx="3"/>
            <a:endCxn id="8" idx="1"/>
          </p:cNvCxnSpPr>
          <p:nvPr/>
        </p:nvCxnSpPr>
        <p:spPr>
          <a:xfrm>
            <a:off x="3200400" y="6172200"/>
            <a:ext cx="22238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5" idx="2"/>
          </p:cNvCxnSpPr>
          <p:nvPr/>
        </p:nvCxnSpPr>
        <p:spPr>
          <a:xfrm flipV="1">
            <a:off x="2133600" y="5257800"/>
            <a:ext cx="144780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0"/>
            <a:endCxn id="14" idx="2"/>
          </p:cNvCxnSpPr>
          <p:nvPr/>
        </p:nvCxnSpPr>
        <p:spPr>
          <a:xfrm flipV="1">
            <a:off x="3581400" y="3401728"/>
            <a:ext cx="1090462" cy="1094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0"/>
            <a:endCxn id="16" idx="3"/>
          </p:cNvCxnSpPr>
          <p:nvPr/>
        </p:nvCxnSpPr>
        <p:spPr>
          <a:xfrm flipH="1" flipV="1">
            <a:off x="4368868" y="1981200"/>
            <a:ext cx="1364981" cy="468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6" idx="2"/>
          </p:cNvCxnSpPr>
          <p:nvPr/>
        </p:nvCxnSpPr>
        <p:spPr>
          <a:xfrm flipH="1" flipV="1">
            <a:off x="5600299" y="1279759"/>
            <a:ext cx="133550" cy="1169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0"/>
            <a:endCxn id="22" idx="1"/>
          </p:cNvCxnSpPr>
          <p:nvPr/>
        </p:nvCxnSpPr>
        <p:spPr>
          <a:xfrm flipV="1">
            <a:off x="5733849" y="1981200"/>
            <a:ext cx="1200351" cy="468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4-Point Star 46"/>
          <p:cNvSpPr/>
          <p:nvPr/>
        </p:nvSpPr>
        <p:spPr>
          <a:xfrm>
            <a:off x="5519888" y="2231696"/>
            <a:ext cx="355532" cy="31915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-Point Star 47"/>
          <p:cNvSpPr/>
          <p:nvPr/>
        </p:nvSpPr>
        <p:spPr>
          <a:xfrm>
            <a:off x="5519888" y="2270306"/>
            <a:ext cx="355532" cy="31915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-Point Star 48"/>
          <p:cNvSpPr/>
          <p:nvPr/>
        </p:nvSpPr>
        <p:spPr>
          <a:xfrm>
            <a:off x="5519888" y="2251001"/>
            <a:ext cx="355532" cy="31915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62200"/>
            <a:ext cx="914400" cy="1752503"/>
            <a:chOff x="457200" y="2057400"/>
            <a:chExt cx="1066800" cy="2438400"/>
          </a:xfrm>
        </p:grpSpPr>
        <p:sp>
          <p:nvSpPr>
            <p:cNvPr id="44" name="Block Arc 43"/>
            <p:cNvSpPr/>
            <p:nvPr/>
          </p:nvSpPr>
          <p:spPr>
            <a:xfrm>
              <a:off x="457200" y="2819400"/>
              <a:ext cx="1066800" cy="990600"/>
            </a:xfrm>
            <a:prstGeom prst="blockArc">
              <a:avLst>
                <a:gd name="adj1" fmla="val 10800000"/>
                <a:gd name="adj2" fmla="val 0"/>
                <a:gd name="adj3" fmla="val 141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14400" y="2743200"/>
              <a:ext cx="152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Smiley Face 45"/>
            <p:cNvSpPr/>
            <p:nvPr/>
          </p:nvSpPr>
          <p:spPr>
            <a:xfrm>
              <a:off x="609600" y="2057400"/>
              <a:ext cx="762000" cy="7620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Block Arc 49"/>
            <p:cNvSpPr/>
            <p:nvPr/>
          </p:nvSpPr>
          <p:spPr>
            <a:xfrm>
              <a:off x="457200" y="3505200"/>
              <a:ext cx="1066800" cy="990600"/>
            </a:xfrm>
            <a:prstGeom prst="blockArc">
              <a:avLst>
                <a:gd name="adj1" fmla="val 10800000"/>
                <a:gd name="adj2" fmla="val 0"/>
                <a:gd name="adj3" fmla="val 141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08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0.21667 L 0.1 0.2150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21505 C 0.10035 0.15139 0.1007 0.0875 0.10105 0.02407 L 0.3 0.02407 L 0.3 0.0243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 0.02431 L 0.29809 -0.0331 L 0.54184 -0.03495 L 0.54184 -0.03472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146 -0.15995 L -0.01146 -0.15995 " pathEditMode="relative" ptsTypes="AAA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14184 -0.0592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-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12986 -0.065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-0.00208 0.28774 L -0.00208 0.28774 L -0.00208 0.28774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29283 L 0.51059 0.29005 L 0.51059 0.29005 " pathEditMode="relative" ptsTypes="AAA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59 0.29028 L 0.61267 0.28751 L 0.66527 0.3169 L 0.68107 0.35186 L 0.68211 0.38704 L 0.68524 0.43473 L 0.6842 0.46991 L 0.65381 0.48519 L -0.13351 0.4882 C -0.13316 0.42061 -0.13282 0.35348 -0.13247 0.28612 L -0.00938 0.28612 L -0.00938 0.28612 L -0.00938 0.28612 " pathEditMode="relative" ptsTypes="AAAAAAAAAAAAA">
                                      <p:cBhvr>
                                        <p:cTn id="34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0.29283 L -0.01042 0.09075 L 0.19062 0.09353 " pathEditMode="relative" ptsTypes="AAA"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6 0.10209 L 0.19166 0.04329 L 0.43489 0.03866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252728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Thank you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1750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6|1.2|0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814</TotalTime>
  <Words>217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Candara</vt:lpstr>
      <vt:lpstr>Symbol</vt:lpstr>
      <vt:lpstr>Waveform</vt:lpstr>
      <vt:lpstr>FINAL PROJECT</vt:lpstr>
      <vt:lpstr>CONTENTS</vt:lpstr>
      <vt:lpstr>PROJECT DESCRIPTION</vt:lpstr>
      <vt:lpstr>TECHNOLOGIES</vt:lpstr>
      <vt:lpstr>OVERVIEW OF TECHNOLOGIES</vt:lpstr>
      <vt:lpstr>INTRODUCTION TO TECHNOLOGIES</vt:lpstr>
      <vt:lpstr>IMPLEMENTATION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Mody</dc:creator>
  <cp:lastModifiedBy>Vidit Mody</cp:lastModifiedBy>
  <cp:revision>64</cp:revision>
  <dcterms:created xsi:type="dcterms:W3CDTF">2006-08-16T00:00:00Z</dcterms:created>
  <dcterms:modified xsi:type="dcterms:W3CDTF">2015-04-14T04:24:36Z</dcterms:modified>
</cp:coreProperties>
</file>