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1" r:id="rId4"/>
    <p:sldId id="264" r:id="rId5"/>
    <p:sldId id="263" r:id="rId6"/>
    <p:sldId id="259"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2" d="100"/>
          <a:sy n="82" d="100"/>
        </p:scale>
        <p:origin x="30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A2B0D1-528F-4A18-A8B5-6C362239A1A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82DB4EA-4EB6-44EE-8481-274735E5CF73}">
      <dgm:prSet phldrT="[Text]" custT="1"/>
      <dgm:spPr>
        <a:solidFill>
          <a:srgbClr val="1BAAAA"/>
        </a:solidFill>
      </dgm:spPr>
      <dgm:t>
        <a:bodyPr/>
        <a:lstStyle/>
        <a:p>
          <a:r>
            <a:rPr lang="en-US" sz="1200" b="1" dirty="0">
              <a:solidFill>
                <a:schemeClr val="bg1"/>
              </a:solidFill>
              <a:latin typeface="Arial" panose="020B0604020202020204" pitchFamily="34" charset="0"/>
              <a:cs typeface="Arial" panose="020B0604020202020204" pitchFamily="34" charset="0"/>
            </a:rPr>
            <a:t>One Stop Solution for Environment data needs</a:t>
          </a:r>
        </a:p>
        <a:p>
          <a:endParaRPr lang="en-US" sz="1200" b="1" dirty="0">
            <a:solidFill>
              <a:schemeClr val="bg1"/>
            </a:solidFill>
            <a:latin typeface="Arial" panose="020B0604020202020204" pitchFamily="34" charset="0"/>
            <a:cs typeface="Arial" panose="020B0604020202020204" pitchFamily="34" charset="0"/>
          </a:endParaRPr>
        </a:p>
        <a:p>
          <a:endParaRPr lang="en-US" sz="1200" b="1" dirty="0">
            <a:solidFill>
              <a:schemeClr val="bg1"/>
            </a:solidFill>
            <a:latin typeface="Arial" panose="020B0604020202020204" pitchFamily="34" charset="0"/>
            <a:cs typeface="Arial" panose="020B0604020202020204" pitchFamily="34" charset="0"/>
          </a:endParaRPr>
        </a:p>
        <a:p>
          <a:endParaRPr lang="en-US" sz="1200" b="1" dirty="0">
            <a:solidFill>
              <a:schemeClr val="bg1"/>
            </a:solidFill>
            <a:latin typeface="Arial" panose="020B0604020202020204" pitchFamily="34" charset="0"/>
            <a:cs typeface="Arial" panose="020B0604020202020204" pitchFamily="34" charset="0"/>
          </a:endParaRPr>
        </a:p>
      </dgm:t>
    </dgm:pt>
    <dgm:pt modelId="{A04A9D7D-0145-4540-A682-6D10377ACA33}" type="parTrans" cxnId="{4350DFF3-8A13-4DFF-9416-6F8B04A28314}">
      <dgm:prSet/>
      <dgm:spPr/>
      <dgm:t>
        <a:bodyPr/>
        <a:lstStyle/>
        <a:p>
          <a:endParaRPr lang="en-US"/>
        </a:p>
      </dgm:t>
    </dgm:pt>
    <dgm:pt modelId="{DFA6C758-56B4-414F-89EF-6D30EFFEF1E3}" type="sibTrans" cxnId="{4350DFF3-8A13-4DFF-9416-6F8B04A28314}">
      <dgm:prSet/>
      <dgm:spPr/>
      <dgm:t>
        <a:bodyPr/>
        <a:lstStyle/>
        <a:p>
          <a:endParaRPr lang="en-US"/>
        </a:p>
      </dgm:t>
    </dgm:pt>
    <dgm:pt modelId="{0B3C0602-A563-4547-8BEE-259A79FFD860}">
      <dgm:prSet phldrT="[Text]" custT="1"/>
      <dgm:spPr>
        <a:solidFill>
          <a:schemeClr val="bg1">
            <a:lumMod val="95000"/>
          </a:schemeClr>
        </a:solidFill>
      </dgm:spPr>
      <dgm:t>
        <a:bodyPr/>
        <a:lstStyle/>
        <a:p>
          <a:pPr>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Consistent Data Platform</a:t>
          </a:r>
        </a:p>
      </dgm:t>
    </dgm:pt>
    <dgm:pt modelId="{23184822-C158-4E76-958F-7AC29D083AD1}" type="parTrans" cxnId="{214C54BC-3721-40FF-96E2-FDA577069632}">
      <dgm:prSet/>
      <dgm:spPr/>
      <dgm:t>
        <a:bodyPr/>
        <a:lstStyle/>
        <a:p>
          <a:endParaRPr lang="en-US"/>
        </a:p>
      </dgm:t>
    </dgm:pt>
    <dgm:pt modelId="{9B02026B-0A20-4D42-9368-E20C4F137755}" type="sibTrans" cxnId="{214C54BC-3721-40FF-96E2-FDA577069632}">
      <dgm:prSet/>
      <dgm:spPr/>
      <dgm:t>
        <a:bodyPr/>
        <a:lstStyle/>
        <a:p>
          <a:endParaRPr lang="en-US"/>
        </a:p>
      </dgm:t>
    </dgm:pt>
    <dgm:pt modelId="{A87ED216-927D-4962-980D-EF97CD694E11}">
      <dgm:prSet phldrT="[Text]" custT="1"/>
      <dgm:spPr>
        <a:solidFill>
          <a:schemeClr val="bg1">
            <a:lumMod val="95000"/>
          </a:schemeClr>
        </a:solidFill>
      </dgm:spPr>
      <dgm:t>
        <a:bodyPr/>
        <a:lstStyle/>
        <a:p>
          <a:pPr marL="0" lvl="0" indent="0" algn="ctr" defTabSz="4445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Easy Data Loads</a:t>
          </a:r>
        </a:p>
      </dgm:t>
    </dgm:pt>
    <dgm:pt modelId="{A5A4BE03-0BD3-42D8-B6EA-CAE3C1247C28}" type="parTrans" cxnId="{CD59D4D4-08BE-46B9-94C7-75C301120C04}">
      <dgm:prSet/>
      <dgm:spPr/>
      <dgm:t>
        <a:bodyPr/>
        <a:lstStyle/>
        <a:p>
          <a:endParaRPr lang="en-US"/>
        </a:p>
      </dgm:t>
    </dgm:pt>
    <dgm:pt modelId="{A5144E05-BA6B-4D8B-9A49-11DD1B9EB0A8}" type="sibTrans" cxnId="{CD59D4D4-08BE-46B9-94C7-75C301120C04}">
      <dgm:prSet/>
      <dgm:spPr/>
      <dgm:t>
        <a:bodyPr/>
        <a:lstStyle/>
        <a:p>
          <a:endParaRPr lang="en-US"/>
        </a:p>
      </dgm:t>
    </dgm:pt>
    <dgm:pt modelId="{9ABFED44-774B-485D-AD45-B90A607C7485}">
      <dgm:prSet phldrT="[Text]" custT="1"/>
      <dgm:spPr>
        <a:solidFill>
          <a:schemeClr val="accent1"/>
        </a:solidFill>
      </dgm:spPr>
      <dgm:t>
        <a:bodyPr/>
        <a:lstStyle/>
        <a:p>
          <a:endParaRPr lang="en-US" sz="1200" b="1" dirty="0">
            <a:solidFill>
              <a:schemeClr val="bg1"/>
            </a:solidFill>
            <a:latin typeface="Arial" panose="020B0604020202020204" pitchFamily="34" charset="0"/>
            <a:cs typeface="Arial" panose="020B0604020202020204" pitchFamily="34" charset="0"/>
          </a:endParaRPr>
        </a:p>
        <a:p>
          <a:r>
            <a:rPr lang="en-US" sz="1200" b="1" dirty="0">
              <a:solidFill>
                <a:schemeClr val="bg1"/>
              </a:solidFill>
              <a:latin typeface="Arial" panose="020B0604020202020204" pitchFamily="34" charset="0"/>
              <a:cs typeface="Arial" panose="020B0604020202020204" pitchFamily="34" charset="0"/>
            </a:rPr>
            <a:t>Intuitive User Interface</a:t>
          </a:r>
        </a:p>
        <a:p>
          <a:endParaRPr lang="en-US" sz="1000" b="1" dirty="0">
            <a:solidFill>
              <a:schemeClr val="bg1"/>
            </a:solidFill>
            <a:latin typeface="Arial" panose="020B0604020202020204" pitchFamily="34" charset="0"/>
            <a:cs typeface="Arial" panose="020B0604020202020204" pitchFamily="34" charset="0"/>
          </a:endParaRPr>
        </a:p>
        <a:p>
          <a:endParaRPr lang="en-US" sz="1000" b="1" dirty="0">
            <a:solidFill>
              <a:schemeClr val="bg1"/>
            </a:solidFill>
            <a:latin typeface="Arial" panose="020B0604020202020204" pitchFamily="34" charset="0"/>
            <a:cs typeface="Arial" panose="020B0604020202020204" pitchFamily="34" charset="0"/>
          </a:endParaRPr>
        </a:p>
        <a:p>
          <a:endParaRPr lang="en-US" sz="1000" b="1" dirty="0">
            <a:solidFill>
              <a:schemeClr val="bg1"/>
            </a:solidFill>
            <a:latin typeface="Arial" panose="020B0604020202020204" pitchFamily="34" charset="0"/>
            <a:cs typeface="Arial" panose="020B0604020202020204" pitchFamily="34" charset="0"/>
          </a:endParaRPr>
        </a:p>
        <a:p>
          <a:endParaRPr lang="en-US" sz="1000" b="1" dirty="0">
            <a:solidFill>
              <a:schemeClr val="bg1"/>
            </a:solidFill>
            <a:latin typeface="Arial" panose="020B0604020202020204" pitchFamily="34" charset="0"/>
            <a:cs typeface="Arial" panose="020B0604020202020204" pitchFamily="34" charset="0"/>
          </a:endParaRPr>
        </a:p>
      </dgm:t>
    </dgm:pt>
    <dgm:pt modelId="{EA5F3C3B-1D46-4775-8058-F43D1C7072CD}" type="parTrans" cxnId="{D3A14B0A-FA90-4044-BF00-99DEA5BFC79F}">
      <dgm:prSet/>
      <dgm:spPr/>
      <dgm:t>
        <a:bodyPr/>
        <a:lstStyle/>
        <a:p>
          <a:endParaRPr lang="en-US"/>
        </a:p>
      </dgm:t>
    </dgm:pt>
    <dgm:pt modelId="{623F573D-A2FD-48EE-807A-C8232852555E}" type="sibTrans" cxnId="{D3A14B0A-FA90-4044-BF00-99DEA5BFC79F}">
      <dgm:prSet/>
      <dgm:spPr/>
      <dgm:t>
        <a:bodyPr/>
        <a:lstStyle/>
        <a:p>
          <a:endParaRPr lang="en-US"/>
        </a:p>
      </dgm:t>
    </dgm:pt>
    <dgm:pt modelId="{4AC169DE-4980-4CA6-924C-A458228E6B05}">
      <dgm:prSet phldrT="[Text]" custT="1"/>
      <dgm:spPr>
        <a:solidFill>
          <a:schemeClr val="bg1">
            <a:lumMod val="95000"/>
          </a:schemeClr>
        </a:solidFill>
      </dgm:spPr>
      <dgm:t>
        <a:bodyPr/>
        <a:lstStyle/>
        <a:p>
          <a:pPr>
            <a:buClrTx/>
            <a:buSzTx/>
            <a:buFontTx/>
            <a:buNone/>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Simple User Interface</a:t>
          </a:r>
          <a:endPar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endParaRPr>
        </a:p>
      </dgm:t>
    </dgm:pt>
    <dgm:pt modelId="{F06A0B0E-73D5-4410-A962-4EF0100B0C9F}" type="parTrans" cxnId="{024BCAFB-6B5A-498A-90E9-2EF5948C2D65}">
      <dgm:prSet/>
      <dgm:spPr/>
      <dgm:t>
        <a:bodyPr/>
        <a:lstStyle/>
        <a:p>
          <a:endParaRPr lang="en-US"/>
        </a:p>
      </dgm:t>
    </dgm:pt>
    <dgm:pt modelId="{8CAB0387-4405-4E66-BF3B-FDEBF45B69B0}" type="sibTrans" cxnId="{024BCAFB-6B5A-498A-90E9-2EF5948C2D65}">
      <dgm:prSet/>
      <dgm:spPr/>
      <dgm:t>
        <a:bodyPr/>
        <a:lstStyle/>
        <a:p>
          <a:endParaRPr lang="en-US"/>
        </a:p>
      </dgm:t>
    </dgm:pt>
    <dgm:pt modelId="{BF27C408-BA13-4921-9405-5DD6EC118C5F}">
      <dgm:prSet phldrT="[Text]" custT="1"/>
      <dgm:spPr>
        <a:solidFill>
          <a:schemeClr val="bg1">
            <a:lumMod val="95000"/>
          </a:schemeClr>
        </a:solidFill>
      </dgm:spPr>
      <dgm:t>
        <a:bodyPr/>
        <a:lstStyle/>
        <a:p>
          <a:pPr marL="0" lvl="0" indent="0" algn="ctr" defTabSz="5334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Detailed Information available</a:t>
          </a:r>
        </a:p>
      </dgm:t>
    </dgm:pt>
    <dgm:pt modelId="{F2F6E500-1CB7-4743-A05F-786530F27363}" type="parTrans" cxnId="{047BF277-E44A-49D1-8F36-490BCE00E3CB}">
      <dgm:prSet/>
      <dgm:spPr/>
      <dgm:t>
        <a:bodyPr/>
        <a:lstStyle/>
        <a:p>
          <a:endParaRPr lang="en-US"/>
        </a:p>
      </dgm:t>
    </dgm:pt>
    <dgm:pt modelId="{FB99F8EF-0FA0-4D01-8D30-0563C6580A22}" type="sibTrans" cxnId="{047BF277-E44A-49D1-8F36-490BCE00E3CB}">
      <dgm:prSet/>
      <dgm:spPr/>
      <dgm:t>
        <a:bodyPr/>
        <a:lstStyle/>
        <a:p>
          <a:endParaRPr lang="en-US"/>
        </a:p>
      </dgm:t>
    </dgm:pt>
    <dgm:pt modelId="{DBAC626F-BD7B-4A91-8306-94E0A0BC1A23}">
      <dgm:prSet phldrT="[Text]" custT="1"/>
      <dgm:spPr>
        <a:solidFill>
          <a:schemeClr val="bg1">
            <a:lumMod val="95000"/>
          </a:schemeClr>
        </a:solidFill>
      </dgm:spPr>
      <dgm:t>
        <a:bodyPr/>
        <a:lstStyle/>
        <a:p>
          <a:pPr marL="0" lvl="0" indent="0" algn="ctr" defTabSz="4445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Available at one place</a:t>
          </a:r>
        </a:p>
      </dgm:t>
    </dgm:pt>
    <dgm:pt modelId="{05EEBDE5-C333-4F4B-9862-F8F92BA86C4F}" type="parTrans" cxnId="{9AB8013E-5A66-4890-B7F1-5F5AC3420114}">
      <dgm:prSet/>
      <dgm:spPr/>
      <dgm:t>
        <a:bodyPr/>
        <a:lstStyle/>
        <a:p>
          <a:endParaRPr lang="en-US"/>
        </a:p>
      </dgm:t>
    </dgm:pt>
    <dgm:pt modelId="{786B5C92-D9C0-4703-8D1B-4CCE302358DE}" type="sibTrans" cxnId="{9AB8013E-5A66-4890-B7F1-5F5AC3420114}">
      <dgm:prSet/>
      <dgm:spPr/>
      <dgm:t>
        <a:bodyPr/>
        <a:lstStyle/>
        <a:p>
          <a:endParaRPr lang="en-US"/>
        </a:p>
      </dgm:t>
    </dgm:pt>
    <dgm:pt modelId="{DC735E15-A9DD-4061-BEB1-EF0320D55CB5}">
      <dgm:prSet phldrT="[Text]" custT="1"/>
      <dgm:spPr>
        <a:solidFill>
          <a:schemeClr val="bg1">
            <a:lumMod val="95000"/>
          </a:schemeClr>
        </a:solidFill>
      </dgm:spPr>
      <dgm:t>
        <a:bodyPr/>
        <a:lstStyle/>
        <a:p>
          <a:pPr>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Users don’t have to navigate much</a:t>
          </a:r>
        </a:p>
      </dgm:t>
    </dgm:pt>
    <dgm:pt modelId="{2BABFCFA-9004-42A0-83D6-1278544446ED}" type="parTrans" cxnId="{790CEBE9-5FEC-4958-80CE-6D76600D4AE4}">
      <dgm:prSet/>
      <dgm:spPr/>
      <dgm:t>
        <a:bodyPr/>
        <a:lstStyle/>
        <a:p>
          <a:endParaRPr lang="en-US"/>
        </a:p>
      </dgm:t>
    </dgm:pt>
    <dgm:pt modelId="{BAB48E3C-1624-4CE0-BDDB-0F23F28436A5}" type="sibTrans" cxnId="{790CEBE9-5FEC-4958-80CE-6D76600D4AE4}">
      <dgm:prSet/>
      <dgm:spPr/>
      <dgm:t>
        <a:bodyPr/>
        <a:lstStyle/>
        <a:p>
          <a:endParaRPr lang="en-US"/>
        </a:p>
      </dgm:t>
    </dgm:pt>
    <dgm:pt modelId="{7128FA57-9665-4F37-A7B5-0C1F300BA301}">
      <dgm:prSet phldrT="[Text]" custT="1"/>
      <dgm:spPr>
        <a:solidFill>
          <a:schemeClr val="bg1">
            <a:lumMod val="95000"/>
          </a:schemeClr>
        </a:solidFill>
      </dgm:spPr>
      <dgm:t>
        <a:bodyPr/>
        <a:lstStyle/>
        <a:p>
          <a:pPr marL="0" lvl="0" indent="0" algn="ctr" defTabSz="5334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Rich Map and Chart features</a:t>
          </a:r>
        </a:p>
      </dgm:t>
    </dgm:pt>
    <dgm:pt modelId="{A4EE6847-9A58-47AB-8E9C-D50C53F3EC9B}" type="parTrans" cxnId="{3CDC9810-B1CC-42D5-8F60-FDB5078D3905}">
      <dgm:prSet/>
      <dgm:spPr/>
      <dgm:t>
        <a:bodyPr/>
        <a:lstStyle/>
        <a:p>
          <a:endParaRPr lang="en-US"/>
        </a:p>
      </dgm:t>
    </dgm:pt>
    <dgm:pt modelId="{C5AA5898-A401-462D-B13A-9631FD9B0808}" type="sibTrans" cxnId="{3CDC9810-B1CC-42D5-8F60-FDB5078D3905}">
      <dgm:prSet/>
      <dgm:spPr/>
      <dgm:t>
        <a:bodyPr/>
        <a:lstStyle/>
        <a:p>
          <a:endParaRPr lang="en-US"/>
        </a:p>
      </dgm:t>
    </dgm:pt>
    <dgm:pt modelId="{6D6D0BF6-BA2C-4F10-9368-5B8676EAA4EA}">
      <dgm:prSet phldrT="[Text]" custT="1"/>
      <dgm:spPr>
        <a:solidFill>
          <a:schemeClr val="bg1">
            <a:lumMod val="95000"/>
          </a:schemeClr>
        </a:solidFill>
      </dgm:spPr>
      <dgm:t>
        <a:bodyPr/>
        <a:lstStyle/>
        <a:p>
          <a:pPr marL="0" lvl="0" algn="ctr" defTabSz="444500">
            <a:lnSpc>
              <a:spcPct val="90000"/>
            </a:lnSpc>
            <a:spcBef>
              <a:spcPct val="0"/>
            </a:spcBef>
            <a:spcAft>
              <a:spcPct val="35000"/>
            </a:spcAft>
            <a:buNone/>
          </a:pPr>
          <a:endParaRPr kumimoji="0" lang="en-US" sz="1000" b="1" i="0" u="none" strike="noStrike" kern="1200" cap="none" spc="0" normalizeH="0" baseline="0" dirty="0">
            <a:ln>
              <a:noFill/>
            </a:ln>
            <a:solidFill>
              <a:srgbClr val="000000"/>
            </a:solidFill>
            <a:effectLst/>
            <a:uLnTx/>
            <a:uFillTx/>
            <a:latin typeface="Calibri"/>
            <a:ea typeface="Helvetica Neue" panose="02000503000000020004" pitchFamily="2" charset="0"/>
            <a:cs typeface="Calibri"/>
          </a:endParaRPr>
        </a:p>
        <a:p>
          <a:pPr marL="0" lvl="0" indent="0" algn="ctr" defTabSz="4445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Data can be easily used for Analytics</a:t>
          </a:r>
        </a:p>
        <a:p>
          <a:pPr marL="0" lvl="0" algn="ctr" defTabSz="444500">
            <a:lnSpc>
              <a:spcPct val="90000"/>
            </a:lnSpc>
            <a:spcBef>
              <a:spcPct val="0"/>
            </a:spcBef>
            <a:spcAft>
              <a:spcPct val="35000"/>
            </a:spcAft>
            <a:buNone/>
          </a:pPr>
          <a:endParaRPr kumimoji="0" lang="en-US" sz="1000" b="1" i="0" u="none" strike="noStrike" kern="1200" cap="none" spc="0" normalizeH="0" baseline="0" dirty="0">
            <a:ln>
              <a:noFill/>
            </a:ln>
            <a:solidFill>
              <a:srgbClr val="000000"/>
            </a:solidFill>
            <a:effectLst/>
            <a:uLnTx/>
            <a:uFillTx/>
            <a:latin typeface="Calibri"/>
            <a:ea typeface="Helvetica Neue" panose="02000503000000020004" pitchFamily="2" charset="0"/>
            <a:cs typeface="Calibri"/>
          </a:endParaRPr>
        </a:p>
      </dgm:t>
    </dgm:pt>
    <dgm:pt modelId="{64718824-BCDE-4349-B2DE-F6EFC09A73A2}" type="sibTrans" cxnId="{7B8FA20E-5C4E-4D77-B93E-05714ED342E9}">
      <dgm:prSet/>
      <dgm:spPr/>
      <dgm:t>
        <a:bodyPr/>
        <a:lstStyle/>
        <a:p>
          <a:endParaRPr lang="en-US"/>
        </a:p>
      </dgm:t>
    </dgm:pt>
    <dgm:pt modelId="{2CDCEFB8-845B-4B9F-B25A-4DC72A068BD9}" type="parTrans" cxnId="{7B8FA20E-5C4E-4D77-B93E-05714ED342E9}">
      <dgm:prSet/>
      <dgm:spPr/>
      <dgm:t>
        <a:bodyPr/>
        <a:lstStyle/>
        <a:p>
          <a:endParaRPr lang="en-US"/>
        </a:p>
      </dgm:t>
    </dgm:pt>
    <dgm:pt modelId="{6342B8D5-F4F3-4AA1-BB4F-E05513ECF5E3}" type="pres">
      <dgm:prSet presAssocID="{45A2B0D1-528F-4A18-A8B5-6C362239A1A5}" presName="theList" presStyleCnt="0">
        <dgm:presLayoutVars>
          <dgm:dir/>
          <dgm:animLvl val="lvl"/>
          <dgm:resizeHandles val="exact"/>
        </dgm:presLayoutVars>
      </dgm:prSet>
      <dgm:spPr/>
    </dgm:pt>
    <dgm:pt modelId="{2A95095E-36EA-4AF0-847E-068E5110058E}" type="pres">
      <dgm:prSet presAssocID="{982DB4EA-4EB6-44EE-8481-274735E5CF73}" presName="compNode" presStyleCnt="0"/>
      <dgm:spPr/>
    </dgm:pt>
    <dgm:pt modelId="{4DCC2474-92BA-415C-B478-3A3BA4F7BE07}" type="pres">
      <dgm:prSet presAssocID="{982DB4EA-4EB6-44EE-8481-274735E5CF73}" presName="aNode" presStyleLbl="bgShp" presStyleIdx="0" presStyleCnt="2" custLinFactNeighborX="1000" custLinFactNeighborY="-1686"/>
      <dgm:spPr/>
    </dgm:pt>
    <dgm:pt modelId="{49F605F6-4369-49D9-B6E4-614FE6B4D1FC}" type="pres">
      <dgm:prSet presAssocID="{982DB4EA-4EB6-44EE-8481-274735E5CF73}" presName="textNode" presStyleLbl="bgShp" presStyleIdx="0" presStyleCnt="2"/>
      <dgm:spPr/>
    </dgm:pt>
    <dgm:pt modelId="{47709A38-F787-48CB-8E22-5538F9387FBC}" type="pres">
      <dgm:prSet presAssocID="{982DB4EA-4EB6-44EE-8481-274735E5CF73}" presName="compChildNode" presStyleCnt="0"/>
      <dgm:spPr/>
    </dgm:pt>
    <dgm:pt modelId="{863D0313-912F-4AA0-AACC-F7736DABED94}" type="pres">
      <dgm:prSet presAssocID="{982DB4EA-4EB6-44EE-8481-274735E5CF73}" presName="theInnerList" presStyleCnt="0"/>
      <dgm:spPr/>
    </dgm:pt>
    <dgm:pt modelId="{A8BC02F8-CDE8-437F-9E26-4CA8BA4A3CFA}" type="pres">
      <dgm:prSet presAssocID="{0B3C0602-A563-4547-8BEE-259A79FFD860}" presName="childNode" presStyleLbl="node1" presStyleIdx="0" presStyleCnt="8" custScaleX="111814" custLinFactY="-44454" custLinFactNeighborX="1051" custLinFactNeighborY="-100000">
        <dgm:presLayoutVars>
          <dgm:bulletEnabled val="1"/>
        </dgm:presLayoutVars>
      </dgm:prSet>
      <dgm:spPr/>
    </dgm:pt>
    <dgm:pt modelId="{53894680-5EDB-4B7B-A686-0ACC091652CA}" type="pres">
      <dgm:prSet presAssocID="{0B3C0602-A563-4547-8BEE-259A79FFD860}" presName="aSpace2" presStyleCnt="0"/>
      <dgm:spPr/>
    </dgm:pt>
    <dgm:pt modelId="{53AAAC0B-F1FD-4748-A34B-87A25EEEDDFC}" type="pres">
      <dgm:prSet presAssocID="{A87ED216-927D-4962-980D-EF97CD694E11}" presName="childNode" presStyleLbl="node1" presStyleIdx="1" presStyleCnt="8" custScaleX="108181" custScaleY="94060" custLinFactY="-22747" custLinFactNeighborX="279" custLinFactNeighborY="-100000">
        <dgm:presLayoutVars>
          <dgm:bulletEnabled val="1"/>
        </dgm:presLayoutVars>
      </dgm:prSet>
      <dgm:spPr/>
    </dgm:pt>
    <dgm:pt modelId="{63F55134-EAEC-46BF-B5EC-97315908DE6C}" type="pres">
      <dgm:prSet presAssocID="{A87ED216-927D-4962-980D-EF97CD694E11}" presName="aSpace2" presStyleCnt="0"/>
      <dgm:spPr/>
    </dgm:pt>
    <dgm:pt modelId="{8162D7C0-8986-4857-AD48-A92926B1113C}" type="pres">
      <dgm:prSet presAssocID="{DBAC626F-BD7B-4A91-8306-94E0A0BC1A23}" presName="childNode" presStyleLbl="node1" presStyleIdx="2" presStyleCnt="8" custScaleX="108308" custLinFactY="-1687" custLinFactNeighborX="279" custLinFactNeighborY="-100000">
        <dgm:presLayoutVars>
          <dgm:bulletEnabled val="1"/>
        </dgm:presLayoutVars>
      </dgm:prSet>
      <dgm:spPr/>
    </dgm:pt>
    <dgm:pt modelId="{7E02F265-B05E-4B1E-95A9-061A16F1F11D}" type="pres">
      <dgm:prSet presAssocID="{DBAC626F-BD7B-4A91-8306-94E0A0BC1A23}" presName="aSpace2" presStyleCnt="0"/>
      <dgm:spPr/>
    </dgm:pt>
    <dgm:pt modelId="{559C346F-BCF7-4594-B757-4A489F81ECCC}" type="pres">
      <dgm:prSet presAssocID="{6D6D0BF6-BA2C-4F10-9368-5B8676EAA4EA}" presName="childNode" presStyleLbl="node1" presStyleIdx="3" presStyleCnt="8" custScaleX="108866" custLinFactNeighborX="279" custLinFactNeighborY="27245">
        <dgm:presLayoutVars>
          <dgm:bulletEnabled val="1"/>
        </dgm:presLayoutVars>
      </dgm:prSet>
      <dgm:spPr/>
    </dgm:pt>
    <dgm:pt modelId="{DAAB1B0D-0E49-41DD-87B2-412C7F79DE78}" type="pres">
      <dgm:prSet presAssocID="{982DB4EA-4EB6-44EE-8481-274735E5CF73}" presName="aSpace" presStyleCnt="0"/>
      <dgm:spPr/>
    </dgm:pt>
    <dgm:pt modelId="{34B8A148-3A23-45E2-A6E7-E9D66FA561E2}" type="pres">
      <dgm:prSet presAssocID="{9ABFED44-774B-485D-AD45-B90A607C7485}" presName="compNode" presStyleCnt="0"/>
      <dgm:spPr/>
    </dgm:pt>
    <dgm:pt modelId="{6BE78B3F-0BB8-4A7A-B368-18D116DDE833}" type="pres">
      <dgm:prSet presAssocID="{9ABFED44-774B-485D-AD45-B90A607C7485}" presName="aNode" presStyleLbl="bgShp" presStyleIdx="1" presStyleCnt="2"/>
      <dgm:spPr/>
    </dgm:pt>
    <dgm:pt modelId="{7F6CAFFA-754E-4A40-BC9E-F2E38B4E89BB}" type="pres">
      <dgm:prSet presAssocID="{9ABFED44-774B-485D-AD45-B90A607C7485}" presName="textNode" presStyleLbl="bgShp" presStyleIdx="1" presStyleCnt="2"/>
      <dgm:spPr/>
    </dgm:pt>
    <dgm:pt modelId="{65342BA4-E872-46E5-A74E-EEF11BA4885C}" type="pres">
      <dgm:prSet presAssocID="{9ABFED44-774B-485D-AD45-B90A607C7485}" presName="compChildNode" presStyleCnt="0"/>
      <dgm:spPr/>
    </dgm:pt>
    <dgm:pt modelId="{A8B8EEF8-EA0E-4154-B4FF-4D9C92BAA647}" type="pres">
      <dgm:prSet presAssocID="{9ABFED44-774B-485D-AD45-B90A607C7485}" presName="theInnerList" presStyleCnt="0"/>
      <dgm:spPr/>
    </dgm:pt>
    <dgm:pt modelId="{B5213BAB-20BF-4476-AB94-F6E34386B518}" type="pres">
      <dgm:prSet presAssocID="{4AC169DE-4980-4CA6-924C-A458228E6B05}" presName="childNode" presStyleLbl="node1" presStyleIdx="4" presStyleCnt="8" custScaleX="108660" custLinFactY="-48794" custLinFactNeighborX="209" custLinFactNeighborY="-100000">
        <dgm:presLayoutVars>
          <dgm:bulletEnabled val="1"/>
        </dgm:presLayoutVars>
      </dgm:prSet>
      <dgm:spPr/>
    </dgm:pt>
    <dgm:pt modelId="{CAF229B2-59E3-41F8-9B55-8186ED9C7852}" type="pres">
      <dgm:prSet presAssocID="{4AC169DE-4980-4CA6-924C-A458228E6B05}" presName="aSpace2" presStyleCnt="0"/>
      <dgm:spPr/>
    </dgm:pt>
    <dgm:pt modelId="{930435BF-F4A3-4AF3-9168-09DCD94FB274}" type="pres">
      <dgm:prSet presAssocID="{BF27C408-BA13-4921-9405-5DD6EC118C5F}" presName="childNode" presStyleLbl="node1" presStyleIdx="5" presStyleCnt="8" custScaleX="110207" custLinFactY="-18575" custLinFactNeighborX="209" custLinFactNeighborY="-100000">
        <dgm:presLayoutVars>
          <dgm:bulletEnabled val="1"/>
        </dgm:presLayoutVars>
      </dgm:prSet>
      <dgm:spPr/>
    </dgm:pt>
    <dgm:pt modelId="{866CD6EF-E80E-469F-A178-F6C5509546B0}" type="pres">
      <dgm:prSet presAssocID="{BF27C408-BA13-4921-9405-5DD6EC118C5F}" presName="aSpace2" presStyleCnt="0"/>
      <dgm:spPr/>
    </dgm:pt>
    <dgm:pt modelId="{9266D978-3263-4A69-A76C-43CD17ADA3A3}" type="pres">
      <dgm:prSet presAssocID="{DC735E15-A9DD-4061-BEB1-EF0320D55CB5}" presName="childNode" presStyleLbl="node1" presStyleIdx="6" presStyleCnt="8" custScaleX="109468" custLinFactNeighborX="1425" custLinFactNeighborY="-49428">
        <dgm:presLayoutVars>
          <dgm:bulletEnabled val="1"/>
        </dgm:presLayoutVars>
      </dgm:prSet>
      <dgm:spPr/>
    </dgm:pt>
    <dgm:pt modelId="{DC3F336F-B0FB-4552-9E50-7A958BA3516F}" type="pres">
      <dgm:prSet presAssocID="{DC735E15-A9DD-4061-BEB1-EF0320D55CB5}" presName="aSpace2" presStyleCnt="0"/>
      <dgm:spPr/>
    </dgm:pt>
    <dgm:pt modelId="{CACB6D59-58F0-4EB0-B6DA-5A854F16CFF0}" type="pres">
      <dgm:prSet presAssocID="{7128FA57-9665-4F37-A7B5-0C1F300BA301}" presName="childNode" presStyleLbl="node1" presStyleIdx="7" presStyleCnt="8" custScaleX="110658" custLinFactNeighborX="209" custLinFactNeighborY="6395">
        <dgm:presLayoutVars>
          <dgm:bulletEnabled val="1"/>
        </dgm:presLayoutVars>
      </dgm:prSet>
      <dgm:spPr/>
    </dgm:pt>
  </dgm:ptLst>
  <dgm:cxnLst>
    <dgm:cxn modelId="{B00D6003-D04C-4D91-9275-377519FA67C2}" type="presOf" srcId="{6D6D0BF6-BA2C-4F10-9368-5B8676EAA4EA}" destId="{559C346F-BCF7-4594-B757-4A489F81ECCC}" srcOrd="0" destOrd="0" presId="urn:microsoft.com/office/officeart/2005/8/layout/lProcess2"/>
    <dgm:cxn modelId="{D3A14B0A-FA90-4044-BF00-99DEA5BFC79F}" srcId="{45A2B0D1-528F-4A18-A8B5-6C362239A1A5}" destId="{9ABFED44-774B-485D-AD45-B90A607C7485}" srcOrd="1" destOrd="0" parTransId="{EA5F3C3B-1D46-4775-8058-F43D1C7072CD}" sibTransId="{623F573D-A2FD-48EE-807A-C8232852555E}"/>
    <dgm:cxn modelId="{7B8FA20E-5C4E-4D77-B93E-05714ED342E9}" srcId="{982DB4EA-4EB6-44EE-8481-274735E5CF73}" destId="{6D6D0BF6-BA2C-4F10-9368-5B8676EAA4EA}" srcOrd="3" destOrd="0" parTransId="{2CDCEFB8-845B-4B9F-B25A-4DC72A068BD9}" sibTransId="{64718824-BCDE-4349-B2DE-F6EFC09A73A2}"/>
    <dgm:cxn modelId="{3CDC9810-B1CC-42D5-8F60-FDB5078D3905}" srcId="{9ABFED44-774B-485D-AD45-B90A607C7485}" destId="{7128FA57-9665-4F37-A7B5-0C1F300BA301}" srcOrd="3" destOrd="0" parTransId="{A4EE6847-9A58-47AB-8E9C-D50C53F3EC9B}" sibTransId="{C5AA5898-A401-462D-B13A-9631FD9B0808}"/>
    <dgm:cxn modelId="{E418EA13-EE80-48A5-978F-14785228CFFC}" type="presOf" srcId="{9ABFED44-774B-485D-AD45-B90A607C7485}" destId="{6BE78B3F-0BB8-4A7A-B368-18D116DDE833}" srcOrd="0" destOrd="0" presId="urn:microsoft.com/office/officeart/2005/8/layout/lProcess2"/>
    <dgm:cxn modelId="{64CF5B14-3FDD-41A4-B515-C5B3371A512F}" type="presOf" srcId="{7128FA57-9665-4F37-A7B5-0C1F300BA301}" destId="{CACB6D59-58F0-4EB0-B6DA-5A854F16CFF0}" srcOrd="0" destOrd="0" presId="urn:microsoft.com/office/officeart/2005/8/layout/lProcess2"/>
    <dgm:cxn modelId="{872E3B1E-07D1-45A1-8D3E-D9E4BA130C2B}" type="presOf" srcId="{DC735E15-A9DD-4061-BEB1-EF0320D55CB5}" destId="{9266D978-3263-4A69-A76C-43CD17ADA3A3}" srcOrd="0" destOrd="0" presId="urn:microsoft.com/office/officeart/2005/8/layout/lProcess2"/>
    <dgm:cxn modelId="{78BC2D2C-5CEE-4B8B-9B7D-2F79BE82A3AE}" type="presOf" srcId="{982DB4EA-4EB6-44EE-8481-274735E5CF73}" destId="{49F605F6-4369-49D9-B6E4-614FE6B4D1FC}" srcOrd="1" destOrd="0" presId="urn:microsoft.com/office/officeart/2005/8/layout/lProcess2"/>
    <dgm:cxn modelId="{9AB8013E-5A66-4890-B7F1-5F5AC3420114}" srcId="{982DB4EA-4EB6-44EE-8481-274735E5CF73}" destId="{DBAC626F-BD7B-4A91-8306-94E0A0BC1A23}" srcOrd="2" destOrd="0" parTransId="{05EEBDE5-C333-4F4B-9862-F8F92BA86C4F}" sibTransId="{786B5C92-D9C0-4703-8D1B-4CCE302358DE}"/>
    <dgm:cxn modelId="{BF136F44-CD10-4A58-9663-12DA76696FB0}" type="presOf" srcId="{BF27C408-BA13-4921-9405-5DD6EC118C5F}" destId="{930435BF-F4A3-4AF3-9168-09DCD94FB274}" srcOrd="0" destOrd="0" presId="urn:microsoft.com/office/officeart/2005/8/layout/lProcess2"/>
    <dgm:cxn modelId="{E4D66349-DA8B-4F33-BCC7-481754DCCB1A}" type="presOf" srcId="{DBAC626F-BD7B-4A91-8306-94E0A0BC1A23}" destId="{8162D7C0-8986-4857-AD48-A92926B1113C}" srcOrd="0" destOrd="0" presId="urn:microsoft.com/office/officeart/2005/8/layout/lProcess2"/>
    <dgm:cxn modelId="{047BF277-E44A-49D1-8F36-490BCE00E3CB}" srcId="{9ABFED44-774B-485D-AD45-B90A607C7485}" destId="{BF27C408-BA13-4921-9405-5DD6EC118C5F}" srcOrd="1" destOrd="0" parTransId="{F2F6E500-1CB7-4743-A05F-786530F27363}" sibTransId="{FB99F8EF-0FA0-4D01-8D30-0563C6580A22}"/>
    <dgm:cxn modelId="{8D77CAA9-B548-4E34-A1A6-5692CA8525B6}" type="presOf" srcId="{982DB4EA-4EB6-44EE-8481-274735E5CF73}" destId="{4DCC2474-92BA-415C-B478-3A3BA4F7BE07}" srcOrd="0" destOrd="0" presId="urn:microsoft.com/office/officeart/2005/8/layout/lProcess2"/>
    <dgm:cxn modelId="{1B565EAC-30B8-4AC8-9456-81D024C1958A}" type="presOf" srcId="{45A2B0D1-528F-4A18-A8B5-6C362239A1A5}" destId="{6342B8D5-F4F3-4AA1-BB4F-E05513ECF5E3}" srcOrd="0" destOrd="0" presId="urn:microsoft.com/office/officeart/2005/8/layout/lProcess2"/>
    <dgm:cxn modelId="{214C54BC-3721-40FF-96E2-FDA577069632}" srcId="{982DB4EA-4EB6-44EE-8481-274735E5CF73}" destId="{0B3C0602-A563-4547-8BEE-259A79FFD860}" srcOrd="0" destOrd="0" parTransId="{23184822-C158-4E76-958F-7AC29D083AD1}" sibTransId="{9B02026B-0A20-4D42-9368-E20C4F137755}"/>
    <dgm:cxn modelId="{CD59D4D4-08BE-46B9-94C7-75C301120C04}" srcId="{982DB4EA-4EB6-44EE-8481-274735E5CF73}" destId="{A87ED216-927D-4962-980D-EF97CD694E11}" srcOrd="1" destOrd="0" parTransId="{A5A4BE03-0BD3-42D8-B6EA-CAE3C1247C28}" sibTransId="{A5144E05-BA6B-4D8B-9A49-11DD1B9EB0A8}"/>
    <dgm:cxn modelId="{348BE8D4-6461-4B90-8E50-66A8AC5E0871}" type="presOf" srcId="{4AC169DE-4980-4CA6-924C-A458228E6B05}" destId="{B5213BAB-20BF-4476-AB94-F6E34386B518}" srcOrd="0" destOrd="0" presId="urn:microsoft.com/office/officeart/2005/8/layout/lProcess2"/>
    <dgm:cxn modelId="{790CEBE9-5FEC-4958-80CE-6D76600D4AE4}" srcId="{9ABFED44-774B-485D-AD45-B90A607C7485}" destId="{DC735E15-A9DD-4061-BEB1-EF0320D55CB5}" srcOrd="2" destOrd="0" parTransId="{2BABFCFA-9004-42A0-83D6-1278544446ED}" sibTransId="{BAB48E3C-1624-4CE0-BDDB-0F23F28436A5}"/>
    <dgm:cxn modelId="{F560B0EE-7E04-4F37-9F28-5E5ECECB2A2B}" type="presOf" srcId="{A87ED216-927D-4962-980D-EF97CD694E11}" destId="{53AAAC0B-F1FD-4748-A34B-87A25EEEDDFC}" srcOrd="0" destOrd="0" presId="urn:microsoft.com/office/officeart/2005/8/layout/lProcess2"/>
    <dgm:cxn modelId="{BE0BB1F1-5F83-4C23-86BA-242C4C7CE441}" type="presOf" srcId="{0B3C0602-A563-4547-8BEE-259A79FFD860}" destId="{A8BC02F8-CDE8-437F-9E26-4CA8BA4A3CFA}" srcOrd="0" destOrd="0" presId="urn:microsoft.com/office/officeart/2005/8/layout/lProcess2"/>
    <dgm:cxn modelId="{E1DE97F3-6ED6-40F5-B213-E8A4982F3CC6}" type="presOf" srcId="{9ABFED44-774B-485D-AD45-B90A607C7485}" destId="{7F6CAFFA-754E-4A40-BC9E-F2E38B4E89BB}" srcOrd="1" destOrd="0" presId="urn:microsoft.com/office/officeart/2005/8/layout/lProcess2"/>
    <dgm:cxn modelId="{4350DFF3-8A13-4DFF-9416-6F8B04A28314}" srcId="{45A2B0D1-528F-4A18-A8B5-6C362239A1A5}" destId="{982DB4EA-4EB6-44EE-8481-274735E5CF73}" srcOrd="0" destOrd="0" parTransId="{A04A9D7D-0145-4540-A682-6D10377ACA33}" sibTransId="{DFA6C758-56B4-414F-89EF-6D30EFFEF1E3}"/>
    <dgm:cxn modelId="{024BCAFB-6B5A-498A-90E9-2EF5948C2D65}" srcId="{9ABFED44-774B-485D-AD45-B90A607C7485}" destId="{4AC169DE-4980-4CA6-924C-A458228E6B05}" srcOrd="0" destOrd="0" parTransId="{F06A0B0E-73D5-4410-A962-4EF0100B0C9F}" sibTransId="{8CAB0387-4405-4E66-BF3B-FDEBF45B69B0}"/>
    <dgm:cxn modelId="{86028F37-3255-4AA2-8ECD-4D5827C3611C}" type="presParOf" srcId="{6342B8D5-F4F3-4AA1-BB4F-E05513ECF5E3}" destId="{2A95095E-36EA-4AF0-847E-068E5110058E}" srcOrd="0" destOrd="0" presId="urn:microsoft.com/office/officeart/2005/8/layout/lProcess2"/>
    <dgm:cxn modelId="{4A5D156A-1303-4AD6-B6BC-8AA3ED643704}" type="presParOf" srcId="{2A95095E-36EA-4AF0-847E-068E5110058E}" destId="{4DCC2474-92BA-415C-B478-3A3BA4F7BE07}" srcOrd="0" destOrd="0" presId="urn:microsoft.com/office/officeart/2005/8/layout/lProcess2"/>
    <dgm:cxn modelId="{EAEA3B60-8329-4131-B9B4-1DB72F9F07C0}" type="presParOf" srcId="{2A95095E-36EA-4AF0-847E-068E5110058E}" destId="{49F605F6-4369-49D9-B6E4-614FE6B4D1FC}" srcOrd="1" destOrd="0" presId="urn:microsoft.com/office/officeart/2005/8/layout/lProcess2"/>
    <dgm:cxn modelId="{9F880F36-48AF-46F0-BA7A-B0B6309C7B5E}" type="presParOf" srcId="{2A95095E-36EA-4AF0-847E-068E5110058E}" destId="{47709A38-F787-48CB-8E22-5538F9387FBC}" srcOrd="2" destOrd="0" presId="urn:microsoft.com/office/officeart/2005/8/layout/lProcess2"/>
    <dgm:cxn modelId="{593EB372-3740-40AC-8CFB-63C6E6C4BC77}" type="presParOf" srcId="{47709A38-F787-48CB-8E22-5538F9387FBC}" destId="{863D0313-912F-4AA0-AACC-F7736DABED94}" srcOrd="0" destOrd="0" presId="urn:microsoft.com/office/officeart/2005/8/layout/lProcess2"/>
    <dgm:cxn modelId="{9FE361C2-16CB-4B49-8F30-4CE1FC962B31}" type="presParOf" srcId="{863D0313-912F-4AA0-AACC-F7736DABED94}" destId="{A8BC02F8-CDE8-437F-9E26-4CA8BA4A3CFA}" srcOrd="0" destOrd="0" presId="urn:microsoft.com/office/officeart/2005/8/layout/lProcess2"/>
    <dgm:cxn modelId="{39526C10-1CD9-4CCD-BB5C-72B94789409D}" type="presParOf" srcId="{863D0313-912F-4AA0-AACC-F7736DABED94}" destId="{53894680-5EDB-4B7B-A686-0ACC091652CA}" srcOrd="1" destOrd="0" presId="urn:microsoft.com/office/officeart/2005/8/layout/lProcess2"/>
    <dgm:cxn modelId="{8885C8A6-25D9-4430-A845-1D0F6B22BB57}" type="presParOf" srcId="{863D0313-912F-4AA0-AACC-F7736DABED94}" destId="{53AAAC0B-F1FD-4748-A34B-87A25EEEDDFC}" srcOrd="2" destOrd="0" presId="urn:microsoft.com/office/officeart/2005/8/layout/lProcess2"/>
    <dgm:cxn modelId="{4C3151F3-B612-40D3-BC7B-0295AB6C8ACB}" type="presParOf" srcId="{863D0313-912F-4AA0-AACC-F7736DABED94}" destId="{63F55134-EAEC-46BF-B5EC-97315908DE6C}" srcOrd="3" destOrd="0" presId="urn:microsoft.com/office/officeart/2005/8/layout/lProcess2"/>
    <dgm:cxn modelId="{6975B717-6ED0-4C88-9494-C6CDB101A72A}" type="presParOf" srcId="{863D0313-912F-4AA0-AACC-F7736DABED94}" destId="{8162D7C0-8986-4857-AD48-A92926B1113C}" srcOrd="4" destOrd="0" presId="urn:microsoft.com/office/officeart/2005/8/layout/lProcess2"/>
    <dgm:cxn modelId="{AABDB19A-0235-42CA-882F-4B2D31F0C07E}" type="presParOf" srcId="{863D0313-912F-4AA0-AACC-F7736DABED94}" destId="{7E02F265-B05E-4B1E-95A9-061A16F1F11D}" srcOrd="5" destOrd="0" presId="urn:microsoft.com/office/officeart/2005/8/layout/lProcess2"/>
    <dgm:cxn modelId="{6177750B-D262-4A2A-9950-E28D85ADF587}" type="presParOf" srcId="{863D0313-912F-4AA0-AACC-F7736DABED94}" destId="{559C346F-BCF7-4594-B757-4A489F81ECCC}" srcOrd="6" destOrd="0" presId="urn:microsoft.com/office/officeart/2005/8/layout/lProcess2"/>
    <dgm:cxn modelId="{34572515-DFE2-41AF-803F-CDA0774B3DCE}" type="presParOf" srcId="{6342B8D5-F4F3-4AA1-BB4F-E05513ECF5E3}" destId="{DAAB1B0D-0E49-41DD-87B2-412C7F79DE78}" srcOrd="1" destOrd="0" presId="urn:microsoft.com/office/officeart/2005/8/layout/lProcess2"/>
    <dgm:cxn modelId="{BD32CE58-B6B4-4917-A7E7-E57227051B58}" type="presParOf" srcId="{6342B8D5-F4F3-4AA1-BB4F-E05513ECF5E3}" destId="{34B8A148-3A23-45E2-A6E7-E9D66FA561E2}" srcOrd="2" destOrd="0" presId="urn:microsoft.com/office/officeart/2005/8/layout/lProcess2"/>
    <dgm:cxn modelId="{2C144171-2D99-423A-9464-2ACFDDD92B59}" type="presParOf" srcId="{34B8A148-3A23-45E2-A6E7-E9D66FA561E2}" destId="{6BE78B3F-0BB8-4A7A-B368-18D116DDE833}" srcOrd="0" destOrd="0" presId="urn:microsoft.com/office/officeart/2005/8/layout/lProcess2"/>
    <dgm:cxn modelId="{D59ADBD5-741A-42AD-A4D7-6C7694F6F408}" type="presParOf" srcId="{34B8A148-3A23-45E2-A6E7-E9D66FA561E2}" destId="{7F6CAFFA-754E-4A40-BC9E-F2E38B4E89BB}" srcOrd="1" destOrd="0" presId="urn:microsoft.com/office/officeart/2005/8/layout/lProcess2"/>
    <dgm:cxn modelId="{108A5F6E-CF21-4669-B89C-3F0B44EAB84B}" type="presParOf" srcId="{34B8A148-3A23-45E2-A6E7-E9D66FA561E2}" destId="{65342BA4-E872-46E5-A74E-EEF11BA4885C}" srcOrd="2" destOrd="0" presId="urn:microsoft.com/office/officeart/2005/8/layout/lProcess2"/>
    <dgm:cxn modelId="{5CDE2E6D-A841-4FBD-ACB1-789FB47222A3}" type="presParOf" srcId="{65342BA4-E872-46E5-A74E-EEF11BA4885C}" destId="{A8B8EEF8-EA0E-4154-B4FF-4D9C92BAA647}" srcOrd="0" destOrd="0" presId="urn:microsoft.com/office/officeart/2005/8/layout/lProcess2"/>
    <dgm:cxn modelId="{931C2973-9FC0-4F7D-9799-AB50041C9E93}" type="presParOf" srcId="{A8B8EEF8-EA0E-4154-B4FF-4D9C92BAA647}" destId="{B5213BAB-20BF-4476-AB94-F6E34386B518}" srcOrd="0" destOrd="0" presId="urn:microsoft.com/office/officeart/2005/8/layout/lProcess2"/>
    <dgm:cxn modelId="{27B1B35A-F027-4BF3-B6BD-065816366AA2}" type="presParOf" srcId="{A8B8EEF8-EA0E-4154-B4FF-4D9C92BAA647}" destId="{CAF229B2-59E3-41F8-9B55-8186ED9C7852}" srcOrd="1" destOrd="0" presId="urn:microsoft.com/office/officeart/2005/8/layout/lProcess2"/>
    <dgm:cxn modelId="{40615E19-3DD7-4441-A157-F4E7CB3C4FA9}" type="presParOf" srcId="{A8B8EEF8-EA0E-4154-B4FF-4D9C92BAA647}" destId="{930435BF-F4A3-4AF3-9168-09DCD94FB274}" srcOrd="2" destOrd="0" presId="urn:microsoft.com/office/officeart/2005/8/layout/lProcess2"/>
    <dgm:cxn modelId="{EE53FFDE-27C3-4018-8C38-A5BB1ED03850}" type="presParOf" srcId="{A8B8EEF8-EA0E-4154-B4FF-4D9C92BAA647}" destId="{866CD6EF-E80E-469F-A178-F6C5509546B0}" srcOrd="3" destOrd="0" presId="urn:microsoft.com/office/officeart/2005/8/layout/lProcess2"/>
    <dgm:cxn modelId="{FC67BC4C-9F56-4447-90BA-E864DF29553C}" type="presParOf" srcId="{A8B8EEF8-EA0E-4154-B4FF-4D9C92BAA647}" destId="{9266D978-3263-4A69-A76C-43CD17ADA3A3}" srcOrd="4" destOrd="0" presId="urn:microsoft.com/office/officeart/2005/8/layout/lProcess2"/>
    <dgm:cxn modelId="{6966CA86-AEA6-49EF-B36C-02727E572DBE}" type="presParOf" srcId="{A8B8EEF8-EA0E-4154-B4FF-4D9C92BAA647}" destId="{DC3F336F-B0FB-4552-9E50-7A958BA3516F}" srcOrd="5" destOrd="0" presId="urn:microsoft.com/office/officeart/2005/8/layout/lProcess2"/>
    <dgm:cxn modelId="{06CE5550-2068-46A4-AA17-C6DD51DC7D86}" type="presParOf" srcId="{A8B8EEF8-EA0E-4154-B4FF-4D9C92BAA647}" destId="{CACB6D59-58F0-4EB0-B6DA-5A854F16CFF0}"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C2474-92BA-415C-B478-3A3BA4F7BE07}">
      <dsp:nvSpPr>
        <dsp:cNvPr id="0" name=""/>
        <dsp:cNvSpPr/>
      </dsp:nvSpPr>
      <dsp:spPr>
        <a:xfrm>
          <a:off x="41828" y="0"/>
          <a:ext cx="3788980" cy="4954934"/>
        </a:xfrm>
        <a:prstGeom prst="roundRect">
          <a:avLst>
            <a:gd name="adj" fmla="val 10000"/>
          </a:avLst>
        </a:prstGeom>
        <a:solidFill>
          <a:srgbClr val="1BAAAA"/>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Arial" panose="020B0604020202020204" pitchFamily="34" charset="0"/>
              <a:cs typeface="Arial" panose="020B0604020202020204" pitchFamily="34" charset="0"/>
            </a:rPr>
            <a:t>One Stop Solution for Environment data needs</a:t>
          </a:r>
        </a:p>
        <a:p>
          <a:pPr marL="0" lvl="0" indent="0" algn="ctr" defTabSz="533400">
            <a:lnSpc>
              <a:spcPct val="90000"/>
            </a:lnSpc>
            <a:spcBef>
              <a:spcPct val="0"/>
            </a:spcBef>
            <a:spcAft>
              <a:spcPct val="35000"/>
            </a:spcAft>
            <a:buNone/>
          </a:pPr>
          <a:endParaRPr lang="en-US" sz="1200" b="1" kern="1200" dirty="0">
            <a:solidFill>
              <a:schemeClr val="bg1"/>
            </a:solidFill>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endParaRPr lang="en-US" sz="1200" b="1" kern="1200" dirty="0">
            <a:solidFill>
              <a:schemeClr val="bg1"/>
            </a:solidFill>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endParaRPr lang="en-US" sz="1200" b="1" kern="1200" dirty="0">
            <a:solidFill>
              <a:schemeClr val="bg1"/>
            </a:solidFill>
            <a:latin typeface="Arial" panose="020B0604020202020204" pitchFamily="34" charset="0"/>
            <a:cs typeface="Arial" panose="020B0604020202020204" pitchFamily="34" charset="0"/>
          </a:endParaRPr>
        </a:p>
      </dsp:txBody>
      <dsp:txXfrm>
        <a:off x="41828" y="0"/>
        <a:ext cx="3788980" cy="1486480"/>
      </dsp:txXfrm>
    </dsp:sp>
    <dsp:sp modelId="{A8BC02F8-CDE8-437F-9E26-4CA8BA4A3CFA}">
      <dsp:nvSpPr>
        <dsp:cNvPr id="0" name=""/>
        <dsp:cNvSpPr/>
      </dsp:nvSpPr>
      <dsp:spPr>
        <a:xfrm>
          <a:off x="235642" y="1049692"/>
          <a:ext cx="3389288" cy="731264"/>
        </a:xfrm>
        <a:prstGeom prst="roundRect">
          <a:avLst>
            <a:gd name="adj" fmla="val 10000"/>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Consistent Data Platform</a:t>
          </a:r>
        </a:p>
      </dsp:txBody>
      <dsp:txXfrm>
        <a:off x="257060" y="1071110"/>
        <a:ext cx="3346452" cy="688428"/>
      </dsp:txXfrm>
    </dsp:sp>
    <dsp:sp modelId="{53AAAC0B-F1FD-4748-A34B-87A25EEEDDFC}">
      <dsp:nvSpPr>
        <dsp:cNvPr id="0" name=""/>
        <dsp:cNvSpPr/>
      </dsp:nvSpPr>
      <dsp:spPr>
        <a:xfrm>
          <a:off x="267303" y="2052194"/>
          <a:ext cx="3279165" cy="687827"/>
        </a:xfrm>
        <a:prstGeom prst="roundRect">
          <a:avLst>
            <a:gd name="adj" fmla="val 10000"/>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Easy Data Loads</a:t>
          </a:r>
        </a:p>
      </dsp:txBody>
      <dsp:txXfrm>
        <a:off x="287449" y="2072340"/>
        <a:ext cx="3238873" cy="647535"/>
      </dsp:txXfrm>
    </dsp:sp>
    <dsp:sp modelId="{8162D7C0-8986-4857-AD48-A92926B1113C}">
      <dsp:nvSpPr>
        <dsp:cNvPr id="0" name=""/>
        <dsp:cNvSpPr/>
      </dsp:nvSpPr>
      <dsp:spPr>
        <a:xfrm>
          <a:off x="265378" y="3006528"/>
          <a:ext cx="3283015" cy="731264"/>
        </a:xfrm>
        <a:prstGeom prst="roundRect">
          <a:avLst>
            <a:gd name="adj" fmla="val 10000"/>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Available at one place</a:t>
          </a:r>
        </a:p>
      </dsp:txBody>
      <dsp:txXfrm>
        <a:off x="286796" y="3027946"/>
        <a:ext cx="3240179" cy="688428"/>
      </dsp:txXfrm>
    </dsp:sp>
    <dsp:sp modelId="{559C346F-BCF7-4594-B757-4A489F81ECCC}">
      <dsp:nvSpPr>
        <dsp:cNvPr id="0" name=""/>
        <dsp:cNvSpPr/>
      </dsp:nvSpPr>
      <dsp:spPr>
        <a:xfrm>
          <a:off x="256921" y="4005784"/>
          <a:ext cx="3299929" cy="731264"/>
        </a:xfrm>
        <a:prstGeom prst="roundRect">
          <a:avLst>
            <a:gd name="adj" fmla="val 10000"/>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algn="ctr" defTabSz="444500">
            <a:lnSpc>
              <a:spcPct val="90000"/>
            </a:lnSpc>
            <a:spcBef>
              <a:spcPct val="0"/>
            </a:spcBef>
            <a:spcAft>
              <a:spcPct val="35000"/>
            </a:spcAft>
            <a:buNone/>
          </a:pPr>
          <a:endParaRPr kumimoji="0" lang="en-US" sz="1000" b="1" i="0" u="none" strike="noStrike" kern="1200" cap="none" spc="0" normalizeH="0" baseline="0" dirty="0">
            <a:ln>
              <a:noFill/>
            </a:ln>
            <a:solidFill>
              <a:srgbClr val="000000"/>
            </a:solidFill>
            <a:effectLst/>
            <a:uLnTx/>
            <a:uFillTx/>
            <a:latin typeface="Calibri"/>
            <a:ea typeface="Helvetica Neue" panose="02000503000000020004" pitchFamily="2" charset="0"/>
            <a:cs typeface="Calibri"/>
          </a:endParaRPr>
        </a:p>
        <a:p>
          <a:pPr marL="0" lvl="0" indent="0" algn="ctr" defTabSz="4445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Data can be easily used for Analytics</a:t>
          </a:r>
        </a:p>
        <a:p>
          <a:pPr marL="0" lvl="0" algn="ctr" defTabSz="444500">
            <a:lnSpc>
              <a:spcPct val="90000"/>
            </a:lnSpc>
            <a:spcBef>
              <a:spcPct val="0"/>
            </a:spcBef>
            <a:spcAft>
              <a:spcPct val="35000"/>
            </a:spcAft>
            <a:buNone/>
          </a:pPr>
          <a:endParaRPr kumimoji="0" lang="en-US" sz="1000" b="1" i="0" u="none" strike="noStrike" kern="1200" cap="none" spc="0" normalizeH="0" baseline="0" dirty="0">
            <a:ln>
              <a:noFill/>
            </a:ln>
            <a:solidFill>
              <a:srgbClr val="000000"/>
            </a:solidFill>
            <a:effectLst/>
            <a:uLnTx/>
            <a:uFillTx/>
            <a:latin typeface="Calibri"/>
            <a:ea typeface="Helvetica Neue" panose="02000503000000020004" pitchFamily="2" charset="0"/>
            <a:cs typeface="Calibri"/>
          </a:endParaRPr>
        </a:p>
      </dsp:txBody>
      <dsp:txXfrm>
        <a:off x="278339" y="4027202"/>
        <a:ext cx="3257093" cy="688428"/>
      </dsp:txXfrm>
    </dsp:sp>
    <dsp:sp modelId="{6BE78B3F-0BB8-4A7A-B368-18D116DDE833}">
      <dsp:nvSpPr>
        <dsp:cNvPr id="0" name=""/>
        <dsp:cNvSpPr/>
      </dsp:nvSpPr>
      <dsp:spPr>
        <a:xfrm>
          <a:off x="4077092" y="0"/>
          <a:ext cx="3788980" cy="495493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kern="1200" dirty="0">
            <a:solidFill>
              <a:schemeClr val="bg1"/>
            </a:solidFill>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r>
            <a:rPr lang="en-US" sz="1200" b="1" kern="1200" dirty="0">
              <a:solidFill>
                <a:schemeClr val="bg1"/>
              </a:solidFill>
              <a:latin typeface="Arial" panose="020B0604020202020204" pitchFamily="34" charset="0"/>
              <a:cs typeface="Arial" panose="020B0604020202020204" pitchFamily="34" charset="0"/>
            </a:rPr>
            <a:t>Intuitive User Interface</a:t>
          </a:r>
        </a:p>
        <a:p>
          <a:pPr marL="0" lvl="0" indent="0" algn="ctr" defTabSz="533400">
            <a:lnSpc>
              <a:spcPct val="90000"/>
            </a:lnSpc>
            <a:spcBef>
              <a:spcPct val="0"/>
            </a:spcBef>
            <a:spcAft>
              <a:spcPct val="35000"/>
            </a:spcAft>
            <a:buNone/>
          </a:pPr>
          <a:endParaRPr lang="en-US" sz="1000" b="1" kern="1200" dirty="0">
            <a:solidFill>
              <a:schemeClr val="bg1"/>
            </a:solidFill>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endParaRPr lang="en-US" sz="1000" b="1" kern="1200" dirty="0">
            <a:solidFill>
              <a:schemeClr val="bg1"/>
            </a:solidFill>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endParaRPr lang="en-US" sz="1000" b="1" kern="1200" dirty="0">
            <a:solidFill>
              <a:schemeClr val="bg1"/>
            </a:solidFill>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endParaRPr lang="en-US" sz="1000" b="1" kern="1200" dirty="0">
            <a:solidFill>
              <a:schemeClr val="bg1"/>
            </a:solidFill>
            <a:latin typeface="Arial" panose="020B0604020202020204" pitchFamily="34" charset="0"/>
            <a:cs typeface="Arial" panose="020B0604020202020204" pitchFamily="34" charset="0"/>
          </a:endParaRPr>
        </a:p>
      </dsp:txBody>
      <dsp:txXfrm>
        <a:off x="4077092" y="0"/>
        <a:ext cx="3788980" cy="1486480"/>
      </dsp:txXfrm>
    </dsp:sp>
    <dsp:sp modelId="{B5213BAB-20BF-4476-AB94-F6E34386B518}">
      <dsp:nvSpPr>
        <dsp:cNvPr id="0" name=""/>
        <dsp:cNvSpPr/>
      </dsp:nvSpPr>
      <dsp:spPr>
        <a:xfrm>
          <a:off x="4331075" y="1023341"/>
          <a:ext cx="3293684" cy="721828"/>
        </a:xfrm>
        <a:prstGeom prst="roundRect">
          <a:avLst>
            <a:gd name="adj" fmla="val 10000"/>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ClrTx/>
            <a:buSzTx/>
            <a:buFontTx/>
            <a:buNone/>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Simple User Interface</a:t>
          </a:r>
          <a:endPar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endParaRPr>
        </a:p>
      </dsp:txBody>
      <dsp:txXfrm>
        <a:off x="4352217" y="1044483"/>
        <a:ext cx="3251400" cy="679544"/>
      </dsp:txXfrm>
    </dsp:sp>
    <dsp:sp modelId="{930435BF-F4A3-4AF3-9168-09DCD94FB274}">
      <dsp:nvSpPr>
        <dsp:cNvPr id="0" name=""/>
        <dsp:cNvSpPr/>
      </dsp:nvSpPr>
      <dsp:spPr>
        <a:xfrm>
          <a:off x="4307629" y="2074350"/>
          <a:ext cx="3340577" cy="721828"/>
        </a:xfrm>
        <a:prstGeom prst="roundRect">
          <a:avLst>
            <a:gd name="adj" fmla="val 10000"/>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Detailed Information available</a:t>
          </a:r>
        </a:p>
      </dsp:txBody>
      <dsp:txXfrm>
        <a:off x="4328771" y="2095492"/>
        <a:ext cx="3298293" cy="679544"/>
      </dsp:txXfrm>
    </dsp:sp>
    <dsp:sp modelId="{9266D978-3263-4A69-A76C-43CD17ADA3A3}">
      <dsp:nvSpPr>
        <dsp:cNvPr id="0" name=""/>
        <dsp:cNvSpPr/>
      </dsp:nvSpPr>
      <dsp:spPr>
        <a:xfrm>
          <a:off x="4355688" y="3097469"/>
          <a:ext cx="3318176" cy="721828"/>
        </a:xfrm>
        <a:prstGeom prst="roundRect">
          <a:avLst>
            <a:gd name="adj" fmla="val 10000"/>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Users don’t have to navigate much</a:t>
          </a:r>
        </a:p>
      </dsp:txBody>
      <dsp:txXfrm>
        <a:off x="4376830" y="3118611"/>
        <a:ext cx="3275892" cy="679544"/>
      </dsp:txXfrm>
    </dsp:sp>
    <dsp:sp modelId="{CACB6D59-58F0-4EB0-B6DA-5A854F16CFF0}">
      <dsp:nvSpPr>
        <dsp:cNvPr id="0" name=""/>
        <dsp:cNvSpPr/>
      </dsp:nvSpPr>
      <dsp:spPr>
        <a:xfrm>
          <a:off x="4300794" y="3992340"/>
          <a:ext cx="3354247" cy="721828"/>
        </a:xfrm>
        <a:prstGeom prst="roundRect">
          <a:avLst>
            <a:gd name="adj" fmla="val 10000"/>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ClrTx/>
            <a:buSzTx/>
            <a:buFontTx/>
            <a:buNone/>
          </a:pPr>
          <a:r>
            <a:rPr kumimoji="0" lang="en-US" sz="1200" b="1" i="0" u="none" strike="noStrike" kern="1200" cap="none" spc="0" normalizeH="0" baseline="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rPr>
            <a:t>Rich Map and Chart features</a:t>
          </a:r>
        </a:p>
      </dsp:txBody>
      <dsp:txXfrm>
        <a:off x="4321936" y="4013482"/>
        <a:ext cx="3311963" cy="67954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0E88-8A5E-117B-D74F-43986F4163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6645CF-B194-F742-C10E-9D4A5836B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4DD062-A155-8E85-FB21-C674A57F7F94}"/>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5" name="Footer Placeholder 4">
            <a:extLst>
              <a:ext uri="{FF2B5EF4-FFF2-40B4-BE49-F238E27FC236}">
                <a16:creationId xmlns:a16="http://schemas.microsoft.com/office/drawing/2014/main" id="{88CE8051-769B-8257-5C84-F623E7BEC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A12C9-4C92-AE2F-DFC6-689972FC3A52}"/>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132176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D632-7E2B-F285-B80B-55DC066F4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373007-5384-F701-5167-83C22CC6AE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544F4-4A78-FDB7-6989-EC22DED74241}"/>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5" name="Footer Placeholder 4">
            <a:extLst>
              <a:ext uri="{FF2B5EF4-FFF2-40B4-BE49-F238E27FC236}">
                <a16:creationId xmlns:a16="http://schemas.microsoft.com/office/drawing/2014/main" id="{E3289EEC-F14F-55B6-B218-6248F275C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41195-FEF9-5CED-72C5-9B4C8C934FF0}"/>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415222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F81894-9B9A-D2D4-A985-6CD8AC26D0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F749A4-2610-66B1-5FC1-A356B968B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905A6-2BC7-71E0-9A10-46FDBABF32B6}"/>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5" name="Footer Placeholder 4">
            <a:extLst>
              <a:ext uri="{FF2B5EF4-FFF2-40B4-BE49-F238E27FC236}">
                <a16:creationId xmlns:a16="http://schemas.microsoft.com/office/drawing/2014/main" id="{011DCC7F-7356-E345-C2D2-4708A9198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0647-E9AD-4F82-6E25-6F6D505F5CBC}"/>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35503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7616-FE65-4B42-C88A-7FFB376DB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6FD04-6B15-ACA7-33E2-D7342EC27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E3929-9FC4-8356-F85F-EE9CDD162F2F}"/>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5" name="Footer Placeholder 4">
            <a:extLst>
              <a:ext uri="{FF2B5EF4-FFF2-40B4-BE49-F238E27FC236}">
                <a16:creationId xmlns:a16="http://schemas.microsoft.com/office/drawing/2014/main" id="{1AC8071C-84C1-ACB2-BF1B-878640EAB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2E82C-A164-33E9-AEEC-140095C3B0A7}"/>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17115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87A9-1564-C991-1302-3FCF8844C0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85B0EF-418B-19B4-1474-8BC82E415F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AA7A53-11DC-EF19-F042-78CD07EBB149}"/>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5" name="Footer Placeholder 4">
            <a:extLst>
              <a:ext uri="{FF2B5EF4-FFF2-40B4-BE49-F238E27FC236}">
                <a16:creationId xmlns:a16="http://schemas.microsoft.com/office/drawing/2014/main" id="{AF84EE12-CF69-6178-4142-D06C6DF59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46D3F-5099-7F48-33F9-F7D0A5958684}"/>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285038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047C-5122-C61D-5575-FBFFF7913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26420-188A-AFA6-3BBA-6919502A3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B2284B-99E6-647F-3D64-5CEFE9C9F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9B1254-0F32-4E61-25B6-CFB38F79E23C}"/>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6" name="Footer Placeholder 5">
            <a:extLst>
              <a:ext uri="{FF2B5EF4-FFF2-40B4-BE49-F238E27FC236}">
                <a16:creationId xmlns:a16="http://schemas.microsoft.com/office/drawing/2014/main" id="{9F0F5B36-F899-18C8-73FD-46A50CEF1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96B5D-C362-DF61-9721-FB886051D7E2}"/>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25849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E477-B16A-17E9-49B6-DC15DC4456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E661A5-677F-EDE0-6493-061B96983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5B41F-04CD-81D5-6065-E66502366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61B8FA-0C47-B1FF-697D-8FE04DD4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7D261-DA53-898E-BC2A-B9C0E8EF8C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83E510-F763-9F7E-A00C-E0F71A432C82}"/>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8" name="Footer Placeholder 7">
            <a:extLst>
              <a:ext uri="{FF2B5EF4-FFF2-40B4-BE49-F238E27FC236}">
                <a16:creationId xmlns:a16="http://schemas.microsoft.com/office/drawing/2014/main" id="{43FA5391-16EE-42DF-AA08-5D49A601DB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4EE54E-9E0F-0248-2D60-1D90AEDFAB66}"/>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175242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A0D0-D62B-DD02-DFEE-2C83678B1D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26C6F1-46BB-7882-5462-CF028AC527AE}"/>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4" name="Footer Placeholder 3">
            <a:extLst>
              <a:ext uri="{FF2B5EF4-FFF2-40B4-BE49-F238E27FC236}">
                <a16:creationId xmlns:a16="http://schemas.microsoft.com/office/drawing/2014/main" id="{D4CC278C-555C-E731-A749-43B8F87583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E01579-0E17-883B-B4B4-4D984E649798}"/>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401972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4E2693-CE24-B6B5-1EF2-0B709F37940B}"/>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3" name="Footer Placeholder 2">
            <a:extLst>
              <a:ext uri="{FF2B5EF4-FFF2-40B4-BE49-F238E27FC236}">
                <a16:creationId xmlns:a16="http://schemas.microsoft.com/office/drawing/2014/main" id="{0B595B0F-5AA1-71DE-4E23-BCEDACB53D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ECB757-AF64-CD19-BB01-5FA02B899D2D}"/>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129528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7DA3-5539-4590-E597-1152CB45D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0E3C35-5145-0A51-12D5-6DD2CEB3F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70F0A-2FEA-90A2-BC7B-A24739B8F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F42B5-7758-B5F9-4400-9DEFA2077EBC}"/>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6" name="Footer Placeholder 5">
            <a:extLst>
              <a:ext uri="{FF2B5EF4-FFF2-40B4-BE49-F238E27FC236}">
                <a16:creationId xmlns:a16="http://schemas.microsoft.com/office/drawing/2014/main" id="{91138972-7FE3-A981-F3D4-0827E3A04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143EA-8CBB-5DB9-048A-9E80B81B9B83}"/>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344825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D410-018E-5B56-2A73-CFE26CAE2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001B29-894A-2F72-F89A-00D17D849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ABD4C6-798A-E4AC-ED18-C29115D8A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284D2-9F4D-386C-B8E7-34B439D62766}"/>
              </a:ext>
            </a:extLst>
          </p:cNvPr>
          <p:cNvSpPr>
            <a:spLocks noGrp="1"/>
          </p:cNvSpPr>
          <p:nvPr>
            <p:ph type="dt" sz="half" idx="10"/>
          </p:nvPr>
        </p:nvSpPr>
        <p:spPr/>
        <p:txBody>
          <a:bodyPr/>
          <a:lstStyle/>
          <a:p>
            <a:fld id="{ABA93C50-43E5-4715-AB95-15A4121A3FAF}" type="datetimeFigureOut">
              <a:rPr lang="en-US" smtClean="0"/>
              <a:t>10/7/2023</a:t>
            </a:fld>
            <a:endParaRPr lang="en-US"/>
          </a:p>
        </p:txBody>
      </p:sp>
      <p:sp>
        <p:nvSpPr>
          <p:cNvPr id="6" name="Footer Placeholder 5">
            <a:extLst>
              <a:ext uri="{FF2B5EF4-FFF2-40B4-BE49-F238E27FC236}">
                <a16:creationId xmlns:a16="http://schemas.microsoft.com/office/drawing/2014/main" id="{26244F64-E795-7DAE-9CDA-6A4E64EA4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5E92B3-51AE-9873-7254-619F3C91798D}"/>
              </a:ext>
            </a:extLst>
          </p:cNvPr>
          <p:cNvSpPr>
            <a:spLocks noGrp="1"/>
          </p:cNvSpPr>
          <p:nvPr>
            <p:ph type="sldNum" sz="quarter" idx="12"/>
          </p:nvPr>
        </p:nvSpPr>
        <p:spPr/>
        <p:txBody>
          <a:bodyPr/>
          <a:lstStyle/>
          <a:p>
            <a:fld id="{1E48B440-D7BE-4F34-85BD-E24C3A6DFAEB}" type="slidenum">
              <a:rPr lang="en-US" smtClean="0"/>
              <a:t>‹#›</a:t>
            </a:fld>
            <a:endParaRPr lang="en-US"/>
          </a:p>
        </p:txBody>
      </p:sp>
    </p:spTree>
    <p:extLst>
      <p:ext uri="{BB962C8B-B14F-4D97-AF65-F5344CB8AC3E}">
        <p14:creationId xmlns:p14="http://schemas.microsoft.com/office/powerpoint/2010/main" val="6638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56FA5-7652-A4DF-06FF-4D6B8BC496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0C03C3-3858-1CD0-E3DB-2ACB1A172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7710E-82E3-A209-950F-A4731968C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93C50-43E5-4715-AB95-15A4121A3FAF}" type="datetimeFigureOut">
              <a:rPr lang="en-US" smtClean="0"/>
              <a:t>10/7/2023</a:t>
            </a:fld>
            <a:endParaRPr lang="en-US"/>
          </a:p>
        </p:txBody>
      </p:sp>
      <p:sp>
        <p:nvSpPr>
          <p:cNvPr id="5" name="Footer Placeholder 4">
            <a:extLst>
              <a:ext uri="{FF2B5EF4-FFF2-40B4-BE49-F238E27FC236}">
                <a16:creationId xmlns:a16="http://schemas.microsoft.com/office/drawing/2014/main" id="{811EAB75-1A1A-52CE-B4CD-D258E06BD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6BEA29-F892-8895-93FF-AFC203A01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8B440-D7BE-4F34-85BD-E24C3A6DFAEB}" type="slidenum">
              <a:rPr lang="en-US" smtClean="0"/>
              <a:t>‹#›</a:t>
            </a:fld>
            <a:endParaRPr lang="en-US"/>
          </a:p>
        </p:txBody>
      </p:sp>
    </p:spTree>
    <p:extLst>
      <p:ext uri="{BB962C8B-B14F-4D97-AF65-F5344CB8AC3E}">
        <p14:creationId xmlns:p14="http://schemas.microsoft.com/office/powerpoint/2010/main" val="1443058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hyperlink" Target="https://www.earthdata.nasa.gov/news/new-environmental-performance-index-epi-available-nasas-seda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9C8D46-54D8-4DF1-99A2-E651C7B13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E12BF4D-F47A-41C1-85FC-652E412D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rgbClr val="000000">
                  <a:alpha val="41000"/>
                </a:srgbClr>
              </a:gs>
              <a:gs pos="85000">
                <a:schemeClr val="accent1">
                  <a:alpha val="2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65981" cy="4480890"/>
          </a:xfrm>
          <a:prstGeom prst="rect">
            <a:avLst/>
          </a:prstGeom>
          <a:gradFill>
            <a:gsLst>
              <a:gs pos="0">
                <a:schemeClr val="accent1">
                  <a:lumMod val="75000"/>
                  <a:alpha val="50000"/>
                </a:schemeClr>
              </a:gs>
              <a:gs pos="99000">
                <a:srgbClr val="000000">
                  <a:alpha val="34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FBF53F-BBBA-4974-AD72-0E8CD294E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622" y="-2"/>
            <a:ext cx="12179371" cy="6400796"/>
          </a:xfrm>
          <a:prstGeom prst="rect">
            <a:avLst/>
          </a:prstGeom>
          <a:gradFill>
            <a:gsLst>
              <a:gs pos="45000">
                <a:schemeClr val="accent1">
                  <a:lumMod val="75000"/>
                  <a:alpha val="0"/>
                </a:schemeClr>
              </a:gs>
              <a:gs pos="99000">
                <a:srgbClr val="000000">
                  <a:alpha val="68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461" y="0"/>
            <a:ext cx="3214360" cy="6858000"/>
          </a:xfrm>
          <a:prstGeom prst="rect">
            <a:avLst/>
          </a:prstGeom>
          <a:gradFill>
            <a:gsLst>
              <a:gs pos="0">
                <a:srgbClr val="000000">
                  <a:alpha val="41000"/>
                </a:srgbClr>
              </a:gs>
              <a:gs pos="86000">
                <a:schemeClr val="accent1">
                  <a:alpha val="3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logo with white text&#10;&#10;Description automatically generated">
            <a:extLst>
              <a:ext uri="{FF2B5EF4-FFF2-40B4-BE49-F238E27FC236}">
                <a16:creationId xmlns:a16="http://schemas.microsoft.com/office/drawing/2014/main" id="{FF3266CA-AAA3-AAE9-72A8-BF2F301E5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90" y="297179"/>
            <a:ext cx="2671150" cy="1245871"/>
          </a:xfrm>
          <a:prstGeom prst="rect">
            <a:avLst/>
          </a:prstGeom>
        </p:spPr>
      </p:pic>
      <p:sp>
        <p:nvSpPr>
          <p:cNvPr id="9" name="TextBox 8">
            <a:extLst>
              <a:ext uri="{FF2B5EF4-FFF2-40B4-BE49-F238E27FC236}">
                <a16:creationId xmlns:a16="http://schemas.microsoft.com/office/drawing/2014/main" id="{B152F1E1-E97D-AF66-818D-5B9C51424D54}"/>
              </a:ext>
            </a:extLst>
          </p:cNvPr>
          <p:cNvSpPr txBox="1"/>
          <p:nvPr/>
        </p:nvSpPr>
        <p:spPr>
          <a:xfrm>
            <a:off x="2714773" y="2228671"/>
            <a:ext cx="6762450" cy="1200329"/>
          </a:xfrm>
          <a:prstGeom prst="rect">
            <a:avLst/>
          </a:prstGeom>
          <a:noFill/>
        </p:spPr>
        <p:txBody>
          <a:bodyPr wrap="square">
            <a:spAutoFit/>
          </a:bodyPr>
          <a:lstStyle/>
          <a:p>
            <a:r>
              <a:rPr lang="en-US" sz="3600" b="1" i="1" dirty="0">
                <a:solidFill>
                  <a:srgbClr val="FFFFFF"/>
                </a:solidFill>
                <a:latin typeface="Exo 2"/>
              </a:rPr>
              <a:t>Mapping Data for Societal Benefit</a:t>
            </a:r>
            <a:br>
              <a:rPr lang="en-US" sz="3600" dirty="0"/>
            </a:br>
            <a:endParaRPr lang="en-US" sz="3600" dirty="0"/>
          </a:p>
        </p:txBody>
      </p:sp>
      <p:sp>
        <p:nvSpPr>
          <p:cNvPr id="11" name="TextBox 10">
            <a:extLst>
              <a:ext uri="{FF2B5EF4-FFF2-40B4-BE49-F238E27FC236}">
                <a16:creationId xmlns:a16="http://schemas.microsoft.com/office/drawing/2014/main" id="{AF3A2A7A-65D0-28DF-C7AB-74AD8B5AB235}"/>
              </a:ext>
            </a:extLst>
          </p:cNvPr>
          <p:cNvSpPr txBox="1"/>
          <p:nvPr/>
        </p:nvSpPr>
        <p:spPr>
          <a:xfrm>
            <a:off x="8372182" y="4026261"/>
            <a:ext cx="3609034" cy="1600438"/>
          </a:xfrm>
          <a:prstGeom prst="rect">
            <a:avLst/>
          </a:prstGeom>
          <a:noFill/>
        </p:spPr>
        <p:txBody>
          <a:bodyPr wrap="square">
            <a:spAutoFit/>
          </a:bodyPr>
          <a:lstStyle/>
          <a:p>
            <a:r>
              <a:rPr lang="en-US" sz="1400" b="1" i="1" dirty="0">
                <a:solidFill>
                  <a:srgbClr val="FFFFFF"/>
                </a:solidFill>
                <a:latin typeface="Exo 2"/>
              </a:rPr>
              <a:t>Created By</a:t>
            </a:r>
          </a:p>
          <a:p>
            <a:endParaRPr lang="en-US" sz="1400" b="1" i="1" dirty="0">
              <a:solidFill>
                <a:srgbClr val="FFFFFF"/>
              </a:solidFill>
              <a:latin typeface="Exo 2"/>
            </a:endParaRPr>
          </a:p>
          <a:p>
            <a:r>
              <a:rPr lang="en-US" sz="1400" b="1" i="1" dirty="0">
                <a:solidFill>
                  <a:srgbClr val="FFFFFF"/>
                </a:solidFill>
                <a:latin typeface="Exo 2"/>
              </a:rPr>
              <a:t>Tanay Mathur</a:t>
            </a:r>
          </a:p>
          <a:p>
            <a:r>
              <a:rPr lang="en-US" sz="1400" b="1" i="1" dirty="0">
                <a:solidFill>
                  <a:srgbClr val="FFFFFF"/>
                </a:solidFill>
                <a:latin typeface="Exo 2"/>
              </a:rPr>
              <a:t>Mehek Mathur</a:t>
            </a:r>
          </a:p>
          <a:p>
            <a:r>
              <a:rPr lang="en-US" sz="1400" b="1" i="1" dirty="0">
                <a:solidFill>
                  <a:srgbClr val="FFFFFF"/>
                </a:solidFill>
                <a:latin typeface="Exo 2"/>
              </a:rPr>
              <a:t>Prabhu RC</a:t>
            </a:r>
          </a:p>
          <a:p>
            <a:r>
              <a:rPr lang="en-US" sz="1400" b="1" i="1" dirty="0">
                <a:solidFill>
                  <a:srgbClr val="FFFFFF"/>
                </a:solidFill>
                <a:latin typeface="Exo 2"/>
              </a:rPr>
              <a:t>Ruchir Mathur (Team lead)</a:t>
            </a:r>
            <a:br>
              <a:rPr lang="en-US" sz="1400" dirty="0"/>
            </a:br>
            <a:endParaRPr lang="en-US" sz="1400" dirty="0"/>
          </a:p>
        </p:txBody>
      </p:sp>
    </p:spTree>
    <p:extLst>
      <p:ext uri="{BB962C8B-B14F-4D97-AF65-F5344CB8AC3E}">
        <p14:creationId xmlns:p14="http://schemas.microsoft.com/office/powerpoint/2010/main" val="50376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AC2EE7-F249-C705-955B-7B01C8EA500D}"/>
              </a:ext>
            </a:extLst>
          </p:cNvPr>
          <p:cNvSpPr/>
          <p:nvPr/>
        </p:nvSpPr>
        <p:spPr>
          <a:xfrm>
            <a:off x="171450" y="503899"/>
            <a:ext cx="11864340" cy="503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buFont typeface="Arial" panose="020B0604020202020204" pitchFamily="34" charset="0"/>
              <a:buChar char="•"/>
            </a:pPr>
            <a:endParaRPr lang="en-US" b="0" i="0" dirty="0">
              <a:solidFill>
                <a:srgbClr val="1C3467"/>
              </a:solidFill>
              <a:effectLst/>
              <a:latin typeface="effra"/>
            </a:endParaRPr>
          </a:p>
          <a:p>
            <a:r>
              <a:rPr lang="en-US" sz="1100" b="1" i="1" dirty="0">
                <a:solidFill>
                  <a:schemeClr val="tx1"/>
                </a:solidFill>
                <a:latin typeface="Exo 2"/>
              </a:rPr>
              <a:t>Build an Environment Data platform that uses NASA data and create an app that uses the Environment data platform data. We plan to use the Environment Performance data index from NASA for this.</a:t>
            </a:r>
            <a:br>
              <a:rPr lang="en-US" sz="1400" dirty="0">
                <a:solidFill>
                  <a:schemeClr val="tx1"/>
                </a:solidFill>
              </a:rPr>
            </a:br>
            <a:endParaRPr lang="en-US" sz="1400" dirty="0">
              <a:solidFill>
                <a:schemeClr val="tx1"/>
              </a:solidFill>
            </a:endParaRPr>
          </a:p>
          <a:p>
            <a:pPr algn="l"/>
            <a:endParaRPr lang="en-US" sz="1400" b="1" kern="0" dirty="0">
              <a:solidFill>
                <a:schemeClr val="tx1"/>
              </a:solidFill>
              <a:latin typeface="Calibiri"/>
              <a:ea typeface="ＭＳ Ｐゴシック" pitchFamily="-12" charset="-128"/>
              <a:cs typeface="Calibri" panose="020F0502020204030204" pitchFamily="34" charset="0"/>
            </a:endParaRPr>
          </a:p>
        </p:txBody>
      </p:sp>
      <p:sp>
        <p:nvSpPr>
          <p:cNvPr id="5" name="TextBox 1">
            <a:extLst>
              <a:ext uri="{FF2B5EF4-FFF2-40B4-BE49-F238E27FC236}">
                <a16:creationId xmlns:a16="http://schemas.microsoft.com/office/drawing/2014/main" id="{DCB21CAB-995F-64F5-C53C-033FABE1BEE9}"/>
              </a:ext>
            </a:extLst>
          </p:cNvPr>
          <p:cNvSpPr txBox="1"/>
          <p:nvPr/>
        </p:nvSpPr>
        <p:spPr>
          <a:xfrm>
            <a:off x="5887437" y="2466140"/>
            <a:ext cx="6200281" cy="2154436"/>
          </a:xfrm>
          <a:prstGeom prst="rect">
            <a:avLst/>
          </a:prstGeom>
          <a:noFill/>
          <a:ln>
            <a:solidFill>
              <a:schemeClr val="bg1">
                <a:lumMod val="85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457200" rtl="0" eaLnBrk="0" fontAlgn="base" latinLnBrk="0" hangingPunct="0">
              <a:lnSpc>
                <a:spcPct val="100000"/>
              </a:lnSpc>
              <a:spcBef>
                <a:spcPts val="300"/>
              </a:spcBef>
              <a:spcAft>
                <a:spcPts val="300"/>
              </a:spcAft>
              <a:buClrTx/>
              <a:buSzTx/>
              <a:tabLst/>
              <a:defRPr/>
            </a:pPr>
            <a:endParaRPr lang="en-US" sz="1000" dirty="0"/>
          </a:p>
          <a:p>
            <a:pPr marL="171450" indent="-171450" defTabSz="457200" eaLnBrk="0" fontAlgn="base" hangingPunct="0">
              <a:spcBef>
                <a:spcPts val="300"/>
              </a:spcBef>
              <a:spcAft>
                <a:spcPts val="300"/>
              </a:spcAft>
              <a:buFont typeface="Arial" panose="020B0604020202020204" pitchFamily="34" charset="0"/>
              <a:buChar char="•"/>
              <a:defRPr/>
            </a:pPr>
            <a:r>
              <a:rPr lang="en-US" sz="1200" b="1" dirty="0">
                <a:latin typeface="Arial" panose="020B0604020202020204" pitchFamily="34" charset="0"/>
                <a:cs typeface="Arial" panose="020B0604020202020204" pitchFamily="34" charset="0"/>
              </a:rPr>
              <a:t>Environment Performance index </a:t>
            </a:r>
            <a:r>
              <a:rPr lang="en-US" sz="1200" dirty="0">
                <a:latin typeface="Arial" panose="020B0604020202020204" pitchFamily="34" charset="0"/>
                <a:cs typeface="Arial" panose="020B0604020202020204" pitchFamily="34" charset="0"/>
              </a:rPr>
              <a:t>provides data that gauges countries on Environment performance</a:t>
            </a:r>
          </a:p>
          <a:p>
            <a:pPr marL="171450" indent="-171450" defTabSz="457200" eaLnBrk="0" fontAlgn="base" hangingPunct="0">
              <a:spcBef>
                <a:spcPts val="300"/>
              </a:spcBef>
              <a:spcAft>
                <a:spcPts val="300"/>
              </a:spcAft>
              <a:buFont typeface="Arial" panose="020B0604020202020204" pitchFamily="34" charset="0"/>
              <a:buChar char="•"/>
              <a:defRPr/>
            </a:pPr>
            <a:r>
              <a:rPr lang="en-US" sz="1200" b="1" dirty="0">
                <a:latin typeface="Arial" panose="020B0604020202020204" pitchFamily="34" charset="0"/>
                <a:cs typeface="Arial" panose="020B0604020202020204" pitchFamily="34" charset="0"/>
              </a:rPr>
              <a:t>Ranks</a:t>
            </a:r>
            <a:r>
              <a:rPr lang="en-US" sz="1200" dirty="0">
                <a:latin typeface="Arial" panose="020B0604020202020204" pitchFamily="34" charset="0"/>
                <a:cs typeface="Arial" panose="020B0604020202020204" pitchFamily="34" charset="0"/>
              </a:rPr>
              <a:t> 180 countries on 40 </a:t>
            </a:r>
            <a:r>
              <a:rPr lang="en-US" sz="1200" b="1" dirty="0">
                <a:latin typeface="Arial" panose="020B0604020202020204" pitchFamily="34" charset="0"/>
                <a:cs typeface="Arial" panose="020B0604020202020204" pitchFamily="34" charset="0"/>
              </a:rPr>
              <a:t>performance indicators </a:t>
            </a: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latin typeface="Arial" panose="020B0604020202020204" pitchFamily="34" charset="0"/>
                <a:cs typeface="Arial" panose="020B0604020202020204" pitchFamily="34" charset="0"/>
              </a:rPr>
              <a:t>Ensures that there is </a:t>
            </a:r>
            <a:r>
              <a:rPr lang="en-US" sz="1200" b="1" dirty="0">
                <a:latin typeface="Arial" panose="020B0604020202020204" pitchFamily="34" charset="0"/>
                <a:cs typeface="Arial" panose="020B0604020202020204" pitchFamily="34" charset="0"/>
              </a:rPr>
              <a:t>governance </a:t>
            </a:r>
            <a:r>
              <a:rPr lang="en-US" sz="1200" dirty="0">
                <a:latin typeface="Arial" panose="020B0604020202020204" pitchFamily="34" charset="0"/>
                <a:cs typeface="Arial" panose="020B0604020202020204" pitchFamily="34" charset="0"/>
              </a:rPr>
              <a:t>on the Environment Goals that countries have set up</a:t>
            </a: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latin typeface="Arial" panose="020B0604020202020204" pitchFamily="34" charset="0"/>
                <a:cs typeface="Arial" panose="020B0604020202020204" pitchFamily="34" charset="0"/>
              </a:rPr>
              <a:t>Detailed </a:t>
            </a:r>
            <a:r>
              <a:rPr lang="en-US" sz="1200" b="1" dirty="0">
                <a:latin typeface="Arial" panose="020B0604020202020204" pitchFamily="34" charset="0"/>
                <a:cs typeface="Arial" panose="020B0604020202020204" pitchFamily="34" charset="0"/>
              </a:rPr>
              <a:t>EPI</a:t>
            </a:r>
            <a:r>
              <a:rPr lang="en-US" sz="1200" dirty="0">
                <a:latin typeface="Arial" panose="020B0604020202020204" pitchFamily="34" charset="0"/>
                <a:cs typeface="Arial" panose="020B0604020202020204" pitchFamily="34" charset="0"/>
              </a:rPr>
              <a:t> performance indicators ensures that there is traction at each level</a:t>
            </a:r>
          </a:p>
          <a:p>
            <a:pPr marL="171450" indent="-171450" defTabSz="457200" eaLnBrk="0" fontAlgn="base" hangingPunct="0">
              <a:spcBef>
                <a:spcPts val="300"/>
              </a:spcBef>
              <a:spcAft>
                <a:spcPts val="300"/>
              </a:spcAft>
              <a:buFont typeface="Arial" panose="020B0604020202020204" pitchFamily="34" charset="0"/>
              <a:buChar char="•"/>
              <a:defRPr/>
            </a:pPr>
            <a:r>
              <a:rPr lang="en-US" sz="1200" b="1" dirty="0">
                <a:latin typeface="Arial" panose="020B0604020202020204" pitchFamily="34" charset="0"/>
                <a:cs typeface="Arial" panose="020B0604020202020204" pitchFamily="34" charset="0"/>
              </a:rPr>
              <a:t>Country wise </a:t>
            </a:r>
            <a:r>
              <a:rPr lang="en-US" sz="1200" dirty="0">
                <a:latin typeface="Arial" panose="020B0604020202020204" pitchFamily="34" charset="0"/>
                <a:cs typeface="Arial" panose="020B0604020202020204" pitchFamily="34" charset="0"/>
              </a:rPr>
              <a:t>data helps governments formulate </a:t>
            </a:r>
            <a:r>
              <a:rPr lang="en-US" sz="1200" b="1" dirty="0">
                <a:latin typeface="Arial" panose="020B0604020202020204" pitchFamily="34" charset="0"/>
                <a:cs typeface="Arial" panose="020B0604020202020204" pitchFamily="34" charset="0"/>
              </a:rPr>
              <a:t>environment policy</a:t>
            </a:r>
          </a:p>
          <a:p>
            <a:pPr marL="171450" indent="-171450" defTabSz="457200" eaLnBrk="0" fontAlgn="base" hangingPunct="0">
              <a:spcBef>
                <a:spcPts val="300"/>
              </a:spcBef>
              <a:spcAft>
                <a:spcPts val="300"/>
              </a:spcAft>
              <a:buFont typeface="Arial" panose="020B0604020202020204" pitchFamily="34" charset="0"/>
              <a:buChar char="•"/>
              <a:defRPr/>
            </a:pPr>
            <a:endParaRPr lang="en-US" sz="1000" dirty="0">
              <a:solidFill>
                <a:srgbClr val="122E51"/>
              </a:solidFill>
              <a:latin typeface="public_sans"/>
            </a:endParaRPr>
          </a:p>
        </p:txBody>
      </p:sp>
      <p:sp>
        <p:nvSpPr>
          <p:cNvPr id="6" name="Rectangle 5">
            <a:extLst>
              <a:ext uri="{FF2B5EF4-FFF2-40B4-BE49-F238E27FC236}">
                <a16:creationId xmlns:a16="http://schemas.microsoft.com/office/drawing/2014/main" id="{4F561DC3-F674-4388-F642-97D7B35A9A12}"/>
              </a:ext>
            </a:extLst>
          </p:cNvPr>
          <p:cNvSpPr/>
          <p:nvPr/>
        </p:nvSpPr>
        <p:spPr bwMode="auto">
          <a:xfrm>
            <a:off x="5887438" y="1108882"/>
            <a:ext cx="6148352" cy="360159"/>
          </a:xfrm>
          <a:prstGeom prst="rect">
            <a:avLst/>
          </a:prstGeom>
          <a:solidFill>
            <a:schemeClr val="accent1">
              <a:lumMod val="5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31785" defTabSz="457200" eaLnBrk="0" fontAlgn="base" hangingPunct="0">
              <a:spcBef>
                <a:spcPct val="0"/>
              </a:spcBef>
              <a:spcAft>
                <a:spcPts val="600"/>
              </a:spcAft>
              <a:tabLst>
                <a:tab pos="341313" algn="l"/>
              </a:tabLst>
            </a:pPr>
            <a:r>
              <a:rPr lang="en-US" sz="1400" b="1" kern="0" dirty="0">
                <a:solidFill>
                  <a:srgbClr val="FFFFFF"/>
                </a:solidFill>
                <a:latin typeface="Calibiri"/>
                <a:ea typeface="ＭＳ Ｐゴシック" pitchFamily="-12" charset="-128"/>
                <a:cs typeface="Calibri" panose="020F0502020204030204" pitchFamily="34" charset="0"/>
              </a:rPr>
              <a:t>                         Importance of Environment Performance Index </a:t>
            </a:r>
          </a:p>
        </p:txBody>
      </p:sp>
      <p:sp>
        <p:nvSpPr>
          <p:cNvPr id="7" name="Rectangle 6">
            <a:extLst>
              <a:ext uri="{FF2B5EF4-FFF2-40B4-BE49-F238E27FC236}">
                <a16:creationId xmlns:a16="http://schemas.microsoft.com/office/drawing/2014/main" id="{10D741AC-0174-B661-7984-D4B9DDF8C9C3}"/>
              </a:ext>
            </a:extLst>
          </p:cNvPr>
          <p:cNvSpPr/>
          <p:nvPr/>
        </p:nvSpPr>
        <p:spPr bwMode="auto">
          <a:xfrm>
            <a:off x="171450" y="1120626"/>
            <a:ext cx="5612130" cy="348416"/>
          </a:xfrm>
          <a:prstGeom prst="rect">
            <a:avLst/>
          </a:prstGeom>
          <a:solidFill>
            <a:schemeClr val="accent1">
              <a:lumMod val="5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431785" algn="l" defTabSz="457200" rtl="0" eaLnBrk="0" fontAlgn="base" latinLnBrk="0" hangingPunct="0">
              <a:lnSpc>
                <a:spcPct val="100000"/>
              </a:lnSpc>
              <a:spcBef>
                <a:spcPct val="0"/>
              </a:spcBef>
              <a:spcAft>
                <a:spcPts val="600"/>
              </a:spcAft>
              <a:buClrTx/>
              <a:buSzTx/>
              <a:buFontTx/>
              <a:buNone/>
              <a:tabLst>
                <a:tab pos="341313" algn="l"/>
              </a:tabLst>
              <a:defRPr/>
            </a:pPr>
            <a:r>
              <a:rPr lang="en-US" sz="1400" b="1" kern="0" dirty="0">
                <a:solidFill>
                  <a:srgbClr val="FFFFFF"/>
                </a:solidFill>
                <a:latin typeface="Calibiri"/>
                <a:ea typeface="ＭＳ Ｐゴシック" pitchFamily="-12" charset="-128"/>
                <a:cs typeface="Calibri" panose="020F0502020204030204" pitchFamily="34" charset="0"/>
              </a:rPr>
              <a:t>                         </a:t>
            </a:r>
            <a:r>
              <a:rPr lang="en-US" sz="1400" b="1" kern="0" dirty="0">
                <a:solidFill>
                  <a:srgbClr val="FFFFFF"/>
                </a:solidFill>
                <a:latin typeface="Arial" panose="020B0604020202020204" pitchFamily="34" charset="0"/>
                <a:ea typeface="ＭＳ Ｐゴシック" pitchFamily="-12" charset="-128"/>
                <a:cs typeface="Arial" panose="020B0604020202020204" pitchFamily="34" charset="0"/>
              </a:rPr>
              <a:t>Environment Performance Index </a:t>
            </a:r>
          </a:p>
        </p:txBody>
      </p:sp>
      <p:sp>
        <p:nvSpPr>
          <p:cNvPr id="8" name="Title 1">
            <a:extLst>
              <a:ext uri="{FF2B5EF4-FFF2-40B4-BE49-F238E27FC236}">
                <a16:creationId xmlns:a16="http://schemas.microsoft.com/office/drawing/2014/main" id="{43205395-6939-6759-9CF7-7CD5938DBFE0}"/>
              </a:ext>
            </a:extLst>
          </p:cNvPr>
          <p:cNvSpPr>
            <a:spLocks noGrp="1"/>
          </p:cNvSpPr>
          <p:nvPr/>
        </p:nvSpPr>
        <p:spPr>
          <a:xfrm>
            <a:off x="262890" y="92526"/>
            <a:ext cx="11516407" cy="369332"/>
          </a:xfrm>
          <a:prstGeom prst="rect">
            <a:avLst/>
          </a:prstGeom>
        </p:spPr>
        <p:txBody>
          <a:bodyPr vert="horz" wrap="square" lIns="0" tIns="0" rIns="0" bIns="0" rtlCol="0" anchor="t">
            <a:noAutofit/>
          </a:bodyPr>
          <a:lstStyle>
            <a:lvl1pPr algn="l" defTabSz="699557" rtl="0" eaLnBrk="1" latinLnBrk="0" hangingPunct="1">
              <a:lnSpc>
                <a:spcPct val="100000"/>
              </a:lnSpc>
              <a:spcBef>
                <a:spcPct val="0"/>
              </a:spcBef>
              <a:buNone/>
              <a:defRPr lang="en-US" sz="2700" b="0" kern="1200" cap="none" spc="-38" baseline="0">
                <a:ln w="3175">
                  <a:noFill/>
                </a:ln>
                <a:solidFill>
                  <a:srgbClr val="000000"/>
                </a:solidFill>
                <a:effectLst/>
                <a:latin typeface="+mj-lt"/>
                <a:ea typeface="+mn-ea"/>
                <a:cs typeface="Segoe UI" pitchFamily="34" charset="0"/>
              </a:defRPr>
            </a:lvl1pPr>
          </a:lstStyle>
          <a:p>
            <a:r>
              <a:rPr lang="en-US" sz="2000" b="1" dirty="0">
                <a:latin typeface="Arial" panose="020B0604020202020204" pitchFamily="34" charset="0"/>
                <a:cs typeface="Arial" panose="020B0604020202020204" pitchFamily="34" charset="0"/>
              </a:rPr>
              <a:t>Objectives</a:t>
            </a:r>
          </a:p>
        </p:txBody>
      </p:sp>
      <p:grpSp>
        <p:nvGrpSpPr>
          <p:cNvPr id="9" name="Group 8">
            <a:extLst>
              <a:ext uri="{FF2B5EF4-FFF2-40B4-BE49-F238E27FC236}">
                <a16:creationId xmlns:a16="http://schemas.microsoft.com/office/drawing/2014/main" id="{00000000-0008-0000-0200-000005000000}"/>
              </a:ext>
            </a:extLst>
          </p:cNvPr>
          <p:cNvGrpSpPr/>
          <p:nvPr/>
        </p:nvGrpSpPr>
        <p:grpSpPr>
          <a:xfrm>
            <a:off x="446822" y="1618993"/>
            <a:ext cx="5152826" cy="4735108"/>
            <a:chOff x="0" y="0"/>
            <a:chExt cx="7488238" cy="7218116"/>
          </a:xfrm>
        </p:grpSpPr>
        <p:pic>
          <p:nvPicPr>
            <p:cNvPr id="10" name="Picture 9">
              <a:extLst>
                <a:ext uri="{FF2B5EF4-FFF2-40B4-BE49-F238E27FC236}">
                  <a16:creationId xmlns:a16="http://schemas.microsoft.com/office/drawing/2014/main" id="{00000000-0008-0000-0200-000006000000}"/>
                </a:ext>
              </a:extLst>
            </p:cNvPr>
            <p:cNvPicPr>
              <a:picLocks noChangeAspect="1"/>
            </p:cNvPicPr>
            <p:nvPr/>
          </p:nvPicPr>
          <p:blipFill rotWithShape="1">
            <a:blip r:embed="rId2"/>
            <a:srcRect t="2784"/>
            <a:stretch/>
          </p:blipFill>
          <p:spPr>
            <a:xfrm>
              <a:off x="0" y="0"/>
              <a:ext cx="7458075" cy="7185660"/>
            </a:xfrm>
            <a:prstGeom prst="rect">
              <a:avLst/>
            </a:prstGeom>
          </p:spPr>
        </p:pic>
        <p:sp>
          <p:nvSpPr>
            <p:cNvPr id="11" name="Rectangle 10">
              <a:extLst>
                <a:ext uri="{FF2B5EF4-FFF2-40B4-BE49-F238E27FC236}">
                  <a16:creationId xmlns:a16="http://schemas.microsoft.com/office/drawing/2014/main" id="{00000000-0008-0000-0200-000007000000}"/>
                </a:ext>
              </a:extLst>
            </p:cNvPr>
            <p:cNvSpPr/>
            <p:nvPr/>
          </p:nvSpPr>
          <p:spPr>
            <a:xfrm>
              <a:off x="5275616" y="6100516"/>
              <a:ext cx="2212622"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343820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8">
            <a:extLst>
              <a:ext uri="{FF2B5EF4-FFF2-40B4-BE49-F238E27FC236}">
                <a16:creationId xmlns:a16="http://schemas.microsoft.com/office/drawing/2014/main" id="{D6B92493-64F7-ADB1-6D2D-47032638BEAF}"/>
              </a:ext>
            </a:extLst>
          </p:cNvPr>
          <p:cNvSpPr>
            <a:spLocks noGrp="1"/>
          </p:cNvSpPr>
          <p:nvPr/>
        </p:nvSpPr>
        <p:spPr>
          <a:xfrm>
            <a:off x="257964" y="316095"/>
            <a:ext cx="11378892" cy="307777"/>
          </a:xfrm>
          <a:prstGeom prst="rect">
            <a:avLst/>
          </a:prstGeom>
        </p:spPr>
        <p:txBody>
          <a:bodyPr vert="horz" wrap="square" lIns="0" tIns="0" rIns="0" bIns="0" rtlCol="0" anchor="t">
            <a:spAutoFit/>
          </a:bodyPr>
          <a:lstStyle>
            <a:lvl1pPr algn="l" defTabSz="699557" rtl="0" eaLnBrk="1" latinLnBrk="0" hangingPunct="1">
              <a:lnSpc>
                <a:spcPct val="100000"/>
              </a:lnSpc>
              <a:spcBef>
                <a:spcPct val="0"/>
              </a:spcBef>
              <a:buNone/>
              <a:defRPr lang="en-US" sz="2700" b="0" kern="1200" cap="none" spc="-38" baseline="0">
                <a:ln w="3175">
                  <a:noFill/>
                </a:ln>
                <a:solidFill>
                  <a:srgbClr val="000000"/>
                </a:solidFill>
                <a:effectLst/>
                <a:latin typeface="+mj-lt"/>
                <a:ea typeface="+mn-ea"/>
                <a:cs typeface="Segoe UI" pitchFamily="34" charset="0"/>
              </a:defRPr>
            </a:lvl1pPr>
          </a:lstStyle>
          <a:p>
            <a:r>
              <a:rPr lang="en-US" sz="2000" b="1" dirty="0">
                <a:latin typeface="Arial" panose="020B0604020202020204" pitchFamily="34" charset="0"/>
                <a:cs typeface="Arial" panose="020B0604020202020204" pitchFamily="34" charset="0"/>
              </a:rPr>
              <a:t>Environment Data Platform Architecture</a:t>
            </a:r>
          </a:p>
        </p:txBody>
      </p:sp>
      <p:pic>
        <p:nvPicPr>
          <p:cNvPr id="34" name="Picture 33" descr="A diagram of data workflow&#10;&#10;Description automatically generated">
            <a:extLst>
              <a:ext uri="{FF2B5EF4-FFF2-40B4-BE49-F238E27FC236}">
                <a16:creationId xmlns:a16="http://schemas.microsoft.com/office/drawing/2014/main" id="{1EA4F224-7679-0ADE-60AF-BF82FFE8D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44" y="946484"/>
            <a:ext cx="7786751" cy="5441532"/>
          </a:xfrm>
          <a:prstGeom prst="rect">
            <a:avLst/>
          </a:prstGeom>
          <a:ln>
            <a:solidFill>
              <a:schemeClr val="accent1"/>
            </a:solidFill>
          </a:ln>
        </p:spPr>
      </p:pic>
      <p:sp>
        <p:nvSpPr>
          <p:cNvPr id="36" name="Rectangle 35">
            <a:extLst>
              <a:ext uri="{FF2B5EF4-FFF2-40B4-BE49-F238E27FC236}">
                <a16:creationId xmlns:a16="http://schemas.microsoft.com/office/drawing/2014/main" id="{19519A1F-4246-EE61-EA22-88B0CA3EF156}"/>
              </a:ext>
            </a:extLst>
          </p:cNvPr>
          <p:cNvSpPr/>
          <p:nvPr/>
        </p:nvSpPr>
        <p:spPr>
          <a:xfrm>
            <a:off x="8630653" y="946484"/>
            <a:ext cx="3400926" cy="5441532"/>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 Highlights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7" name="TextBox 1">
            <a:extLst>
              <a:ext uri="{FF2B5EF4-FFF2-40B4-BE49-F238E27FC236}">
                <a16:creationId xmlns:a16="http://schemas.microsoft.com/office/drawing/2014/main" id="{E8C10FDA-10F7-8224-311B-6C55F1D97467}"/>
              </a:ext>
            </a:extLst>
          </p:cNvPr>
          <p:cNvSpPr txBox="1"/>
          <p:nvPr/>
        </p:nvSpPr>
        <p:spPr>
          <a:xfrm>
            <a:off x="8980414" y="1605147"/>
            <a:ext cx="2701404" cy="4124206"/>
          </a:xfrm>
          <a:prstGeom prst="rect">
            <a:avLst/>
          </a:prstGeom>
          <a:noFill/>
          <a:ln>
            <a:solidFill>
              <a:schemeClr val="bg1">
                <a:lumMod val="85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457200" rtl="0" eaLnBrk="0" fontAlgn="base" latinLnBrk="0" hangingPunct="0">
              <a:lnSpc>
                <a:spcPct val="100000"/>
              </a:lnSpc>
              <a:spcBef>
                <a:spcPts val="300"/>
              </a:spcBef>
              <a:spcAft>
                <a:spcPts val="300"/>
              </a:spcAft>
              <a:buClrTx/>
              <a:buSzTx/>
              <a:tabLst/>
              <a:defRPr/>
            </a:pPr>
            <a:endParaRPr lang="en-US" sz="1000" dirty="0"/>
          </a:p>
          <a:p>
            <a:pPr marL="171450" indent="-171450" defTabSz="457200" eaLnBrk="0" fontAlgn="base" hangingPunct="0">
              <a:spcBef>
                <a:spcPts val="300"/>
              </a:spcBef>
              <a:spcAft>
                <a:spcPts val="300"/>
              </a:spcAft>
              <a:buFont typeface="Arial" panose="020B0604020202020204" pitchFamily="34" charset="0"/>
              <a:buChar char="•"/>
              <a:defRPr/>
            </a:pPr>
            <a:r>
              <a:rPr lang="en-US" sz="1200" dirty="0">
                <a:solidFill>
                  <a:schemeClr val="bg1"/>
                </a:solidFill>
                <a:latin typeface="Arial" panose="020B0604020202020204" pitchFamily="34" charset="0"/>
                <a:cs typeface="Arial" panose="020B0604020202020204" pitchFamily="34" charset="0"/>
              </a:rPr>
              <a:t>NASA Data in the form of CSV file gets loaded into Azure Data Lake</a:t>
            </a:r>
          </a:p>
          <a:p>
            <a:pPr marL="171450" indent="-171450" defTabSz="457200" eaLnBrk="0" fontAlgn="base" hangingPunct="0">
              <a:spcBef>
                <a:spcPts val="300"/>
              </a:spcBef>
              <a:spcAft>
                <a:spcPts val="300"/>
              </a:spcAft>
              <a:buFont typeface="Arial" panose="020B0604020202020204" pitchFamily="34" charset="0"/>
              <a:buChar char="•"/>
              <a:defRPr/>
            </a:pPr>
            <a:endParaRPr lang="en-US" sz="1200" dirty="0">
              <a:solidFill>
                <a:schemeClr val="bg1"/>
              </a:solidFill>
              <a:latin typeface="Arial" panose="020B0604020202020204" pitchFamily="34" charset="0"/>
              <a:cs typeface="Arial" panose="020B0604020202020204" pitchFamily="34" charset="0"/>
            </a:endParaRP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solidFill>
                  <a:schemeClr val="bg1"/>
                </a:solidFill>
                <a:latin typeface="Arial" panose="020B0604020202020204" pitchFamily="34" charset="0"/>
                <a:cs typeface="Arial" panose="020B0604020202020204" pitchFamily="34" charset="0"/>
              </a:rPr>
              <a:t>Azure Logic Data Apps checks the availability of the file and triggers the Data Pipeline</a:t>
            </a:r>
          </a:p>
          <a:p>
            <a:pPr marL="171450" indent="-171450" defTabSz="457200" eaLnBrk="0" fontAlgn="base" hangingPunct="0">
              <a:spcBef>
                <a:spcPts val="300"/>
              </a:spcBef>
              <a:spcAft>
                <a:spcPts val="300"/>
              </a:spcAft>
              <a:buFont typeface="Arial" panose="020B0604020202020204" pitchFamily="34" charset="0"/>
              <a:buChar char="•"/>
              <a:defRPr/>
            </a:pPr>
            <a:endParaRPr lang="en-US" sz="1200" dirty="0">
              <a:solidFill>
                <a:schemeClr val="bg1"/>
              </a:solidFill>
              <a:latin typeface="Arial" panose="020B0604020202020204" pitchFamily="34" charset="0"/>
              <a:cs typeface="Arial" panose="020B0604020202020204" pitchFamily="34" charset="0"/>
            </a:endParaRP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solidFill>
                  <a:schemeClr val="bg1"/>
                </a:solidFill>
                <a:latin typeface="Arial" panose="020B0604020202020204" pitchFamily="34" charset="0"/>
                <a:cs typeface="Arial" panose="020B0604020202020204" pitchFamily="34" charset="0"/>
              </a:rPr>
              <a:t>Azure Data Pipeline Transforms the Data into JSON </a:t>
            </a:r>
          </a:p>
          <a:p>
            <a:pPr marL="171450" indent="-171450" defTabSz="457200" eaLnBrk="0" fontAlgn="base" hangingPunct="0">
              <a:spcBef>
                <a:spcPts val="300"/>
              </a:spcBef>
              <a:spcAft>
                <a:spcPts val="300"/>
              </a:spcAft>
              <a:buFont typeface="Arial" panose="020B0604020202020204" pitchFamily="34" charset="0"/>
              <a:buChar char="•"/>
              <a:defRPr/>
            </a:pPr>
            <a:endParaRPr lang="en-US" sz="1200" dirty="0">
              <a:solidFill>
                <a:schemeClr val="bg1"/>
              </a:solidFill>
              <a:latin typeface="Arial" panose="020B0604020202020204" pitchFamily="34" charset="0"/>
              <a:cs typeface="Arial" panose="020B0604020202020204" pitchFamily="34" charset="0"/>
            </a:endParaRP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solidFill>
                  <a:schemeClr val="bg1"/>
                </a:solidFill>
                <a:latin typeface="Arial" panose="020B0604020202020204" pitchFamily="34" charset="0"/>
                <a:cs typeface="Arial" panose="020B0604020202020204" pitchFamily="34" charset="0"/>
              </a:rPr>
              <a:t>Azure Data Factory outputs the data and stores into Azure Data Lake as JSON</a:t>
            </a:r>
          </a:p>
          <a:p>
            <a:pPr marL="171450" indent="-171450" defTabSz="457200" eaLnBrk="0" fontAlgn="base" hangingPunct="0">
              <a:spcBef>
                <a:spcPts val="300"/>
              </a:spcBef>
              <a:spcAft>
                <a:spcPts val="300"/>
              </a:spcAft>
              <a:buFont typeface="Arial" panose="020B0604020202020204" pitchFamily="34" charset="0"/>
              <a:buChar char="•"/>
              <a:defRPr/>
            </a:pPr>
            <a:endParaRPr lang="en-US" sz="1200" dirty="0">
              <a:solidFill>
                <a:schemeClr val="bg1"/>
              </a:solidFill>
              <a:latin typeface="Arial" panose="020B0604020202020204" pitchFamily="34" charset="0"/>
              <a:cs typeface="Arial" panose="020B0604020202020204" pitchFamily="34" charset="0"/>
            </a:endParaRP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solidFill>
                  <a:schemeClr val="bg1"/>
                </a:solidFill>
                <a:latin typeface="Arial" panose="020B0604020202020204" pitchFamily="34" charset="0"/>
                <a:cs typeface="Arial" panose="020B0604020202020204" pitchFamily="34" charset="0"/>
              </a:rPr>
              <a:t>Apps can access JSON data as an API and use it</a:t>
            </a:r>
          </a:p>
          <a:p>
            <a:pPr marL="171450" indent="-171450" defTabSz="457200" eaLnBrk="0" fontAlgn="base" hangingPunct="0">
              <a:spcBef>
                <a:spcPts val="300"/>
              </a:spcBef>
              <a:spcAft>
                <a:spcPts val="300"/>
              </a:spcAft>
              <a:buFont typeface="Arial" panose="020B0604020202020204" pitchFamily="34" charset="0"/>
              <a:buChar char="•"/>
              <a:defRPr/>
            </a:pPr>
            <a:endParaRPr lang="en-US" sz="1000" dirty="0">
              <a:solidFill>
                <a:srgbClr val="122E51"/>
              </a:solidFill>
              <a:latin typeface="public_sans"/>
            </a:endParaRPr>
          </a:p>
        </p:txBody>
      </p:sp>
    </p:spTree>
    <p:extLst>
      <p:ext uri="{BB962C8B-B14F-4D97-AF65-F5344CB8AC3E}">
        <p14:creationId xmlns:p14="http://schemas.microsoft.com/office/powerpoint/2010/main" val="384525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C1D86AD4-A53E-0CBA-4E5B-C73434BF31A3}"/>
              </a:ext>
            </a:extLst>
          </p:cNvPr>
          <p:cNvSpPr>
            <a:spLocks noGrp="1"/>
          </p:cNvSpPr>
          <p:nvPr/>
        </p:nvSpPr>
        <p:spPr>
          <a:xfrm>
            <a:off x="257964" y="316095"/>
            <a:ext cx="11378892" cy="307777"/>
          </a:xfrm>
          <a:prstGeom prst="rect">
            <a:avLst/>
          </a:prstGeom>
        </p:spPr>
        <p:txBody>
          <a:bodyPr vert="horz" wrap="square" lIns="0" tIns="0" rIns="0" bIns="0" rtlCol="0" anchor="t">
            <a:spAutoFit/>
          </a:bodyPr>
          <a:lstStyle>
            <a:lvl1pPr algn="l" defTabSz="699557" rtl="0" eaLnBrk="1" latinLnBrk="0" hangingPunct="1">
              <a:lnSpc>
                <a:spcPct val="100000"/>
              </a:lnSpc>
              <a:spcBef>
                <a:spcPct val="0"/>
              </a:spcBef>
              <a:buNone/>
              <a:defRPr lang="en-US" sz="2700" b="0" kern="1200" cap="none" spc="-38" baseline="0">
                <a:ln w="3175">
                  <a:noFill/>
                </a:ln>
                <a:solidFill>
                  <a:srgbClr val="000000"/>
                </a:solidFill>
                <a:effectLst/>
                <a:latin typeface="+mj-lt"/>
                <a:ea typeface="+mn-ea"/>
                <a:cs typeface="Segoe UI" pitchFamily="34" charset="0"/>
              </a:defRPr>
            </a:lvl1pPr>
          </a:lstStyle>
          <a:p>
            <a:r>
              <a:rPr lang="en-US" sz="2000" b="1" dirty="0">
                <a:latin typeface="Arial" panose="020B0604020202020204" pitchFamily="34" charset="0"/>
                <a:cs typeface="Arial" panose="020B0604020202020204" pitchFamily="34" charset="0"/>
              </a:rPr>
              <a:t>Web App Architecture</a:t>
            </a:r>
          </a:p>
        </p:txBody>
      </p:sp>
      <p:sp>
        <p:nvSpPr>
          <p:cNvPr id="6" name="Rectangle 5">
            <a:extLst>
              <a:ext uri="{FF2B5EF4-FFF2-40B4-BE49-F238E27FC236}">
                <a16:creationId xmlns:a16="http://schemas.microsoft.com/office/drawing/2014/main" id="{04AAEA26-4533-B873-775A-F45883DA1266}"/>
              </a:ext>
            </a:extLst>
          </p:cNvPr>
          <p:cNvSpPr/>
          <p:nvPr/>
        </p:nvSpPr>
        <p:spPr>
          <a:xfrm>
            <a:off x="8630653" y="946484"/>
            <a:ext cx="3400926" cy="5441532"/>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 Highlights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7" name="TextBox 1">
            <a:extLst>
              <a:ext uri="{FF2B5EF4-FFF2-40B4-BE49-F238E27FC236}">
                <a16:creationId xmlns:a16="http://schemas.microsoft.com/office/drawing/2014/main" id="{C81A986F-5987-A272-D9A0-B2757F56690C}"/>
              </a:ext>
            </a:extLst>
          </p:cNvPr>
          <p:cNvSpPr txBox="1"/>
          <p:nvPr/>
        </p:nvSpPr>
        <p:spPr>
          <a:xfrm>
            <a:off x="8980414" y="1828285"/>
            <a:ext cx="2701404" cy="3677930"/>
          </a:xfrm>
          <a:prstGeom prst="rect">
            <a:avLst/>
          </a:prstGeom>
          <a:noFill/>
          <a:ln>
            <a:solidFill>
              <a:schemeClr val="bg1">
                <a:lumMod val="85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457200" rtl="0" eaLnBrk="0" fontAlgn="base" latinLnBrk="0" hangingPunct="0">
              <a:lnSpc>
                <a:spcPct val="100000"/>
              </a:lnSpc>
              <a:spcBef>
                <a:spcPts val="300"/>
              </a:spcBef>
              <a:spcAft>
                <a:spcPts val="300"/>
              </a:spcAft>
              <a:buClrTx/>
              <a:buSzTx/>
              <a:tabLst/>
              <a:defRPr/>
            </a:pPr>
            <a:endParaRPr lang="en-US" sz="1000" dirty="0"/>
          </a:p>
          <a:p>
            <a:pPr marL="171450" indent="-171450" defTabSz="457200" eaLnBrk="0" fontAlgn="base" hangingPunct="0">
              <a:spcBef>
                <a:spcPts val="300"/>
              </a:spcBef>
              <a:spcAft>
                <a:spcPts val="300"/>
              </a:spcAft>
              <a:buFont typeface="Arial" panose="020B0604020202020204" pitchFamily="34" charset="0"/>
              <a:buChar char="•"/>
              <a:defRPr/>
            </a:pPr>
            <a:r>
              <a:rPr lang="en-US" sz="1200" dirty="0">
                <a:solidFill>
                  <a:schemeClr val="bg1"/>
                </a:solidFill>
                <a:latin typeface="Arial" panose="020B0604020202020204" pitchFamily="34" charset="0"/>
                <a:cs typeface="Arial" panose="020B0604020202020204" pitchFamily="34" charset="0"/>
              </a:rPr>
              <a:t>Google Maps based HTML web app shows the Maps data based on the Environment data</a:t>
            </a:r>
          </a:p>
          <a:p>
            <a:pPr marL="171450" indent="-171450" defTabSz="457200" eaLnBrk="0" fontAlgn="base" hangingPunct="0">
              <a:spcBef>
                <a:spcPts val="300"/>
              </a:spcBef>
              <a:spcAft>
                <a:spcPts val="300"/>
              </a:spcAft>
              <a:buFont typeface="Arial" panose="020B0604020202020204" pitchFamily="34" charset="0"/>
              <a:buChar char="•"/>
              <a:defRPr/>
            </a:pPr>
            <a:endParaRPr lang="en-US" sz="1200" dirty="0">
              <a:solidFill>
                <a:schemeClr val="bg1"/>
              </a:solidFill>
              <a:latin typeface="Arial" panose="020B0604020202020204" pitchFamily="34" charset="0"/>
              <a:cs typeface="Arial" panose="020B0604020202020204" pitchFamily="34" charset="0"/>
            </a:endParaRP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solidFill>
                  <a:schemeClr val="bg1"/>
                </a:solidFill>
                <a:latin typeface="Arial" panose="020B0604020202020204" pitchFamily="34" charset="0"/>
                <a:cs typeface="Arial" panose="020B0604020202020204" pitchFamily="34" charset="0"/>
              </a:rPr>
              <a:t>Google Maps app creates environment charts and shows it on the map</a:t>
            </a:r>
          </a:p>
          <a:p>
            <a:pPr marL="171450" indent="-171450" defTabSz="457200" eaLnBrk="0" fontAlgn="base" hangingPunct="0">
              <a:spcBef>
                <a:spcPts val="300"/>
              </a:spcBef>
              <a:spcAft>
                <a:spcPts val="300"/>
              </a:spcAft>
              <a:buFont typeface="Arial" panose="020B0604020202020204" pitchFamily="34" charset="0"/>
              <a:buChar char="•"/>
              <a:defRPr/>
            </a:pPr>
            <a:endParaRPr lang="en-US" sz="1200" dirty="0">
              <a:solidFill>
                <a:schemeClr val="bg1"/>
              </a:solidFill>
              <a:latin typeface="Arial" panose="020B0604020202020204" pitchFamily="34" charset="0"/>
              <a:cs typeface="Arial" panose="020B0604020202020204" pitchFamily="34" charset="0"/>
            </a:endParaRP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solidFill>
                  <a:schemeClr val="bg1"/>
                </a:solidFill>
                <a:latin typeface="Arial" panose="020B0604020202020204" pitchFamily="34" charset="0"/>
                <a:cs typeface="Arial" panose="020B0604020202020204" pitchFamily="34" charset="0"/>
              </a:rPr>
              <a:t>Google Map app uses JSON data from the Azure Data Lake API</a:t>
            </a:r>
          </a:p>
          <a:p>
            <a:pPr marL="171450" indent="-171450" defTabSz="457200" eaLnBrk="0" fontAlgn="base" hangingPunct="0">
              <a:spcBef>
                <a:spcPts val="300"/>
              </a:spcBef>
              <a:spcAft>
                <a:spcPts val="300"/>
              </a:spcAft>
              <a:buFont typeface="Arial" panose="020B0604020202020204" pitchFamily="34" charset="0"/>
              <a:buChar char="•"/>
              <a:defRPr/>
            </a:pPr>
            <a:endParaRPr lang="en-US" sz="1200" dirty="0">
              <a:solidFill>
                <a:schemeClr val="bg1"/>
              </a:solidFill>
              <a:latin typeface="Arial" panose="020B0604020202020204" pitchFamily="34" charset="0"/>
              <a:cs typeface="Arial" panose="020B0604020202020204" pitchFamily="34" charset="0"/>
            </a:endParaRP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solidFill>
                  <a:schemeClr val="bg1"/>
                </a:solidFill>
                <a:latin typeface="Arial" panose="020B0604020202020204" pitchFamily="34" charset="0"/>
                <a:cs typeface="Arial" panose="020B0604020202020204" pitchFamily="34" charset="0"/>
              </a:rPr>
              <a:t>Detailed Country wise data is shown to the users</a:t>
            </a:r>
          </a:p>
          <a:p>
            <a:pPr marL="171450" indent="-171450" defTabSz="457200" eaLnBrk="0" fontAlgn="base" hangingPunct="0">
              <a:spcBef>
                <a:spcPts val="300"/>
              </a:spcBef>
              <a:spcAft>
                <a:spcPts val="300"/>
              </a:spcAft>
              <a:buFont typeface="Arial" panose="020B0604020202020204" pitchFamily="34" charset="0"/>
              <a:buChar char="•"/>
              <a:defRPr/>
            </a:pPr>
            <a:endParaRPr lang="en-US" sz="1200" dirty="0">
              <a:solidFill>
                <a:schemeClr val="bg1"/>
              </a:solidFill>
              <a:latin typeface="Arial" panose="020B0604020202020204" pitchFamily="34" charset="0"/>
              <a:cs typeface="Arial" panose="020B0604020202020204" pitchFamily="34" charset="0"/>
            </a:endParaRPr>
          </a:p>
          <a:p>
            <a:pPr marL="171450" indent="-171450" defTabSz="457200" eaLnBrk="0" fontAlgn="base" hangingPunct="0">
              <a:spcBef>
                <a:spcPts val="300"/>
              </a:spcBef>
              <a:spcAft>
                <a:spcPts val="300"/>
              </a:spcAft>
              <a:buFont typeface="Arial" panose="020B0604020202020204" pitchFamily="34" charset="0"/>
              <a:buChar char="•"/>
              <a:defRPr/>
            </a:pPr>
            <a:endParaRPr lang="en-US" sz="1000" dirty="0">
              <a:solidFill>
                <a:srgbClr val="122E51"/>
              </a:solidFill>
              <a:latin typeface="public_sans"/>
            </a:endParaRPr>
          </a:p>
        </p:txBody>
      </p:sp>
      <p:pic>
        <p:nvPicPr>
          <p:cNvPr id="8" name="Picture 7" descr="A screenshot of a computer&#10;&#10;Description automatically generated">
            <a:extLst>
              <a:ext uri="{FF2B5EF4-FFF2-40B4-BE49-F238E27FC236}">
                <a16:creationId xmlns:a16="http://schemas.microsoft.com/office/drawing/2014/main" id="{86A2D45A-5352-55C1-65C8-646E916E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91" y="1246625"/>
            <a:ext cx="7225748" cy="4841250"/>
          </a:xfrm>
          <a:prstGeom prst="rect">
            <a:avLst/>
          </a:prstGeom>
        </p:spPr>
      </p:pic>
    </p:spTree>
    <p:extLst>
      <p:ext uri="{BB962C8B-B14F-4D97-AF65-F5344CB8AC3E}">
        <p14:creationId xmlns:p14="http://schemas.microsoft.com/office/powerpoint/2010/main" val="211374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D59D8D-15EB-8830-4E69-7E42B04BA883}"/>
              </a:ext>
            </a:extLst>
          </p:cNvPr>
          <p:cNvSpPr>
            <a:spLocks noGrp="1"/>
          </p:cNvSpPr>
          <p:nvPr/>
        </p:nvSpPr>
        <p:spPr>
          <a:xfrm>
            <a:off x="369569" y="219000"/>
            <a:ext cx="11629925" cy="405911"/>
          </a:xfrm>
          <a:prstGeom prst="rect">
            <a:avLst/>
          </a:prstGeom>
        </p:spPr>
        <p:txBody>
          <a:bodyPr vert="horz" wrap="square" lIns="0" tIns="0" rIns="0" bIns="0" rtlCol="0" anchor="t">
            <a:noAutofit/>
          </a:bodyPr>
          <a:lstStyle>
            <a:lvl1pPr algn="l" defTabSz="699557" rtl="0" eaLnBrk="1" latinLnBrk="0" hangingPunct="1">
              <a:lnSpc>
                <a:spcPct val="100000"/>
              </a:lnSpc>
              <a:spcBef>
                <a:spcPct val="0"/>
              </a:spcBef>
              <a:buNone/>
              <a:defRPr lang="en-US" sz="2700" b="0" kern="1200" cap="none" spc="-38" baseline="0">
                <a:ln w="3175">
                  <a:noFill/>
                </a:ln>
                <a:solidFill>
                  <a:srgbClr val="000000"/>
                </a:solidFill>
                <a:effectLst/>
                <a:latin typeface="+mj-lt"/>
                <a:ea typeface="+mn-ea"/>
                <a:cs typeface="Segoe UI" pitchFamily="34" charset="0"/>
              </a:defRPr>
            </a:lvl1pPr>
          </a:lstStyle>
          <a:p>
            <a:r>
              <a:rPr lang="en-US" sz="2000" b="1" dirty="0">
                <a:latin typeface="Arial" panose="020B0604020202020204" pitchFamily="34" charset="0"/>
                <a:cs typeface="Arial" panose="020B0604020202020204" pitchFamily="34" charset="0"/>
              </a:rPr>
              <a:t>Key Benefits of the Solution</a:t>
            </a:r>
          </a:p>
        </p:txBody>
      </p:sp>
      <p:grpSp>
        <p:nvGrpSpPr>
          <p:cNvPr id="5" name="Group 4">
            <a:extLst>
              <a:ext uri="{FF2B5EF4-FFF2-40B4-BE49-F238E27FC236}">
                <a16:creationId xmlns:a16="http://schemas.microsoft.com/office/drawing/2014/main" id="{50A1D383-2237-049C-4D46-FA8D9372CFA9}"/>
              </a:ext>
            </a:extLst>
          </p:cNvPr>
          <p:cNvGrpSpPr/>
          <p:nvPr/>
        </p:nvGrpSpPr>
        <p:grpSpPr>
          <a:xfrm>
            <a:off x="2233854" y="1129342"/>
            <a:ext cx="7995138" cy="4954935"/>
            <a:chOff x="615718" y="758652"/>
            <a:chExt cx="7476509" cy="4060855"/>
          </a:xfrm>
        </p:grpSpPr>
        <p:sp>
          <p:nvSpPr>
            <p:cNvPr id="10" name="Rectangle 9">
              <a:extLst>
                <a:ext uri="{FF2B5EF4-FFF2-40B4-BE49-F238E27FC236}">
                  <a16:creationId xmlns:a16="http://schemas.microsoft.com/office/drawing/2014/main" id="{4C782761-367C-FD99-B7D4-ADEDE2654666}"/>
                </a:ext>
              </a:extLst>
            </p:cNvPr>
            <p:cNvSpPr/>
            <p:nvPr/>
          </p:nvSpPr>
          <p:spPr>
            <a:xfrm>
              <a:off x="5817062" y="3187520"/>
              <a:ext cx="2268385" cy="50907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34290" rIns="68580" bIns="3429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685800" rtl="0" eaLnBrk="1" fontAlgn="auto" latinLnBrk="0" hangingPunct="1">
                <a:spcBef>
                  <a:spcPts val="0"/>
                </a:spcBef>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endParaRPr>
            </a:p>
          </p:txBody>
        </p:sp>
        <p:sp>
          <p:nvSpPr>
            <p:cNvPr id="11" name="Rectangle 10">
              <a:extLst>
                <a:ext uri="{FF2B5EF4-FFF2-40B4-BE49-F238E27FC236}">
                  <a16:creationId xmlns:a16="http://schemas.microsoft.com/office/drawing/2014/main" id="{217CF851-84C5-EE64-0E9B-F845FDE85C48}"/>
                </a:ext>
              </a:extLst>
            </p:cNvPr>
            <p:cNvSpPr/>
            <p:nvPr/>
          </p:nvSpPr>
          <p:spPr>
            <a:xfrm>
              <a:off x="5817062" y="2431673"/>
              <a:ext cx="2078455" cy="4165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685800" rtl="0" eaLnBrk="1" fontAlgn="auto" latinLnBrk="0" hangingPunct="1">
                <a:spcBef>
                  <a:spcPts val="0"/>
                </a:spcBef>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endParaRPr>
            </a:p>
          </p:txBody>
        </p:sp>
        <p:sp>
          <p:nvSpPr>
            <p:cNvPr id="12" name="Rectangle 11">
              <a:extLst>
                <a:ext uri="{FF2B5EF4-FFF2-40B4-BE49-F238E27FC236}">
                  <a16:creationId xmlns:a16="http://schemas.microsoft.com/office/drawing/2014/main" id="{9EB6BDDA-E427-4766-416C-5A590B87875B}"/>
                </a:ext>
              </a:extLst>
            </p:cNvPr>
            <p:cNvSpPr/>
            <p:nvPr/>
          </p:nvSpPr>
          <p:spPr>
            <a:xfrm>
              <a:off x="5817062" y="4035943"/>
              <a:ext cx="2268385" cy="50907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34290" rIns="68580" bIns="3429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Helvetica Neue" panose="02000503000000020004" pitchFamily="2" charset="0"/>
                <a:cs typeface="Arial" panose="020B0604020202020204" pitchFamily="34" charset="0"/>
              </a:endParaRPr>
            </a:p>
          </p:txBody>
        </p:sp>
        <p:sp>
          <p:nvSpPr>
            <p:cNvPr id="13" name="Rectangle 12">
              <a:extLst>
                <a:ext uri="{FF2B5EF4-FFF2-40B4-BE49-F238E27FC236}">
                  <a16:creationId xmlns:a16="http://schemas.microsoft.com/office/drawing/2014/main" id="{9DB3C1F6-8457-D0E0-BB21-EA2C4401FFE7}"/>
                </a:ext>
              </a:extLst>
            </p:cNvPr>
            <p:cNvSpPr/>
            <p:nvPr/>
          </p:nvSpPr>
          <p:spPr>
            <a:xfrm>
              <a:off x="5824515" y="2333452"/>
              <a:ext cx="2267712"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spcBef>
                  <a:spcPts val="0"/>
                </a:spcBef>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alibri" panose="020F0502020204030204" pitchFamily="34" charset="0"/>
                <a:ea typeface="Helvetica Neue" panose="02000503000000020004" pitchFamily="2" charset="0"/>
                <a:cs typeface="Calibri" panose="020F0502020204030204" pitchFamily="34" charset="0"/>
              </a:endParaRPr>
            </a:p>
          </p:txBody>
        </p:sp>
        <p:sp>
          <p:nvSpPr>
            <p:cNvPr id="14" name="Rectangle 13">
              <a:extLst>
                <a:ext uri="{FF2B5EF4-FFF2-40B4-BE49-F238E27FC236}">
                  <a16:creationId xmlns:a16="http://schemas.microsoft.com/office/drawing/2014/main" id="{7AF86618-FF2E-21ED-3A5C-EE3FF240CDBB}"/>
                </a:ext>
              </a:extLst>
            </p:cNvPr>
            <p:cNvSpPr/>
            <p:nvPr/>
          </p:nvSpPr>
          <p:spPr>
            <a:xfrm>
              <a:off x="5824515" y="2927892"/>
              <a:ext cx="2267712"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spcBef>
                  <a:spcPts val="0"/>
                </a:spcBef>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alibri" panose="020F0502020204030204" pitchFamily="34" charset="0"/>
                <a:ea typeface="Helvetica Neue" panose="02000503000000020004" pitchFamily="2" charset="0"/>
                <a:cs typeface="Calibri" panose="020F0502020204030204" pitchFamily="34" charset="0"/>
              </a:endParaRPr>
            </a:p>
          </p:txBody>
        </p:sp>
        <p:sp>
          <p:nvSpPr>
            <p:cNvPr id="15" name="Rectangle 14">
              <a:extLst>
                <a:ext uri="{FF2B5EF4-FFF2-40B4-BE49-F238E27FC236}">
                  <a16:creationId xmlns:a16="http://schemas.microsoft.com/office/drawing/2014/main" id="{0D38BE71-F03C-49F5-F645-D4AB1A258D17}"/>
                </a:ext>
              </a:extLst>
            </p:cNvPr>
            <p:cNvSpPr/>
            <p:nvPr/>
          </p:nvSpPr>
          <p:spPr>
            <a:xfrm>
              <a:off x="5824515" y="3522332"/>
              <a:ext cx="2267712"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spcBef>
                  <a:spcPts val="0"/>
                </a:spcBef>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alibri" panose="020F0502020204030204" pitchFamily="34" charset="0"/>
                <a:ea typeface="Helvetica Neue" panose="02000503000000020004" pitchFamily="2" charset="0"/>
                <a:cs typeface="Calibri" panose="020F0502020204030204" pitchFamily="34" charset="0"/>
              </a:endParaRPr>
            </a:p>
          </p:txBody>
        </p:sp>
        <p:sp>
          <p:nvSpPr>
            <p:cNvPr id="16" name="Rectangle 15">
              <a:extLst>
                <a:ext uri="{FF2B5EF4-FFF2-40B4-BE49-F238E27FC236}">
                  <a16:creationId xmlns:a16="http://schemas.microsoft.com/office/drawing/2014/main" id="{F9F95AFC-F8D8-047A-4952-080205404624}"/>
                </a:ext>
              </a:extLst>
            </p:cNvPr>
            <p:cNvSpPr/>
            <p:nvPr/>
          </p:nvSpPr>
          <p:spPr>
            <a:xfrm>
              <a:off x="5824515" y="4116771"/>
              <a:ext cx="2267712" cy="457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spcBef>
                  <a:spcPts val="0"/>
                </a:spcBef>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alibri" panose="020F0502020204030204" pitchFamily="34" charset="0"/>
                <a:ea typeface="Helvetica Neue" panose="02000503000000020004" pitchFamily="2" charset="0"/>
                <a:cs typeface="Calibri" panose="020F0502020204030204" pitchFamily="34" charset="0"/>
              </a:endParaRPr>
            </a:p>
          </p:txBody>
        </p:sp>
        <p:graphicFrame>
          <p:nvGraphicFramePr>
            <p:cNvPr id="17" name="Diagram 16">
              <a:extLst>
                <a:ext uri="{FF2B5EF4-FFF2-40B4-BE49-F238E27FC236}">
                  <a16:creationId xmlns:a16="http://schemas.microsoft.com/office/drawing/2014/main" id="{A6458C27-72C9-3610-52B5-A3B9426C89A4}"/>
                </a:ext>
              </a:extLst>
            </p:cNvPr>
            <p:cNvGraphicFramePr/>
            <p:nvPr>
              <p:extLst>
                <p:ext uri="{D42A27DB-BD31-4B8C-83A1-F6EECF244321}">
                  <p14:modId xmlns:p14="http://schemas.microsoft.com/office/powerpoint/2010/main" val="2893840784"/>
                </p:ext>
              </p:extLst>
            </p:nvPr>
          </p:nvGraphicFramePr>
          <p:xfrm>
            <a:off x="615718" y="758652"/>
            <a:ext cx="7359500" cy="4060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cxnSp>
        <p:nvCxnSpPr>
          <p:cNvPr id="6" name="Straight Connector 5">
            <a:extLst>
              <a:ext uri="{FF2B5EF4-FFF2-40B4-BE49-F238E27FC236}">
                <a16:creationId xmlns:a16="http://schemas.microsoft.com/office/drawing/2014/main" id="{5AF15933-8331-94F4-1AFA-75CD90CF41AD}"/>
              </a:ext>
            </a:extLst>
          </p:cNvPr>
          <p:cNvCxnSpPr>
            <a:cxnSpLocks/>
          </p:cNvCxnSpPr>
          <p:nvPr/>
        </p:nvCxnSpPr>
        <p:spPr>
          <a:xfrm>
            <a:off x="3261241" y="1856482"/>
            <a:ext cx="1745088" cy="0"/>
          </a:xfrm>
          <a:prstGeom prst="line">
            <a:avLst/>
          </a:prstGeom>
          <a:ln w="952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933CD7E-BDA8-EBFD-D3E5-A8D59E687871}"/>
              </a:ext>
            </a:extLst>
          </p:cNvPr>
          <p:cNvCxnSpPr>
            <a:cxnSpLocks/>
          </p:cNvCxnSpPr>
          <p:nvPr/>
        </p:nvCxnSpPr>
        <p:spPr>
          <a:xfrm>
            <a:off x="7339216" y="1856482"/>
            <a:ext cx="1745088" cy="0"/>
          </a:xfrm>
          <a:prstGeom prst="line">
            <a:avLst/>
          </a:prstGeom>
          <a:ln w="952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26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 with red points&#10;&#10;Description automatically generated">
            <a:extLst>
              <a:ext uri="{FF2B5EF4-FFF2-40B4-BE49-F238E27FC236}">
                <a16:creationId xmlns:a16="http://schemas.microsoft.com/office/drawing/2014/main" id="{624529F5-3454-0706-8B65-88FD1945172E}"/>
              </a:ext>
            </a:extLst>
          </p:cNvPr>
          <p:cNvPicPr>
            <a:picLocks noChangeAspect="1"/>
          </p:cNvPicPr>
          <p:nvPr/>
        </p:nvPicPr>
        <p:blipFill>
          <a:blip r:embed="rId2"/>
          <a:stretch>
            <a:fillRect/>
          </a:stretch>
        </p:blipFill>
        <p:spPr>
          <a:xfrm>
            <a:off x="171450" y="1133087"/>
            <a:ext cx="5426764" cy="2114205"/>
          </a:xfrm>
          <a:prstGeom prst="rect">
            <a:avLst/>
          </a:prstGeom>
        </p:spPr>
      </p:pic>
      <p:pic>
        <p:nvPicPr>
          <p:cNvPr id="11" name="Picture 10" descr="A map of the united states&#10;&#10;Description automatically generated">
            <a:extLst>
              <a:ext uri="{FF2B5EF4-FFF2-40B4-BE49-F238E27FC236}">
                <a16:creationId xmlns:a16="http://schemas.microsoft.com/office/drawing/2014/main" id="{55362F72-065E-1EC6-453E-381A866FF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54" y="4322188"/>
            <a:ext cx="5336860" cy="2414910"/>
          </a:xfrm>
          <a:prstGeom prst="rect">
            <a:avLst/>
          </a:prstGeom>
        </p:spPr>
      </p:pic>
      <p:sp>
        <p:nvSpPr>
          <p:cNvPr id="23" name="Rectangle 22">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graph&#10;&#10;Description automatically generated">
            <a:extLst>
              <a:ext uri="{FF2B5EF4-FFF2-40B4-BE49-F238E27FC236}">
                <a16:creationId xmlns:a16="http://schemas.microsoft.com/office/drawing/2014/main" id="{E894ACBC-6105-5654-135B-71765F27E8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594" y="1887415"/>
            <a:ext cx="4961204" cy="3348296"/>
          </a:xfrm>
          <a:prstGeom prst="rect">
            <a:avLst/>
          </a:prstGeom>
        </p:spPr>
      </p:pic>
      <p:sp>
        <p:nvSpPr>
          <p:cNvPr id="12" name="Title 1">
            <a:extLst>
              <a:ext uri="{FF2B5EF4-FFF2-40B4-BE49-F238E27FC236}">
                <a16:creationId xmlns:a16="http://schemas.microsoft.com/office/drawing/2014/main" id="{53BBBEA3-B25A-E018-FC00-9167955EC925}"/>
              </a:ext>
            </a:extLst>
          </p:cNvPr>
          <p:cNvSpPr>
            <a:spLocks noGrp="1"/>
          </p:cNvSpPr>
          <p:nvPr/>
        </p:nvSpPr>
        <p:spPr>
          <a:xfrm>
            <a:off x="383516" y="153928"/>
            <a:ext cx="11516407" cy="369332"/>
          </a:xfrm>
          <a:prstGeom prst="rect">
            <a:avLst/>
          </a:prstGeom>
        </p:spPr>
        <p:txBody>
          <a:bodyPr vert="horz" wrap="square" lIns="0" tIns="0" rIns="0" bIns="0" rtlCol="0" anchor="t">
            <a:noAutofit/>
          </a:bodyPr>
          <a:lstStyle>
            <a:lvl1pPr algn="l" defTabSz="699557" rtl="0" eaLnBrk="1" latinLnBrk="0" hangingPunct="1">
              <a:lnSpc>
                <a:spcPct val="100000"/>
              </a:lnSpc>
              <a:spcBef>
                <a:spcPct val="0"/>
              </a:spcBef>
              <a:buNone/>
              <a:defRPr lang="en-US" sz="2700" b="0" kern="1200" cap="none" spc="-38" baseline="0">
                <a:ln w="3175">
                  <a:noFill/>
                </a:ln>
                <a:solidFill>
                  <a:srgbClr val="000000"/>
                </a:solidFill>
                <a:effectLst/>
                <a:latin typeface="+mj-lt"/>
                <a:ea typeface="+mn-ea"/>
                <a:cs typeface="Segoe UI" pitchFamily="34" charset="0"/>
              </a:defRPr>
            </a:lvl1pPr>
          </a:lstStyle>
          <a:p>
            <a:r>
              <a:rPr lang="en-US" sz="2000" b="1" dirty="0">
                <a:latin typeface="Arial" panose="020B0604020202020204" pitchFamily="34" charset="0"/>
                <a:cs typeface="Arial" panose="020B0604020202020204" pitchFamily="34" charset="0"/>
              </a:rPr>
              <a:t>Environment Performance Index Maps</a:t>
            </a:r>
          </a:p>
        </p:txBody>
      </p:sp>
      <p:sp>
        <p:nvSpPr>
          <p:cNvPr id="26" name="Rectangle 25">
            <a:extLst>
              <a:ext uri="{FF2B5EF4-FFF2-40B4-BE49-F238E27FC236}">
                <a16:creationId xmlns:a16="http://schemas.microsoft.com/office/drawing/2014/main" id="{32BFAFA0-6391-FF0F-6C27-2EA48F693AEF}"/>
              </a:ext>
            </a:extLst>
          </p:cNvPr>
          <p:cNvSpPr/>
          <p:nvPr/>
        </p:nvSpPr>
        <p:spPr>
          <a:xfrm>
            <a:off x="171450" y="503899"/>
            <a:ext cx="5760427" cy="503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buFont typeface="Arial" panose="020B0604020202020204" pitchFamily="34" charset="0"/>
              <a:buChar char="•"/>
            </a:pPr>
            <a:endParaRPr lang="en-US" b="0" i="0" dirty="0">
              <a:solidFill>
                <a:srgbClr val="1C3467"/>
              </a:solidFill>
              <a:effectLst/>
              <a:latin typeface="effra"/>
            </a:endParaRPr>
          </a:p>
          <a:p>
            <a:r>
              <a:rPr lang="en-US" sz="1200" b="1" dirty="0">
                <a:solidFill>
                  <a:schemeClr val="tx1"/>
                </a:solidFill>
              </a:rPr>
              <a:t>Global Map showing country specific Pins, users can click to get detailed information</a:t>
            </a:r>
            <a:br>
              <a:rPr lang="en-US" sz="1400" b="1" dirty="0">
                <a:solidFill>
                  <a:schemeClr val="tx1"/>
                </a:solidFill>
              </a:rPr>
            </a:br>
            <a:endParaRPr lang="en-US" sz="1400" b="1" dirty="0">
              <a:solidFill>
                <a:schemeClr val="tx1"/>
              </a:solidFill>
            </a:endParaRPr>
          </a:p>
          <a:p>
            <a:pPr algn="l"/>
            <a:endParaRPr lang="en-US" sz="1400" b="1" kern="0" dirty="0">
              <a:solidFill>
                <a:schemeClr val="tx1"/>
              </a:solidFill>
              <a:latin typeface="Calibiri"/>
              <a:ea typeface="ＭＳ Ｐゴシック" pitchFamily="-12" charset="-128"/>
              <a:cs typeface="Calibri" panose="020F0502020204030204" pitchFamily="34" charset="0"/>
            </a:endParaRPr>
          </a:p>
        </p:txBody>
      </p:sp>
      <p:sp>
        <p:nvSpPr>
          <p:cNvPr id="27" name="Rectangle 26">
            <a:extLst>
              <a:ext uri="{FF2B5EF4-FFF2-40B4-BE49-F238E27FC236}">
                <a16:creationId xmlns:a16="http://schemas.microsoft.com/office/drawing/2014/main" id="{7D24F0A5-FDFB-A698-28C6-4A34890C3BF9}"/>
              </a:ext>
            </a:extLst>
          </p:cNvPr>
          <p:cNvSpPr/>
          <p:nvPr/>
        </p:nvSpPr>
        <p:spPr>
          <a:xfrm>
            <a:off x="6773594" y="503899"/>
            <a:ext cx="4869764" cy="503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buFont typeface="Arial" panose="020B0604020202020204" pitchFamily="34" charset="0"/>
              <a:buChar char="•"/>
            </a:pPr>
            <a:endParaRPr lang="en-US" b="0" i="0" dirty="0">
              <a:solidFill>
                <a:srgbClr val="1C3467"/>
              </a:solidFill>
              <a:effectLst/>
              <a:latin typeface="effra"/>
            </a:endParaRPr>
          </a:p>
          <a:p>
            <a:pPr algn="ctr"/>
            <a:r>
              <a:rPr lang="en-US" sz="1200" b="1" dirty="0">
                <a:solidFill>
                  <a:schemeClr val="tx1"/>
                </a:solidFill>
              </a:rPr>
              <a:t>Key EPI Indictors after clicking the Pins on the Map</a:t>
            </a:r>
            <a:br>
              <a:rPr lang="en-US" sz="1400" dirty="0">
                <a:solidFill>
                  <a:schemeClr val="tx1"/>
                </a:solidFill>
              </a:rPr>
            </a:br>
            <a:endParaRPr lang="en-US" sz="1400" dirty="0">
              <a:solidFill>
                <a:schemeClr val="tx1"/>
              </a:solidFill>
            </a:endParaRPr>
          </a:p>
          <a:p>
            <a:pPr algn="l"/>
            <a:endParaRPr lang="en-US" sz="1400" b="1" kern="0" dirty="0">
              <a:solidFill>
                <a:schemeClr val="tx1"/>
              </a:solidFill>
              <a:latin typeface="Calibiri"/>
              <a:ea typeface="ＭＳ Ｐゴシック" pitchFamily="-12" charset="-128"/>
              <a:cs typeface="Calibri" panose="020F0502020204030204" pitchFamily="34" charset="0"/>
            </a:endParaRPr>
          </a:p>
        </p:txBody>
      </p:sp>
      <p:sp>
        <p:nvSpPr>
          <p:cNvPr id="29" name="Rectangle 28">
            <a:extLst>
              <a:ext uri="{FF2B5EF4-FFF2-40B4-BE49-F238E27FC236}">
                <a16:creationId xmlns:a16="http://schemas.microsoft.com/office/drawing/2014/main" id="{3D99FD3D-022B-9BFF-86B9-670A33175277}"/>
              </a:ext>
            </a:extLst>
          </p:cNvPr>
          <p:cNvSpPr/>
          <p:nvPr/>
        </p:nvSpPr>
        <p:spPr>
          <a:xfrm>
            <a:off x="292077" y="3656081"/>
            <a:ext cx="5246956" cy="50368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buFont typeface="Arial" panose="020B0604020202020204" pitchFamily="34" charset="0"/>
              <a:buChar char="•"/>
            </a:pPr>
            <a:endParaRPr lang="en-US" b="0" i="0" dirty="0">
              <a:solidFill>
                <a:srgbClr val="1C3467"/>
              </a:solidFill>
              <a:effectLst/>
              <a:latin typeface="effra"/>
            </a:endParaRPr>
          </a:p>
          <a:p>
            <a:pPr algn="ctr"/>
            <a:r>
              <a:rPr lang="en-US" sz="1200" b="1" dirty="0">
                <a:solidFill>
                  <a:schemeClr val="tx1"/>
                </a:solidFill>
              </a:rPr>
              <a:t>Heatmap of Air Quality Index in the US</a:t>
            </a:r>
            <a:br>
              <a:rPr lang="en-US" sz="1200" b="1" dirty="0">
                <a:solidFill>
                  <a:schemeClr val="tx1"/>
                </a:solidFill>
              </a:rPr>
            </a:br>
            <a:endParaRPr lang="en-US" sz="1200" b="1" dirty="0">
              <a:solidFill>
                <a:schemeClr val="tx1"/>
              </a:solidFill>
            </a:endParaRPr>
          </a:p>
          <a:p>
            <a:pPr algn="l"/>
            <a:endParaRPr lang="en-US" sz="1400" b="1" kern="0" dirty="0">
              <a:solidFill>
                <a:schemeClr val="tx1"/>
              </a:solidFill>
              <a:latin typeface="Calibiri"/>
              <a:ea typeface="ＭＳ Ｐゴシック" pitchFamily="-12" charset="-128"/>
              <a:cs typeface="Calibri" panose="020F0502020204030204" pitchFamily="34" charset="0"/>
            </a:endParaRPr>
          </a:p>
        </p:txBody>
      </p:sp>
    </p:spTree>
    <p:extLst>
      <p:ext uri="{BB962C8B-B14F-4D97-AF65-F5344CB8AC3E}">
        <p14:creationId xmlns:p14="http://schemas.microsoft.com/office/powerpoint/2010/main" val="183846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EFE0FE-FCCC-2C49-981E-ABAC6A28C8C1}"/>
              </a:ext>
            </a:extLst>
          </p:cNvPr>
          <p:cNvSpPr txBox="1"/>
          <p:nvPr/>
        </p:nvSpPr>
        <p:spPr>
          <a:xfrm>
            <a:off x="2187235" y="1255655"/>
            <a:ext cx="6762450" cy="1200329"/>
          </a:xfrm>
          <a:prstGeom prst="rect">
            <a:avLst/>
          </a:prstGeom>
          <a:noFill/>
        </p:spPr>
        <p:txBody>
          <a:bodyPr wrap="square">
            <a:spAutoFit/>
          </a:bodyPr>
          <a:lstStyle/>
          <a:p>
            <a:r>
              <a:rPr lang="en-US" sz="3600" b="1" i="1" dirty="0">
                <a:solidFill>
                  <a:srgbClr val="FFFFFF"/>
                </a:solidFill>
                <a:latin typeface="Exo 2"/>
              </a:rPr>
              <a:t>Mapping Data for Societal Benefit</a:t>
            </a:r>
            <a:br>
              <a:rPr lang="en-US" sz="3600" dirty="0"/>
            </a:br>
            <a:endParaRPr lang="en-US" sz="3600" dirty="0"/>
          </a:p>
        </p:txBody>
      </p:sp>
      <p:sp>
        <p:nvSpPr>
          <p:cNvPr id="8" name="TextBox 1">
            <a:extLst>
              <a:ext uri="{FF2B5EF4-FFF2-40B4-BE49-F238E27FC236}">
                <a16:creationId xmlns:a16="http://schemas.microsoft.com/office/drawing/2014/main" id="{7EF8F819-EA1D-8186-2470-509346804DCB}"/>
              </a:ext>
            </a:extLst>
          </p:cNvPr>
          <p:cNvSpPr txBox="1"/>
          <p:nvPr/>
        </p:nvSpPr>
        <p:spPr>
          <a:xfrm>
            <a:off x="2644435" y="1215002"/>
            <a:ext cx="7578088" cy="1523494"/>
          </a:xfrm>
          <a:prstGeom prst="rect">
            <a:avLst/>
          </a:prstGeom>
          <a:noFill/>
          <a:ln>
            <a:solidFill>
              <a:schemeClr val="bg1">
                <a:lumMod val="85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457200" rtl="0" eaLnBrk="0" fontAlgn="base" latinLnBrk="0" hangingPunct="0">
              <a:lnSpc>
                <a:spcPct val="100000"/>
              </a:lnSpc>
              <a:spcBef>
                <a:spcPts val="300"/>
              </a:spcBef>
              <a:spcAft>
                <a:spcPts val="300"/>
              </a:spcAft>
              <a:buClrTx/>
              <a:buSzTx/>
              <a:tabLst/>
              <a:defRPr/>
            </a:pPr>
            <a:endParaRPr lang="en-US" sz="1000" dirty="0"/>
          </a:p>
          <a:p>
            <a:pPr marL="171450" indent="-171450" defTabSz="457200" eaLnBrk="0" fontAlgn="base" hangingPunct="0">
              <a:spcBef>
                <a:spcPts val="300"/>
              </a:spcBef>
              <a:spcAft>
                <a:spcPts val="300"/>
              </a:spcAft>
              <a:buFont typeface="Arial" panose="020B0604020202020204" pitchFamily="34" charset="0"/>
              <a:buChar char="•"/>
              <a:defRPr/>
            </a:pPr>
            <a:r>
              <a:rPr lang="en-US" sz="1200" b="1" dirty="0">
                <a:latin typeface="Arial" panose="020B0604020202020204" pitchFamily="34" charset="0"/>
                <a:cs typeface="Arial" panose="020B0604020202020204" pitchFamily="34" charset="0"/>
              </a:rPr>
              <a:t>Keep </a:t>
            </a:r>
            <a:r>
              <a:rPr lang="en-US" sz="1200" dirty="0">
                <a:latin typeface="Arial" panose="020B0604020202020204" pitchFamily="34" charset="0"/>
                <a:cs typeface="Arial" panose="020B0604020202020204" pitchFamily="34" charset="0"/>
              </a:rPr>
              <a:t>building the platform and make a unified platform that all users can use</a:t>
            </a:r>
          </a:p>
          <a:p>
            <a:pPr marL="171450" indent="-171450" defTabSz="457200" eaLnBrk="0" fontAlgn="base" hangingPunct="0">
              <a:spcBef>
                <a:spcPts val="300"/>
              </a:spcBef>
              <a:spcAft>
                <a:spcPts val="300"/>
              </a:spcAft>
              <a:buFont typeface="Arial" panose="020B0604020202020204" pitchFamily="34" charset="0"/>
              <a:buChar char="•"/>
              <a:defRPr/>
            </a:pPr>
            <a:r>
              <a:rPr lang="en-US" sz="1200" b="1" dirty="0">
                <a:latin typeface="Arial" panose="020B0604020202020204" pitchFamily="34" charset="0"/>
                <a:cs typeface="Arial" panose="020B0604020202020204" pitchFamily="34" charset="0"/>
              </a:rPr>
              <a:t>Make </a:t>
            </a:r>
            <a:r>
              <a:rPr lang="en-US" sz="1200" dirty="0">
                <a:latin typeface="Arial" panose="020B0604020202020204" pitchFamily="34" charset="0"/>
                <a:cs typeface="Arial" panose="020B0604020202020204" pitchFamily="34" charset="0"/>
              </a:rPr>
              <a:t>it easily available so that people can build apps on it</a:t>
            </a: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latin typeface="Arial" panose="020B0604020202020204" pitchFamily="34" charset="0"/>
                <a:cs typeface="Arial" panose="020B0604020202020204" pitchFamily="34" charset="0"/>
              </a:rPr>
              <a:t>Build further maps on key </a:t>
            </a:r>
            <a:r>
              <a:rPr lang="en-US" sz="1200" b="1" dirty="0">
                <a:latin typeface="Arial" panose="020B0604020202020204" pitchFamily="34" charset="0"/>
                <a:cs typeface="Arial" panose="020B0604020202020204" pitchFamily="34" charset="0"/>
              </a:rPr>
              <a:t>Environment Performance</a:t>
            </a:r>
            <a:r>
              <a:rPr lang="en-US" sz="1200" dirty="0">
                <a:latin typeface="Arial" panose="020B0604020202020204" pitchFamily="34" charset="0"/>
                <a:cs typeface="Arial" panose="020B0604020202020204" pitchFamily="34" charset="0"/>
              </a:rPr>
              <a:t> indicators</a:t>
            </a:r>
          </a:p>
          <a:p>
            <a:pPr marL="171450" indent="-171450" defTabSz="457200" eaLnBrk="0" fontAlgn="base" hangingPunct="0">
              <a:spcBef>
                <a:spcPts val="300"/>
              </a:spcBef>
              <a:spcAft>
                <a:spcPts val="300"/>
              </a:spcAft>
              <a:buFont typeface="Arial" panose="020B0604020202020204" pitchFamily="34" charset="0"/>
              <a:buChar char="•"/>
              <a:defRPr/>
            </a:pPr>
            <a:r>
              <a:rPr lang="en-US" sz="1200" dirty="0">
                <a:latin typeface="Arial" panose="020B0604020202020204" pitchFamily="34" charset="0"/>
                <a:cs typeface="Arial" panose="020B0604020202020204" pitchFamily="34" charset="0"/>
              </a:rPr>
              <a:t>Integrate the </a:t>
            </a:r>
            <a:r>
              <a:rPr lang="en-US" sz="1200" b="1" dirty="0">
                <a:latin typeface="Arial" panose="020B0604020202020204" pitchFamily="34" charset="0"/>
                <a:cs typeface="Arial" panose="020B0604020202020204" pitchFamily="34" charset="0"/>
              </a:rPr>
              <a:t>recommendations</a:t>
            </a:r>
            <a:r>
              <a:rPr lang="en-US" sz="1200" dirty="0">
                <a:latin typeface="Arial" panose="020B0604020202020204" pitchFamily="34" charset="0"/>
                <a:cs typeface="Arial" panose="020B0604020202020204" pitchFamily="34" charset="0"/>
              </a:rPr>
              <a:t> feature on what users can do to solve the climate change challenges</a:t>
            </a:r>
          </a:p>
          <a:p>
            <a:pPr marL="171450" indent="-171450" defTabSz="457200" eaLnBrk="0" fontAlgn="base" hangingPunct="0">
              <a:spcBef>
                <a:spcPts val="300"/>
              </a:spcBef>
              <a:spcAft>
                <a:spcPts val="300"/>
              </a:spcAft>
              <a:buFont typeface="Arial" panose="020B0604020202020204" pitchFamily="34" charset="0"/>
              <a:buChar char="•"/>
              <a:defRPr/>
            </a:pPr>
            <a:endParaRPr lang="en-US" sz="1000" dirty="0">
              <a:solidFill>
                <a:srgbClr val="122E51"/>
              </a:solidFill>
              <a:latin typeface="public_sans"/>
            </a:endParaRPr>
          </a:p>
        </p:txBody>
      </p:sp>
      <p:sp>
        <p:nvSpPr>
          <p:cNvPr id="9" name="Rectangle 8">
            <a:extLst>
              <a:ext uri="{FF2B5EF4-FFF2-40B4-BE49-F238E27FC236}">
                <a16:creationId xmlns:a16="http://schemas.microsoft.com/office/drawing/2014/main" id="{8F578463-5E4F-F11E-F51F-2D1D644479C6}"/>
              </a:ext>
            </a:extLst>
          </p:cNvPr>
          <p:cNvSpPr/>
          <p:nvPr/>
        </p:nvSpPr>
        <p:spPr bwMode="auto">
          <a:xfrm>
            <a:off x="2644435" y="875169"/>
            <a:ext cx="7578088" cy="360159"/>
          </a:xfrm>
          <a:prstGeom prst="rect">
            <a:avLst/>
          </a:prstGeom>
          <a:solidFill>
            <a:schemeClr val="accent1">
              <a:lumMod val="5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31785" defTabSz="457200" eaLnBrk="0" fontAlgn="base" hangingPunct="0">
              <a:spcBef>
                <a:spcPct val="0"/>
              </a:spcBef>
              <a:spcAft>
                <a:spcPts val="600"/>
              </a:spcAft>
              <a:tabLst>
                <a:tab pos="341313" algn="l"/>
              </a:tabLst>
            </a:pPr>
            <a:r>
              <a:rPr lang="en-US" sz="1400" b="1" kern="0" dirty="0">
                <a:solidFill>
                  <a:srgbClr val="FFFFFF"/>
                </a:solidFill>
                <a:latin typeface="Calibiri"/>
                <a:ea typeface="ＭＳ Ｐゴシック" pitchFamily="-12" charset="-128"/>
                <a:cs typeface="Calibri" panose="020F0502020204030204" pitchFamily="34" charset="0"/>
              </a:rPr>
              <a:t>                                                                          Next Steps</a:t>
            </a:r>
          </a:p>
        </p:txBody>
      </p:sp>
      <p:sp>
        <p:nvSpPr>
          <p:cNvPr id="15" name="TextBox 1">
            <a:extLst>
              <a:ext uri="{FF2B5EF4-FFF2-40B4-BE49-F238E27FC236}">
                <a16:creationId xmlns:a16="http://schemas.microsoft.com/office/drawing/2014/main" id="{EFBDB4F1-3375-51E6-8BB3-0ECA4E00BD67}"/>
              </a:ext>
            </a:extLst>
          </p:cNvPr>
          <p:cNvSpPr txBox="1"/>
          <p:nvPr/>
        </p:nvSpPr>
        <p:spPr>
          <a:xfrm>
            <a:off x="2644435" y="3283439"/>
            <a:ext cx="7578088" cy="1369606"/>
          </a:xfrm>
          <a:prstGeom prst="rect">
            <a:avLst/>
          </a:prstGeom>
          <a:noFill/>
          <a:ln>
            <a:solidFill>
              <a:schemeClr val="bg1">
                <a:lumMod val="85000"/>
              </a:schemeClr>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457200" rtl="0" eaLnBrk="0" fontAlgn="base" latinLnBrk="0" hangingPunct="0">
              <a:lnSpc>
                <a:spcPct val="100000"/>
              </a:lnSpc>
              <a:spcBef>
                <a:spcPts val="300"/>
              </a:spcBef>
              <a:spcAft>
                <a:spcPts val="300"/>
              </a:spcAft>
              <a:buClrTx/>
              <a:buSzTx/>
              <a:tabLst/>
              <a:defRPr/>
            </a:pPr>
            <a:endParaRPr lang="en-US" sz="1000" dirty="0"/>
          </a:p>
          <a:p>
            <a:pPr marL="171450" indent="-171450" defTabSz="457200" eaLnBrk="0" fontAlgn="base" hangingPunct="0">
              <a:spcBef>
                <a:spcPts val="300"/>
              </a:spcBef>
              <a:spcAft>
                <a:spcPts val="300"/>
              </a:spcAft>
              <a:buFont typeface="Arial" panose="020B0604020202020204" pitchFamily="34" charset="0"/>
              <a:buChar char="•"/>
              <a:defRPr/>
            </a:pPr>
            <a:r>
              <a:rPr lang="it-IT" sz="1200" b="1" dirty="0">
                <a:latin typeface="Arial" panose="020B0604020202020204" pitchFamily="34" charset="0"/>
                <a:cs typeface="Arial" panose="020B0604020202020204" pitchFamily="34" charset="0"/>
              </a:rPr>
              <a:t>EPI Data - </a:t>
            </a:r>
            <a:r>
              <a:rPr lang="it-IT" sz="12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https://www.earthdata.nasa.gov/news/new-environmental-performance-index-epi-available-nasas-sedac</a:t>
            </a:r>
            <a:endParaRPr lang="it-IT" sz="1200" dirty="0">
              <a:latin typeface="Arial" panose="020B0604020202020204" pitchFamily="34" charset="0"/>
              <a:cs typeface="Arial" panose="020B0604020202020204" pitchFamily="34" charset="0"/>
            </a:endParaRPr>
          </a:p>
          <a:p>
            <a:pPr marL="171450" indent="-171450" defTabSz="457200" eaLnBrk="0" fontAlgn="base" hangingPunct="0">
              <a:spcBef>
                <a:spcPts val="300"/>
              </a:spcBef>
              <a:spcAft>
                <a:spcPts val="300"/>
              </a:spcAft>
              <a:buFont typeface="Arial" panose="020B0604020202020204" pitchFamily="34" charset="0"/>
              <a:buChar char="•"/>
              <a:defRPr/>
            </a:pPr>
            <a:r>
              <a:rPr lang="en-US" sz="1200" b="1" dirty="0">
                <a:latin typeface="Arial" panose="020B0604020202020204" pitchFamily="34" charset="0"/>
                <a:cs typeface="Arial" panose="020B0604020202020204" pitchFamily="34" charset="0"/>
              </a:rPr>
              <a:t>NASA Air Quality </a:t>
            </a:r>
            <a:r>
              <a:rPr lang="en-US" sz="1200" dirty="0">
                <a:latin typeface="Arial" panose="020B0604020202020204" pitchFamily="34" charset="0"/>
                <a:cs typeface="Arial" panose="020B0604020202020204" pitchFamily="34" charset="0"/>
              </a:rPr>
              <a:t>- https://www.earthdata.nasa.gov/learn/find-data/near-real-time/hazards-and-disasters/air-quality</a:t>
            </a:r>
          </a:p>
          <a:p>
            <a:pPr marL="171450" indent="-171450" defTabSz="457200" eaLnBrk="0" fontAlgn="base" hangingPunct="0">
              <a:spcBef>
                <a:spcPts val="300"/>
              </a:spcBef>
              <a:spcAft>
                <a:spcPts val="300"/>
              </a:spcAft>
              <a:buFont typeface="Arial" panose="020B0604020202020204" pitchFamily="34" charset="0"/>
              <a:buChar char="•"/>
              <a:defRPr/>
            </a:pPr>
            <a:endParaRPr lang="en-US" sz="1000" dirty="0">
              <a:solidFill>
                <a:srgbClr val="122E51"/>
              </a:solidFill>
              <a:latin typeface="public_sans"/>
            </a:endParaRPr>
          </a:p>
        </p:txBody>
      </p:sp>
      <p:sp>
        <p:nvSpPr>
          <p:cNvPr id="16" name="Rectangle 15">
            <a:extLst>
              <a:ext uri="{FF2B5EF4-FFF2-40B4-BE49-F238E27FC236}">
                <a16:creationId xmlns:a16="http://schemas.microsoft.com/office/drawing/2014/main" id="{6BC1D909-8234-FEE5-1B2F-9F7E9A801D95}"/>
              </a:ext>
            </a:extLst>
          </p:cNvPr>
          <p:cNvSpPr/>
          <p:nvPr/>
        </p:nvSpPr>
        <p:spPr bwMode="auto">
          <a:xfrm>
            <a:off x="2644435" y="3103360"/>
            <a:ext cx="7578088" cy="360159"/>
          </a:xfrm>
          <a:prstGeom prst="rect">
            <a:avLst/>
          </a:prstGeom>
          <a:solidFill>
            <a:schemeClr val="accent1">
              <a:lumMod val="5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31785" defTabSz="457200" eaLnBrk="0" fontAlgn="base" hangingPunct="0">
              <a:spcBef>
                <a:spcPct val="0"/>
              </a:spcBef>
              <a:spcAft>
                <a:spcPts val="600"/>
              </a:spcAft>
              <a:tabLst>
                <a:tab pos="341313" algn="l"/>
              </a:tabLst>
            </a:pPr>
            <a:r>
              <a:rPr lang="en-US" sz="1400" b="1" kern="0" dirty="0">
                <a:solidFill>
                  <a:srgbClr val="FFFFFF"/>
                </a:solidFill>
                <a:latin typeface="Calibiri"/>
                <a:ea typeface="ＭＳ Ｐゴシック" pitchFamily="-12" charset="-128"/>
                <a:cs typeface="Calibri" panose="020F0502020204030204" pitchFamily="34" charset="0"/>
              </a:rPr>
              <a:t>                                                                          Key References</a:t>
            </a:r>
          </a:p>
        </p:txBody>
      </p:sp>
    </p:spTree>
    <p:extLst>
      <p:ext uri="{BB962C8B-B14F-4D97-AF65-F5344CB8AC3E}">
        <p14:creationId xmlns:p14="http://schemas.microsoft.com/office/powerpoint/2010/main" val="3892573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429</Words>
  <Application>Microsoft Office PowerPoint</Application>
  <PresentationFormat>Widescreen</PresentationFormat>
  <Paragraphs>104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Calibiri</vt:lpstr>
      <vt:lpstr>Calibri</vt:lpstr>
      <vt:lpstr>Calibri Light</vt:lpstr>
      <vt:lpstr>effra</vt:lpstr>
      <vt:lpstr>Exo 2</vt:lpstr>
      <vt:lpstr>public_sans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Tanay Mathur</dc:creator>
  <cp:lastModifiedBy>Tanay Mathur</cp:lastModifiedBy>
  <cp:revision>11</cp:revision>
  <dcterms:created xsi:type="dcterms:W3CDTF">2023-10-08T06:38:19Z</dcterms:created>
  <dcterms:modified xsi:type="dcterms:W3CDTF">2023-10-08T15:38:32Z</dcterms:modified>
</cp:coreProperties>
</file>