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noyivGkLP/IADs6WCme21UCHr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26644a7e3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26644a7e3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26644a7e3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26644a7e3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1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4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" name="Google Shape;21;p14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5" name="Google Shape;25;p15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6" name="Google Shape;26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6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1" name="Google Shape;31;p16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2" name="Google Shape;3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900"/>
              <a:t>ES-215 COURSE PROJECT</a:t>
            </a:r>
            <a:endParaRPr b="1" sz="1900"/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311700" y="814075"/>
            <a:ext cx="58653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9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CACHE SIMULATOR</a:t>
            </a:r>
            <a:endParaRPr b="1" sz="19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5602725" y="3337150"/>
            <a:ext cx="2949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GROUP CCD</a:t>
            </a:r>
            <a:endParaRPr b="1" sz="13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ARYAN GUPTA(20110026)</a:t>
            </a:r>
            <a:endParaRPr b="1" sz="13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RAHUL LALANI(20110154)</a:t>
            </a:r>
            <a:endParaRPr b="1" sz="13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RUCHIT CHUDASAMA(20110172)</a:t>
            </a:r>
            <a:endParaRPr b="1" sz="13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26644a7e3_3_8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226644a7e3_3_8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1226644a7e3_3_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g1226644a7e3_3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26644a7e3_3_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226644a7e3_3_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226644a7e3_3_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g1226644a7e3_3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15075"/>
            <a:ext cx="89209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