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D3A0-E427-E549-A6ED-190F02C2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3B4BB-CE2A-FE4E-871A-B323C1F62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48D5-6815-A14A-AB79-B2BC8450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C7E4-E0B1-8C4F-9CFA-C784312E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D084-EB86-4F4A-BC79-33268F92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F95A-D9BE-DB43-A357-EBE19075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75F19-90FF-574B-B2E7-7E8D1724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D0E3-364B-3546-B786-FE32A796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03C6-4591-5E4F-8E00-4DFA7759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29A7-763D-4C42-AF95-0CA98521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49D38-26DA-E445-B462-07C72ED82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12812-95CB-F041-BDDA-D39D4F480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A0BE-18AD-1245-B0B7-2278A55F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6A55-DD59-F84F-AA28-E329577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0EA0-BA5E-B447-9AA0-BE4DBCEA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B419-D458-A74C-83FD-93FC9695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F478-678A-7848-9E9E-A4F8B8EA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54D8-F49D-6749-B49A-00BF4485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8473-C78F-F44E-B4C5-4094D52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9ECB-DCA3-B84C-AD9B-4D2A424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9B5D-1053-8C4E-AF55-F92E1A79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24060-6B48-E54A-9A27-C8E1F98E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1F63-0AF6-DD48-B384-B90DF537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3E9C-9024-5240-8CBE-90111FE8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86E6-ED93-984C-8113-6E7F31D8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7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3632-F0EF-F648-BF57-B28ECDDE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8941-215F-E44F-87F0-F3FAF5099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2A0DF-2E93-B749-A6BC-EAEBEE7C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40F0-E500-FC42-A953-A89D16E2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F1C67-58BD-7B4B-8508-1869ED80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120F-8901-3341-95CE-0B6929E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FEFE-0C72-A141-870D-5427E8DF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D4A3-E8A3-994F-85B2-21FB2558A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0560E-12F4-2C4D-A703-BEA477DD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85A69-E3C8-3847-8EA9-432E96EC6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3575C-1601-534C-A627-2F598CE07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33B88-3C32-7240-ABA9-7F5EEAF7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33FE-555C-3F45-937E-2B9B8553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4B3B3-3069-974A-A9E4-F96D3AFD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BAAD-692C-8746-B85A-6931B3B0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EA268-6B9F-5848-A0AA-6033B492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8C98-6689-EA4A-93D7-42C33209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C3E6-3DB1-4E47-AB02-69592BA8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8792F-E86D-2543-AB1F-9DCBA453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FF11A-CB06-BA42-881A-1D472CDE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86C10-164F-3744-81BA-198BD296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4913-E041-654A-9D88-52C18548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5DAD-0EE0-8148-AC28-77F92C7F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5AE89-DDC2-5F43-A1A3-6E76D3FC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1955B-80B6-C04B-89D5-D2B3D24B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67F15-1BFD-5542-8ADD-C16FC46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B44EE-705A-0042-AF8F-06C6CEA8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AB99-AA41-FE4C-A7C8-FCBAC648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73010-56B4-1640-BFAA-76835A74C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1215D-0C81-924E-8020-A8115F2C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F0E0-2476-874E-864E-A963CAB2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56D7-53C0-DC45-A83C-16ECAE8F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6000-DFAE-4A4A-82CE-E24B2EF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527B7-5CB0-BF40-884A-8D248087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B150C-7B70-C34C-B590-7F9DD138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EC27-01AF-0643-A924-308E86B06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F171-D6D7-284E-A5ED-86EDB23614F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F0EF-EE71-6F4F-898D-0D46A14B1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F2C0-D4E8-684B-BD6B-0A63174F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5B7-90DC-484C-94C1-FCA95105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9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E0393F4-98F8-2A4E-B418-2010FB66D59C}"/>
              </a:ext>
            </a:extLst>
          </p:cNvPr>
          <p:cNvGrpSpPr/>
          <p:nvPr/>
        </p:nvGrpSpPr>
        <p:grpSpPr>
          <a:xfrm>
            <a:off x="222421" y="273860"/>
            <a:ext cx="11652422" cy="6351373"/>
            <a:chOff x="222421" y="273860"/>
            <a:chExt cx="11652422" cy="63513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D01EB1-1BC8-BF48-82A5-D802FF1A88EF}"/>
                </a:ext>
              </a:extLst>
            </p:cNvPr>
            <p:cNvSpPr/>
            <p:nvPr/>
          </p:nvSpPr>
          <p:spPr>
            <a:xfrm>
              <a:off x="222421" y="273860"/>
              <a:ext cx="11652421" cy="63513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CE476AF-C875-784F-8322-332701A7F725}"/>
                </a:ext>
              </a:extLst>
            </p:cNvPr>
            <p:cNvSpPr/>
            <p:nvPr/>
          </p:nvSpPr>
          <p:spPr>
            <a:xfrm>
              <a:off x="358346" y="358346"/>
              <a:ext cx="2310713" cy="766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Logo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D4F3251-DCC3-8B4F-BBE5-F6FFAE37D4FD}"/>
                </a:ext>
              </a:extLst>
            </p:cNvPr>
            <p:cNvSpPr/>
            <p:nvPr/>
          </p:nvSpPr>
          <p:spPr>
            <a:xfrm>
              <a:off x="358346" y="1857633"/>
              <a:ext cx="2310713" cy="766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Company Name Selection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C62073-7D1F-C14E-9826-78978E81E381}"/>
                </a:ext>
              </a:extLst>
            </p:cNvPr>
            <p:cNvCxnSpPr/>
            <p:nvPr/>
          </p:nvCxnSpPr>
          <p:spPr>
            <a:xfrm>
              <a:off x="222422" y="1371600"/>
              <a:ext cx="11652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3D5E64F-4E46-3B4B-B1D2-EDE6987E828F}"/>
                </a:ext>
              </a:extLst>
            </p:cNvPr>
            <p:cNvSpPr/>
            <p:nvPr/>
          </p:nvSpPr>
          <p:spPr>
            <a:xfrm>
              <a:off x="317157" y="3200400"/>
              <a:ext cx="2310713" cy="766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Select Year:- 5 or 10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771A984-E0A5-3D4E-9EC4-6AD2492843BC}"/>
                </a:ext>
              </a:extLst>
            </p:cNvPr>
            <p:cNvSpPr/>
            <p:nvPr/>
          </p:nvSpPr>
          <p:spPr>
            <a:xfrm>
              <a:off x="4190953" y="1857634"/>
              <a:ext cx="2310713" cy="44963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Return Interest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6B78AEF-DFCA-364E-AF2E-B9537D8141CC}"/>
                </a:ext>
              </a:extLst>
            </p:cNvPr>
            <p:cNvSpPr/>
            <p:nvPr/>
          </p:nvSpPr>
          <p:spPr>
            <a:xfrm>
              <a:off x="7160981" y="1857634"/>
              <a:ext cx="2310713" cy="44963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Total Dividend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95F1409-A406-9B40-9260-587D36E66FEE}"/>
                </a:ext>
              </a:extLst>
            </p:cNvPr>
            <p:cNvSpPr/>
            <p:nvPr/>
          </p:nvSpPr>
          <p:spPr>
            <a:xfrm>
              <a:off x="317157" y="4452551"/>
              <a:ext cx="2310713" cy="766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Inflation:- Yes or No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71E4450-3EF2-9347-A084-F3913E664F18}"/>
                </a:ext>
              </a:extLst>
            </p:cNvPr>
            <p:cNvSpPr/>
            <p:nvPr/>
          </p:nvSpPr>
          <p:spPr>
            <a:xfrm>
              <a:off x="4190952" y="2577102"/>
              <a:ext cx="2310713" cy="766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Show value from Excel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F0C4E69-A6C4-BC43-8ADF-C6B474531346}"/>
                </a:ext>
              </a:extLst>
            </p:cNvPr>
            <p:cNvSpPr/>
            <p:nvPr/>
          </p:nvSpPr>
          <p:spPr>
            <a:xfrm>
              <a:off x="7160981" y="2539935"/>
              <a:ext cx="2310713" cy="766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Show value from Excel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1B8360-2EE2-5A42-828B-DDCCDDC82559}"/>
                </a:ext>
              </a:extLst>
            </p:cNvPr>
            <p:cNvCxnSpPr/>
            <p:nvPr/>
          </p:nvCxnSpPr>
          <p:spPr>
            <a:xfrm>
              <a:off x="3232298" y="1371600"/>
              <a:ext cx="0" cy="5189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EE1E5C3-CAFD-4D46-85DE-BF7A5188B2FC}"/>
                </a:ext>
              </a:extLst>
            </p:cNvPr>
            <p:cNvSpPr/>
            <p:nvPr/>
          </p:nvSpPr>
          <p:spPr>
            <a:xfrm>
              <a:off x="4190952" y="4002918"/>
              <a:ext cx="2310713" cy="54580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Invested Number of Shares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6D48414-1E29-CC49-8B66-0A0D0148C062}"/>
                </a:ext>
              </a:extLst>
            </p:cNvPr>
            <p:cNvSpPr/>
            <p:nvPr/>
          </p:nvSpPr>
          <p:spPr>
            <a:xfrm>
              <a:off x="7160981" y="4010774"/>
              <a:ext cx="2310713" cy="5458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Final Return Number of Shares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7C3F7B6-148D-304E-B85D-79963E74DD80}"/>
                </a:ext>
              </a:extLst>
            </p:cNvPr>
            <p:cNvSpPr/>
            <p:nvPr/>
          </p:nvSpPr>
          <p:spPr>
            <a:xfrm>
              <a:off x="4190951" y="4793080"/>
              <a:ext cx="2310713" cy="766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Show value from Excel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551DFBD-1990-F64F-9A9E-4A8A91CEC2DF}"/>
                </a:ext>
              </a:extLst>
            </p:cNvPr>
            <p:cNvSpPr/>
            <p:nvPr/>
          </p:nvSpPr>
          <p:spPr>
            <a:xfrm>
              <a:off x="7160980" y="4793080"/>
              <a:ext cx="2310713" cy="766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Show value from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70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 Anil Bhai Bhikadiya</dc:creator>
  <cp:lastModifiedBy>Ruchit Anil Bhai Bhikadiya</cp:lastModifiedBy>
  <cp:revision>4</cp:revision>
  <dcterms:created xsi:type="dcterms:W3CDTF">2021-10-09T20:01:09Z</dcterms:created>
  <dcterms:modified xsi:type="dcterms:W3CDTF">2021-10-09T20:39:46Z</dcterms:modified>
</cp:coreProperties>
</file>