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QeubPIA00fRrbw305M7794ubi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84c554d5c_5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84c554d5c_5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950" y="1525275"/>
            <a:ext cx="11244600" cy="4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895" y="1690700"/>
            <a:ext cx="9050100" cy="44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851" y="1853999"/>
            <a:ext cx="10426500" cy="39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900" y="192575"/>
            <a:ext cx="11469000" cy="6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775" y="1316801"/>
            <a:ext cx="7950000" cy="48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84c554d5c_5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121" name="Google Shape;121;g3684c554d5c_5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Machine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Insights PPT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2025-03-02T12:40:02Z</dcterms:created>
  <dc:creator>Vipul Sonawane</dc:creator>
</cp:coreProperties>
</file>