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71" r:id="rId10"/>
    <p:sldId id="270" r:id="rId11"/>
    <p:sldId id="269" r:id="rId12"/>
    <p:sldId id="268" r:id="rId13"/>
    <p:sldId id="267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6AF6-067D-41C5-9235-7C120852D536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6FE3-C58C-4771-8A92-ECE5509111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6AF6-067D-41C5-9235-7C120852D536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6FE3-C58C-4771-8A92-ECE5509111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6AF6-067D-41C5-9235-7C120852D536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6FE3-C58C-4771-8A92-ECE5509111D4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6AF6-067D-41C5-9235-7C120852D536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6FE3-C58C-4771-8A92-ECE5509111D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6AF6-067D-41C5-9235-7C120852D536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6FE3-C58C-4771-8A92-ECE5509111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6AF6-067D-41C5-9235-7C120852D536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6FE3-C58C-4771-8A92-ECE5509111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6AF6-067D-41C5-9235-7C120852D536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6FE3-C58C-4771-8A92-ECE5509111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6AF6-067D-41C5-9235-7C120852D536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6FE3-C58C-4771-8A92-ECE5509111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6AF6-067D-41C5-9235-7C120852D536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6FE3-C58C-4771-8A92-ECE5509111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6AF6-067D-41C5-9235-7C120852D536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6FE3-C58C-4771-8A92-ECE5509111D4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6AF6-067D-41C5-9235-7C120852D536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6FE3-C58C-4771-8A92-ECE5509111D4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E976AF6-067D-41C5-9235-7C120852D536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E2D6FE3-C58C-4771-8A92-ECE5509111D4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201055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Instagram User Analytics</a:t>
            </a:r>
            <a:br>
              <a:rPr lang="en-IN" b="1" dirty="0"/>
            </a:br>
            <a:r>
              <a:rPr lang="en-IN" b="1" dirty="0"/>
              <a:t>SQL Fundamentals</a:t>
            </a:r>
            <a:br>
              <a:rPr lang="en-IN" b="1" dirty="0"/>
            </a:b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852936"/>
            <a:ext cx="367240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427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4176464"/>
          </a:xfrm>
        </p:spPr>
        <p:txBody>
          <a:bodyPr>
            <a:normAutofit/>
          </a:bodyPr>
          <a:lstStyle/>
          <a:p>
            <a:r>
              <a:rPr lang="en-US" dirty="0" smtClean="0"/>
              <a:t>Get the </a:t>
            </a:r>
            <a:r>
              <a:rPr lang="en-US" dirty="0"/>
              <a:t>information from given description about dataset and understand the </a:t>
            </a:r>
            <a:r>
              <a:rPr lang="en-US" dirty="0" smtClean="0"/>
              <a:t>problem.</a:t>
            </a:r>
            <a:endParaRPr lang="en-US" dirty="0"/>
          </a:p>
          <a:p>
            <a:r>
              <a:rPr lang="en-US" dirty="0" smtClean="0"/>
              <a:t>Go </a:t>
            </a:r>
            <a:r>
              <a:rPr lang="en-US" dirty="0"/>
              <a:t>through the row data and understand the </a:t>
            </a:r>
            <a:r>
              <a:rPr lang="en-US" dirty="0" smtClean="0"/>
              <a:t>attribute , variable </a:t>
            </a:r>
            <a:r>
              <a:rPr lang="en-US" dirty="0"/>
              <a:t>that are </a:t>
            </a:r>
            <a:r>
              <a:rPr lang="en-US" dirty="0" smtClean="0"/>
              <a:t>given.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MySQL </a:t>
            </a:r>
            <a:r>
              <a:rPr lang="en-US" dirty="0" smtClean="0"/>
              <a:t>Workbench(8.0.32) </a:t>
            </a:r>
            <a:r>
              <a:rPr lang="en-US" dirty="0"/>
              <a:t>create database and table then start writing my queries </a:t>
            </a:r>
            <a:r>
              <a:rPr lang="en-US" dirty="0" smtClean="0"/>
              <a:t>that </a:t>
            </a:r>
            <a:r>
              <a:rPr lang="en-US" dirty="0"/>
              <a:t>are </a:t>
            </a:r>
            <a:r>
              <a:rPr lang="en-US" dirty="0" smtClean="0"/>
              <a:t>asked </a:t>
            </a:r>
            <a:r>
              <a:rPr lang="en-US" dirty="0"/>
              <a:t>as </a:t>
            </a:r>
            <a:r>
              <a:rPr lang="en-US" dirty="0" smtClean="0"/>
              <a:t>question.</a:t>
            </a:r>
            <a:endParaRPr lang="en-US" dirty="0"/>
          </a:p>
          <a:p>
            <a:r>
              <a:rPr lang="en-US" dirty="0"/>
              <a:t>execute the queries and if there are any errors </a:t>
            </a:r>
            <a:r>
              <a:rPr lang="en-US" dirty="0" smtClean="0"/>
              <a:t>occurred </a:t>
            </a:r>
            <a:r>
              <a:rPr lang="en-US" dirty="0"/>
              <a:t>then modified </a:t>
            </a:r>
            <a:r>
              <a:rPr lang="en-US" dirty="0" smtClean="0"/>
              <a:t>it </a:t>
            </a:r>
            <a:r>
              <a:rPr lang="en-US" dirty="0"/>
              <a:t>without any </a:t>
            </a:r>
            <a:r>
              <a:rPr lang="en-US" dirty="0" smtClean="0"/>
              <a:t>errors.</a:t>
            </a:r>
            <a:endParaRPr lang="en-US" dirty="0"/>
          </a:p>
          <a:p>
            <a:r>
              <a:rPr lang="en-US" dirty="0"/>
              <a:t>done the </a:t>
            </a:r>
            <a:r>
              <a:rPr lang="en-US" dirty="0" smtClean="0"/>
              <a:t>assessment </a:t>
            </a:r>
            <a:r>
              <a:rPr lang="en-US" dirty="0"/>
              <a:t>like that.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31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bg2"/>
                </a:solidFill>
              </a:rPr>
              <a:t>*</a:t>
            </a:r>
            <a:r>
              <a:rPr lang="en-US" b="1" dirty="0" smtClean="0"/>
              <a:t> MySQL </a:t>
            </a:r>
            <a:r>
              <a:rPr lang="en-US" b="1" dirty="0"/>
              <a:t>workbench</a:t>
            </a:r>
            <a:r>
              <a:rPr lang="en-US" dirty="0"/>
              <a:t>(version </a:t>
            </a:r>
            <a:r>
              <a:rPr lang="en-US" dirty="0" smtClean="0"/>
              <a:t>8.0.32) is </a:t>
            </a:r>
            <a:r>
              <a:rPr lang="en-US" dirty="0"/>
              <a:t>a open source SQL development, that helps </a:t>
            </a:r>
            <a:r>
              <a:rPr lang="en-US" dirty="0" smtClean="0"/>
              <a:t>me to </a:t>
            </a:r>
            <a:r>
              <a:rPr lang="en-US" dirty="0"/>
              <a:t>create database and perform </a:t>
            </a:r>
            <a:r>
              <a:rPr lang="en-US" dirty="0" smtClean="0"/>
              <a:t>SQL operation 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2"/>
                </a:solidFill>
              </a:rPr>
              <a:t>*</a:t>
            </a:r>
            <a:r>
              <a:rPr lang="en-US" b="1" dirty="0" smtClean="0"/>
              <a:t> Microsoft </a:t>
            </a:r>
            <a:r>
              <a:rPr lang="en-US" b="1" dirty="0"/>
              <a:t>word </a:t>
            </a:r>
            <a:r>
              <a:rPr lang="en-US" b="1" dirty="0" smtClean="0"/>
              <a:t>2010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allows to create various types of documentation and to prepare </a:t>
            </a:r>
            <a:r>
              <a:rPr lang="en-US" dirty="0" smtClean="0"/>
              <a:t>reports.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578504"/>
          </a:xfrm>
        </p:spPr>
        <p:txBody>
          <a:bodyPr>
            <a:normAutofit/>
          </a:bodyPr>
          <a:lstStyle/>
          <a:p>
            <a:r>
              <a:rPr lang="en-IN" sz="4900" b="1" dirty="0"/>
              <a:t>Tech-Stack Used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19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knowledge that I gained from this project is how to create the database ,how to use the database , how can </a:t>
            </a:r>
            <a:r>
              <a:rPr lang="en-US" dirty="0" smtClean="0"/>
              <a:t>we perform </a:t>
            </a:r>
            <a:r>
              <a:rPr lang="en-US" dirty="0"/>
              <a:t>SQL operation based on scenarios and how we can use </a:t>
            </a:r>
            <a:r>
              <a:rPr lang="en-US" dirty="0" smtClean="0"/>
              <a:t>the </a:t>
            </a:r>
            <a:r>
              <a:rPr lang="en-US" dirty="0"/>
              <a:t>data </a:t>
            </a:r>
            <a:r>
              <a:rPr lang="en-US" dirty="0" smtClean="0"/>
              <a:t>to improve </a:t>
            </a:r>
            <a:r>
              <a:rPr lang="en-US" dirty="0"/>
              <a:t>the </a:t>
            </a:r>
            <a:r>
              <a:rPr lang="en-US" dirty="0" smtClean="0"/>
              <a:t>business grow.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38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Have </a:t>
            </a:r>
            <a:r>
              <a:rPr lang="en-US" dirty="0"/>
              <a:t>achieved how to </a:t>
            </a:r>
            <a:r>
              <a:rPr lang="en-US" dirty="0" smtClean="0"/>
              <a:t>analyze </a:t>
            </a:r>
            <a:r>
              <a:rPr lang="en-US" dirty="0"/>
              <a:t>the project </a:t>
            </a:r>
            <a:r>
              <a:rPr lang="en-US" dirty="0" smtClean="0"/>
              <a:t>, by this project I gain </a:t>
            </a:r>
            <a:r>
              <a:rPr lang="en-US" dirty="0"/>
              <a:t>more knowledge about </a:t>
            </a:r>
            <a:r>
              <a:rPr lang="en-US" dirty="0" smtClean="0"/>
              <a:t>SQL.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dirty="0" smtClean="0"/>
              <a:t>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03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2776"/>
            <a:ext cx="8229600" cy="2808312"/>
          </a:xfrm>
        </p:spPr>
        <p:txBody>
          <a:bodyPr>
            <a:normAutofit/>
          </a:bodyPr>
          <a:lstStyle/>
          <a:p>
            <a:r>
              <a:rPr lang="en-IN" sz="8000" dirty="0" smtClean="0">
                <a:solidFill>
                  <a:schemeClr val="tx1"/>
                </a:solidFill>
              </a:rPr>
              <a:t>Thank you</a:t>
            </a:r>
            <a:endParaRPr lang="en-IN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9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Select * from user order by created_at limit 5;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o/p :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363272" cy="1650512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r>
              <a:rPr lang="en-US" sz="4000" dirty="0"/>
              <a:t>Find the 5 oldest users of the Instagram from the database provided</a:t>
            </a:r>
            <a:endParaRPr lang="en-IN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56992"/>
            <a:ext cx="417646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28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Select </a:t>
            </a:r>
            <a:r>
              <a:rPr lang="en-IN" dirty="0" err="1" smtClean="0"/>
              <a:t>usename</a:t>
            </a:r>
            <a:r>
              <a:rPr lang="en-IN" dirty="0" smtClean="0"/>
              <a:t> as </a:t>
            </a:r>
            <a:r>
              <a:rPr lang="en-IN" dirty="0" err="1" smtClean="0"/>
              <a:t>inactive_user</a:t>
            </a:r>
            <a:r>
              <a:rPr lang="en-IN" dirty="0" smtClean="0"/>
              <a:t> from user left join photos </a:t>
            </a:r>
            <a:r>
              <a:rPr lang="en-IN" dirty="0"/>
              <a:t>on user.id=photos. </a:t>
            </a:r>
            <a:r>
              <a:rPr lang="en-IN" dirty="0" err="1" smtClean="0"/>
              <a:t>user_id</a:t>
            </a:r>
            <a:r>
              <a:rPr lang="en-IN" dirty="0" smtClean="0"/>
              <a:t> </a:t>
            </a:r>
            <a:r>
              <a:rPr lang="en-IN" dirty="0"/>
              <a:t>where photos. </a:t>
            </a:r>
            <a:r>
              <a:rPr lang="en-IN" dirty="0" err="1"/>
              <a:t>user_id</a:t>
            </a:r>
            <a:r>
              <a:rPr lang="en-IN" dirty="0"/>
              <a:t> </a:t>
            </a:r>
            <a:r>
              <a:rPr lang="en-IN" dirty="0" smtClean="0"/>
              <a:t>is null;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o/p: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650512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sz="3600" dirty="0"/>
              <a:t>Find the users who have never posted a single photo on Instagram</a:t>
            </a:r>
            <a:endParaRPr lang="en-IN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861048"/>
            <a:ext cx="2160239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88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 SELECT </a:t>
            </a:r>
            <a:r>
              <a:rPr lang="en-IN" dirty="0" err="1"/>
              <a:t>users.username,photos.id,photos.image_url,COUNT</a:t>
            </a:r>
            <a:r>
              <a:rPr lang="en-IN" dirty="0"/>
              <a:t>(*) AS </a:t>
            </a:r>
            <a:r>
              <a:rPr lang="en-IN" dirty="0" err="1"/>
              <a:t>Total_Likes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likes</a:t>
            </a:r>
          </a:p>
          <a:p>
            <a:pPr marL="0" indent="0">
              <a:buNone/>
            </a:pPr>
            <a:r>
              <a:rPr lang="en-IN" dirty="0"/>
              <a:t>JOIN photos ON photos.id = </a:t>
            </a:r>
            <a:r>
              <a:rPr lang="en-IN" dirty="0" err="1"/>
              <a:t>likes.photo_id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JOIN users ON users.id = </a:t>
            </a:r>
            <a:r>
              <a:rPr lang="en-IN" dirty="0" err="1"/>
              <a:t>likes.user_id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GROUP BY photos.id</a:t>
            </a:r>
          </a:p>
          <a:p>
            <a:pPr marL="0" indent="0">
              <a:buNone/>
            </a:pPr>
            <a:r>
              <a:rPr lang="en-IN" dirty="0"/>
              <a:t>ORDER BY </a:t>
            </a:r>
            <a:r>
              <a:rPr lang="en-IN" dirty="0" err="1"/>
              <a:t>Total_Likes</a:t>
            </a:r>
            <a:r>
              <a:rPr lang="en-IN" dirty="0"/>
              <a:t> DESC</a:t>
            </a:r>
          </a:p>
          <a:p>
            <a:pPr marL="0" indent="0">
              <a:buNone/>
            </a:pPr>
            <a:r>
              <a:rPr lang="en-IN" dirty="0"/>
              <a:t>LIMIT 1;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Identify </a:t>
            </a:r>
            <a:r>
              <a:rPr lang="en-US" sz="4000" dirty="0"/>
              <a:t>the winner of the contest and provide their details to the team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5910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select </a:t>
            </a:r>
            <a:r>
              <a:rPr lang="en-IN" dirty="0" err="1"/>
              <a:t>tags.tag_name</a:t>
            </a:r>
            <a:r>
              <a:rPr lang="en-IN" dirty="0"/>
              <a:t>, count(*) as </a:t>
            </a:r>
            <a:r>
              <a:rPr lang="en-IN" dirty="0" err="1"/>
              <a:t>total_tags</a:t>
            </a:r>
            <a:r>
              <a:rPr lang="en-IN" dirty="0"/>
              <a:t> from </a:t>
            </a:r>
            <a:r>
              <a:rPr lang="en-IN" dirty="0" err="1"/>
              <a:t>photo_tags</a:t>
            </a:r>
            <a:r>
              <a:rPr lang="en-IN" dirty="0"/>
              <a:t> join tags on photo_tags.tag_id=tags.id </a:t>
            </a:r>
            <a:r>
              <a:rPr lang="en-IN" dirty="0" smtClean="0"/>
              <a:t>group </a:t>
            </a:r>
            <a:r>
              <a:rPr lang="en-IN" dirty="0"/>
              <a:t>by </a:t>
            </a:r>
            <a:r>
              <a:rPr lang="en-IN" dirty="0" err="1"/>
              <a:t>tag_id</a:t>
            </a:r>
            <a:r>
              <a:rPr lang="en-IN" dirty="0"/>
              <a:t> order by  </a:t>
            </a:r>
            <a:r>
              <a:rPr lang="en-IN" dirty="0" err="1"/>
              <a:t>total_tags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 limit 5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o/p: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578504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r>
              <a:rPr lang="en-US" sz="4000" dirty="0"/>
              <a:t>Identify and suggest the top 5 most commonly used hashtags on the platform</a:t>
            </a:r>
            <a:endParaRPr lang="en-IN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21088"/>
            <a:ext cx="223224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60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DAYNAME(</a:t>
            </a:r>
            <a:r>
              <a:rPr lang="en-US" dirty="0" err="1"/>
              <a:t>created_at</a:t>
            </a:r>
            <a:r>
              <a:rPr lang="en-US" dirty="0"/>
              <a:t>) AS </a:t>
            </a:r>
            <a:r>
              <a:rPr lang="en-US" dirty="0" err="1"/>
              <a:t>day_name,count</a:t>
            </a:r>
            <a:r>
              <a:rPr lang="en-US" dirty="0"/>
              <a:t>(*) as </a:t>
            </a:r>
            <a:r>
              <a:rPr lang="en-US" dirty="0" err="1" smtClean="0"/>
              <a:t>total_register_by_user</a:t>
            </a:r>
            <a:r>
              <a:rPr lang="en-US" dirty="0" smtClean="0"/>
              <a:t> </a:t>
            </a:r>
            <a:r>
              <a:rPr lang="en-US" dirty="0"/>
              <a:t>FROM users GROUP BY </a:t>
            </a:r>
            <a:r>
              <a:rPr lang="en-US" dirty="0" err="1"/>
              <a:t>day_name</a:t>
            </a:r>
            <a:r>
              <a:rPr lang="en-US" dirty="0"/>
              <a:t> ORDER BY </a:t>
            </a:r>
            <a:r>
              <a:rPr lang="en-US" dirty="0" err="1" smtClean="0"/>
              <a:t>total_register_by_user</a:t>
            </a:r>
            <a:r>
              <a:rPr lang="en-US" dirty="0" smtClean="0"/>
              <a:t> </a:t>
            </a:r>
            <a:r>
              <a:rPr lang="en-US" dirty="0"/>
              <a:t>DESC LIMIT </a:t>
            </a:r>
            <a:r>
              <a:rPr lang="en-US" sz="2800" dirty="0" smtClean="0"/>
              <a:t>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o/p: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578504"/>
          </a:xfrm>
        </p:spPr>
        <p:txBody>
          <a:bodyPr>
            <a:noAutofit/>
          </a:bodyPr>
          <a:lstStyle/>
          <a:p>
            <a:r>
              <a:rPr lang="en-US" sz="2800" dirty="0"/>
              <a:t>What day of the week do most users register on? Provide insights on when to schedule an ad campaign</a:t>
            </a:r>
            <a:endParaRPr lang="en-IN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602" y="4437112"/>
            <a:ext cx="2200275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35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708921"/>
            <a:ext cx="7408333" cy="34172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dirty="0"/>
              <a:t>SELECT </a:t>
            </a:r>
            <a:r>
              <a:rPr lang="en-US" dirty="0" smtClean="0"/>
              <a:t>(</a:t>
            </a:r>
            <a:r>
              <a:rPr lang="en-US" dirty="0"/>
              <a:t>SELECT COUNT(*) FROM photos) / (SELECT COUNT(*) FROM users) AS </a:t>
            </a:r>
            <a:r>
              <a:rPr lang="en-US" dirty="0" err="1"/>
              <a:t>A</a:t>
            </a:r>
            <a:r>
              <a:rPr lang="en-US" dirty="0" err="1" smtClean="0"/>
              <a:t>vg</a:t>
            </a:r>
            <a:r>
              <a:rPr lang="en-US" dirty="0" smtClean="0"/>
              <a:t> ;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2010552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r>
              <a:rPr lang="en-US" sz="3100" dirty="0">
                <a:solidFill>
                  <a:schemeClr val="tx1"/>
                </a:solidFill>
              </a:rPr>
              <a:t>Provide how many times does average user posts on Instagram. Also, provide the total number of photos on Instagram/total number of users</a:t>
            </a:r>
            <a:endParaRPr lang="en-IN" sz="310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149080"/>
            <a:ext cx="1224136" cy="1089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97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err="1"/>
              <a:t>users.id,username</a:t>
            </a:r>
            <a:r>
              <a:rPr lang="en-IN" dirty="0"/>
              <a:t>, COUNT(users.id) As </a:t>
            </a:r>
            <a:r>
              <a:rPr lang="en-IN" dirty="0" err="1"/>
              <a:t>total_likes_by_user</a:t>
            </a:r>
            <a:r>
              <a:rPr lang="en-IN" dirty="0"/>
              <a:t> FROM users JOIN likes ON users.id = </a:t>
            </a:r>
            <a:r>
              <a:rPr lang="en-IN" dirty="0" err="1"/>
              <a:t>likes.user_id</a:t>
            </a:r>
            <a:r>
              <a:rPr lang="en-IN" dirty="0"/>
              <a:t> GROUP BY users.id HAVING </a:t>
            </a:r>
            <a:r>
              <a:rPr lang="en-IN" dirty="0" err="1"/>
              <a:t>total_likes_by_user</a:t>
            </a:r>
            <a:r>
              <a:rPr lang="en-IN" dirty="0"/>
              <a:t> = (SELECT COUNT(*) FROM photos</a:t>
            </a:r>
            <a:r>
              <a:rPr lang="en-IN" dirty="0" smtClean="0"/>
              <a:t>);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2010552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sz="3200" dirty="0"/>
              <a:t> </a:t>
            </a:r>
            <a:r>
              <a:rPr lang="en-US" sz="3200" dirty="0">
                <a:solidFill>
                  <a:schemeClr val="tx1"/>
                </a:solidFill>
              </a:rPr>
              <a:t>Provide data on users (bots) who have liked every single photo on the site (since any normal user would not be able to do this)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88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 Analytics is </a:t>
            </a:r>
            <a:r>
              <a:rPr lang="en-US" dirty="0" smtClean="0"/>
              <a:t>the </a:t>
            </a:r>
            <a:r>
              <a:rPr lang="en-US" dirty="0"/>
              <a:t>complete end to end operations of a </a:t>
            </a:r>
            <a:r>
              <a:rPr lang="en-US" dirty="0" smtClean="0"/>
              <a:t>company.</a:t>
            </a:r>
          </a:p>
          <a:p>
            <a:r>
              <a:rPr lang="en-US" dirty="0" smtClean="0"/>
              <a:t>Analyze the data of the company </a:t>
            </a:r>
            <a:r>
              <a:rPr lang="en-US" dirty="0"/>
              <a:t>finds the areas on which it must improve </a:t>
            </a:r>
            <a:r>
              <a:rPr lang="en-US" dirty="0" smtClean="0"/>
              <a:t>upon.</a:t>
            </a:r>
          </a:p>
          <a:p>
            <a:r>
              <a:rPr lang="en-US" dirty="0"/>
              <a:t>this kind of analysis is further used to predict the overall growth or decline of a company’s </a:t>
            </a:r>
            <a:r>
              <a:rPr lang="en-US" dirty="0" smtClean="0"/>
              <a:t>fortune.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Description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946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1968</TotalTime>
  <Words>405</Words>
  <Application>Microsoft Office PowerPoint</Application>
  <PresentationFormat>On-screen Show 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Waveform</vt:lpstr>
      <vt:lpstr>Instagram User Analytics SQL Fundamentals </vt:lpstr>
      <vt:lpstr> Find the 5 oldest users of the Instagram from the database provided</vt:lpstr>
      <vt:lpstr> Find the users who have never posted a single photo on Instagram</vt:lpstr>
      <vt:lpstr>Identify the winner of the contest and provide their details to the team</vt:lpstr>
      <vt:lpstr> Identify and suggest the top 5 most commonly used hashtags on the platform</vt:lpstr>
      <vt:lpstr>What day of the week do most users register on? Provide insights on when to schedule an ad campaign</vt:lpstr>
      <vt:lpstr> Provide how many times does average user posts on Instagram. Also, provide the total number of photos on Instagram/total number of users</vt:lpstr>
      <vt:lpstr>  Provide data on users (bots) who have liked every single photo on the site (since any normal user would not be able to do this)</vt:lpstr>
      <vt:lpstr>Project Description</vt:lpstr>
      <vt:lpstr>Approach</vt:lpstr>
      <vt:lpstr>Tech-Stack Used </vt:lpstr>
      <vt:lpstr>Insights</vt:lpstr>
      <vt:lpstr>Result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User Analytics Using SQL Fundamental</dc:title>
  <dc:creator>RUCHITA</dc:creator>
  <cp:lastModifiedBy>RUCHITA</cp:lastModifiedBy>
  <cp:revision>33</cp:revision>
  <dcterms:created xsi:type="dcterms:W3CDTF">2023-02-26T09:04:15Z</dcterms:created>
  <dcterms:modified xsi:type="dcterms:W3CDTF">2023-02-27T17:52:53Z</dcterms:modified>
</cp:coreProperties>
</file>