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6.png"/><Relationship Id="rId6" Type="http://schemas.openxmlformats.org/officeDocument/2006/relationships/image" Target="../media/image33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6.png"/><Relationship Id="rId6" Type="http://schemas.openxmlformats.org/officeDocument/2006/relationships/image" Target="../media/image33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 custScaleX="113867" custScaleY="12125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345533F5-1767-4C14-8BC8-5F977DA729D5}" type="pres">
      <dgm:prSet presAssocID="{D69D14E9-083A-498F-B1EF-85DFDCAB0BBB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B4BFD6A-43A0-4EC0-85E8-DAADC4D410B3}" type="pres">
      <dgm:prSet presAssocID="{142B4490-ABAD-4A07-97F6-E8C9C53660C3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 custScaleY="14485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CE1A595-B6B1-4517-AA62-3AAF15A31467}" type="pres">
      <dgm:prSet presAssocID="{3112091A-CCA9-4C98-A367-92C353F9950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 custScaleY="182408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9893B0-CED9-4E4E-B14B-794CB685A4AB}" type="presOf" srcId="{C0795376-CBA7-4375-9A92-5298A176F354}" destId="{B1BC9FBF-AC76-4343-9F2B-FBC735F2F7B6}" srcOrd="0" destOrd="0" presId="urn:microsoft.com/office/officeart/2018/2/layout/IconCircleList"/>
    <dgm:cxn modelId="{53AB1114-E968-43DA-96EB-C6F6770E2D01}" type="presOf" srcId="{E705A1A8-4A51-4260-A8F8-5E80507B05F5}" destId="{8E63D9AB-8424-484A-B385-8415B795573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00E28693-307D-4DD6-95D6-20E9C8B35EBF}" type="presOf" srcId="{BF52B35C-6309-44B4-BB1C-45431CF4CAEF}" destId="{F0E58645-CA66-4E9F-91FB-658C380DFB92}" srcOrd="0" destOrd="0" presId="urn:microsoft.com/office/officeart/2018/2/layout/IconCircleList"/>
    <dgm:cxn modelId="{34834C36-862F-49CE-A859-552CACE4B854}" type="presOf" srcId="{08E96A93-B0CA-424D-B5C4-B165AC423ED6}" destId="{ECA9ACCD-FB08-43C2-BB63-2E6E3F874125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DD05AEA-6E35-486D-9420-AA9A284AF676}" type="presOf" srcId="{142B4490-ABAD-4A07-97F6-E8C9C53660C3}" destId="{CB4BFD6A-43A0-4EC0-85E8-DAADC4D410B3}" srcOrd="0" destOrd="0" presId="urn:microsoft.com/office/officeart/2018/2/layout/IconCircleList"/>
    <dgm:cxn modelId="{4FC4D9A9-EB9D-42AB-8C1C-0A02773AE61A}" type="presOf" srcId="{A9377E2F-73BA-49D9-B550-80541B314BEA}" destId="{EDD5B5A7-2A99-4D9B-A6F7-A8B08517F067}" srcOrd="0" destOrd="0" presId="urn:microsoft.com/office/officeart/2018/2/layout/IconCircleList"/>
    <dgm:cxn modelId="{A0BFC572-4054-4620-999E-0DA7EFB9B340}" type="presOf" srcId="{3112091A-CCA9-4C98-A367-92C353F9950E}" destId="{2CE1A595-B6B1-4517-AA62-3AAF15A31467}" srcOrd="0" destOrd="0" presId="urn:microsoft.com/office/officeart/2018/2/layout/IconCircleList"/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5A33AF23-E2AE-4843-9056-0B1AAE551E4C}" type="presOf" srcId="{D69D14E9-083A-498F-B1EF-85DFDCAB0BBB}" destId="{345533F5-1767-4C14-8BC8-5F977DA729D5}" srcOrd="0" destOrd="0" presId="urn:microsoft.com/office/officeart/2018/2/layout/IconCircleList"/>
    <dgm:cxn modelId="{C2D70812-809E-4D0D-AB72-800062B8CDED}" type="presParOf" srcId="{8E63D9AB-8424-484A-B385-8415B7955737}" destId="{5E90CBFF-72FB-4EFB-8C83-75449F0FADFD}" srcOrd="0" destOrd="0" presId="urn:microsoft.com/office/officeart/2018/2/layout/IconCircleList"/>
    <dgm:cxn modelId="{57D990CD-9291-4AA4-8973-0A5019F8ED59}" type="presParOf" srcId="{5E90CBFF-72FB-4EFB-8C83-75449F0FADFD}" destId="{3EDFFE4F-73E9-46D5-874C-2D2144D14F31}" srcOrd="0" destOrd="0" presId="urn:microsoft.com/office/officeart/2018/2/layout/IconCircleList"/>
    <dgm:cxn modelId="{99C7229A-AB4C-47D0-95BE-FCE498855979}" type="presParOf" srcId="{3EDFFE4F-73E9-46D5-874C-2D2144D14F31}" destId="{A2EF5684-E933-4E9B-9D6F-3D46985CE620}" srcOrd="0" destOrd="0" presId="urn:microsoft.com/office/officeart/2018/2/layout/IconCircleList"/>
    <dgm:cxn modelId="{7C13E4D8-991C-4A32-BE9B-739465BB9682}" type="presParOf" srcId="{3EDFFE4F-73E9-46D5-874C-2D2144D14F31}" destId="{D81DD482-F558-46C7-A70D-2F5548656217}" srcOrd="1" destOrd="0" presId="urn:microsoft.com/office/officeart/2018/2/layout/IconCircleList"/>
    <dgm:cxn modelId="{1064AC31-FA5C-4310-A472-76970F470D99}" type="presParOf" srcId="{3EDFFE4F-73E9-46D5-874C-2D2144D14F31}" destId="{53261216-DFDD-45DB-BD36-DC684ACE7104}" srcOrd="2" destOrd="0" presId="urn:microsoft.com/office/officeart/2018/2/layout/IconCircleList"/>
    <dgm:cxn modelId="{A8EF969F-44EC-424D-A9BA-79CC456823EB}" type="presParOf" srcId="{3EDFFE4F-73E9-46D5-874C-2D2144D14F31}" destId="{F0E58645-CA66-4E9F-91FB-658C380DFB92}" srcOrd="3" destOrd="0" presId="urn:microsoft.com/office/officeart/2018/2/layout/IconCircleList"/>
    <dgm:cxn modelId="{81BC3B82-47B0-4B5D-94D3-1EC91F70C240}" type="presParOf" srcId="{5E90CBFF-72FB-4EFB-8C83-75449F0FADFD}" destId="{345533F5-1767-4C14-8BC8-5F977DA729D5}" srcOrd="1" destOrd="0" presId="urn:microsoft.com/office/officeart/2018/2/layout/IconCircleList"/>
    <dgm:cxn modelId="{AB486962-8CFA-4EBF-86F0-9271DE85200F}" type="presParOf" srcId="{5E90CBFF-72FB-4EFB-8C83-75449F0FADFD}" destId="{B050A6F6-75DB-4BB3-9CF1-261C268AEB69}" srcOrd="2" destOrd="0" presId="urn:microsoft.com/office/officeart/2018/2/layout/IconCircleList"/>
    <dgm:cxn modelId="{19589F0E-79BB-4137-89F3-36F9C2CB40FF}" type="presParOf" srcId="{B050A6F6-75DB-4BB3-9CF1-261C268AEB69}" destId="{F5FF702D-DBC4-496A-B95C-A50B55DBC8C3}" srcOrd="0" destOrd="0" presId="urn:microsoft.com/office/officeart/2018/2/layout/IconCircleList"/>
    <dgm:cxn modelId="{B4663796-EA0B-465D-8BAB-2192EBA2E5B5}" type="presParOf" srcId="{B050A6F6-75DB-4BB3-9CF1-261C268AEB69}" destId="{A2251C21-8F2B-4C9E-BEE4-640F9A394C71}" srcOrd="1" destOrd="0" presId="urn:microsoft.com/office/officeart/2018/2/layout/IconCircleList"/>
    <dgm:cxn modelId="{1C9471B9-3013-493D-BC13-41F6A4B870EA}" type="presParOf" srcId="{B050A6F6-75DB-4BB3-9CF1-261C268AEB69}" destId="{4FF3EB6C-9012-46BB-B616-38B3AE912FE9}" srcOrd="2" destOrd="0" presId="urn:microsoft.com/office/officeart/2018/2/layout/IconCircleList"/>
    <dgm:cxn modelId="{2B69D35D-993C-44E2-BBE4-0D11F7EC1143}" type="presParOf" srcId="{B050A6F6-75DB-4BB3-9CF1-261C268AEB69}" destId="{EDD5B5A7-2A99-4D9B-A6F7-A8B08517F067}" srcOrd="3" destOrd="0" presId="urn:microsoft.com/office/officeart/2018/2/layout/IconCircleList"/>
    <dgm:cxn modelId="{BFAFC7CE-C394-4B26-A0E8-3659FA67C8E5}" type="presParOf" srcId="{5E90CBFF-72FB-4EFB-8C83-75449F0FADFD}" destId="{CB4BFD6A-43A0-4EC0-85E8-DAADC4D410B3}" srcOrd="3" destOrd="0" presId="urn:microsoft.com/office/officeart/2018/2/layout/IconCircleList"/>
    <dgm:cxn modelId="{9E6D0B1D-EB8C-489F-A069-C06C5E513063}" type="presParOf" srcId="{5E90CBFF-72FB-4EFB-8C83-75449F0FADFD}" destId="{95516D02-A3AF-44D1-BF57-9FAFEFEA48D1}" srcOrd="4" destOrd="0" presId="urn:microsoft.com/office/officeart/2018/2/layout/IconCircleList"/>
    <dgm:cxn modelId="{AF09B180-555A-495C-9E15-89ECDC199241}" type="presParOf" srcId="{95516D02-A3AF-44D1-BF57-9FAFEFEA48D1}" destId="{9CF357F2-9355-4A35-9B53-715C6FAB2D34}" srcOrd="0" destOrd="0" presId="urn:microsoft.com/office/officeart/2018/2/layout/IconCircleList"/>
    <dgm:cxn modelId="{D21A1B9F-0690-4535-956D-24BE0C03F322}" type="presParOf" srcId="{95516D02-A3AF-44D1-BF57-9FAFEFEA48D1}" destId="{4D1490C4-3FAC-4F68-9396-9A99B67C476D}" srcOrd="1" destOrd="0" presId="urn:microsoft.com/office/officeart/2018/2/layout/IconCircleList"/>
    <dgm:cxn modelId="{633C3CEA-A981-4BDD-9598-90A267645169}" type="presParOf" srcId="{95516D02-A3AF-44D1-BF57-9FAFEFEA48D1}" destId="{66CD1758-DBA2-47B3-B14E-6AB49669F1DB}" srcOrd="2" destOrd="0" presId="urn:microsoft.com/office/officeart/2018/2/layout/IconCircleList"/>
    <dgm:cxn modelId="{25E3685D-9515-4C63-8380-EBD5E446013D}" type="presParOf" srcId="{95516D02-A3AF-44D1-BF57-9FAFEFEA48D1}" destId="{B1BC9FBF-AC76-4343-9F2B-FBC735F2F7B6}" srcOrd="3" destOrd="0" presId="urn:microsoft.com/office/officeart/2018/2/layout/IconCircleList"/>
    <dgm:cxn modelId="{79FCA66B-A781-4E8F-9B03-12173F2FA2F2}" type="presParOf" srcId="{5E90CBFF-72FB-4EFB-8C83-75449F0FADFD}" destId="{2CE1A595-B6B1-4517-AA62-3AAF15A31467}" srcOrd="5" destOrd="0" presId="urn:microsoft.com/office/officeart/2018/2/layout/IconCircleList"/>
    <dgm:cxn modelId="{9E4051FC-188E-42C5-AC6D-8E5B4E5881EE}" type="presParOf" srcId="{5E90CBFF-72FB-4EFB-8C83-75449F0FADFD}" destId="{EA2D22C2-7093-417D-9120-43769FA22CD7}" srcOrd="6" destOrd="0" presId="urn:microsoft.com/office/officeart/2018/2/layout/IconCircleList"/>
    <dgm:cxn modelId="{A62F1603-5E6B-4B5D-B07B-9A27DE03D373}" type="presParOf" srcId="{EA2D22C2-7093-417D-9120-43769FA22CD7}" destId="{A93C1FDB-006C-487F-9A0E-3C750E599A97}" srcOrd="0" destOrd="0" presId="urn:microsoft.com/office/officeart/2018/2/layout/IconCircleList"/>
    <dgm:cxn modelId="{2C238D98-4FAC-470F-A859-01BB62749CFD}" type="presParOf" srcId="{EA2D22C2-7093-417D-9120-43769FA22CD7}" destId="{64EDEA70-C236-426A-8DD7-575BA09582E0}" srcOrd="1" destOrd="0" presId="urn:microsoft.com/office/officeart/2018/2/layout/IconCircleList"/>
    <dgm:cxn modelId="{672CBE17-ADCF-4888-AE7A-752C72EA4F85}" type="presParOf" srcId="{EA2D22C2-7093-417D-9120-43769FA22CD7}" destId="{CEB959DC-0DA8-4444-A1B7-C1ED486ECC86}" srcOrd="2" destOrd="0" presId="urn:microsoft.com/office/officeart/2018/2/layout/IconCircleList"/>
    <dgm:cxn modelId="{90CD55A3-60C0-4EEE-A977-E659B3A68A8E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Multiple labels – For Binary classification we have many models available but for </a:t>
          </a:r>
          <a:r>
            <a:rPr lang="en-US" sz="1600" dirty="0" err="1"/>
            <a:t>multilabel</a:t>
          </a:r>
          <a:r>
            <a:rPr lang="en-US" sz="1600" dirty="0"/>
            <a:t>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Collection of USABLE DATA – although we extracted over </a:t>
          </a:r>
          <a:r>
            <a:rPr lang="en-US" sz="1600" dirty="0" smtClean="0"/>
            <a:t>all </a:t>
          </a:r>
          <a:r>
            <a:rPr lang="en-US" sz="1600" dirty="0"/>
            <a:t>records, </a:t>
          </a:r>
          <a:r>
            <a:rPr lang="en-US" sz="1600" dirty="0" smtClean="0"/>
            <a:t>and get meaning full  </a:t>
          </a:r>
          <a:r>
            <a:rPr lang="en-US" sz="1600" dirty="0"/>
            <a:t>records were usable among them</a:t>
          </a:r>
          <a:r>
            <a:rPr lang="en-US" sz="1200" dirty="0"/>
            <a:t>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3" custScaleX="163123" custScaleY="150473" custLinFactNeighborX="35019" custLinFactNeighborY="-89084"/>
      <dgm:spPr/>
    </dgm:pt>
    <dgm:pt modelId="{9F8C88D1-9D42-490A-816D-8C387684D498}" type="pres">
      <dgm:prSet presAssocID="{224DB353-23F3-4857-9131-1F9990FDCD4B}" presName="iconRect" presStyleLbl="node1" presStyleIdx="0" presStyleCnt="3" custScaleX="183259" custScaleY="186065" custLinFactY="-71067" custLinFactNeighborX="61635" custLinFactNeighborY="-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3" custScaleX="118313" custScaleY="204465" custLinFactNeighborX="36013" custLinFactNeighborY="-5661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BC289D5-303A-4318-8F86-442757E0EF52}" type="pres">
      <dgm:prSet presAssocID="{944A7CB0-D6A3-4010-8713-37A824B59217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3" custScaleX="185121" custScaleY="169520" custLinFactX="31907" custLinFactNeighborX="100000" custLinFactNeighborY="-45625"/>
      <dgm:spPr/>
    </dgm:pt>
    <dgm:pt modelId="{FBEB39BB-7268-4346-A538-1718CACF2560}" type="pres">
      <dgm:prSet presAssocID="{86A79B6A-B081-4C12-B7A2-BB13C87225FB}" presName="iconRect" presStyleLbl="node1" presStyleIdx="1" presStyleCnt="3" custScaleX="140610" custScaleY="124423" custLinFactX="100000" custLinFactNeighborX="128684" custLinFactNeighborY="-7740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3" custScaleX="209150" custScaleY="267235" custLinFactX="32769" custLinFactNeighborX="100000" custLinFactNeighborY="-3806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DBB5E62-9AAA-4940-BF1A-1D60E289B4F4}" type="pres">
      <dgm:prSet presAssocID="{B3BB4A63-CDE0-4ECF-9027-63E6CC52A46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3" custScaleX="172813" custScaleY="171437" custLinFactX="-324004" custLinFactY="100000" custLinFactNeighborX="-400000" custLinFactNeighborY="145040"/>
      <dgm:spPr/>
    </dgm:pt>
    <dgm:pt modelId="{6D10D81F-64F0-4B0C-B459-A63DEB89D0BC}" type="pres">
      <dgm:prSet presAssocID="{B24EEE63-BA69-475E-B314-44B468A25F23}" presName="iconRect" presStyleLbl="node1" presStyleIdx="2" presStyleCnt="3" custScaleX="221967" custScaleY="227578" custLinFactX="-600000" custLinFactY="200000" custLinFactNeighborX="-665463" custLinFactNeighborY="20929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3" custScaleX="165747" custScaleY="136826" custLinFactX="-100000" custLinFactY="100000" custLinFactNeighborX="-137414" custLinFactNeighborY="13135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557D27-5393-48F3-AC4B-32EA83689F9D}" type="presOf" srcId="{944A7CB0-D6A3-4010-8713-37A824B59217}" destId="{9BC289D5-303A-4318-8F86-442757E0EF52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708E0F70-9413-4129-AA7E-32896965E8B5}" type="presOf" srcId="{B3BB4A63-CDE0-4ECF-9027-63E6CC52A464}" destId="{1DBB5E62-9AAA-4940-BF1A-1D60E289B4F4}" srcOrd="0" destOrd="0" presId="urn:microsoft.com/office/officeart/2018/2/layout/IconCircleList"/>
    <dgm:cxn modelId="{3C278357-F534-4F22-B75B-F5D9EE7F31FC}" type="presOf" srcId="{C2AFA2F2-0FEB-4402-8E3C-F4F542F22A4D}" destId="{850292F6-A9DA-4A0E-A5F1-6E6EA576CF6F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BDB1886F-0DCB-4148-9FC1-537FCCFBC941}" type="presOf" srcId="{86A79B6A-B081-4C12-B7A2-BB13C87225FB}" destId="{BC178A14-CB77-4B34-8634-4FEDD75AAB78}" srcOrd="0" destOrd="0" presId="urn:microsoft.com/office/officeart/2018/2/layout/IconCircleList"/>
    <dgm:cxn modelId="{C7C7361A-E12D-436B-9C40-ACBEF8BE4F84}" type="presOf" srcId="{B24EEE63-BA69-475E-B314-44B468A25F23}" destId="{28D9D3CA-0B4D-435E-BE39-85938B901254}" srcOrd="0" destOrd="0" presId="urn:microsoft.com/office/officeart/2018/2/layout/IconCircleList"/>
    <dgm:cxn modelId="{15E46029-4BCB-423A-A2FB-5159374E6C15}" type="presOf" srcId="{224DB353-23F3-4857-9131-1F9990FDCD4B}" destId="{F2FD08B8-3A65-4A1A-A907-129D2FFE3735}" srcOrd="0" destOrd="0" presId="urn:microsoft.com/office/officeart/2018/2/layout/IconCircleList"/>
    <dgm:cxn modelId="{D23929E5-F4A6-4502-B702-23C3C190F947}" type="presParOf" srcId="{850292F6-A9DA-4A0E-A5F1-6E6EA576CF6F}" destId="{15D78DBE-17B2-473C-8B53-7955FE88BDA3}" srcOrd="0" destOrd="0" presId="urn:microsoft.com/office/officeart/2018/2/layout/IconCircleList"/>
    <dgm:cxn modelId="{E7A591AD-E3B3-4A06-9399-C290170DC7F4}" type="presParOf" srcId="{15D78DBE-17B2-473C-8B53-7955FE88BDA3}" destId="{A3567B5F-D94E-4A31-BFF7-CA1CE5693F1A}" srcOrd="0" destOrd="0" presId="urn:microsoft.com/office/officeart/2018/2/layout/IconCircleList"/>
    <dgm:cxn modelId="{A7594FF6-25D4-4F44-A34E-BF204EE6474B}" type="presParOf" srcId="{A3567B5F-D94E-4A31-BFF7-CA1CE5693F1A}" destId="{65E82BF0-4059-48E8-A1F3-0E954AFEED66}" srcOrd="0" destOrd="0" presId="urn:microsoft.com/office/officeart/2018/2/layout/IconCircleList"/>
    <dgm:cxn modelId="{7018E041-65D1-4DDC-85A2-1A1D9ABC64E0}" type="presParOf" srcId="{A3567B5F-D94E-4A31-BFF7-CA1CE5693F1A}" destId="{9F8C88D1-9D42-490A-816D-8C387684D498}" srcOrd="1" destOrd="0" presId="urn:microsoft.com/office/officeart/2018/2/layout/IconCircleList"/>
    <dgm:cxn modelId="{EE80FFA6-DE40-4226-BEF9-A1C267F7C83E}" type="presParOf" srcId="{A3567B5F-D94E-4A31-BFF7-CA1CE5693F1A}" destId="{91BBAE98-7BAE-4E34-B95B-03294C9B4C71}" srcOrd="2" destOrd="0" presId="urn:microsoft.com/office/officeart/2018/2/layout/IconCircleList"/>
    <dgm:cxn modelId="{5CD6D8EE-FB12-4D87-9F8A-8926C800C7E3}" type="presParOf" srcId="{A3567B5F-D94E-4A31-BFF7-CA1CE5693F1A}" destId="{F2FD08B8-3A65-4A1A-A907-129D2FFE3735}" srcOrd="3" destOrd="0" presId="urn:microsoft.com/office/officeart/2018/2/layout/IconCircleList"/>
    <dgm:cxn modelId="{D6D1F9DB-A2F3-4667-BC2C-C20FCC5A0AA8}" type="presParOf" srcId="{15D78DBE-17B2-473C-8B53-7955FE88BDA3}" destId="{9BC289D5-303A-4318-8F86-442757E0EF52}" srcOrd="1" destOrd="0" presId="urn:microsoft.com/office/officeart/2018/2/layout/IconCircleList"/>
    <dgm:cxn modelId="{83701876-FB09-4FEA-99F5-E77C311CEEA0}" type="presParOf" srcId="{15D78DBE-17B2-473C-8B53-7955FE88BDA3}" destId="{979C11A9-0197-457C-8BA9-6614626725D9}" srcOrd="2" destOrd="0" presId="urn:microsoft.com/office/officeart/2018/2/layout/IconCircleList"/>
    <dgm:cxn modelId="{B454B15A-B175-43BA-9114-F44DA0CC3C14}" type="presParOf" srcId="{979C11A9-0197-457C-8BA9-6614626725D9}" destId="{5BD5B45A-1659-45ED-BFA8-5CF1D920C5F8}" srcOrd="0" destOrd="0" presId="urn:microsoft.com/office/officeart/2018/2/layout/IconCircleList"/>
    <dgm:cxn modelId="{62B68A19-40FA-4C25-82EF-9B827C701192}" type="presParOf" srcId="{979C11A9-0197-457C-8BA9-6614626725D9}" destId="{FBEB39BB-7268-4346-A538-1718CACF2560}" srcOrd="1" destOrd="0" presId="urn:microsoft.com/office/officeart/2018/2/layout/IconCircleList"/>
    <dgm:cxn modelId="{AD44A834-6924-489C-B951-52B0965B83F5}" type="presParOf" srcId="{979C11A9-0197-457C-8BA9-6614626725D9}" destId="{CFFCBA3D-E8C7-4C5C-B25C-8FCF89183F57}" srcOrd="2" destOrd="0" presId="urn:microsoft.com/office/officeart/2018/2/layout/IconCircleList"/>
    <dgm:cxn modelId="{3AC1E062-6C64-4494-8B0D-7E38C7C56BEE}" type="presParOf" srcId="{979C11A9-0197-457C-8BA9-6614626725D9}" destId="{BC178A14-CB77-4B34-8634-4FEDD75AAB78}" srcOrd="3" destOrd="0" presId="urn:microsoft.com/office/officeart/2018/2/layout/IconCircleList"/>
    <dgm:cxn modelId="{8D2C3039-B7F5-4A29-BD2C-08F9D50B206A}" type="presParOf" srcId="{15D78DBE-17B2-473C-8B53-7955FE88BDA3}" destId="{1DBB5E62-9AAA-4940-BF1A-1D60E289B4F4}" srcOrd="3" destOrd="0" presId="urn:microsoft.com/office/officeart/2018/2/layout/IconCircleList"/>
    <dgm:cxn modelId="{4FE87922-DB47-40D3-A6BE-C79438F95871}" type="presParOf" srcId="{15D78DBE-17B2-473C-8B53-7955FE88BDA3}" destId="{A009051B-7536-4086-96F1-D744E6686B82}" srcOrd="4" destOrd="0" presId="urn:microsoft.com/office/officeart/2018/2/layout/IconCircleList"/>
    <dgm:cxn modelId="{DD4AE15A-3229-4219-978C-BF4BBC94CC3A}" type="presParOf" srcId="{A009051B-7536-4086-96F1-D744E6686B82}" destId="{5EDA058F-5BCD-4933-9D4F-397EEB2579E5}" srcOrd="0" destOrd="0" presId="urn:microsoft.com/office/officeart/2018/2/layout/IconCircleList"/>
    <dgm:cxn modelId="{3FFAE0D7-DAFB-418E-A3D7-062CAFAE61F1}" type="presParOf" srcId="{A009051B-7536-4086-96F1-D744E6686B82}" destId="{6D10D81F-64F0-4B0C-B459-A63DEB89D0BC}" srcOrd="1" destOrd="0" presId="urn:microsoft.com/office/officeart/2018/2/layout/IconCircleList"/>
    <dgm:cxn modelId="{BB8E044B-389A-4D43-870E-53B5FA629593}" type="presParOf" srcId="{A009051B-7536-4086-96F1-D744E6686B82}" destId="{941F1408-7FAB-423A-9932-4E93BA29F94E}" srcOrd="2" destOrd="0" presId="urn:microsoft.com/office/officeart/2018/2/layout/IconCircleList"/>
    <dgm:cxn modelId="{0FCA0891-9A59-4CC1-943B-C89EFCAC2251}" type="presParOf" srcId="{A009051B-7536-4086-96F1-D744E6686B82}" destId="{28D9D3CA-0B4D-435E-BE39-85938B9012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141808" y="424336"/>
          <a:ext cx="1029672" cy="10296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358039" y="640567"/>
          <a:ext cx="597209" cy="5972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223842" y="314903"/>
          <a:ext cx="2763647" cy="1248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223842" y="314903"/>
        <a:ext cx="2763647" cy="1248539"/>
      </dsp:txXfrm>
    </dsp:sp>
    <dsp:sp modelId="{F5FF702D-DBC4-496A-B95C-A50B55DBC8C3}">
      <dsp:nvSpPr>
        <dsp:cNvPr id="0" name=""/>
        <dsp:cNvSpPr/>
      </dsp:nvSpPr>
      <dsp:spPr>
        <a:xfrm>
          <a:off x="4410391" y="424336"/>
          <a:ext cx="1029672" cy="1029672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4626622" y="640567"/>
          <a:ext cx="597209" cy="59720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5660707" y="424336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They do this freely and without any reluctance.</a:t>
          </a:r>
        </a:p>
      </dsp:txBody>
      <dsp:txXfrm>
        <a:off x="5660707" y="424336"/>
        <a:ext cx="2427084" cy="1029672"/>
      </dsp:txXfrm>
    </dsp:sp>
    <dsp:sp modelId="{9CF357F2-9355-4A35-9B53-715C6FAB2D34}">
      <dsp:nvSpPr>
        <dsp:cNvPr id="0" name=""/>
        <dsp:cNvSpPr/>
      </dsp:nvSpPr>
      <dsp:spPr>
        <a:xfrm>
          <a:off x="141808" y="2757121"/>
          <a:ext cx="1029672" cy="1029672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358039" y="2973353"/>
          <a:ext cx="597209" cy="59720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392124" y="2526207"/>
          <a:ext cx="2427084" cy="149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392124" y="2526207"/>
        <a:ext cx="2427084" cy="1491500"/>
      </dsp:txXfrm>
    </dsp:sp>
    <dsp:sp modelId="{A93C1FDB-006C-487F-9A0E-3C750E599A97}">
      <dsp:nvSpPr>
        <dsp:cNvPr id="0" name=""/>
        <dsp:cNvSpPr/>
      </dsp:nvSpPr>
      <dsp:spPr>
        <a:xfrm>
          <a:off x="4242109" y="2757121"/>
          <a:ext cx="1029672" cy="102967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4458340" y="2973353"/>
          <a:ext cx="597209" cy="59720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5492425" y="2332855"/>
          <a:ext cx="2427084" cy="187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5492425" y="2332855"/>
        <a:ext cx="2427084" cy="187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06408" y="1350949"/>
          <a:ext cx="960554" cy="8860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378033" y="1416564"/>
          <a:ext cx="625893" cy="63547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273856" y="1383171"/>
          <a:ext cx="1642197" cy="1203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Multiple labels – For Binary classification we have many models available but for </a:t>
          </a:r>
          <a:r>
            <a:rPr lang="en-US" sz="1600" kern="1200" dirty="0" err="1"/>
            <a:t>multilabel</a:t>
          </a:r>
          <a:r>
            <a:rPr lang="en-US" sz="1600" kern="1200" dirty="0"/>
            <a:t> classification the selection of models decreases drastically.</a:t>
          </a:r>
        </a:p>
      </dsp:txBody>
      <dsp:txXfrm>
        <a:off x="1273856" y="1383171"/>
        <a:ext cx="1642197" cy="1203998"/>
      </dsp:txXfrm>
    </dsp:sp>
    <dsp:sp modelId="{5BD5B45A-1659-45ED-BFA8-5CF1D920C5F8}">
      <dsp:nvSpPr>
        <dsp:cNvPr id="0" name=""/>
        <dsp:cNvSpPr/>
      </dsp:nvSpPr>
      <dsp:spPr>
        <a:xfrm>
          <a:off x="3434777" y="1550779"/>
          <a:ext cx="1090090" cy="9982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3744004" y="1841713"/>
          <a:ext cx="480232" cy="4249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4709035" y="1307627"/>
          <a:ext cx="2903024" cy="1573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Collection of USABLE DATA – although we extracted over </a:t>
          </a:r>
          <a:r>
            <a:rPr lang="en-US" sz="1600" kern="1200" dirty="0" smtClean="0"/>
            <a:t>all </a:t>
          </a:r>
          <a:r>
            <a:rPr lang="en-US" sz="1600" kern="1200" dirty="0"/>
            <a:t>records, </a:t>
          </a:r>
          <a:r>
            <a:rPr lang="en-US" sz="1600" kern="1200" dirty="0" smtClean="0"/>
            <a:t>and get meaning full  </a:t>
          </a:r>
          <a:r>
            <a:rPr lang="en-US" sz="1600" kern="1200" dirty="0"/>
            <a:t>records were usable among them</a:t>
          </a:r>
          <a:r>
            <a:rPr lang="en-US" sz="1200" kern="1200" dirty="0"/>
            <a:t>.</a:t>
          </a:r>
        </a:p>
      </dsp:txBody>
      <dsp:txXfrm>
        <a:off x="4709035" y="1307627"/>
        <a:ext cx="2903024" cy="1573621"/>
      </dsp:txXfrm>
    </dsp:sp>
    <dsp:sp modelId="{5EDA058F-5BCD-4933-9D4F-397EEB2579E5}">
      <dsp:nvSpPr>
        <dsp:cNvPr id="0" name=""/>
        <dsp:cNvSpPr/>
      </dsp:nvSpPr>
      <dsp:spPr>
        <a:xfrm>
          <a:off x="1747742" y="3256725"/>
          <a:ext cx="1017614" cy="10095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1818825" y="3327808"/>
          <a:ext cx="758094" cy="77725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3188859" y="3278015"/>
          <a:ext cx="2300586" cy="805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Cleaning the data – Due to the character limit tweets contain a lot of short forms which are different to classify using bag of words model.</a:t>
          </a:r>
        </a:p>
      </dsp:txBody>
      <dsp:txXfrm>
        <a:off x="3188859" y="3278015"/>
        <a:ext cx="2300586" cy="80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F7B6D-2656-4B4E-B3A6-89E51F1651D3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1F1B-931F-4378-BF38-7CB87D66E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1F1B-931F-4378-BF38-7CB87D66EB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04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8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2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4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0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FD7D-DAFB-497D-8844-CE57C338A5E8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F0EB-7FA1-4D2B-9613-A0C353989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7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Malignant-Comments-Classifier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992888" cy="2351112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social media data mining project presentation  By: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Ruchita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Parmar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5265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9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We have undertaken this project to classify the comments made by different users on social media platforms, like the tweets , to build a model that is capable of detecting and classifying these tweets into various classes like malignant,highly_malignant,rude,threat,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abuse, loathe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2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OF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performed the following preprocessing on the data:</a:t>
            </a:r>
          </a:p>
          <a:p>
            <a:r>
              <a:rPr lang="en-US" dirty="0" smtClean="0"/>
              <a:t>Removed punctuations</a:t>
            </a:r>
          </a:p>
          <a:p>
            <a:r>
              <a:rPr lang="en-US" dirty="0" smtClean="0"/>
              <a:t>Removed the stop words</a:t>
            </a:r>
          </a:p>
          <a:p>
            <a:r>
              <a:rPr lang="en-US" dirty="0" smtClean="0"/>
              <a:t>Stemming and lemmatization</a:t>
            </a:r>
          </a:p>
          <a:p>
            <a:r>
              <a:rPr lang="en-US" dirty="0" smtClean="0"/>
              <a:t> Splitting </a:t>
            </a:r>
            <a:r>
              <a:rPr lang="en-US" dirty="0"/>
              <a:t>the words by space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4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696744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5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ANALYSIS OF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Upon testing the models, on the malignant tweets we have analyzed the following: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of the tweets are up to 200 characters long.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of the tweets fell under the “malignant” class.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78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4133"/>
              </p:ext>
            </p:extLst>
          </p:nvPr>
        </p:nvGraphicFramePr>
        <p:xfrm>
          <a:off x="179512" y="1600200"/>
          <a:ext cx="8784976" cy="46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current project predicts the type of malignant in the comment</a:t>
            </a:r>
          </a:p>
          <a:p>
            <a:r>
              <a:rPr lang="en-US" dirty="0" smtClean="0"/>
              <a:t>we are add the following features in the feature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analyze which age group is being malignant toward particular group or brand.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add feature to automatically sensitize words which are classified as malignant.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automatically send alerts to the concerned authority if threats are classified as severe.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handle mistakes and short forms of words to get better accuracy of the result.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801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</a:t>
            </a: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45338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361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Malignant-Comments-Classifier</vt:lpstr>
      <vt:lpstr>Introduction</vt:lpstr>
      <vt:lpstr>OBJECTIVE</vt:lpstr>
      <vt:lpstr>PREPROCESSING OF THE DATA</vt:lpstr>
      <vt:lpstr>DATA VISUALIZATIONS</vt:lpstr>
      <vt:lpstr>ANALYSIS OF RESULTS</vt:lpstr>
      <vt:lpstr>CHALLENGES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</dc:creator>
  <cp:lastModifiedBy>RUCHITA</cp:lastModifiedBy>
  <cp:revision>25</cp:revision>
  <dcterms:created xsi:type="dcterms:W3CDTF">2022-07-12T09:21:34Z</dcterms:created>
  <dcterms:modified xsi:type="dcterms:W3CDTF">2022-07-13T14:03:18Z</dcterms:modified>
</cp:coreProperties>
</file>