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01854-7A16-48A0-AA2B-CC5B2279059D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DF4F0-B4C6-40AB-9176-06B2F32E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63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DF4F0-B4C6-40AB-9176-06B2F32E67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29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6CACEB-DAD4-4B9B-B164-C46B693B1563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CACEB-DAD4-4B9B-B164-C46B693B1563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CACEB-DAD4-4B9B-B164-C46B693B1563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CACEB-DAD4-4B9B-B164-C46B693B1563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CACEB-DAD4-4B9B-B164-C46B693B1563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CACEB-DAD4-4B9B-B164-C46B693B1563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CACEB-DAD4-4B9B-B164-C46B693B1563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CACEB-DAD4-4B9B-B164-C46B693B1563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CACEB-DAD4-4B9B-B164-C46B693B1563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16CACEB-DAD4-4B9B-B164-C46B693B1563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6CACEB-DAD4-4B9B-B164-C46B693B1563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16CACEB-DAD4-4B9B-B164-C46B693B1563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BB41E0B-2098-487F-B216-BAF3F93D737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"/>
            <a:ext cx="7772400" cy="16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ABC Call Volume Trend Analysis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696744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72200" y="5877272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Presented by:</a:t>
            </a:r>
          </a:p>
          <a:p>
            <a:r>
              <a:rPr lang="en-IN" sz="2000" dirty="0" smtClean="0"/>
              <a:t>Ruchita Parmar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63961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a pie vote table  put bucket_time in rows and customer phone no in value column and count the customer phone no.</a:t>
            </a:r>
          </a:p>
          <a:p>
            <a:r>
              <a:rPr lang="en-IN" dirty="0" smtClean="0"/>
              <a:t>Maximum customer call in between 11am to12pm</a:t>
            </a:r>
          </a:p>
          <a:p>
            <a:r>
              <a:rPr lang="en-IN" dirty="0" smtClean="0"/>
              <a:t>Lowest call in 8pm-9pm</a:t>
            </a:r>
          </a:p>
          <a:p>
            <a:r>
              <a:rPr lang="en-IN" dirty="0" smtClean="0"/>
              <a:t>Drown column bar for better visualisation.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9039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>
            <a:normAutofit/>
          </a:bodyPr>
          <a:lstStyle/>
          <a:p>
            <a:r>
              <a:rPr lang="en-US" b="1" dirty="0"/>
              <a:t>Assumption</a:t>
            </a:r>
            <a:r>
              <a:rPr lang="en-US" dirty="0"/>
              <a:t>: </a:t>
            </a:r>
            <a:r>
              <a:rPr lang="en-US" sz="2600" dirty="0"/>
              <a:t>An agent work for 6 days a week; On an average total unplanned leaves per agent is 4 days a month; An agent total working </a:t>
            </a:r>
            <a:r>
              <a:rPr lang="en-US" sz="2600" dirty="0" err="1"/>
              <a:t>hrs</a:t>
            </a:r>
            <a:r>
              <a:rPr lang="en-US" sz="2600" dirty="0"/>
              <a:t> is 9 </a:t>
            </a:r>
            <a:r>
              <a:rPr lang="en-US" sz="2600" dirty="0" err="1"/>
              <a:t>Hrs</a:t>
            </a:r>
            <a:r>
              <a:rPr lang="en-US" sz="2600" dirty="0"/>
              <a:t> out of which 1.5 </a:t>
            </a:r>
            <a:r>
              <a:rPr lang="en-US" sz="2600" dirty="0" err="1"/>
              <a:t>Hrs</a:t>
            </a:r>
            <a:r>
              <a:rPr lang="en-US" sz="2600" dirty="0"/>
              <a:t> goes into lunch and snacks in the office. On average an agent occupied for 60% of his total actual working </a:t>
            </a:r>
            <a:r>
              <a:rPr lang="en-US" sz="2600" dirty="0" err="1"/>
              <a:t>Hrs</a:t>
            </a:r>
            <a:r>
              <a:rPr lang="en-US" sz="2600" dirty="0"/>
              <a:t> (</a:t>
            </a:r>
            <a:r>
              <a:rPr lang="en-US" sz="2600" dirty="0" err="1"/>
              <a:t>i.e</a:t>
            </a:r>
            <a:r>
              <a:rPr lang="en-US" sz="2600" dirty="0"/>
              <a:t> 60% of 7.5 </a:t>
            </a:r>
            <a:r>
              <a:rPr lang="en-US" sz="2600" dirty="0" err="1"/>
              <a:t>Hrs</a:t>
            </a:r>
            <a:r>
              <a:rPr lang="en-US" sz="2600" dirty="0"/>
              <a:t>) on call with customers/ users. Total days in a month is 30 days.</a:t>
            </a:r>
            <a:endParaRPr lang="en-IN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90266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latin typeface="+mn-lt"/>
              </a:rPr>
              <a:t>3. As </a:t>
            </a:r>
            <a:r>
              <a:rPr lang="en-US" sz="2800" dirty="0">
                <a:latin typeface="+mn-lt"/>
              </a:rPr>
              <a:t>you can see current abandon rate is approximately 30%. Propose a manpower plan required during each time bucket [between 9am to 9pm] to reduce the abandon rate to 10%. (i.e. You have to calculate minimum number of agents required in each time bucket so that at least 90 calls should be answered out of 100.)</a:t>
            </a:r>
            <a:endParaRPr lang="en-IN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9008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7848872" cy="160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7128792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645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820891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6768752" cy="798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6768752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172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1412777"/>
            <a:ext cx="6408712" cy="3755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12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Assumption for Q3&amp;Q4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480720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308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a pie vote table and drag and drop the attribute according the task that I have to done.</a:t>
            </a:r>
          </a:p>
          <a:p>
            <a:r>
              <a:rPr lang="en-IN" dirty="0" smtClean="0"/>
              <a:t>Find out the call Status like 69.88% call answered, 29.16% abandoned and 0.96% transferred.</a:t>
            </a:r>
          </a:p>
          <a:p>
            <a:r>
              <a:rPr lang="en-IN" dirty="0" smtClean="0"/>
              <a:t>Find total agent required to answered  90% call is ~38.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819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4. Let’s </a:t>
            </a:r>
            <a:r>
              <a:rPr lang="en-US" sz="3000" dirty="0"/>
              <a:t>say customers also call this ABC insurance company in night but didn’t get answer as there are no agents to answer, this creates a bad customer experience for this Insurance company. Suppose every 100 calls that customer made during 9 Am to 9 Pm, customer also made 30 calls in night between interval [9 Pm to 9 Am] and distribution of those 30 calls are as follows: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Now </a:t>
            </a:r>
            <a:r>
              <a:rPr lang="en-US" dirty="0"/>
              <a:t>propose a manpower plan required during each time bucket in a day. Maximum Abandon rate assumption would be same 10%.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60"/>
            <a:ext cx="727280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280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836712"/>
            <a:ext cx="4968551" cy="453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373216"/>
            <a:ext cx="4896543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64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6264695" cy="2499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09120"/>
            <a:ext cx="619268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338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I have a </a:t>
            </a:r>
            <a:r>
              <a:rPr lang="en-US" sz="2800" dirty="0"/>
              <a:t>dataset of a Customer Experience (CX) Inbound calling team for 23 </a:t>
            </a:r>
            <a:r>
              <a:rPr lang="en-US" sz="2800" dirty="0" smtClean="0"/>
              <a:t>days. Dataset contain multiple columns like </a:t>
            </a:r>
          </a:p>
          <a:p>
            <a:pPr marL="0" indent="0">
              <a:buNone/>
            </a:pPr>
            <a:r>
              <a:rPr lang="en-US" sz="2800" dirty="0" smtClean="0"/>
              <a:t>   Customer_Phone_No, </a:t>
            </a:r>
            <a:r>
              <a:rPr lang="en-US" sz="2800" dirty="0" err="1" smtClean="0"/>
              <a:t>Date_&amp;_Time</a:t>
            </a:r>
            <a:r>
              <a:rPr lang="en-US" sz="2800" dirty="0" smtClean="0"/>
              <a:t>, Time, </a:t>
            </a:r>
            <a:r>
              <a:rPr lang="en-US" sz="2800" dirty="0" err="1" smtClean="0"/>
              <a:t>Time_Bucket</a:t>
            </a:r>
            <a:r>
              <a:rPr lang="en-US" sz="2800" dirty="0" smtClean="0"/>
              <a:t>,</a:t>
            </a:r>
          </a:p>
          <a:p>
            <a:pPr marL="0" indent="0">
              <a:buNone/>
            </a:pPr>
            <a:r>
              <a:rPr lang="en-US" sz="2800" dirty="0" smtClean="0"/>
              <a:t>   Duration(</a:t>
            </a:r>
            <a:r>
              <a:rPr lang="en-US" sz="2800" dirty="0" err="1" smtClean="0"/>
              <a:t>hh:mm:ss</a:t>
            </a:r>
            <a:r>
              <a:rPr lang="en-US" sz="2800" dirty="0" smtClean="0"/>
              <a:t>),Call_Seconds(s),Call_Status,Wrapped       </a:t>
            </a:r>
            <a:endParaRPr lang="en-IN" sz="2800" dirty="0" smtClean="0"/>
          </a:p>
          <a:p>
            <a:r>
              <a:rPr lang="en-IN" sz="2800" dirty="0" smtClean="0"/>
              <a:t>In the given project we have to calculate the average call duration and total number of call per hour</a:t>
            </a:r>
          </a:p>
          <a:p>
            <a:r>
              <a:rPr lang="en-IN" sz="2800" dirty="0" smtClean="0"/>
              <a:t>We had to propose a manpower plan required during each time bucket and reduce the abandon rate to 10%</a:t>
            </a:r>
          </a:p>
          <a:p>
            <a:r>
              <a:rPr lang="en-IN" sz="2800" dirty="0" smtClean="0"/>
              <a:t>We also have to propose a manpower plan when calls are received across the 24 hours </a:t>
            </a:r>
          </a:p>
          <a:p>
            <a:pPr marL="0" indent="0">
              <a:buNone/>
            </a:pPr>
            <a:endParaRPr lang="en-IN" sz="3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</a:t>
            </a:r>
            <a:r>
              <a:rPr lang="en-IN" sz="4000" dirty="0" smtClean="0"/>
              <a:t> </a:t>
            </a:r>
            <a:r>
              <a:rPr lang="en-IN" dirty="0" smtClean="0"/>
              <a:t>description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207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40060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278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dirty="0" smtClean="0"/>
              <a:t>        </a:t>
            </a:r>
          </a:p>
          <a:p>
            <a:pPr marL="0" indent="0">
              <a:buNone/>
            </a:pPr>
            <a:r>
              <a:rPr lang="en-IN" sz="7200" dirty="0"/>
              <a:t> </a:t>
            </a:r>
            <a:r>
              <a:rPr lang="en-IN" sz="7200" dirty="0" smtClean="0"/>
              <a:t>      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5827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the dataset and understand the dataset.</a:t>
            </a:r>
          </a:p>
          <a:p>
            <a:r>
              <a:rPr lang="en-US" dirty="0" smtClean="0"/>
              <a:t>Data cleaning </a:t>
            </a:r>
          </a:p>
          <a:p>
            <a:r>
              <a:rPr lang="en-US" dirty="0" smtClean="0"/>
              <a:t>Understanding the required insight </a:t>
            </a:r>
          </a:p>
          <a:p>
            <a:r>
              <a:rPr lang="en-US" dirty="0" smtClean="0"/>
              <a:t>Create a pivot tables or using formulas and functions to find the required insight</a:t>
            </a:r>
          </a:p>
          <a:p>
            <a:r>
              <a:rPr lang="en-US" dirty="0" smtClean="0"/>
              <a:t>drown Charts for better Visualization.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n-lt"/>
              </a:rPr>
              <a:t>Approach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747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 used excel for the project.</a:t>
            </a:r>
          </a:p>
          <a:p>
            <a:r>
              <a:rPr lang="en-IN" dirty="0" err="1" smtClean="0"/>
              <a:t>Github</a:t>
            </a:r>
            <a:r>
              <a:rPr lang="en-IN" dirty="0" smtClean="0"/>
              <a:t>. </a:t>
            </a:r>
          </a:p>
          <a:p>
            <a:r>
              <a:rPr lang="en-IN" dirty="0" smtClean="0"/>
              <a:t>Power point.</a:t>
            </a:r>
          </a:p>
          <a:p>
            <a:r>
              <a:rPr lang="en-IN" dirty="0" smtClean="0"/>
              <a:t>Internet connection.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n-lt"/>
              </a:rPr>
              <a:t>Tech stack used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981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20080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</a:t>
            </a:r>
            <a:r>
              <a:rPr lang="en-IN" dirty="0" smtClean="0"/>
              <a:t>nsights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44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583264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Missing values in our data 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44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648072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+mn-lt"/>
              </a:rPr>
              <a:t>1. Calculate </a:t>
            </a:r>
            <a:r>
              <a:rPr lang="en-US" sz="2800" dirty="0">
                <a:latin typeface="+mn-lt"/>
              </a:rPr>
              <a:t>the average call time duration for all incoming calls received by </a:t>
            </a:r>
            <a:r>
              <a:rPr lang="en-US" sz="2800" dirty="0" smtClean="0">
                <a:latin typeface="+mn-lt"/>
              </a:rPr>
              <a:t>agents(in </a:t>
            </a:r>
            <a:r>
              <a:rPr lang="en-US" sz="2800" dirty="0" err="1" smtClean="0">
                <a:latin typeface="+mn-lt"/>
              </a:rPr>
              <a:t>eachTime_Bucket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11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the above graph we can easily analyse call answered by time_bucket.  </a:t>
            </a:r>
          </a:p>
          <a:p>
            <a:r>
              <a:rPr lang="en-US" dirty="0" smtClean="0"/>
              <a:t>total average call time is 198.62 seconds for all incoming call received by agent.</a:t>
            </a:r>
          </a:p>
          <a:p>
            <a:r>
              <a:rPr lang="en-US" dirty="0" smtClean="0"/>
              <a:t>highest received call by agent between 7pm -8pm and followed by 10am-11am, 6pm-7pm.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87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1844824"/>
            <a:ext cx="7837686" cy="3960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+mn-lt"/>
              </a:rPr>
              <a:t>2. Show </a:t>
            </a:r>
            <a:r>
              <a:rPr lang="en-US" sz="2800" dirty="0">
                <a:latin typeface="+mn-lt"/>
              </a:rPr>
              <a:t>the total volume/ number of calls coming in via charts/ graphs [Number of calls v/s Time]. You can select time in a bucket form (i.e. 1-2, 2-3, …..)</a:t>
            </a:r>
            <a:br>
              <a:rPr lang="en-US" sz="2800" dirty="0">
                <a:latin typeface="+mn-lt"/>
              </a:rPr>
            </a:br>
            <a:endParaRPr lang="en-IN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4670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2289</TotalTime>
  <Words>595</Words>
  <Application>Microsoft Office PowerPoint</Application>
  <PresentationFormat>On-screen Show (4:3)</PresentationFormat>
  <Paragraphs>46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ABC Call Volume Trend Analysis </vt:lpstr>
      <vt:lpstr>Project description</vt:lpstr>
      <vt:lpstr>Approach</vt:lpstr>
      <vt:lpstr>Tech stack used</vt:lpstr>
      <vt:lpstr>Insights</vt:lpstr>
      <vt:lpstr>Missing values in our data set</vt:lpstr>
      <vt:lpstr>1. Calculate the average call time duration for all incoming calls received by agents(in eachTime_Bucket)</vt:lpstr>
      <vt:lpstr>PowerPoint Presentation</vt:lpstr>
      <vt:lpstr>2. Show the total volume/ number of calls coming in via charts/ graphs [Number of calls v/s Time]. You can select time in a bucket form (i.e. 1-2, 2-3, …..) </vt:lpstr>
      <vt:lpstr>PowerPoint Presentation</vt:lpstr>
      <vt:lpstr>3. As you can see current abandon rate is approximately 30%. Propose a manpower plan required during each time bucket [between 9am to 9pm] to reduce the abandon rate to 10%. (i.e. You have to calculate minimum number of agents required in each time bucket so that at least 90 calls should be answered out of 100.)</vt:lpstr>
      <vt:lpstr>PowerPoint Presentation</vt:lpstr>
      <vt:lpstr>PowerPoint Presentation</vt:lpstr>
      <vt:lpstr>PowerPoint Presentation</vt:lpstr>
      <vt:lpstr>Assumption for Q3&amp;Q4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RUCHITA</dc:creator>
  <cp:lastModifiedBy>RUCHITA</cp:lastModifiedBy>
  <cp:revision>34</cp:revision>
  <dcterms:created xsi:type="dcterms:W3CDTF">2023-05-18T17:26:19Z</dcterms:created>
  <dcterms:modified xsi:type="dcterms:W3CDTF">2023-05-25T17:41:37Z</dcterms:modified>
</cp:coreProperties>
</file>