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3" r:id="rId3"/>
    <p:sldId id="264" r:id="rId4"/>
    <p:sldId id="265" r:id="rId5"/>
    <p:sldId id="266" r:id="rId6"/>
    <p:sldId id="257" r:id="rId7"/>
    <p:sldId id="258" r:id="rId8"/>
    <p:sldId id="261" r:id="rId9"/>
    <p:sldId id="259" r:id="rId10"/>
    <p:sldId id="256" r:id="rId11"/>
    <p:sldId id="260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AA8AE90-56C3-487B-A881-3EA21F9F2E1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60CE460-8140-438D-A854-4811BA7E394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PT\link.ppt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/>
              <a:t>Hiring Process Analytics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Ruchita</a:t>
            </a:r>
            <a:r>
              <a:rPr lang="en-IN" dirty="0" smtClean="0"/>
              <a:t> </a:t>
            </a:r>
            <a:r>
              <a:rPr lang="en-IN" dirty="0" err="1" smtClean="0"/>
              <a:t>Parmar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62473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8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254001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IN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Represent </a:t>
            </a:r>
            <a:r>
              <a:rPr lang="en-I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different post tiers using </a:t>
            </a:r>
            <a:r>
              <a:rPr lang="en-IN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chart/graph?</a:t>
            </a:r>
            <a:endParaRPr lang="en-IN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36724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192688" cy="362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86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 different post tiers using chart/graph?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20880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03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EDA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IN" dirty="0" smtClean="0"/>
              <a:t>In the EDA I analysis the null values , find the outlier, Remove  and correlation  </a:t>
            </a:r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endParaRPr lang="en-IN" dirty="0" smtClean="0"/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endParaRPr lang="en-IN" dirty="0" smtClean="0"/>
          </a:p>
          <a:p>
            <a:pPr marL="64008" indent="0">
              <a:buNone/>
            </a:pP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42493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23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value analysis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272808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6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Statistic analysis and information about data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45638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81642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65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Outlier find and Remove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37433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221088"/>
            <a:ext cx="3648075" cy="22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 done more analysis in 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 smtClean="0"/>
              <a:t>Please check the bellow link</a:t>
            </a:r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 action="ppaction://hlinkpres?slideindex=1&amp;slidetitle="/>
              </a:rPr>
              <a:t>https://github.com/ruchita51/Trainity/blob/main/hiring_process_analysis.ipynb</a:t>
            </a:r>
            <a:r>
              <a:rPr lang="en-IN" dirty="0">
                <a:hlinkClick r:id="rId2" action="ppaction://hlinkpres?slideindex=1&amp;slidetitle=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4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249738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08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IN" sz="2400" dirty="0" smtClean="0"/>
              <a:t>Provided dataset of the company.</a:t>
            </a:r>
          </a:p>
          <a:p>
            <a:pPr marL="64008" indent="0">
              <a:buNone/>
            </a:pPr>
            <a:r>
              <a:rPr lang="en-US" sz="2400" dirty="0"/>
              <a:t>where the details about people who registered for a particular post in a department of this </a:t>
            </a:r>
            <a:r>
              <a:rPr lang="en-US" sz="2400" dirty="0" smtClean="0"/>
              <a:t>company</a:t>
            </a:r>
          </a:p>
          <a:p>
            <a:pPr marL="64008" indent="0">
              <a:buNone/>
            </a:pPr>
            <a:r>
              <a:rPr lang="en-US" sz="2400" dirty="0" smtClean="0"/>
              <a:t>As an analyst I have  </a:t>
            </a:r>
            <a:r>
              <a:rPr lang="en-US" sz="2400" dirty="0"/>
              <a:t>use </a:t>
            </a:r>
            <a:r>
              <a:rPr lang="en-US" sz="2400" dirty="0" smtClean="0"/>
              <a:t>my </a:t>
            </a:r>
            <a:r>
              <a:rPr lang="en-US" sz="2400" dirty="0"/>
              <a:t>knowledge in statistics and use different formulas in excel and draw necessary conclusions about the company</a:t>
            </a:r>
            <a:r>
              <a:rPr lang="en-US" dirty="0" smtClean="0"/>
              <a:t>.</a:t>
            </a:r>
          </a:p>
          <a:p>
            <a:pPr marL="64008" indent="0">
              <a:buNone/>
            </a:pPr>
            <a:r>
              <a:rPr lang="en-US" b="1" dirty="0" smtClean="0"/>
              <a:t>Attributes</a:t>
            </a:r>
            <a:r>
              <a:rPr lang="en-US" dirty="0"/>
              <a:t>: </a:t>
            </a:r>
            <a:r>
              <a:rPr lang="en-US" sz="2400" dirty="0" err="1" smtClean="0"/>
              <a:t>application_id</a:t>
            </a:r>
            <a:r>
              <a:rPr lang="en-US" sz="2400" dirty="0" smtClean="0"/>
              <a:t>,</a:t>
            </a:r>
          </a:p>
          <a:p>
            <a:pPr marL="64008" indent="0">
              <a:buNone/>
            </a:pPr>
            <a:r>
              <a:rPr lang="en-US" sz="2400" dirty="0" smtClean="0"/>
              <a:t>Interview </a:t>
            </a:r>
            <a:r>
              <a:rPr lang="en-US" sz="2400" dirty="0" err="1" smtClean="0"/>
              <a:t>Takeon</a:t>
            </a:r>
            <a:r>
              <a:rPr lang="en-US" sz="2400" dirty="0" smtClean="0"/>
              <a:t>,</a:t>
            </a:r>
          </a:p>
          <a:p>
            <a:pPr marL="64008" indent="0">
              <a:buNone/>
            </a:pPr>
            <a:r>
              <a:rPr lang="en-US" sz="2400" dirty="0" err="1" smtClean="0"/>
              <a:t>Statusevent_name</a:t>
            </a:r>
            <a:r>
              <a:rPr lang="en-US" sz="2400" dirty="0" smtClean="0"/>
              <a:t>,</a:t>
            </a:r>
          </a:p>
          <a:p>
            <a:pPr marL="64008" indent="0">
              <a:buNone/>
            </a:pPr>
            <a:r>
              <a:rPr lang="en-US" sz="2400" dirty="0" smtClean="0"/>
              <a:t>Department,</a:t>
            </a:r>
          </a:p>
          <a:p>
            <a:pPr marL="64008" indent="0">
              <a:buNone/>
            </a:pPr>
            <a:r>
              <a:rPr lang="en-US" sz="2400" dirty="0" smtClean="0"/>
              <a:t>Post </a:t>
            </a:r>
            <a:r>
              <a:rPr lang="en-US" sz="2400" dirty="0"/>
              <a:t>Name</a:t>
            </a:r>
            <a:r>
              <a:rPr lang="en-US" sz="2400" dirty="0" smtClean="0"/>
              <a:t>,</a:t>
            </a:r>
          </a:p>
          <a:p>
            <a:pPr marL="64008" indent="0">
              <a:buNone/>
            </a:pPr>
            <a:r>
              <a:rPr lang="en-US" sz="2400" dirty="0" smtClean="0"/>
              <a:t>Offered </a:t>
            </a:r>
            <a:r>
              <a:rPr lang="en-US" sz="2400" dirty="0"/>
              <a:t>Salary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5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dirty="0" smtClean="0"/>
              <a:t>Firstly </a:t>
            </a:r>
            <a:r>
              <a:rPr lang="en-US" dirty="0"/>
              <a:t>i upload the dataset and try to understand the data and its </a:t>
            </a:r>
            <a:r>
              <a:rPr lang="en-US" dirty="0" smtClean="0"/>
              <a:t>pattern </a:t>
            </a:r>
            <a:endParaRPr lang="en-US" dirty="0"/>
          </a:p>
          <a:p>
            <a:pPr marL="64008" indent="0">
              <a:buNone/>
            </a:pPr>
            <a:r>
              <a:rPr lang="en-US" dirty="0"/>
              <a:t>I performing  analysis on Microsoft Excel using various </a:t>
            </a:r>
            <a:r>
              <a:rPr lang="en-US" dirty="0" smtClean="0"/>
              <a:t>in-built </a:t>
            </a:r>
            <a:r>
              <a:rPr lang="en-US" dirty="0"/>
              <a:t>formula of Excel and we will go step by step in finding out the answers to </a:t>
            </a:r>
          </a:p>
          <a:p>
            <a:pPr marL="64008" indent="0">
              <a:buNone/>
            </a:pPr>
            <a:r>
              <a:rPr lang="en-US" dirty="0"/>
              <a:t>the questions asked related to the data set.</a:t>
            </a:r>
          </a:p>
          <a:p>
            <a:pPr marL="64008" indent="0">
              <a:buNone/>
            </a:pPr>
            <a:r>
              <a:rPr lang="en-US" dirty="0"/>
              <a:t>create table use MIN, MAX, AVG, COUNTIF and other statistic formulas.</a:t>
            </a:r>
          </a:p>
          <a:p>
            <a:pPr marL="64008" indent="0">
              <a:buNone/>
            </a:pPr>
            <a:r>
              <a:rPr lang="en-US" dirty="0"/>
              <a:t>draw the given task and save my answer sheet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Tech-Stack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64008" indent="0">
              <a:buNone/>
            </a:pPr>
            <a:r>
              <a:rPr lang="en-IN" sz="36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Excel</a:t>
            </a:r>
          </a:p>
          <a:p>
            <a:pPr marL="64008" indent="0">
              <a:buNone/>
            </a:pPr>
            <a:r>
              <a:rPr lang="en-IN" sz="3600" b="1" dirty="0" err="1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Jupyter</a:t>
            </a:r>
            <a:r>
              <a:rPr lang="en-IN" sz="36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Notebook</a:t>
            </a:r>
          </a:p>
          <a:p>
            <a:pPr marL="64008" indent="0">
              <a:buNone/>
            </a:pPr>
            <a:r>
              <a:rPr lang="en-IN" sz="36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Internet</a:t>
            </a:r>
          </a:p>
          <a:p>
            <a:pPr marL="64008" indent="0">
              <a:buNone/>
            </a:pPr>
            <a:r>
              <a:rPr lang="en-IN" sz="36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PowerPoint</a:t>
            </a:r>
          </a:p>
          <a:p>
            <a:pPr marL="64008" indent="0">
              <a:buNone/>
            </a:pPr>
            <a:r>
              <a:rPr lang="en-IN" sz="3600" b="1" dirty="0" err="1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Github</a:t>
            </a:r>
            <a:endParaRPr lang="en-IN" sz="3600" b="1" dirty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8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931224" cy="1152128"/>
          </a:xfrm>
        </p:spPr>
        <p:txBody>
          <a:bodyPr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Insights/Result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8992" cy="508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4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males and females are Hired ?</a:t>
            </a:r>
            <a:endParaRPr lang="en-I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55272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21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the average salary offered in this company ?</a:t>
            </a:r>
            <a:endParaRPr lang="en-I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sz="2400" dirty="0" smtClean="0"/>
              <a:t>Overall Average salary of the company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49983.03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27179"/>
              </p:ext>
            </p:extLst>
          </p:nvPr>
        </p:nvGraphicFramePr>
        <p:xfrm>
          <a:off x="1115616" y="2564904"/>
          <a:ext cx="7416824" cy="4175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6424"/>
                <a:gridCol w="3600400"/>
              </a:tblGrid>
              <a:tr h="62963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 smtClean="0">
                          <a:effectLst/>
                        </a:rPr>
                        <a:t>Department Name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000" b="1" u="none" strike="noStrike" dirty="0" smtClean="0">
                          <a:effectLst/>
                        </a:rPr>
                        <a:t>Department wise Average </a:t>
                      </a:r>
                      <a:r>
                        <a:rPr lang="en-IN" sz="2000" b="1" u="none" strike="noStrike" dirty="0">
                          <a:effectLst/>
                        </a:rPr>
                        <a:t>Salary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Finance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49628.01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696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General Management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58722.09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Human Resource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49002.28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Marketing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48489.94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Operations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49151.35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Production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49448.48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Purchase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52564.77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Sales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49310.38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Service Department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50629.88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0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 smtClean="0">
                          <a:effectLst/>
                        </a:rPr>
                        <a:t>Overall Average </a:t>
                      </a:r>
                      <a:r>
                        <a:rPr lang="en-IN" sz="1800" b="0" u="none" strike="noStrike" dirty="0">
                          <a:effectLst/>
                        </a:rPr>
                        <a:t>Salary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49983.03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>
            <a:normAutofit/>
          </a:bodyPr>
          <a:lstStyle/>
          <a:p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Draw the class intervals for salary in the company ?</a:t>
            </a:r>
            <a:endParaRPr lang="en-I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556792"/>
            <a:ext cx="388843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6120680" cy="287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2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Draw </a:t>
            </a:r>
            <a:r>
              <a:rPr lang="en-US" sz="3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Pie Chart / Bar Graph ( or any other graph ) to show proportion of people working different department ?</a:t>
            </a:r>
            <a:endParaRPr lang="en-IN" sz="3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6489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52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1326</TotalTime>
  <Words>309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PowerPoint Presentation</vt:lpstr>
      <vt:lpstr>Project Description</vt:lpstr>
      <vt:lpstr>Approach</vt:lpstr>
      <vt:lpstr>Tech-Stack Used</vt:lpstr>
      <vt:lpstr>Insights/Result</vt:lpstr>
      <vt:lpstr>How many males and females are Hired ?</vt:lpstr>
      <vt:lpstr>What is the average salary offered in this company ?</vt:lpstr>
      <vt:lpstr>Draw the class intervals for salary in the company ?</vt:lpstr>
      <vt:lpstr>Draw Pie Chart / Bar Graph ( or any other graph ) to show proportion of people working different department ?</vt:lpstr>
      <vt:lpstr>Represent different post tiers using chart/graph?</vt:lpstr>
      <vt:lpstr>Represent different post tiers using chart/graph?</vt:lpstr>
      <vt:lpstr>EDA </vt:lpstr>
      <vt:lpstr>Null value analysis</vt:lpstr>
      <vt:lpstr>Statistic analysis and information about data</vt:lpstr>
      <vt:lpstr>Outlier find and Remove</vt:lpstr>
      <vt:lpstr>I done more analysis in EDA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37</cp:revision>
  <dcterms:created xsi:type="dcterms:W3CDTF">2023-03-24T04:43:42Z</dcterms:created>
  <dcterms:modified xsi:type="dcterms:W3CDTF">2023-03-26T13:49:56Z</dcterms:modified>
</cp:coreProperties>
</file>