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70" r:id="rId4"/>
    <p:sldId id="269" r:id="rId5"/>
    <p:sldId id="257" r:id="rId6"/>
    <p:sldId id="264" r:id="rId7"/>
    <p:sldId id="258" r:id="rId8"/>
    <p:sldId id="262" r:id="rId9"/>
    <p:sldId id="265" r:id="rId10"/>
    <p:sldId id="259" r:id="rId11"/>
    <p:sldId id="260" r:id="rId12"/>
    <p:sldId id="266" r:id="rId13"/>
    <p:sldId id="26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9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EEA6-6234-4313-A02B-351A906BD6D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DEEE-4286-456E-A4FD-E01950E49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Bank loan case study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26469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3012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</a:t>
            </a:r>
          </a:p>
          <a:p>
            <a:r>
              <a:rPr lang="en-IN" dirty="0" smtClean="0"/>
              <a:t>Ruchita Parmar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3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In </a:t>
            </a:r>
            <a:r>
              <a:rPr lang="en-IN" sz="2000" dirty="0" err="1" smtClean="0"/>
              <a:t>univariate</a:t>
            </a:r>
            <a:r>
              <a:rPr lang="en-US" sz="2000" dirty="0" smtClean="0"/>
              <a:t>  analysis AMT_CREDIT </a:t>
            </a:r>
            <a:r>
              <a:rPr lang="en-US" sz="2000" dirty="0"/>
              <a:t>grouped in different credit bins. Majority of the applicants were offered loans in the credit range of </a:t>
            </a:r>
            <a:r>
              <a:rPr lang="en-US" sz="2000" dirty="0" smtClean="0"/>
              <a:t>10 Lac </a:t>
            </a:r>
            <a:r>
              <a:rPr lang="en-US" sz="2000" dirty="0"/>
              <a:t>and above 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6256"/>
            <a:ext cx="7467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37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SEGMENTED </a:t>
            </a:r>
            <a:r>
              <a:rPr lang="en-IN" sz="2400" b="1" dirty="0" smtClean="0"/>
              <a:t>UNIVARIAITE</a:t>
            </a:r>
            <a:r>
              <a:rPr lang="en-IN" sz="2400" b="1" dirty="0" smtClean="0"/>
              <a:t> </a:t>
            </a:r>
            <a:r>
              <a:rPr lang="en-IN" sz="2400" b="1" dirty="0"/>
              <a:t>ANALYSIS </a:t>
            </a:r>
            <a:endParaRPr lang="en-IN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744"/>
            <a:ext cx="8064896" cy="43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11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dirty="0"/>
              <a:t>The above graph is an example of </a:t>
            </a:r>
            <a:r>
              <a:rPr lang="en-US" dirty="0" err="1"/>
              <a:t>univariate</a:t>
            </a:r>
            <a:r>
              <a:rPr lang="en-US" dirty="0"/>
              <a:t> segmented analysis which depicts simply the count of segmented applicants (0 &amp; 1) for the variable AMT_TOTAL_INCOME grouped in different income bins</a:t>
            </a:r>
            <a:r>
              <a:rPr lang="en-US" dirty="0" smtClean="0"/>
              <a:t>.</a:t>
            </a:r>
          </a:p>
          <a:p>
            <a:r>
              <a:rPr lang="en-US" dirty="0"/>
              <a:t>Also, maximum applicants (0,1) draw an income between 1.25 </a:t>
            </a:r>
            <a:r>
              <a:rPr lang="en-US" dirty="0" err="1"/>
              <a:t>Lacs</a:t>
            </a:r>
            <a:r>
              <a:rPr lang="en-US" dirty="0"/>
              <a:t> to 1.5 </a:t>
            </a:r>
            <a:r>
              <a:rPr lang="en-US" dirty="0" err="1"/>
              <a:t>Lacs</a:t>
            </a:r>
            <a:r>
              <a:rPr lang="en-US" dirty="0"/>
              <a:t> but there are applicants which are having payment difficulties despite belonging to the same income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4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en-IN" sz="2400" b="1" dirty="0"/>
              <a:t>BIVARIAITE ANALYSIS</a:t>
            </a:r>
            <a:endParaRPr lang="en-IN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604323" cy="475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IN" sz="8000" dirty="0" smtClean="0"/>
              <a:t>      </a:t>
            </a: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smtClean="0"/>
              <a:t>      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5316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at analyzing the risk appetite of banks. When the company receives a loan application, the company must decide for loan approval based on the applicant’s profile</a:t>
            </a:r>
            <a:r>
              <a:rPr lang="en-US" b="1" dirty="0"/>
              <a:t>. </a:t>
            </a:r>
            <a:r>
              <a:rPr lang="en-US" dirty="0"/>
              <a:t>	</a:t>
            </a:r>
          </a:p>
          <a:p>
            <a:r>
              <a:rPr lang="en-US" dirty="0" smtClean="0"/>
              <a:t>The data given contains the information about the loan application at the time of applying for the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Tech-stack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Excel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Internet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PowerPoint</a:t>
            </a:r>
          </a:p>
          <a:p>
            <a:pPr marL="64008" indent="0">
              <a:buNone/>
            </a:pPr>
            <a:r>
              <a:rPr lang="en-IN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Github</a:t>
            </a:r>
            <a:endParaRPr lang="en-IN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06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Approch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dirty="0" smtClean="0"/>
              <a:t>Firstly i upload the dataset and try to understand the data and its pattern </a:t>
            </a:r>
          </a:p>
          <a:p>
            <a:pPr marL="64008" indent="0">
              <a:buNone/>
            </a:pPr>
            <a:r>
              <a:rPr lang="en-US" dirty="0" smtClean="0"/>
              <a:t>I performing  analysis on Microsoft Excel using various in-built formula of Excel and we will go step by step in finding out the answers to </a:t>
            </a:r>
          </a:p>
          <a:p>
            <a:pPr marL="64008" indent="0">
              <a:buNone/>
            </a:pPr>
            <a:r>
              <a:rPr lang="en-US" dirty="0" smtClean="0"/>
              <a:t>the questions asked related to the data set.</a:t>
            </a:r>
          </a:p>
          <a:p>
            <a:pPr marL="64008" indent="0">
              <a:buNone/>
            </a:pPr>
            <a:r>
              <a:rPr lang="en-US" dirty="0" smtClean="0"/>
              <a:t>create table use MIN, MAX, AVG, COUNTIF and other statistic formulas.</a:t>
            </a:r>
          </a:p>
          <a:p>
            <a:pPr marL="64008" indent="0">
              <a:buNone/>
            </a:pPr>
            <a:r>
              <a:rPr lang="en-US" dirty="0" smtClean="0"/>
              <a:t>draw the given task and save my answer sheet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Identify</a:t>
            </a:r>
            <a:r>
              <a:rPr lang="en-IN" dirty="0"/>
              <a:t> the missing </a:t>
            </a:r>
            <a:r>
              <a:rPr lang="en-IN" dirty="0" smtClean="0"/>
              <a:t>data</a:t>
            </a:r>
            <a:br>
              <a:rPr lang="en-IN" dirty="0" smtClean="0"/>
            </a:br>
            <a:r>
              <a:rPr lang="en-IN" dirty="0" smtClean="0"/>
              <a:t>% wise missing values in columns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2201069"/>
            <a:ext cx="78200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In above graph I find the null values % columns wise.</a:t>
            </a:r>
          </a:p>
          <a:p>
            <a:r>
              <a:rPr lang="en-IN" dirty="0" smtClean="0"/>
              <a:t>I can drop the columns that have 40% and above null values</a:t>
            </a:r>
          </a:p>
          <a:p>
            <a:r>
              <a:rPr lang="en-IN" dirty="0" smtClean="0"/>
              <a:t>I can fill the null value by MEAN, MEDIAN,MODE.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imbalance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200" dirty="0"/>
              <a:t>In the excel file attached above the sheet Data imbalance shows the ratio of total applicants with payment difficulties (1) to the total applicants with installments being paid on time (0) </a:t>
            </a:r>
            <a:endParaRPr lang="en-IN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840760" cy="373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2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Identify if there are </a:t>
            </a:r>
            <a:r>
              <a:rPr lang="en-US" sz="4000" b="1" dirty="0"/>
              <a:t>outliers</a:t>
            </a:r>
            <a:r>
              <a:rPr lang="en-US" sz="4000" dirty="0"/>
              <a:t> in the dataset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income variable majority of income in lac but few income in CORER so this corer  outlier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532859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3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 </a:t>
            </a:r>
            <a:r>
              <a:rPr lang="en-US" sz="2800" dirty="0" smtClean="0"/>
              <a:t>CNT_CHILDREN columns </a:t>
            </a:r>
            <a:r>
              <a:rPr lang="en-US" sz="2800" dirty="0"/>
              <a:t>there are outliers for the target column 0 and as well as 1. The XY Plotter for 0 shows 19 children which is highly unusual these days. The XY plotter for 1 shows more than 7 children. </a:t>
            </a:r>
            <a:endParaRPr lang="en-IN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5527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6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364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Bank loan case study</vt:lpstr>
      <vt:lpstr>Project description</vt:lpstr>
      <vt:lpstr>Tech-stack used</vt:lpstr>
      <vt:lpstr>Approch</vt:lpstr>
      <vt:lpstr>Identify the missing data % wise missing values in columns </vt:lpstr>
      <vt:lpstr>PowerPoint Presentation</vt:lpstr>
      <vt:lpstr>data imbalance</vt:lpstr>
      <vt:lpstr>Identify if there are outliers in the dataset</vt:lpstr>
      <vt:lpstr>In CNT_CHILDREN columns there are outliers for the target column 0 and as well as 1. The XY Plotter for 0 shows 19 children which is highly unusual these days. The XY plotter for 1 shows more than 7 children. </vt:lpstr>
      <vt:lpstr>In univariate  analysis AMT_CREDIT grouped in different credit bins. Majority of the applicants were offered loans in the credit range of 10 Lac and above .</vt:lpstr>
      <vt:lpstr>SEGMENTED UNIVARIAITE ANALYSIS </vt:lpstr>
      <vt:lpstr>PowerPoint Presentation</vt:lpstr>
      <vt:lpstr>BIVARIAITE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zdsfxcgvh</dc:title>
  <dc:creator>RUCHITA</dc:creator>
  <cp:lastModifiedBy>RUCHITA</cp:lastModifiedBy>
  <cp:revision>26</cp:revision>
  <dcterms:created xsi:type="dcterms:W3CDTF">2023-05-09T11:52:16Z</dcterms:created>
  <dcterms:modified xsi:type="dcterms:W3CDTF">2023-05-14T18:21:54Z</dcterms:modified>
</cp:coreProperties>
</file>