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63" r:id="rId2"/>
    <p:sldId id="270" r:id="rId3"/>
    <p:sldId id="271" r:id="rId4"/>
    <p:sldId id="272" r:id="rId5"/>
    <p:sldId id="273" r:id="rId6"/>
    <p:sldId id="258" r:id="rId7"/>
    <p:sldId id="257" r:id="rId8"/>
    <p:sldId id="259" r:id="rId9"/>
    <p:sldId id="260" r:id="rId10"/>
    <p:sldId id="274" r:id="rId11"/>
    <p:sldId id="261" r:id="rId12"/>
    <p:sldId id="262" r:id="rId13"/>
    <p:sldId id="275" r:id="rId14"/>
    <p:sldId id="264" r:id="rId15"/>
    <p:sldId id="265" r:id="rId16"/>
    <p:sldId id="266" r:id="rId17"/>
    <p:sldId id="267" r:id="rId18"/>
    <p:sldId id="268" r:id="rId19"/>
    <p:sldId id="276" r:id="rId20"/>
    <p:sldId id="277" r:id="rId21"/>
    <p:sldId id="278" r:id="rId22"/>
    <p:sldId id="279" r:id="rId23"/>
    <p:sldId id="281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70BB71-6705-4139-A9E1-B849495FFEE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B3CF76-EC69-433F-9C27-BECC1C393A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484784"/>
            <a:ext cx="6984776" cy="417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     IMDB </a:t>
            </a:r>
            <a:r>
              <a:rPr lang="en-IN" b="1" dirty="0"/>
              <a:t>Movie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565950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Project by </a:t>
            </a:r>
          </a:p>
          <a:p>
            <a:r>
              <a:rPr lang="en-IN" dirty="0" smtClean="0"/>
              <a:t>Ruchita Parmar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17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301027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Null values in columns % wise </a:t>
            </a:r>
            <a:endParaRPr lang="en-IN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81" y="1844824"/>
            <a:ext cx="311782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56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39433"/>
            <a:ext cx="8229600" cy="440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</a:t>
            </a:r>
            <a:r>
              <a:rPr lang="en-US" dirty="0"/>
              <a:t> </a:t>
            </a:r>
            <a:r>
              <a:rPr lang="en-US" sz="4000" dirty="0"/>
              <a:t>Find the movies with the highest profit</a:t>
            </a:r>
            <a:r>
              <a:rPr lang="en-US" dirty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78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4590" y="1481138"/>
            <a:ext cx="4934819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9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250 movies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96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10 director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74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2075" y="1910556"/>
            <a:ext cx="64198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popular genres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07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358" y="1481138"/>
            <a:ext cx="4831284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250 MOVIES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95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8825" y="1539081"/>
            <a:ext cx="50863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250 movies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01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950" y="2286794"/>
            <a:ext cx="46101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3 new column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80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27018"/>
            <a:ext cx="7398643" cy="276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 smtClean="0"/>
              <a:t>Mean of critic for review</a:t>
            </a:r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2"/>
            <a:ext cx="7686675" cy="226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5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344816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company providing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dataset having various columns of different IMDB </a:t>
            </a:r>
            <a:r>
              <a:rPr lang="en-US" dirty="0" smtClean="0"/>
              <a:t>Movies it contain 28 columns and 5044 rows.</a:t>
            </a:r>
          </a:p>
          <a:p>
            <a:pPr marL="0" indent="0">
              <a:buNone/>
            </a:pPr>
            <a:r>
              <a:rPr lang="en-US" dirty="0" smtClean="0"/>
              <a:t>Defined the problem and clean the data(remove duplicate and null values) according the requirements.</a:t>
            </a:r>
          </a:p>
          <a:p>
            <a:pPr marL="0" indent="0">
              <a:buNone/>
            </a:pPr>
            <a:r>
              <a:rPr lang="en-US" dirty="0" smtClean="0"/>
              <a:t>Create the pie vote table and graph give the answer.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Project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2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of </a:t>
            </a:r>
            <a:r>
              <a:rPr lang="en-IN" dirty="0" err="1" smtClean="0"/>
              <a:t>num</a:t>
            </a:r>
            <a:r>
              <a:rPr lang="en-IN" dirty="0" smtClean="0"/>
              <a:t> voted user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38288"/>
            <a:ext cx="76390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42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1948656"/>
            <a:ext cx="57150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Critic favourite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95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50" y="1786731"/>
            <a:ext cx="76581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Audience Favourite 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06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Please also check my “</a:t>
            </a:r>
            <a:r>
              <a:rPr lang="en-IN" dirty="0" err="1" smtClean="0"/>
              <a:t>jupyter</a:t>
            </a:r>
            <a:r>
              <a:rPr lang="en-IN" dirty="0" smtClean="0"/>
              <a:t> notebook” for more clearance </a:t>
            </a:r>
          </a:p>
          <a:p>
            <a:r>
              <a:rPr lang="en-IN" dirty="0" smtClean="0"/>
              <a:t>Link given below </a:t>
            </a:r>
          </a:p>
          <a:p>
            <a:r>
              <a:rPr lang="en-IN" dirty="0">
                <a:solidFill>
                  <a:srgbClr val="0070C0"/>
                </a:solidFill>
              </a:rPr>
              <a:t>https://github.com/ruchita51/Trainity/blob/main/IMDB_ANALYSIS.ipynb</a:t>
            </a:r>
            <a:endParaRPr lang="en-IN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11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13381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 the dataset in excel.</a:t>
            </a:r>
          </a:p>
          <a:p>
            <a:r>
              <a:rPr lang="en-US" dirty="0" smtClean="0"/>
              <a:t>clean the data like remove null values and duplicate.</a:t>
            </a:r>
          </a:p>
          <a:p>
            <a:r>
              <a:rPr lang="en-US" dirty="0" smtClean="0"/>
              <a:t>use pivot, sum, average count if and filter and give the answer of asked quotations.</a:t>
            </a:r>
          </a:p>
          <a:p>
            <a:r>
              <a:rPr lang="en-US" dirty="0" smtClean="0"/>
              <a:t>create charts and bar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59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EXCEL</a:t>
            </a:r>
          </a:p>
          <a:p>
            <a:r>
              <a:rPr lang="en-IN" dirty="0" smtClean="0"/>
              <a:t>JUPYTER NOTEBOOK</a:t>
            </a:r>
          </a:p>
          <a:p>
            <a:r>
              <a:rPr lang="en-IN" dirty="0" smtClean="0"/>
              <a:t>INTERNET</a:t>
            </a:r>
          </a:p>
          <a:p>
            <a:r>
              <a:rPr lang="en-IN" dirty="0" smtClean="0"/>
              <a:t>WI-FI</a:t>
            </a:r>
          </a:p>
          <a:p>
            <a:r>
              <a:rPr lang="en-IN" dirty="0" smtClean="0"/>
              <a:t>MS POWER POINT</a:t>
            </a:r>
          </a:p>
          <a:p>
            <a:r>
              <a:rPr lang="en-IN" dirty="0" smtClean="0"/>
              <a:t>GITHUB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Tech-Stack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97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Insights and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27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5524" y="2080697"/>
            <a:ext cx="5660852" cy="317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Befor</a:t>
            </a:r>
            <a:r>
              <a:rPr lang="en-IN" dirty="0" smtClean="0"/>
              <a:t>e clean the data </a:t>
            </a:r>
            <a:r>
              <a:rPr lang="en-IN" dirty="0" smtClean="0"/>
              <a:t> we have 28 columns and 5044 rows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9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2391569"/>
            <a:ext cx="45720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Total values, null values and not null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7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309634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/>
              <a:t>Null values and not null values  after remove the duplicate values.</a:t>
            </a:r>
            <a:endParaRPr lang="en-IN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32856"/>
            <a:ext cx="460851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55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Fill the null value by “mean” for numerical columns</a:t>
            </a:r>
          </a:p>
          <a:p>
            <a:r>
              <a:rPr lang="en-IN" dirty="0" smtClean="0"/>
              <a:t>Fill the null values by “most frequently” values in categorical columns </a:t>
            </a:r>
          </a:p>
          <a:p>
            <a:r>
              <a:rPr lang="en-IN" dirty="0" smtClean="0"/>
              <a:t>Some null values drop witch is less than 2%(show below the list of null values in </a:t>
            </a:r>
            <a:r>
              <a:rPr lang="en-IN" dirty="0" err="1" smtClean="0"/>
              <a:t>percent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and remove null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236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7575</TotalTime>
  <Words>252</Words>
  <Application>Microsoft Office PowerPoint</Application>
  <PresentationFormat>On-screen Show (4:3)</PresentationFormat>
  <Paragraphs>43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     IMDB Movie Analysis </vt:lpstr>
      <vt:lpstr>Project description</vt:lpstr>
      <vt:lpstr>Approach</vt:lpstr>
      <vt:lpstr>Tech-Stack Used</vt:lpstr>
      <vt:lpstr>Insights and Result</vt:lpstr>
      <vt:lpstr>Before clean the data  we have 28 columns and 5044 rows </vt:lpstr>
      <vt:lpstr>Total values, null values and not null values.</vt:lpstr>
      <vt:lpstr>Null values and not null values  after remove the duplicate values.</vt:lpstr>
      <vt:lpstr>Fill and remove null values</vt:lpstr>
      <vt:lpstr>Null values in columns % wise </vt:lpstr>
      <vt:lpstr>1) Find the movies with the highest profit?</vt:lpstr>
      <vt:lpstr>PowerPoint Presentation</vt:lpstr>
      <vt:lpstr>Top 250 movies</vt:lpstr>
      <vt:lpstr>Top 10 director</vt:lpstr>
      <vt:lpstr>Find popular genres</vt:lpstr>
      <vt:lpstr>Top 250 MOVIES</vt:lpstr>
      <vt:lpstr>Top 250 movies</vt:lpstr>
      <vt:lpstr>Create 3 new column </vt:lpstr>
      <vt:lpstr>Mean of critic for review</vt:lpstr>
      <vt:lpstr>Some of num voted user</vt:lpstr>
      <vt:lpstr>Critic favourite </vt:lpstr>
      <vt:lpstr>Audience Favourite actor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clean the data look like</dc:title>
  <dc:creator>RUCHITA</dc:creator>
  <cp:lastModifiedBy>RUCHITA</cp:lastModifiedBy>
  <cp:revision>43</cp:revision>
  <dcterms:created xsi:type="dcterms:W3CDTF">2023-03-29T07:41:45Z</dcterms:created>
  <dcterms:modified xsi:type="dcterms:W3CDTF">2023-04-03T17:11:30Z</dcterms:modified>
</cp:coreProperties>
</file>