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8" r:id="rId5"/>
    <p:sldId id="259" r:id="rId6"/>
    <p:sldId id="274" r:id="rId7"/>
    <p:sldId id="275" r:id="rId8"/>
    <p:sldId id="276" r:id="rId9"/>
    <p:sldId id="278" r:id="rId10"/>
    <p:sldId id="279" r:id="rId11"/>
    <p:sldId id="266" r:id="rId12"/>
    <p:sldId id="265"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5137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4726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15949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233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18CB6-D76B-4AD2-A239-67E9466D401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80789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518CB6-D76B-4AD2-A239-67E9466D401F}"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01208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518CB6-D76B-4AD2-A239-67E9466D401F}"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35203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518CB6-D76B-4AD2-A239-67E9466D401F}"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32724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18CB6-D76B-4AD2-A239-67E9466D401F}" type="datetimeFigureOut">
              <a:rPr lang="en-IN" smtClean="0"/>
              <a:t>30-05-2022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41496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529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43610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8CB6-D76B-4AD2-A239-67E9466D401F}" type="datetimeFigureOut">
              <a:rPr lang="en-IN" smtClean="0"/>
              <a:t>30-05-2022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A40B4-D8E3-491D-899E-26EE6780E53C}" type="slidenum">
              <a:rPr lang="en-IN" smtClean="0"/>
              <a:t>‹#›</a:t>
            </a:fld>
            <a:endParaRPr lang="en-IN"/>
          </a:p>
        </p:txBody>
      </p:sp>
    </p:spTree>
    <p:extLst>
      <p:ext uri="{BB962C8B-B14F-4D97-AF65-F5344CB8AC3E}">
        <p14:creationId xmlns:p14="http://schemas.microsoft.com/office/powerpoint/2010/main" val="70785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836712"/>
            <a:ext cx="7342584" cy="3890863"/>
          </a:xfrm>
        </p:spPr>
        <p:txBody>
          <a:bodyPr>
            <a:normAutofit/>
          </a:bodyPr>
          <a:lstStyle/>
          <a:p>
            <a:r>
              <a:rPr lang="en-IN" b="1" dirty="0"/>
              <a:t>Micro Credit Defaulter</a:t>
            </a:r>
            <a:r>
              <a:rPr lang="en-US" dirty="0" smtClean="0"/>
              <a:t>-Project</a:t>
            </a:r>
            <a:br>
              <a:rPr lang="en-US" dirty="0" smtClean="0"/>
            </a:br>
            <a:r>
              <a:rPr lang="en-US" dirty="0"/>
              <a:t/>
            </a:r>
            <a:br>
              <a:rPr lang="en-US" dirty="0"/>
            </a:br>
            <a:r>
              <a:rPr lang="en-US" sz="2400" dirty="0" smtClean="0"/>
              <a:t>Presented by :-</a:t>
            </a:r>
            <a:r>
              <a:rPr lang="en-US" sz="3200" dirty="0" smtClean="0"/>
              <a:t> </a:t>
            </a:r>
            <a:r>
              <a:rPr lang="en-US" sz="3200" dirty="0" err="1" smtClean="0"/>
              <a:t>Ruchita</a:t>
            </a:r>
            <a:r>
              <a:rPr lang="en-US" sz="3200" dirty="0" smtClean="0"/>
              <a:t> </a:t>
            </a:r>
            <a:r>
              <a:rPr lang="en-US" sz="3200" dirty="0" err="1"/>
              <a:t>P</a:t>
            </a:r>
            <a:r>
              <a:rPr lang="en-US" sz="3200" dirty="0" err="1" smtClean="0"/>
              <a:t>armar</a:t>
            </a:r>
            <a:endParaRPr lang="en-IN" dirty="0"/>
          </a:p>
        </p:txBody>
      </p:sp>
    </p:spTree>
    <p:extLst>
      <p:ext uri="{BB962C8B-B14F-4D97-AF65-F5344CB8AC3E}">
        <p14:creationId xmlns:p14="http://schemas.microsoft.com/office/powerpoint/2010/main" val="102435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t>Correlation </a:t>
            </a:r>
            <a:r>
              <a:rPr lang="en-IN" sz="2000" b="1" dirty="0" smtClean="0"/>
              <a:t>Study - </a:t>
            </a:r>
            <a:r>
              <a:rPr lang="en-US" sz="2000" dirty="0"/>
              <a:t>We have </a:t>
            </a:r>
            <a:r>
              <a:rPr lang="en-US" sz="2000" dirty="0" smtClean="0"/>
              <a:t>33</a:t>
            </a:r>
            <a:r>
              <a:rPr lang="en-US" sz="2000" dirty="0" smtClean="0"/>
              <a:t> </a:t>
            </a:r>
            <a:r>
              <a:rPr lang="en-US" sz="2000" dirty="0"/>
              <a:t>columns in our data set. Visualizing all the data takes a lot of </a:t>
            </a:r>
            <a:r>
              <a:rPr lang="en-US" sz="2000" dirty="0" smtClean="0"/>
              <a:t>time, so we </a:t>
            </a:r>
            <a:r>
              <a:rPr lang="en-US" sz="2000" dirty="0"/>
              <a:t>consider the variables which are highly correlated (both positive and negative) with our target variable </a:t>
            </a:r>
            <a:r>
              <a:rPr lang="en-US" sz="2000" dirty="0" smtClean="0"/>
              <a:t>“</a:t>
            </a:r>
            <a:r>
              <a:rPr lang="en-US" sz="2000" dirty="0" smtClean="0"/>
              <a:t>label</a:t>
            </a:r>
            <a:r>
              <a:rPr lang="en-US" sz="2000" dirty="0" smtClean="0"/>
              <a:t>”</a:t>
            </a:r>
            <a:endParaRPr lang="en-US" sz="2000" dirty="0" smtClean="0"/>
          </a:p>
          <a:p>
            <a:pPr marL="0" indent="0">
              <a:buNone/>
            </a:pPr>
            <a:r>
              <a:rPr lang="en-US" sz="2000" dirty="0" smtClean="0"/>
              <a:t>.</a:t>
            </a:r>
            <a:endParaRPr lang="en-IN" sz="20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3212975"/>
            <a:ext cx="6991350" cy="316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38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2218258"/>
          </a:xfrm>
        </p:spPr>
        <p:txBody>
          <a:bodyPr>
            <a:normAutofit/>
          </a:bodyPr>
          <a:lstStyle/>
          <a:p>
            <a:r>
              <a:rPr lang="en-IN" dirty="0" smtClean="0"/>
              <a:t>Assumptions</a:t>
            </a:r>
            <a:br>
              <a:rPr lang="en-IN" dirty="0" smtClean="0"/>
            </a:br>
            <a:endParaRPr lang="en-IN" dirty="0"/>
          </a:p>
        </p:txBody>
      </p:sp>
      <p:sp>
        <p:nvSpPr>
          <p:cNvPr id="4" name="Content Placeholder 3"/>
          <p:cNvSpPr>
            <a:spLocks noGrp="1"/>
          </p:cNvSpPr>
          <p:nvPr>
            <p:ph idx="1"/>
          </p:nvPr>
        </p:nvSpPr>
        <p:spPr/>
        <p:txBody>
          <a:bodyPr/>
          <a:lstStyle/>
          <a:p>
            <a:pPr marL="0" indent="0">
              <a:buNone/>
            </a:pPr>
            <a:r>
              <a:rPr lang="en-US" dirty="0"/>
              <a:t>Worked on assumptions that these are all the measurable data that affect </a:t>
            </a:r>
            <a:r>
              <a:rPr lang="en-US" dirty="0" smtClean="0"/>
              <a:t>‘label. To improve  defaulter value to send them remainder  massage and mail But </a:t>
            </a:r>
            <a:r>
              <a:rPr lang="en-US" dirty="0"/>
              <a:t>these parameters are more </a:t>
            </a:r>
            <a:r>
              <a:rPr lang="en-US" dirty="0" smtClean="0"/>
              <a:t>subjective.</a:t>
            </a:r>
            <a:endParaRPr lang="en-IN" dirty="0"/>
          </a:p>
        </p:txBody>
      </p:sp>
    </p:spTree>
    <p:extLst>
      <p:ext uri="{BB962C8B-B14F-4D97-AF65-F5344CB8AC3E}">
        <p14:creationId xmlns:p14="http://schemas.microsoft.com/office/powerpoint/2010/main" val="86568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r>
              <a:rPr lang="en-IN" dirty="0" smtClean="0"/>
              <a:t/>
            </a:r>
            <a:br>
              <a:rPr lang="en-IN" dirty="0" smtClean="0"/>
            </a:br>
            <a:endParaRPr lang="en-IN" dirty="0"/>
          </a:p>
        </p:txBody>
      </p:sp>
      <p:sp>
        <p:nvSpPr>
          <p:cNvPr id="3" name="Content Placeholder 2"/>
          <p:cNvSpPr>
            <a:spLocks noGrp="1"/>
          </p:cNvSpPr>
          <p:nvPr>
            <p:ph idx="1"/>
          </p:nvPr>
        </p:nvSpPr>
        <p:spPr>
          <a:xfrm>
            <a:off x="457200" y="1600200"/>
            <a:ext cx="8291264" cy="4879851"/>
          </a:xfrm>
        </p:spPr>
        <p:txBody>
          <a:bodyPr>
            <a:normAutofit/>
          </a:bodyPr>
          <a:lstStyle/>
          <a:p>
            <a:pPr marL="0" indent="0">
              <a:buNone/>
            </a:pPr>
            <a:r>
              <a:rPr lang="en-US" sz="2800" dirty="0" smtClean="0"/>
              <a:t>The </a:t>
            </a:r>
            <a:r>
              <a:rPr lang="en-US" sz="2800" dirty="0"/>
              <a:t>question for this </a:t>
            </a:r>
            <a:r>
              <a:rPr lang="en-US" sz="2800" dirty="0" smtClean="0"/>
              <a:t>Housing price prediction </a:t>
            </a:r>
            <a:r>
              <a:rPr lang="en-US" sz="2800" dirty="0"/>
              <a:t>is to study how well house prices </a:t>
            </a:r>
            <a:r>
              <a:rPr lang="en-US" sz="2800" dirty="0" smtClean="0"/>
              <a:t>can be </a:t>
            </a:r>
            <a:r>
              <a:rPr lang="en-US" sz="2800" dirty="0"/>
              <a:t>predicted by using k-Nearest </a:t>
            </a:r>
            <a:r>
              <a:rPr lang="en-US" sz="2800" dirty="0" smtClean="0"/>
              <a:t>neighbor </a:t>
            </a:r>
            <a:r>
              <a:rPr lang="en-US" sz="2800" dirty="0"/>
              <a:t>and Random forest regression</a:t>
            </a:r>
            <a:r>
              <a:rPr lang="en-US" sz="2800" dirty="0" smtClean="0"/>
              <a:t>.</a:t>
            </a:r>
            <a:endParaRPr lang="en-IN" sz="2800" dirty="0" smtClean="0"/>
          </a:p>
          <a:p>
            <a:pPr marL="0" indent="0">
              <a:buNone/>
            </a:pPr>
            <a:r>
              <a:rPr lang="en-US" sz="2800" dirty="0" smtClean="0"/>
              <a:t>We have found that the Random forest regression algorithm performs</a:t>
            </a:r>
          </a:p>
          <a:p>
            <a:pPr marL="0" indent="0">
              <a:buNone/>
            </a:pPr>
            <a:r>
              <a:rPr lang="en-US" sz="2800" dirty="0" smtClean="0"/>
              <a:t>better at predicting house prices than the k-Nearest neighbor </a:t>
            </a:r>
            <a:r>
              <a:rPr lang="en-US" sz="2800" dirty="0"/>
              <a:t>algorithm. </a:t>
            </a:r>
            <a:r>
              <a:rPr lang="en-US" sz="2800" dirty="0" smtClean="0"/>
              <a:t>There </a:t>
            </a:r>
            <a:r>
              <a:rPr lang="en-US" sz="2800" dirty="0"/>
              <a:t>is still a difference between the actual prices in our testing data and the prices predicted by the Random forest regression algorithm.</a:t>
            </a:r>
            <a:endParaRPr lang="en-US" sz="2800" dirty="0" smtClean="0"/>
          </a:p>
          <a:p>
            <a:pPr marL="0" indent="0">
              <a:buNone/>
            </a:pPr>
            <a:endParaRPr lang="en-IN" sz="1800" dirty="0" smtClean="0"/>
          </a:p>
        </p:txBody>
      </p:sp>
    </p:spTree>
    <p:extLst>
      <p:ext uri="{BB962C8B-B14F-4D97-AF65-F5344CB8AC3E}">
        <p14:creationId xmlns:p14="http://schemas.microsoft.com/office/powerpoint/2010/main" val="279953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r>
              <a:rPr lang="en-IN" dirty="0" smtClean="0"/>
              <a:t/>
            </a:r>
            <a:br>
              <a:rPr lang="en-IN" dirty="0" smtClean="0"/>
            </a:br>
            <a:endParaRPr lang="en-IN" dirty="0"/>
          </a:p>
        </p:txBody>
      </p:sp>
      <p:sp>
        <p:nvSpPr>
          <p:cNvPr id="3" name="Content Placeholder 2"/>
          <p:cNvSpPr>
            <a:spLocks noGrp="1"/>
          </p:cNvSpPr>
          <p:nvPr>
            <p:ph idx="1"/>
          </p:nvPr>
        </p:nvSpPr>
        <p:spPr>
          <a:xfrm>
            <a:off x="457200" y="1600200"/>
            <a:ext cx="8291264" cy="4879851"/>
          </a:xfrm>
        </p:spPr>
        <p:txBody>
          <a:bodyPr>
            <a:normAutofit/>
          </a:bodyPr>
          <a:lstStyle/>
          <a:p>
            <a:pPr marL="0" indent="0">
              <a:buNone/>
            </a:pPr>
            <a:endParaRPr lang="en-IN" sz="1800" dirty="0" smtClean="0"/>
          </a:p>
        </p:txBody>
      </p:sp>
    </p:spTree>
    <p:extLst>
      <p:ext uri="{BB962C8B-B14F-4D97-AF65-F5344CB8AC3E}">
        <p14:creationId xmlns:p14="http://schemas.microsoft.com/office/powerpoint/2010/main" val="279953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628800"/>
            <a:ext cx="8229600" cy="4525963"/>
          </a:xfrm>
        </p:spPr>
        <p:txBody>
          <a:bodyPr/>
          <a:lstStyle/>
          <a:p>
            <a:pPr marL="2286000" lvl="5" indent="0">
              <a:buNone/>
            </a:pPr>
            <a:endParaRPr lang="en-US" sz="3200" dirty="0"/>
          </a:p>
          <a:p>
            <a:pPr marL="2286000" lvl="5" indent="0">
              <a:buNone/>
            </a:pPr>
            <a:r>
              <a:rPr lang="en-US" sz="3200" dirty="0" smtClean="0"/>
              <a:t>Contents</a:t>
            </a:r>
          </a:p>
          <a:p>
            <a:pPr marL="2286000" lvl="5" indent="0">
              <a:buNone/>
            </a:pPr>
            <a:endParaRPr lang="en-US" dirty="0" smtClean="0"/>
          </a:p>
          <a:p>
            <a:r>
              <a:rPr lang="en-US" sz="2800" dirty="0"/>
              <a:t>P</a:t>
            </a:r>
            <a:r>
              <a:rPr lang="en-US" sz="2800" dirty="0" smtClean="0"/>
              <a:t>roblem statement and understanding.</a:t>
            </a:r>
          </a:p>
          <a:p>
            <a:r>
              <a:rPr lang="en-US" sz="2800" dirty="0" smtClean="0"/>
              <a:t>EDA steps and visualizations.</a:t>
            </a:r>
          </a:p>
          <a:p>
            <a:r>
              <a:rPr lang="en-US" sz="2800" dirty="0"/>
              <a:t>A</a:t>
            </a:r>
            <a:r>
              <a:rPr lang="en-US" sz="2800" dirty="0" smtClean="0"/>
              <a:t>ssumptions used to complete the project, analysis.</a:t>
            </a:r>
          </a:p>
          <a:p>
            <a:r>
              <a:rPr lang="en-US" sz="2800" dirty="0" smtClean="0"/>
              <a:t>Conclusion.</a:t>
            </a:r>
            <a:endParaRPr lang="en-IN" sz="2800" dirty="0"/>
          </a:p>
        </p:txBody>
      </p:sp>
    </p:spTree>
    <p:extLst>
      <p:ext uri="{BB962C8B-B14F-4D97-AF65-F5344CB8AC3E}">
        <p14:creationId xmlns:p14="http://schemas.microsoft.com/office/powerpoint/2010/main" val="135350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rmAutofit/>
          </a:bodyPr>
          <a:lstStyle/>
          <a:p>
            <a:pPr marL="0" indent="0">
              <a:buNone/>
            </a:pPr>
            <a:r>
              <a:rPr lang="en-US" sz="18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r>
              <a:rPr lang="en-US" sz="1800" dirty="0" smtClean="0"/>
              <a:t>.</a:t>
            </a:r>
            <a:r>
              <a:rPr lang="en-US" sz="1800" dirty="0"/>
              <a:t>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sz="1800" dirty="0" smtClean="0"/>
          </a:p>
          <a:p>
            <a:pPr marL="0" indent="0">
              <a:buNone/>
            </a:pPr>
            <a:r>
              <a:rPr lang="en-US" sz="1800" dirty="0" smtClean="0"/>
              <a:t> </a:t>
            </a:r>
            <a:r>
              <a:rPr lang="en-US" sz="1800" dirty="0"/>
              <a:t>The problem statement was to predict the </a:t>
            </a:r>
            <a:r>
              <a:rPr lang="en-US" sz="1800" dirty="0" smtClean="0"/>
              <a:t>label (payer and defaulter in 5 days)from the dataset with features as below:-</a:t>
            </a:r>
            <a:endParaRPr lang="en-US" sz="1800" dirty="0"/>
          </a:p>
          <a:p>
            <a:pPr marL="0" indent="0">
              <a:buNone/>
            </a:pPr>
            <a:r>
              <a:rPr lang="en-US" sz="1800" dirty="0"/>
              <a:t>'</a:t>
            </a:r>
            <a:r>
              <a:rPr lang="en-US" sz="1800" dirty="0" err="1"/>
              <a:t>aon</a:t>
            </a:r>
            <a:r>
              <a:rPr lang="en-US" sz="1800" dirty="0"/>
              <a:t>', 'daily_decr30', 'daily_decr90', 'rental30', 'rental90', '</a:t>
            </a:r>
            <a:r>
              <a:rPr lang="en-US" sz="1800" dirty="0" err="1"/>
              <a:t>last_rech_date_ma</a:t>
            </a:r>
            <a:r>
              <a:rPr lang="en-US" sz="1800" dirty="0"/>
              <a:t>', '</a:t>
            </a:r>
            <a:r>
              <a:rPr lang="en-US" sz="1800" dirty="0" err="1"/>
              <a:t>last_rech_date_da</a:t>
            </a:r>
            <a:r>
              <a:rPr lang="en-US" sz="1800" dirty="0"/>
              <a:t>'</a:t>
            </a:r>
            <a:r>
              <a:rPr lang="en-IN" sz="1800" dirty="0" smtClean="0"/>
              <a:t>,  etc.</a:t>
            </a:r>
            <a:endParaRPr lang="en-US" sz="1800" dirty="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Autofit/>
          </a:bodyPr>
          <a:lstStyle/>
          <a:p>
            <a:pPr lvl="1">
              <a:buFont typeface="Arial" charset="0"/>
              <a:buChar char="•"/>
            </a:pPr>
            <a:endParaRPr lang="en-US" sz="1200" dirty="0" smtClean="0"/>
          </a:p>
          <a:p>
            <a:pPr marL="0" indent="0">
              <a:buNone/>
            </a:pPr>
            <a:r>
              <a:rPr lang="en-US" sz="2000" dirty="0"/>
              <a:t>We then apply advanced machine learning algorithms such as Random </a:t>
            </a:r>
            <a:r>
              <a:rPr lang="en-US" sz="2000" dirty="0" smtClean="0"/>
              <a:t>forests. </a:t>
            </a:r>
            <a:r>
              <a:rPr lang="en-US" sz="2000" dirty="0"/>
              <a:t>We need to understand the scope of problems and the benefits related to strategic, conceptual and implementation </a:t>
            </a:r>
            <a:r>
              <a:rPr lang="en-US" sz="2000" dirty="0" smtClean="0"/>
              <a:t>alternatives as our study and label prediction </a:t>
            </a:r>
            <a:r>
              <a:rPr lang="en-US" sz="2000" dirty="0"/>
              <a:t>benefits </a:t>
            </a:r>
            <a:r>
              <a:rPr lang="en-US" sz="2000" dirty="0" smtClean="0"/>
              <a:t>to </a:t>
            </a:r>
            <a:r>
              <a:rPr lang="en-US" sz="2000" dirty="0"/>
              <a:t>an improved approach will extend beyond low-income </a:t>
            </a:r>
            <a:r>
              <a:rPr lang="en-US" sz="2000" dirty="0" smtClean="0"/>
              <a:t>beneficiaries.</a:t>
            </a:r>
          </a:p>
          <a:p>
            <a:pPr marL="0" indent="0">
              <a:buNone/>
            </a:pPr>
            <a:r>
              <a:rPr lang="en-US" sz="2000" dirty="0"/>
              <a:t>New analytical techniques of machine learning can be used in property research. This study is an exploratory attempt to use three machine learning algorithms in </a:t>
            </a:r>
            <a:r>
              <a:rPr lang="en-US" sz="2000" dirty="0" smtClean="0"/>
              <a:t>estimating label, </a:t>
            </a:r>
            <a:r>
              <a:rPr lang="en-US" sz="2000" dirty="0"/>
              <a:t>and then compare their results</a:t>
            </a:r>
            <a:r>
              <a:rPr lang="en-US" sz="2000" dirty="0" smtClean="0"/>
              <a:t>.</a:t>
            </a:r>
          </a:p>
          <a:p>
            <a:pPr marL="0" indent="0">
              <a:buNone/>
            </a:pPr>
            <a:r>
              <a:rPr lang="en-US" sz="2000" dirty="0" smtClean="0"/>
              <a:t>Many </a:t>
            </a:r>
            <a:r>
              <a:rPr lang="en-US" sz="2000" dirty="0"/>
              <a:t>conventional estimation methods produce reasonably good estimates of the coefficients that unveil the relationship between output variable and predictor </a:t>
            </a:r>
            <a:r>
              <a:rPr lang="en-US" sz="2000" dirty="0" smtClean="0"/>
              <a:t>variables. </a:t>
            </a:r>
            <a:r>
              <a:rPr lang="en-US" sz="2000" dirty="0"/>
              <a:t> </a:t>
            </a:r>
            <a:r>
              <a:rPr lang="en-US" sz="2000" dirty="0" smtClean="0"/>
              <a:t>.</a:t>
            </a:r>
            <a:endParaRPr lang="en-IN" sz="2000" dirty="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EDA steps and visualizations</a:t>
            </a:r>
            <a:endParaRPr lang="en-IN" dirty="0"/>
          </a:p>
        </p:txBody>
      </p:sp>
      <p:sp>
        <p:nvSpPr>
          <p:cNvPr id="3" name="Content Placeholder 2"/>
          <p:cNvSpPr>
            <a:spLocks noGrp="1"/>
          </p:cNvSpPr>
          <p:nvPr>
            <p:ph idx="1"/>
          </p:nvPr>
        </p:nvSpPr>
        <p:spPr>
          <a:xfrm>
            <a:off x="457200" y="1600200"/>
            <a:ext cx="8229600" cy="4674865"/>
          </a:xfrm>
        </p:spPr>
        <p:txBody>
          <a:bodyPr>
            <a:normAutofit/>
          </a:bodyPr>
          <a:lstStyle/>
          <a:p>
            <a:pPr marL="0" indent="0">
              <a:buNone/>
            </a:pPr>
            <a:r>
              <a:rPr lang="en-US" sz="2800" dirty="0" smtClean="0"/>
              <a:t>Data </a:t>
            </a:r>
            <a:r>
              <a:rPr lang="en-US" sz="2800" dirty="0"/>
              <a:t>visualization</a:t>
            </a:r>
            <a:r>
              <a:rPr lang="en-US" sz="1900" dirty="0"/>
              <a:t> is easy to perform EDA which makes it easy to make others understand our analysis</a:t>
            </a:r>
            <a:r>
              <a:rPr lang="en-US" sz="1900" dirty="0" smtClean="0"/>
              <a:t>.</a:t>
            </a:r>
          </a:p>
          <a:p>
            <a:pPr marL="0" indent="0">
              <a:buNone/>
            </a:pPr>
            <a:r>
              <a:rPr lang="en-US" sz="1900" dirty="0" smtClean="0"/>
              <a:t>Table of Content for dataset visualization.</a:t>
            </a:r>
          </a:p>
          <a:p>
            <a:pPr marL="0" indent="0">
              <a:buNone/>
            </a:pPr>
            <a:r>
              <a:rPr lang="en-US" sz="1900" dirty="0" smtClean="0"/>
              <a:t>1.  Study of Variables – At first, </a:t>
            </a:r>
            <a:r>
              <a:rPr lang="en-US" sz="1900" dirty="0"/>
              <a:t>let us import the </a:t>
            </a:r>
            <a:r>
              <a:rPr lang="en-US" sz="1900" dirty="0" smtClean="0"/>
              <a:t>necessary and </a:t>
            </a:r>
            <a:r>
              <a:rPr lang="en-US" sz="1900" dirty="0" err="1" smtClean="0"/>
              <a:t>packege</a:t>
            </a:r>
            <a:r>
              <a:rPr lang="en-US" sz="1900" dirty="0" smtClean="0"/>
              <a:t>  </a:t>
            </a:r>
            <a:r>
              <a:rPr lang="en-US" sz="1900" dirty="0"/>
              <a:t>libraries </a:t>
            </a:r>
            <a:r>
              <a:rPr lang="en-US" sz="1900" dirty="0" smtClean="0"/>
              <a:t>used and then train and test dataset.</a:t>
            </a:r>
          </a:p>
          <a:p>
            <a:pPr marL="0" indent="0">
              <a:buNone/>
            </a:pPr>
            <a:endParaRPr lang="en-US" sz="2800" dirty="0"/>
          </a:p>
          <a:p>
            <a:endParaRPr lang="en-US" sz="2800" dirty="0" smtClean="0"/>
          </a:p>
          <a:p>
            <a:endParaRPr lang="en-US" sz="2800" dirty="0"/>
          </a:p>
          <a:p>
            <a:pPr marL="0" indent="0">
              <a:buNone/>
            </a:pPr>
            <a:endParaRPr lang="en-US" sz="2800" dirty="0" smtClean="0"/>
          </a:p>
          <a:p>
            <a:pPr marL="0" indent="0">
              <a:buNone/>
            </a:pPr>
            <a:r>
              <a:rPr lang="en-US" sz="2800" dirty="0"/>
              <a:t>	</a:t>
            </a:r>
            <a:endParaRPr lang="en-US"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962400"/>
            <a:ext cx="7056784" cy="2346920"/>
          </a:xfrm>
          <a:prstGeom prst="rect">
            <a:avLst/>
          </a:prstGeom>
        </p:spPr>
      </p:pic>
    </p:spTree>
    <p:extLst>
      <p:ext uri="{BB962C8B-B14F-4D97-AF65-F5344CB8AC3E}">
        <p14:creationId xmlns:p14="http://schemas.microsoft.com/office/powerpoint/2010/main" val="347759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sz="3200" dirty="0" smtClean="0"/>
              <a:t>EDA steps and visualizations</a:t>
            </a:r>
            <a:endParaRPr lang="en-IN" dirty="0"/>
          </a:p>
        </p:txBody>
      </p:sp>
      <p:sp>
        <p:nvSpPr>
          <p:cNvPr id="3" name="Content Placeholder 2"/>
          <p:cNvSpPr>
            <a:spLocks noGrp="1"/>
          </p:cNvSpPr>
          <p:nvPr>
            <p:ph idx="1"/>
          </p:nvPr>
        </p:nvSpPr>
        <p:spPr>
          <a:xfrm>
            <a:off x="457200" y="1600200"/>
            <a:ext cx="8229600" cy="4674865"/>
          </a:xfrm>
        </p:spPr>
        <p:txBody>
          <a:bodyPr>
            <a:normAutofit/>
          </a:bodyPr>
          <a:lstStyle/>
          <a:p>
            <a:pPr marL="0" indent="0">
              <a:buNone/>
            </a:pPr>
            <a:r>
              <a:rPr lang="en-US" sz="28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676400"/>
            <a:ext cx="85915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59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a:xfrm>
            <a:off x="457200" y="1600200"/>
            <a:ext cx="8229600" cy="4853417"/>
          </a:xfrm>
        </p:spPr>
        <p:txBody>
          <a:bodyPr/>
          <a:lstStyle/>
          <a:p>
            <a:pPr marL="0" indent="0">
              <a:buNone/>
            </a:pPr>
            <a:r>
              <a:rPr lang="en-US" sz="1800" dirty="0"/>
              <a:t>Now, let's check the </a:t>
            </a:r>
            <a:r>
              <a:rPr lang="en-US" sz="1800" dirty="0" smtClean="0"/>
              <a:t>statistical summary of our data set  to understand </a:t>
            </a:r>
            <a:r>
              <a:rPr lang="en-US" sz="1800" dirty="0" err="1" smtClean="0"/>
              <a:t>mini,max,std,mean</a:t>
            </a:r>
            <a:r>
              <a:rPr lang="en-US" sz="1800" dirty="0" smtClean="0"/>
              <a:t> etc</a:t>
            </a:r>
            <a:r>
              <a:rPr lang="en-US" sz="1800" dirty="0" smtClean="0"/>
              <a:t>.</a:t>
            </a:r>
            <a:endParaRPr lang="en-US" sz="1800" dirty="0" smtClean="0"/>
          </a:p>
          <a:p>
            <a:pPr marL="0" indent="0">
              <a:buNone/>
            </a:pPr>
            <a:endParaRPr lang="en-US"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2204864"/>
            <a:ext cx="8696325" cy="4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48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lstStyle/>
          <a:p>
            <a:pPr marL="0" indent="0">
              <a:buNone/>
            </a:pPr>
            <a:r>
              <a:rPr lang="en-IN" dirty="0" smtClean="0"/>
              <a:t>Target Variables </a:t>
            </a:r>
            <a:r>
              <a:rPr lang="en-IN" dirty="0" smtClean="0"/>
              <a:t>– </a:t>
            </a:r>
            <a:r>
              <a:rPr lang="en-US" sz="1800" dirty="0" smtClean="0"/>
              <a:t>lets understand our target variable by graphical visualization our target </a:t>
            </a:r>
            <a:r>
              <a:rPr lang="en-US" sz="1800" dirty="0"/>
              <a:t>variable </a:t>
            </a:r>
            <a:r>
              <a:rPr lang="en-US" sz="1800" dirty="0" smtClean="0"/>
              <a:t>‘</a:t>
            </a:r>
            <a:r>
              <a:rPr lang="en-US" sz="1800" dirty="0" smtClean="0"/>
              <a:t>label</a:t>
            </a:r>
            <a:r>
              <a:rPr lang="en-US" sz="1800" dirty="0" smtClean="0"/>
              <a:t>’ in witch  we clearly seen payer is more than the failure.</a:t>
            </a:r>
            <a:endParaRPr lang="en-US" sz="1800" dirty="0" smtClean="0"/>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96952"/>
            <a:ext cx="669545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8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a:xfrm>
            <a:off x="683568" y="1700808"/>
            <a:ext cx="8229600" cy="4525963"/>
          </a:xfrm>
        </p:spPr>
        <p:txBody>
          <a:bodyPr/>
          <a:lstStyle/>
          <a:p>
            <a:pPr marL="0" indent="0">
              <a:buNone/>
            </a:pPr>
            <a:r>
              <a:rPr lang="en-US" sz="2000" dirty="0" smtClean="0"/>
              <a:t>Basic </a:t>
            </a:r>
            <a:r>
              <a:rPr lang="en-US" sz="2000" dirty="0" err="1" smtClean="0"/>
              <a:t>infornation</a:t>
            </a:r>
            <a:r>
              <a:rPr lang="en-US" sz="2000" dirty="0" smtClean="0"/>
              <a:t> about data set</a:t>
            </a:r>
            <a:br>
              <a:rPr lang="en-US" sz="2000" dirty="0" smtClean="0"/>
            </a:br>
            <a:endParaRPr lang="en-IN" sz="20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2276872"/>
            <a:ext cx="4324350" cy="3781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558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4266</TotalTime>
  <Words>611</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Micro Credit Defaulter-Project  Presented by :- Ruchita Parmar</vt:lpstr>
      <vt:lpstr>PowerPoint Presentation</vt:lpstr>
      <vt:lpstr>Problem Statement &amp; Understanding</vt:lpstr>
      <vt:lpstr>Problem Statement &amp; Understanding</vt:lpstr>
      <vt:lpstr>EDA steps and visualizations</vt:lpstr>
      <vt:lpstr>EDA steps and visualizations</vt:lpstr>
      <vt:lpstr>EDA steps and visualizations</vt:lpstr>
      <vt:lpstr>EDA steps and visualizations</vt:lpstr>
      <vt:lpstr>EDA steps and visualizations</vt:lpstr>
      <vt:lpstr>EDA steps and visualizations</vt:lpstr>
      <vt:lpstr>Assumptions </vt:lpstr>
      <vt:lpstr>conclusion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A PowerPoint presentation containing problem statement and understanding, EDA steps and visualizations, Steps and assumptions used to complete the project, analysis, and conclusion.</dc:title>
  <dc:creator>RUCHITA</dc:creator>
  <cp:lastModifiedBy>RUCHITA</cp:lastModifiedBy>
  <cp:revision>75</cp:revision>
  <dcterms:created xsi:type="dcterms:W3CDTF">2022-04-13T11:20:31Z</dcterms:created>
  <dcterms:modified xsi:type="dcterms:W3CDTF">2022-05-30T18:54:05Z</dcterms:modified>
</cp:coreProperties>
</file>