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311" r:id="rId7"/>
    <p:sldId id="312" r:id="rId8"/>
    <p:sldId id="317" r:id="rId9"/>
    <p:sldId id="318" r:id="rId10"/>
    <p:sldId id="314" r:id="rId11"/>
    <p:sldId id="315" r:id="rId12"/>
    <p:sldId id="316" r:id="rId13"/>
    <p:sldId id="284" r:id="rId14"/>
    <p:sldId id="309" r:id="rId15"/>
    <p:sldId id="288" r:id="rId16"/>
  </p:sldIdLst>
  <p:sldSz cx="9144000" cy="5143500"/>
  <p:notesSz cx="6858000" cy="9144000"/>
  <p:embeddedFontLst>
    <p:embeddedFont>
      <p:font typeface="Pompiere" panose="02000000000000000000"/>
      <p:regular r:id="rId20"/>
    </p:embeddedFont>
    <p:embeddedFont>
      <p:font typeface="Hind" panose="02000000000000000000"/>
      <p:regular r:id="rId21"/>
    </p:embeddedFont>
    <p:embeddedFont>
      <p:font typeface="Algerian" panose="04020705040A0206070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6ad7e23cbf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709763f328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 name="Shape 438"/>
        <p:cNvGrpSpPr/>
        <p:nvPr/>
      </p:nvGrpSpPr>
      <p:grpSpPr>
        <a:xfrm>
          <a:off x="0" y="0"/>
          <a:ext cx="0" cy="0"/>
          <a:chOff x="0" y="0"/>
          <a:chExt cx="0" cy="0"/>
        </a:xfrm>
      </p:grpSpPr>
      <p:sp>
        <p:nvSpPr>
          <p:cNvPr id="439" name="Google Shape;43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6" name="Shape 1776"/>
        <p:cNvGrpSpPr/>
        <p:nvPr/>
      </p:nvGrpSpPr>
      <p:grpSpPr>
        <a:xfrm>
          <a:off x="0" y="0"/>
          <a:ext cx="0" cy="0"/>
          <a:chOff x="0" y="0"/>
          <a:chExt cx="0" cy="0"/>
        </a:xfrm>
      </p:grpSpPr>
      <p:sp>
        <p:nvSpPr>
          <p:cNvPr id="1777" name="Google Shape;1777;g65b8c88666_2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5" name="Shape 1975"/>
        <p:cNvGrpSpPr/>
        <p:nvPr/>
      </p:nvGrpSpPr>
      <p:grpSpPr>
        <a:xfrm>
          <a:off x="0" y="0"/>
          <a:ext cx="0" cy="0"/>
          <a:chOff x="0" y="0"/>
          <a:chExt cx="0" cy="0"/>
        </a:xfrm>
      </p:grpSpPr>
      <p:sp>
        <p:nvSpPr>
          <p:cNvPr id="1976" name="Google Shape;1976;g6b03dcf0f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6b03dcf0f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 name="Google Shape;10;p2"/>
          <p:cNvSpPr txBox="1"/>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2505825"/>
            <a:ext cx="5927168" cy="276470"/>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p:nvPr>
            <p:ph type="title" hasCustomPrompt="1"/>
          </p:nvPr>
        </p:nvSpPr>
        <p:spPr>
          <a:xfrm>
            <a:off x="920925" y="908575"/>
            <a:ext cx="5006400" cy="20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11"/>
          <p:cNvSpPr txBox="1"/>
          <p:nvPr>
            <p:ph type="body" idx="1"/>
          </p:nvPr>
        </p:nvSpPr>
        <p:spPr>
          <a:xfrm>
            <a:off x="920925" y="2937600"/>
            <a:ext cx="5006400" cy="6156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7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56" name="Google Shape;56;p11"/>
          <p:cNvSpPr/>
          <p:nvPr/>
        </p:nvSpPr>
        <p:spPr>
          <a:xfrm flipH="1">
            <a:off x="5997499" y="2188625"/>
            <a:ext cx="3146501"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58"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 name="Google Shape;61;p13"/>
          <p:cNvSpPr txBox="1"/>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3" name="Google Shape;63;p13"/>
          <p:cNvSpPr txBox="1"/>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4" name="Google Shape;64;p13"/>
          <p:cNvSpPr txBox="1"/>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6" name="Google Shape;66;p13"/>
          <p:cNvSpPr txBox="1"/>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3"/>
          <p:cNvSpPr txBox="1"/>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9" name="Google Shape;69;p13"/>
          <p:cNvSpPr txBox="1"/>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0" name="Google Shape;70;p13"/>
          <p:cNvSpPr txBox="1"/>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2" name="Google Shape;72;p13"/>
          <p:cNvSpPr txBox="1"/>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3" name="Google Shape;73;p13"/>
          <p:cNvSpPr txBox="1"/>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5" name="Google Shape;75;p13"/>
          <p:cNvSpPr txBox="1"/>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76" name="Shape 76"/>
        <p:cNvGrpSpPr/>
        <p:nvPr/>
      </p:nvGrpSpPr>
      <p:grpSpPr>
        <a:xfrm>
          <a:off x="0" y="0"/>
          <a:ext cx="0" cy="0"/>
          <a:chOff x="0" y="0"/>
          <a:chExt cx="0" cy="0"/>
        </a:xfrm>
      </p:grpSpPr>
      <p:sp>
        <p:nvSpPr>
          <p:cNvPr id="77" name="Google Shape;77;p14"/>
          <p:cNvSpPr txBox="1"/>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8" name="Google Shape;78;p14"/>
          <p:cNvSpPr txBox="1"/>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3">
  <p:cSld name="CUSTOM_17_1">
    <p:spTree>
      <p:nvGrpSpPr>
        <p:cNvPr id="82" name="Shape 82"/>
        <p:cNvGrpSpPr/>
        <p:nvPr/>
      </p:nvGrpSpPr>
      <p:grpSpPr>
        <a:xfrm>
          <a:off x="0" y="0"/>
          <a:ext cx="0" cy="0"/>
          <a:chOff x="0" y="0"/>
          <a:chExt cx="0" cy="0"/>
        </a:xfrm>
      </p:grpSpPr>
      <p:sp>
        <p:nvSpPr>
          <p:cNvPr id="83" name="Google Shape;83;p15"/>
          <p:cNvSpPr txBox="1"/>
          <p:nvPr>
            <p:ph type="title"/>
          </p:nvPr>
        </p:nvSpPr>
        <p:spPr>
          <a:xfrm>
            <a:off x="2924493" y="2532916"/>
            <a:ext cx="3993600" cy="61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84" name="Google Shape;84;p15"/>
          <p:cNvSpPr txBox="1"/>
          <p:nvPr>
            <p:ph type="title" idx="2" hasCustomPrompt="1"/>
          </p:nvPr>
        </p:nvSpPr>
        <p:spPr>
          <a:xfrm>
            <a:off x="2927325" y="1534338"/>
            <a:ext cx="3993600" cy="9588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2500"/>
              <a:buNone/>
              <a:defRPr sz="71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5" name="Google Shape;85;p15"/>
          <p:cNvSpPr txBox="1"/>
          <p:nvPr>
            <p:ph type="subTitle" idx="1"/>
          </p:nvPr>
        </p:nvSpPr>
        <p:spPr>
          <a:xfrm>
            <a:off x="2924375" y="3317562"/>
            <a:ext cx="3993600" cy="29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2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86" name="Google Shape;86;p15"/>
          <p:cNvSpPr/>
          <p:nvPr/>
        </p:nvSpPr>
        <p:spPr>
          <a:xfrm rot="5400000" flipH="1">
            <a:off x="-388504" y="388398"/>
            <a:ext cx="3905458" cy="3128449"/>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rot="-5400000" flipH="1">
            <a:off x="5005889" y="1005385"/>
            <a:ext cx="3954231" cy="4321961"/>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CUSTOM_4">
    <p:spTree>
      <p:nvGrpSpPr>
        <p:cNvPr id="88"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6"/>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1" name="Google Shape;91;p16"/>
          <p:cNvSpPr txBox="1"/>
          <p:nvPr>
            <p:ph type="subTitle" idx="1"/>
          </p:nvPr>
        </p:nvSpPr>
        <p:spPr>
          <a:xfrm>
            <a:off x="791238"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2" name="Google Shape;92;p16"/>
          <p:cNvSpPr txBox="1"/>
          <p:nvPr>
            <p:ph type="subTitle" idx="2"/>
          </p:nvPr>
        </p:nvSpPr>
        <p:spPr>
          <a:xfrm>
            <a:off x="79130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3" name="Google Shape;93;p16"/>
          <p:cNvSpPr txBox="1"/>
          <p:nvPr>
            <p:ph type="subTitle" idx="3"/>
          </p:nvPr>
        </p:nvSpPr>
        <p:spPr>
          <a:xfrm>
            <a:off x="3395550"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4" name="Google Shape;94;p16"/>
          <p:cNvSpPr txBox="1"/>
          <p:nvPr>
            <p:ph type="subTitle" idx="4"/>
          </p:nvPr>
        </p:nvSpPr>
        <p:spPr>
          <a:xfrm>
            <a:off x="339555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95" name="Google Shape;95;p16"/>
          <p:cNvSpPr txBox="1"/>
          <p:nvPr>
            <p:ph type="subTitle" idx="5"/>
          </p:nvPr>
        </p:nvSpPr>
        <p:spPr>
          <a:xfrm>
            <a:off x="5999863"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6" name="Google Shape;96;p16"/>
          <p:cNvSpPr txBox="1"/>
          <p:nvPr>
            <p:ph type="subTitle" idx="6"/>
          </p:nvPr>
        </p:nvSpPr>
        <p:spPr>
          <a:xfrm>
            <a:off x="5999878"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p:cSld name="CUSTOM_1">
    <p:spTree>
      <p:nvGrpSpPr>
        <p:cNvPr id="97" name="Shape 97"/>
        <p:cNvGrpSpPr/>
        <p:nvPr/>
      </p:nvGrpSpPr>
      <p:grpSpPr>
        <a:xfrm>
          <a:off x="0" y="0"/>
          <a:ext cx="0" cy="0"/>
          <a:chOff x="0" y="0"/>
          <a:chExt cx="0" cy="0"/>
        </a:xfrm>
      </p:grpSpPr>
      <p:sp>
        <p:nvSpPr>
          <p:cNvPr id="98" name="Google Shape;98;p1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9" name="Google Shape;99;p17"/>
          <p:cNvSpPr txBox="1"/>
          <p:nvPr>
            <p:ph type="subTitle" idx="1"/>
          </p:nvPr>
        </p:nvSpPr>
        <p:spPr>
          <a:xfrm>
            <a:off x="2765325" y="1424050"/>
            <a:ext cx="2328600" cy="2129100"/>
          </a:xfrm>
          <a:prstGeom prst="rect">
            <a:avLst/>
          </a:prstGeom>
        </p:spPr>
        <p:txBody>
          <a:bodyPr spcFirstLastPara="1" wrap="square" lIns="91425" tIns="91425" rIns="91425" bIns="91425" anchor="t" anchorCtr="0">
            <a:noAutofit/>
          </a:bodyPr>
          <a:lstStyle>
            <a:lvl1pPr marL="0" marR="0" lvl="0" indent="-57150" rtl="0">
              <a:lnSpc>
                <a:spcPct val="100000"/>
              </a:lnSpc>
              <a:spcBef>
                <a:spcPts val="0"/>
              </a:spcBef>
              <a:spcAft>
                <a:spcPts val="0"/>
              </a:spcAft>
              <a:buSzPts val="900"/>
              <a:buFont typeface="Pompiere" panose="02000000000000000000"/>
              <a:buChar char="❏"/>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p:txBody>
      </p:sp>
      <p:sp>
        <p:nvSpPr>
          <p:cNvPr id="100" name="Google Shape;100;p17"/>
          <p:cNvSpPr txBox="1"/>
          <p:nvPr>
            <p:ph type="subTitle" idx="2"/>
          </p:nvPr>
        </p:nvSpPr>
        <p:spPr>
          <a:xfrm>
            <a:off x="5595175" y="1424050"/>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1" name="Google Shape;101;p17"/>
          <p:cNvSpPr txBox="1"/>
          <p:nvPr>
            <p:ph type="subTitle" idx="3"/>
          </p:nvPr>
        </p:nvSpPr>
        <p:spPr>
          <a:xfrm>
            <a:off x="5595300" y="1781950"/>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2" name="Google Shape;102;p17"/>
          <p:cNvSpPr txBox="1"/>
          <p:nvPr>
            <p:ph type="subTitle" idx="4"/>
          </p:nvPr>
        </p:nvSpPr>
        <p:spPr>
          <a:xfrm>
            <a:off x="5595175" y="2548175"/>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3" name="Google Shape;103;p17"/>
          <p:cNvSpPr txBox="1"/>
          <p:nvPr>
            <p:ph type="subTitle" idx="5"/>
          </p:nvPr>
        </p:nvSpPr>
        <p:spPr>
          <a:xfrm>
            <a:off x="5595300" y="2906075"/>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4" name="Google Shape;104;p17"/>
          <p:cNvSpPr txBox="1"/>
          <p:nvPr>
            <p:ph type="subTitle" idx="6"/>
          </p:nvPr>
        </p:nvSpPr>
        <p:spPr>
          <a:xfrm>
            <a:off x="5595175" y="3672300"/>
            <a:ext cx="2055600" cy="320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05" name="Google Shape;105;p17"/>
          <p:cNvSpPr txBox="1"/>
          <p:nvPr>
            <p:ph type="subTitle" idx="7"/>
          </p:nvPr>
        </p:nvSpPr>
        <p:spPr>
          <a:xfrm>
            <a:off x="5595300" y="4030200"/>
            <a:ext cx="20556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06" name="Google Shape;106;p17"/>
          <p:cNvSpPr/>
          <p:nvPr/>
        </p:nvSpPr>
        <p:spPr>
          <a:xfrm>
            <a:off x="233" y="2757361"/>
            <a:ext cx="3507616" cy="2385738"/>
          </a:xfrm>
          <a:custGeom>
            <a:avLst/>
            <a:gdLst/>
            <a:ahLst/>
            <a:cxnLst/>
            <a:rect l="l" t="t" r="r" b="b"/>
            <a:pathLst>
              <a:path w="109442" h="74438" extrusionOk="0">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7"/>
          <p:cNvSpPr/>
          <p:nvPr/>
        </p:nvSpPr>
        <p:spPr>
          <a:xfrm>
            <a:off x="7845432" y="-1022"/>
            <a:ext cx="1298634" cy="4143777"/>
          </a:xfrm>
          <a:custGeom>
            <a:avLst/>
            <a:gdLst/>
            <a:ahLst/>
            <a:cxnLst/>
            <a:rect l="l" t="t" r="r" b="b"/>
            <a:pathLst>
              <a:path w="40519" h="129291" extrusionOk="0">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08"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8"/>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12" name="Google Shape;112;p18"/>
          <p:cNvSpPr txBox="1"/>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3" name="Google Shape;113;p18"/>
          <p:cNvSpPr txBox="1"/>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4" name="Google Shape;114;p18"/>
          <p:cNvSpPr txBox="1"/>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18"/>
          <p:cNvSpPr txBox="1"/>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6" name="Google Shape;116;p18"/>
          <p:cNvSpPr txBox="1"/>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7" name="Google Shape;117;p18"/>
          <p:cNvSpPr txBox="1"/>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8" name="Google Shape;118;p18"/>
          <p:cNvSpPr txBox="1"/>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9" name="Google Shape;119;p18"/>
          <p:cNvSpPr txBox="1"/>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0" name="Google Shape;120;p18"/>
          <p:cNvSpPr txBox="1"/>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1" name="Google Shape;121;p18"/>
          <p:cNvSpPr txBox="1"/>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2" name="Google Shape;122;p18"/>
          <p:cNvSpPr txBox="1"/>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ive columns 2">
  <p:cSld name="CUSTOM_2">
    <p:spTree>
      <p:nvGrpSpPr>
        <p:cNvPr id="127" name="Shape 127"/>
        <p:cNvGrpSpPr/>
        <p:nvPr/>
      </p:nvGrpSpPr>
      <p:grpSpPr>
        <a:xfrm>
          <a:off x="0" y="0"/>
          <a:ext cx="0" cy="0"/>
          <a:chOff x="0" y="0"/>
          <a:chExt cx="0" cy="0"/>
        </a:xfrm>
      </p:grpSpPr>
      <p:sp>
        <p:nvSpPr>
          <p:cNvPr id="128" name="Google Shape;128;p19"/>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29" name="Google Shape;129;p19"/>
          <p:cNvSpPr txBox="1"/>
          <p:nvPr>
            <p:ph type="subTitle" idx="1"/>
          </p:nvPr>
        </p:nvSpPr>
        <p:spPr>
          <a:xfrm>
            <a:off x="384015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0" name="Google Shape;130;p19"/>
          <p:cNvSpPr txBox="1"/>
          <p:nvPr>
            <p:ph type="title" idx="2" hasCustomPrompt="1"/>
          </p:nvPr>
        </p:nvSpPr>
        <p:spPr>
          <a:xfrm>
            <a:off x="384015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1" name="Google Shape;131;p19"/>
          <p:cNvSpPr txBox="1"/>
          <p:nvPr>
            <p:ph type="subTitle" idx="3"/>
          </p:nvPr>
        </p:nvSpPr>
        <p:spPr>
          <a:xfrm>
            <a:off x="3839925"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32" name="Google Shape;132;p19"/>
          <p:cNvSpPr txBox="1"/>
          <p:nvPr>
            <p:ph type="subTitle" idx="4"/>
          </p:nvPr>
        </p:nvSpPr>
        <p:spPr>
          <a:xfrm>
            <a:off x="696000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3" name="Google Shape;133;p19"/>
          <p:cNvSpPr txBox="1"/>
          <p:nvPr>
            <p:ph type="title" idx="5" hasCustomPrompt="1"/>
          </p:nvPr>
        </p:nvSpPr>
        <p:spPr>
          <a:xfrm>
            <a:off x="696000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4" name="Google Shape;134;p19"/>
          <p:cNvSpPr txBox="1"/>
          <p:nvPr>
            <p:ph type="subTitle" idx="6"/>
          </p:nvPr>
        </p:nvSpPr>
        <p:spPr>
          <a:xfrm>
            <a:off x="696000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35" name="Google Shape;135;p19"/>
          <p:cNvSpPr txBox="1"/>
          <p:nvPr>
            <p:ph type="subTitle" idx="7"/>
          </p:nvPr>
        </p:nvSpPr>
        <p:spPr>
          <a:xfrm>
            <a:off x="5400075"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6" name="Google Shape;136;p19"/>
          <p:cNvSpPr txBox="1"/>
          <p:nvPr>
            <p:ph type="title" idx="8" hasCustomPrompt="1"/>
          </p:nvPr>
        </p:nvSpPr>
        <p:spPr>
          <a:xfrm>
            <a:off x="5400075"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19"/>
          <p:cNvSpPr txBox="1"/>
          <p:nvPr>
            <p:ph type="subTitle" idx="9"/>
          </p:nvPr>
        </p:nvSpPr>
        <p:spPr>
          <a:xfrm>
            <a:off x="5399963"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38" name="Google Shape;138;p19"/>
          <p:cNvSpPr txBox="1"/>
          <p:nvPr>
            <p:ph type="subTitle" idx="13"/>
          </p:nvPr>
        </p:nvSpPr>
        <p:spPr>
          <a:xfrm>
            <a:off x="2279925"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9" name="Google Shape;139;p19"/>
          <p:cNvSpPr txBox="1"/>
          <p:nvPr>
            <p:ph type="title" idx="14" hasCustomPrompt="1"/>
          </p:nvPr>
        </p:nvSpPr>
        <p:spPr>
          <a:xfrm>
            <a:off x="2279925"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 name="Google Shape;140;p19"/>
          <p:cNvSpPr txBox="1"/>
          <p:nvPr>
            <p:ph type="subTitle" idx="15"/>
          </p:nvPr>
        </p:nvSpPr>
        <p:spPr>
          <a:xfrm>
            <a:off x="2279888"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1" name="Google Shape;141;p19"/>
          <p:cNvSpPr txBox="1"/>
          <p:nvPr>
            <p:ph type="subTitle" idx="16"/>
          </p:nvPr>
        </p:nvSpPr>
        <p:spPr>
          <a:xfrm>
            <a:off x="719700"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42" name="Google Shape;142;p19"/>
          <p:cNvSpPr txBox="1"/>
          <p:nvPr>
            <p:ph type="title" idx="17" hasCustomPrompt="1"/>
          </p:nvPr>
        </p:nvSpPr>
        <p:spPr>
          <a:xfrm>
            <a:off x="719700"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3" name="Google Shape;143;p19"/>
          <p:cNvSpPr txBox="1"/>
          <p:nvPr>
            <p:ph type="subTitle" idx="18"/>
          </p:nvPr>
        </p:nvSpPr>
        <p:spPr>
          <a:xfrm>
            <a:off x="71985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CUSTOM_3">
    <p:spTree>
      <p:nvGrpSpPr>
        <p:cNvPr id="144" name="Shape 144"/>
        <p:cNvGrpSpPr/>
        <p:nvPr/>
      </p:nvGrpSpPr>
      <p:grpSpPr>
        <a:xfrm>
          <a:off x="0" y="0"/>
          <a:ext cx="0" cy="0"/>
          <a:chOff x="0" y="0"/>
          <a:chExt cx="0" cy="0"/>
        </a:xfrm>
      </p:grpSpPr>
      <p:sp>
        <p:nvSpPr>
          <p:cNvPr id="145" name="Google Shape;145;p20"/>
          <p:cNvSpPr txBox="1"/>
          <p:nvPr>
            <p:ph type="title"/>
          </p:nvPr>
        </p:nvSpPr>
        <p:spPr>
          <a:xfrm>
            <a:off x="5443200" y="1767600"/>
            <a:ext cx="2980800" cy="81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0"/>
          <p:cNvSpPr txBox="1"/>
          <p:nvPr>
            <p:ph type="subTitle" idx="1"/>
          </p:nvPr>
        </p:nvSpPr>
        <p:spPr>
          <a:xfrm>
            <a:off x="5443050" y="2571750"/>
            <a:ext cx="2980800" cy="20292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7" name="Google Shape;147;p20"/>
          <p:cNvSpPr/>
          <p:nvPr/>
        </p:nvSpPr>
        <p:spPr>
          <a:xfrm>
            <a:off x="0" y="613131"/>
            <a:ext cx="4867800" cy="4539000"/>
          </a:xfrm>
          <a:custGeom>
            <a:avLst/>
            <a:gdLst/>
            <a:ahLst/>
            <a:cxnLst/>
            <a:rect l="l" t="t" r="r" b="b"/>
            <a:pathLst>
              <a:path w="194712" h="181560" extrusionOk="0">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 name="Google Shape;17;p3"/>
          <p:cNvSpPr txBox="1"/>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48" name="Shape 148"/>
        <p:cNvGrpSpPr/>
        <p:nvPr/>
      </p:nvGrpSpPr>
      <p:grpSpPr>
        <a:xfrm>
          <a:off x="0" y="0"/>
          <a:ext cx="0" cy="0"/>
          <a:chOff x="0" y="0"/>
          <a:chExt cx="0" cy="0"/>
        </a:xfrm>
      </p:grpSpPr>
      <p:sp>
        <p:nvSpPr>
          <p:cNvPr id="149" name="Google Shape;149;p21"/>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50" name="Google Shape;150;p21"/>
          <p:cNvSpPr txBox="1"/>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1" name="Google Shape;151;p21"/>
          <p:cNvSpPr txBox="1"/>
          <p:nvPr>
            <p:ph type="subTitle" idx="2"/>
          </p:nvPr>
        </p:nvSpPr>
        <p:spPr>
          <a:xfrm>
            <a:off x="6469550" y="157622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2" name="Google Shape;152;p21"/>
          <p:cNvSpPr/>
          <p:nvPr/>
        </p:nvSpPr>
        <p:spPr>
          <a:xfrm>
            <a:off x="950" y="2188625"/>
            <a:ext cx="2984702"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1"/>
          <p:cNvSpPr txBox="1"/>
          <p:nvPr>
            <p:ph type="subTitle" idx="3"/>
          </p:nvPr>
        </p:nvSpPr>
        <p:spPr>
          <a:xfrm>
            <a:off x="3480325" y="2629959"/>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4" name="Google Shape;154;p21"/>
          <p:cNvSpPr txBox="1"/>
          <p:nvPr>
            <p:ph type="subTitle" idx="4"/>
          </p:nvPr>
        </p:nvSpPr>
        <p:spPr>
          <a:xfrm>
            <a:off x="6469550" y="2631538"/>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1"/>
          <p:cNvSpPr txBox="1"/>
          <p:nvPr>
            <p:ph type="subTitle" idx="5"/>
          </p:nvPr>
        </p:nvSpPr>
        <p:spPr>
          <a:xfrm>
            <a:off x="3480325" y="36884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56" name="Google Shape;156;p21"/>
          <p:cNvSpPr txBox="1"/>
          <p:nvPr>
            <p:ph type="subTitle" idx="6"/>
          </p:nvPr>
        </p:nvSpPr>
        <p:spPr>
          <a:xfrm>
            <a:off x="6469550" y="368847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3">
  <p:cSld name="CUSTOM_7">
    <p:spTree>
      <p:nvGrpSpPr>
        <p:cNvPr id="157" name="Shape 157"/>
        <p:cNvGrpSpPr/>
        <p:nvPr/>
      </p:nvGrpSpPr>
      <p:grpSpPr>
        <a:xfrm>
          <a:off x="0" y="0"/>
          <a:ext cx="0" cy="0"/>
          <a:chOff x="0" y="0"/>
          <a:chExt cx="0" cy="0"/>
        </a:xfrm>
      </p:grpSpPr>
      <p:sp>
        <p:nvSpPr>
          <p:cNvPr id="158" name="Google Shape;158;p22"/>
          <p:cNvSpPr/>
          <p:nvPr/>
        </p:nvSpPr>
        <p:spPr>
          <a:xfrm>
            <a:off x="-848" y="1674182"/>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2"/>
          <p:cNvSpPr/>
          <p:nvPr/>
        </p:nvSpPr>
        <p:spPr>
          <a:xfrm>
            <a:off x="-848" y="2550995"/>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2"/>
          <p:cNvSpPr/>
          <p:nvPr/>
        </p:nvSpPr>
        <p:spPr>
          <a:xfrm>
            <a:off x="-848" y="3427645"/>
            <a:ext cx="5408662" cy="615873"/>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2"/>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62" name="Google Shape;162;p22"/>
          <p:cNvSpPr txBox="1"/>
          <p:nvPr>
            <p:ph type="title" idx="2" hasCustomPrompt="1"/>
          </p:nvPr>
        </p:nvSpPr>
        <p:spPr>
          <a:xfrm>
            <a:off x="3831300" y="1674300"/>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3" name="Google Shape;163;p22"/>
          <p:cNvSpPr txBox="1"/>
          <p:nvPr>
            <p:ph type="subTitle" idx="1"/>
          </p:nvPr>
        </p:nvSpPr>
        <p:spPr>
          <a:xfrm>
            <a:off x="5443200" y="1674150"/>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4" name="Google Shape;164;p22"/>
          <p:cNvSpPr txBox="1"/>
          <p:nvPr>
            <p:ph type="title" idx="3" hasCustomPrompt="1"/>
          </p:nvPr>
        </p:nvSpPr>
        <p:spPr>
          <a:xfrm>
            <a:off x="3831300" y="2550975"/>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5" name="Google Shape;165;p22"/>
          <p:cNvSpPr txBox="1"/>
          <p:nvPr>
            <p:ph type="subTitle" idx="4"/>
          </p:nvPr>
        </p:nvSpPr>
        <p:spPr>
          <a:xfrm>
            <a:off x="5443200" y="2550825"/>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22"/>
          <p:cNvSpPr txBox="1"/>
          <p:nvPr>
            <p:ph type="title" idx="5" hasCustomPrompt="1"/>
          </p:nvPr>
        </p:nvSpPr>
        <p:spPr>
          <a:xfrm>
            <a:off x="3831300" y="3427825"/>
            <a:ext cx="1494300" cy="6159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 name="Google Shape;167;p22"/>
          <p:cNvSpPr txBox="1"/>
          <p:nvPr>
            <p:ph type="subTitle" idx="6"/>
          </p:nvPr>
        </p:nvSpPr>
        <p:spPr>
          <a:xfrm>
            <a:off x="5443200" y="3427675"/>
            <a:ext cx="2980800" cy="6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ix columns">
  <p:cSld name="CUSTOM_7_1">
    <p:spTree>
      <p:nvGrpSpPr>
        <p:cNvPr id="168" name="Shape 168"/>
        <p:cNvGrpSpPr/>
        <p:nvPr/>
      </p:nvGrpSpPr>
      <p:grpSpPr>
        <a:xfrm>
          <a:off x="0" y="0"/>
          <a:ext cx="0" cy="0"/>
          <a:chOff x="0" y="0"/>
          <a:chExt cx="0" cy="0"/>
        </a:xfrm>
      </p:grpSpPr>
      <p:sp>
        <p:nvSpPr>
          <p:cNvPr id="169" name="Google Shape;169;p23"/>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70" name="Google Shape;170;p23"/>
          <p:cNvSpPr txBox="1"/>
          <p:nvPr>
            <p:ph type="subTitle" idx="1"/>
          </p:nvPr>
        </p:nvSpPr>
        <p:spPr>
          <a:xfrm>
            <a:off x="720078" y="1168800"/>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1" name="Google Shape;171;p23"/>
          <p:cNvSpPr txBox="1"/>
          <p:nvPr>
            <p:ph type="subTitle" idx="2"/>
          </p:nvPr>
        </p:nvSpPr>
        <p:spPr>
          <a:xfrm>
            <a:off x="720000" y="1400263"/>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2" name="Google Shape;172;p23"/>
          <p:cNvSpPr txBox="1"/>
          <p:nvPr>
            <p:ph type="subTitle" idx="3"/>
          </p:nvPr>
        </p:nvSpPr>
        <p:spPr>
          <a:xfrm>
            <a:off x="720078" y="2295149"/>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3" name="Google Shape;173;p23"/>
          <p:cNvSpPr txBox="1"/>
          <p:nvPr>
            <p:ph type="subTitle" idx="4"/>
          </p:nvPr>
        </p:nvSpPr>
        <p:spPr>
          <a:xfrm>
            <a:off x="720000" y="2526762"/>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4" name="Google Shape;174;p23"/>
          <p:cNvSpPr txBox="1"/>
          <p:nvPr>
            <p:ph type="subTitle" idx="5"/>
          </p:nvPr>
        </p:nvSpPr>
        <p:spPr>
          <a:xfrm>
            <a:off x="720078" y="3421497"/>
            <a:ext cx="2032500" cy="2085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 name="Google Shape;175;p23"/>
          <p:cNvSpPr txBox="1"/>
          <p:nvPr>
            <p:ph type="subTitle" idx="6"/>
          </p:nvPr>
        </p:nvSpPr>
        <p:spPr>
          <a:xfrm>
            <a:off x="720000" y="3653123"/>
            <a:ext cx="2032500" cy="53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6" name="Google Shape;176;p23"/>
          <p:cNvSpPr/>
          <p:nvPr/>
        </p:nvSpPr>
        <p:spPr>
          <a:xfrm>
            <a:off x="2041645" y="3635812"/>
            <a:ext cx="5642691" cy="1504812"/>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3"/>
          <p:cNvSpPr txBox="1"/>
          <p:nvPr>
            <p:ph type="subTitle" idx="7"/>
          </p:nvPr>
        </p:nvSpPr>
        <p:spPr>
          <a:xfrm>
            <a:off x="6391500" y="1168800"/>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23"/>
          <p:cNvSpPr txBox="1"/>
          <p:nvPr>
            <p:ph type="subTitle" idx="8"/>
          </p:nvPr>
        </p:nvSpPr>
        <p:spPr>
          <a:xfrm>
            <a:off x="6391500" y="1404826"/>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9" name="Google Shape;179;p23"/>
          <p:cNvSpPr txBox="1"/>
          <p:nvPr>
            <p:ph type="subTitle" idx="9"/>
          </p:nvPr>
        </p:nvSpPr>
        <p:spPr>
          <a:xfrm>
            <a:off x="6391500" y="2295149"/>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23"/>
          <p:cNvSpPr txBox="1"/>
          <p:nvPr>
            <p:ph type="subTitle" idx="13"/>
          </p:nvPr>
        </p:nvSpPr>
        <p:spPr>
          <a:xfrm>
            <a:off x="6391500" y="2528974"/>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1" name="Google Shape;181;p23"/>
          <p:cNvSpPr txBox="1"/>
          <p:nvPr>
            <p:ph type="subTitle" idx="14"/>
          </p:nvPr>
        </p:nvSpPr>
        <p:spPr>
          <a:xfrm>
            <a:off x="6391500" y="3421497"/>
            <a:ext cx="20325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2" name="Google Shape;182;p23"/>
          <p:cNvSpPr txBox="1"/>
          <p:nvPr>
            <p:ph type="subTitle" idx="15"/>
          </p:nvPr>
        </p:nvSpPr>
        <p:spPr>
          <a:xfrm>
            <a:off x="6391500" y="3653123"/>
            <a:ext cx="2032500" cy="5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83" name="Shape 183"/>
        <p:cNvGrpSpPr/>
        <p:nvPr/>
      </p:nvGrpSpPr>
      <p:grpSpPr>
        <a:xfrm>
          <a:off x="0" y="0"/>
          <a:ext cx="0" cy="0"/>
          <a:chOff x="0" y="0"/>
          <a:chExt cx="0" cy="0"/>
        </a:xfrm>
      </p:grpSpPr>
      <p:sp>
        <p:nvSpPr>
          <p:cNvPr id="184" name="Google Shape;184;p24"/>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85" name="Google Shape;185;p24"/>
          <p:cNvSpPr/>
          <p:nvPr/>
        </p:nvSpPr>
        <p:spPr>
          <a:xfrm>
            <a:off x="6831885" y="3664338"/>
            <a:ext cx="2311831" cy="1478595"/>
          </a:xfrm>
          <a:custGeom>
            <a:avLst/>
            <a:gdLst/>
            <a:ahLst/>
            <a:cxnLst/>
            <a:rect l="l" t="t" r="r" b="b"/>
            <a:pathLst>
              <a:path w="72132" h="46134" extrusionOk="0">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4"/>
          <p:cNvSpPr/>
          <p:nvPr/>
        </p:nvSpPr>
        <p:spPr>
          <a:xfrm>
            <a:off x="395" y="2786104"/>
            <a:ext cx="1525676" cy="2356829"/>
          </a:xfrm>
          <a:custGeom>
            <a:avLst/>
            <a:gdLst/>
            <a:ahLst/>
            <a:cxnLst/>
            <a:rect l="l" t="t" r="r" b="b"/>
            <a:pathLst>
              <a:path w="47603" h="73536" extrusionOk="0">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4"/>
          <p:cNvSpPr txBox="1"/>
          <p:nvPr>
            <p:ph type="subTitle" idx="1"/>
          </p:nvPr>
        </p:nvSpPr>
        <p:spPr>
          <a:xfrm>
            <a:off x="2085150" y="1452000"/>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88" name="Google Shape;188;p24"/>
          <p:cNvSpPr txBox="1"/>
          <p:nvPr>
            <p:ph type="subTitle" idx="2"/>
          </p:nvPr>
        </p:nvSpPr>
        <p:spPr>
          <a:xfrm>
            <a:off x="5527650" y="1451850"/>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9" name="Google Shape;189;p24"/>
          <p:cNvSpPr txBox="1"/>
          <p:nvPr>
            <p:ph type="subTitle" idx="3"/>
          </p:nvPr>
        </p:nvSpPr>
        <p:spPr>
          <a:xfrm>
            <a:off x="2085150" y="2989014"/>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90" name="Google Shape;190;p24"/>
          <p:cNvSpPr txBox="1"/>
          <p:nvPr>
            <p:ph type="subTitle" idx="4"/>
          </p:nvPr>
        </p:nvSpPr>
        <p:spPr>
          <a:xfrm>
            <a:off x="5527650" y="2988864"/>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1" name="Google Shape;191;p24"/>
          <p:cNvSpPr txBox="1"/>
          <p:nvPr>
            <p:ph type="subTitle" idx="5"/>
          </p:nvPr>
        </p:nvSpPr>
        <p:spPr>
          <a:xfrm>
            <a:off x="5982500" y="2220420"/>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92" name="Google Shape;192;p24"/>
          <p:cNvSpPr txBox="1"/>
          <p:nvPr>
            <p:ph type="subTitle" idx="6"/>
          </p:nvPr>
        </p:nvSpPr>
        <p:spPr>
          <a:xfrm>
            <a:off x="2085150" y="2220270"/>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3" name="Google Shape;193;p24"/>
          <p:cNvSpPr txBox="1"/>
          <p:nvPr>
            <p:ph type="subTitle" idx="7"/>
          </p:nvPr>
        </p:nvSpPr>
        <p:spPr>
          <a:xfrm>
            <a:off x="5982500" y="3757909"/>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19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94" name="Google Shape;194;p24"/>
          <p:cNvSpPr txBox="1"/>
          <p:nvPr>
            <p:ph type="subTitle" idx="8"/>
          </p:nvPr>
        </p:nvSpPr>
        <p:spPr>
          <a:xfrm>
            <a:off x="2085150" y="3757759"/>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title">
  <p:cSld name="CUSTOM_15">
    <p:spTree>
      <p:nvGrpSpPr>
        <p:cNvPr id="195" name="Shape 195"/>
        <p:cNvGrpSpPr/>
        <p:nvPr/>
      </p:nvGrpSpPr>
      <p:grpSpPr>
        <a:xfrm>
          <a:off x="0" y="0"/>
          <a:ext cx="0" cy="0"/>
          <a:chOff x="0" y="0"/>
          <a:chExt cx="0" cy="0"/>
        </a:xfrm>
      </p:grpSpPr>
      <p:sp>
        <p:nvSpPr>
          <p:cNvPr id="196" name="Google Shape;196;p25"/>
          <p:cNvSpPr txBox="1"/>
          <p:nvPr>
            <p:ph type="ctrTitle"/>
          </p:nvPr>
        </p:nvSpPr>
        <p:spPr>
          <a:xfrm>
            <a:off x="720000" y="540000"/>
            <a:ext cx="4723200" cy="406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ight columns">
  <p:cSld name="CUSTOM_9">
    <p:spTree>
      <p:nvGrpSpPr>
        <p:cNvPr id="197" name="Shape 197"/>
        <p:cNvGrpSpPr/>
        <p:nvPr/>
      </p:nvGrpSpPr>
      <p:grpSpPr>
        <a:xfrm>
          <a:off x="0" y="0"/>
          <a:ext cx="0" cy="0"/>
          <a:chOff x="0" y="0"/>
          <a:chExt cx="0" cy="0"/>
        </a:xfrm>
      </p:grpSpPr>
      <p:sp>
        <p:nvSpPr>
          <p:cNvPr id="198" name="Google Shape;198;p26"/>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99" name="Google Shape;199;p26"/>
          <p:cNvSpPr txBox="1"/>
          <p:nvPr>
            <p:ph type="subTitle" idx="1"/>
          </p:nvPr>
        </p:nvSpPr>
        <p:spPr>
          <a:xfrm>
            <a:off x="720000" y="2287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0" name="Google Shape;200;p26"/>
          <p:cNvSpPr txBox="1"/>
          <p:nvPr>
            <p:ph type="subTitle" idx="2"/>
          </p:nvPr>
        </p:nvSpPr>
        <p:spPr>
          <a:xfrm>
            <a:off x="720000" y="1488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1" name="Google Shape;201;p26"/>
          <p:cNvSpPr txBox="1"/>
          <p:nvPr>
            <p:ph type="subTitle" idx="3"/>
          </p:nvPr>
        </p:nvSpPr>
        <p:spPr>
          <a:xfrm>
            <a:off x="720000" y="3086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2" name="Google Shape;202;p26"/>
          <p:cNvSpPr txBox="1"/>
          <p:nvPr>
            <p:ph type="subTitle" idx="4"/>
          </p:nvPr>
        </p:nvSpPr>
        <p:spPr>
          <a:xfrm>
            <a:off x="720000" y="3885300"/>
            <a:ext cx="18741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203" name="Google Shape;203;p26"/>
          <p:cNvSpPr txBox="1"/>
          <p:nvPr>
            <p:ph type="subTitle" idx="5"/>
          </p:nvPr>
        </p:nvSpPr>
        <p:spPr>
          <a:xfrm>
            <a:off x="6549900" y="2287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4" name="Google Shape;204;p26"/>
          <p:cNvSpPr txBox="1"/>
          <p:nvPr>
            <p:ph type="subTitle" idx="6"/>
          </p:nvPr>
        </p:nvSpPr>
        <p:spPr>
          <a:xfrm>
            <a:off x="6549900" y="1488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5" name="Google Shape;205;p26"/>
          <p:cNvSpPr txBox="1"/>
          <p:nvPr>
            <p:ph type="subTitle" idx="7"/>
          </p:nvPr>
        </p:nvSpPr>
        <p:spPr>
          <a:xfrm>
            <a:off x="6549900" y="3086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6" name="Google Shape;206;p26"/>
          <p:cNvSpPr txBox="1"/>
          <p:nvPr>
            <p:ph type="subTitle" idx="8"/>
          </p:nvPr>
        </p:nvSpPr>
        <p:spPr>
          <a:xfrm>
            <a:off x="6549900" y="3885300"/>
            <a:ext cx="18741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x columns 2">
  <p:cSld name="CUSTOM_10">
    <p:spTree>
      <p:nvGrpSpPr>
        <p:cNvPr id="207" name="Shape 207"/>
        <p:cNvGrpSpPr/>
        <p:nvPr/>
      </p:nvGrpSpPr>
      <p:grpSpPr>
        <a:xfrm>
          <a:off x="0" y="0"/>
          <a:ext cx="0" cy="0"/>
          <a:chOff x="0" y="0"/>
          <a:chExt cx="0" cy="0"/>
        </a:xfrm>
      </p:grpSpPr>
      <p:sp>
        <p:nvSpPr>
          <p:cNvPr id="208" name="Google Shape;208;p2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09" name="Google Shape;209;p27"/>
          <p:cNvSpPr/>
          <p:nvPr/>
        </p:nvSpPr>
        <p:spPr>
          <a:xfrm>
            <a:off x="4164" y="-5"/>
            <a:ext cx="2490702" cy="1204920"/>
          </a:xfrm>
          <a:custGeom>
            <a:avLst/>
            <a:gdLst/>
            <a:ahLst/>
            <a:cxnLst/>
            <a:rect l="l" t="t" r="r" b="b"/>
            <a:pathLst>
              <a:path w="77713" h="37595" extrusionOk="0">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7"/>
          <p:cNvSpPr/>
          <p:nvPr/>
        </p:nvSpPr>
        <p:spPr>
          <a:xfrm>
            <a:off x="6651463" y="-5"/>
            <a:ext cx="2490125" cy="1204920"/>
          </a:xfrm>
          <a:custGeom>
            <a:avLst/>
            <a:gdLst/>
            <a:ahLst/>
            <a:cxnLst/>
            <a:rect l="l" t="t" r="r" b="b"/>
            <a:pathLst>
              <a:path w="77695" h="37595" extrusionOk="0">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E3FFD5"/>
              </a:gs>
              <a:gs pos="100000">
                <a:srgbClr val="90EBBA"/>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7"/>
          <p:cNvSpPr txBox="1"/>
          <p:nvPr>
            <p:ph type="subTitle" idx="1"/>
          </p:nvPr>
        </p:nvSpPr>
        <p:spPr>
          <a:xfrm>
            <a:off x="2957175" y="1567325"/>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212" name="Google Shape;212;p27"/>
          <p:cNvSpPr txBox="1"/>
          <p:nvPr>
            <p:ph type="subTitle" idx="2"/>
          </p:nvPr>
        </p:nvSpPr>
        <p:spPr>
          <a:xfrm>
            <a:off x="1291975" y="15765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3" name="Google Shape;213;p27"/>
          <p:cNvSpPr txBox="1"/>
          <p:nvPr>
            <p:ph type="subTitle" idx="3"/>
          </p:nvPr>
        </p:nvSpPr>
        <p:spPr>
          <a:xfrm>
            <a:off x="2957175" y="3836931"/>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214" name="Google Shape;214;p27"/>
          <p:cNvSpPr txBox="1"/>
          <p:nvPr>
            <p:ph type="subTitle" idx="4"/>
          </p:nvPr>
        </p:nvSpPr>
        <p:spPr>
          <a:xfrm>
            <a:off x="1291975" y="38461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5" name="Google Shape;215;p27"/>
          <p:cNvSpPr txBox="1"/>
          <p:nvPr>
            <p:ph type="subTitle" idx="5"/>
          </p:nvPr>
        </p:nvSpPr>
        <p:spPr>
          <a:xfrm>
            <a:off x="2385075" y="2700037"/>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216" name="Google Shape;216;p27"/>
          <p:cNvSpPr txBox="1"/>
          <p:nvPr>
            <p:ph type="subTitle" idx="6"/>
          </p:nvPr>
        </p:nvSpPr>
        <p:spPr>
          <a:xfrm>
            <a:off x="720000" y="27092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7" name="Google Shape;217;p27"/>
          <p:cNvSpPr txBox="1"/>
          <p:nvPr>
            <p:ph type="subTitle" idx="7"/>
          </p:nvPr>
        </p:nvSpPr>
        <p:spPr>
          <a:xfrm flipH="1">
            <a:off x="4980825" y="1567325"/>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8" name="Google Shape;218;p27"/>
          <p:cNvSpPr txBox="1"/>
          <p:nvPr>
            <p:ph type="subTitle" idx="8"/>
          </p:nvPr>
        </p:nvSpPr>
        <p:spPr>
          <a:xfrm flipH="1">
            <a:off x="6277925" y="15765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9" name="Google Shape;219;p27"/>
          <p:cNvSpPr txBox="1"/>
          <p:nvPr>
            <p:ph type="subTitle" idx="9"/>
          </p:nvPr>
        </p:nvSpPr>
        <p:spPr>
          <a:xfrm flipH="1">
            <a:off x="4980825" y="3836931"/>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0" name="Google Shape;220;p27"/>
          <p:cNvSpPr txBox="1"/>
          <p:nvPr>
            <p:ph type="subTitle" idx="13"/>
          </p:nvPr>
        </p:nvSpPr>
        <p:spPr>
          <a:xfrm flipH="1">
            <a:off x="6277925" y="38461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1" name="Google Shape;221;p27"/>
          <p:cNvSpPr txBox="1"/>
          <p:nvPr>
            <p:ph type="subTitle" idx="14"/>
          </p:nvPr>
        </p:nvSpPr>
        <p:spPr>
          <a:xfrm flipH="1">
            <a:off x="5552925" y="2700037"/>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2" name="Google Shape;222;p27"/>
          <p:cNvSpPr txBox="1"/>
          <p:nvPr>
            <p:ph type="subTitle" idx="15"/>
          </p:nvPr>
        </p:nvSpPr>
        <p:spPr>
          <a:xfrm flipH="1">
            <a:off x="6849900" y="27092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columns 2">
  <p:cSld name="CUSTOM_11">
    <p:spTree>
      <p:nvGrpSpPr>
        <p:cNvPr id="223" name="Shape 223"/>
        <p:cNvGrpSpPr/>
        <p:nvPr/>
      </p:nvGrpSpPr>
      <p:grpSpPr>
        <a:xfrm>
          <a:off x="0" y="0"/>
          <a:ext cx="0" cy="0"/>
          <a:chOff x="0" y="0"/>
          <a:chExt cx="0" cy="0"/>
        </a:xfrm>
      </p:grpSpPr>
      <p:sp>
        <p:nvSpPr>
          <p:cNvPr id="224" name="Google Shape;224;p28"/>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25" name="Google Shape;225;p28"/>
          <p:cNvSpPr txBox="1"/>
          <p:nvPr>
            <p:ph type="subTitle" idx="1"/>
          </p:nvPr>
        </p:nvSpPr>
        <p:spPr>
          <a:xfrm>
            <a:off x="892750"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6" name="Google Shape;226;p28"/>
          <p:cNvSpPr txBox="1"/>
          <p:nvPr>
            <p:ph type="subTitle" idx="2"/>
          </p:nvPr>
        </p:nvSpPr>
        <p:spPr>
          <a:xfrm>
            <a:off x="892750" y="3583031"/>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7" name="Google Shape;227;p28"/>
          <p:cNvSpPr txBox="1"/>
          <p:nvPr>
            <p:ph type="subTitle" idx="3"/>
          </p:nvPr>
        </p:nvSpPr>
        <p:spPr>
          <a:xfrm>
            <a:off x="2760225"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8" name="Google Shape;228;p28"/>
          <p:cNvSpPr txBox="1"/>
          <p:nvPr>
            <p:ph type="subTitle" idx="4"/>
          </p:nvPr>
        </p:nvSpPr>
        <p:spPr>
          <a:xfrm>
            <a:off x="2760225" y="3583046"/>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9" name="Google Shape;229;p28"/>
          <p:cNvSpPr txBox="1"/>
          <p:nvPr>
            <p:ph type="subTitle" idx="5"/>
          </p:nvPr>
        </p:nvSpPr>
        <p:spPr>
          <a:xfrm>
            <a:off x="4627700"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0" name="Google Shape;230;p28"/>
          <p:cNvSpPr txBox="1"/>
          <p:nvPr>
            <p:ph type="subTitle" idx="6"/>
          </p:nvPr>
        </p:nvSpPr>
        <p:spPr>
          <a:xfrm>
            <a:off x="4627700" y="3583046"/>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1" name="Google Shape;231;p28"/>
          <p:cNvSpPr txBox="1"/>
          <p:nvPr>
            <p:ph type="subTitle" idx="7"/>
          </p:nvPr>
        </p:nvSpPr>
        <p:spPr>
          <a:xfrm>
            <a:off x="6495175" y="3344700"/>
            <a:ext cx="17661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2" name="Google Shape;232;p28"/>
          <p:cNvSpPr txBox="1"/>
          <p:nvPr>
            <p:ph type="subTitle" idx="8"/>
          </p:nvPr>
        </p:nvSpPr>
        <p:spPr>
          <a:xfrm>
            <a:off x="6495175" y="3583046"/>
            <a:ext cx="1766100" cy="101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233"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txBox="1"/>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36" name="Google Shape;236;p29"/>
          <p:cNvSpPr txBox="1"/>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4">
  <p:cSld name="CUSTOM_12">
    <p:spTree>
      <p:nvGrpSpPr>
        <p:cNvPr id="237" name="Shape 237"/>
        <p:cNvGrpSpPr/>
        <p:nvPr/>
      </p:nvGrpSpPr>
      <p:grpSpPr>
        <a:xfrm>
          <a:off x="0" y="0"/>
          <a:ext cx="0" cy="0"/>
          <a:chOff x="0" y="0"/>
          <a:chExt cx="0" cy="0"/>
        </a:xfrm>
      </p:grpSpPr>
      <p:sp>
        <p:nvSpPr>
          <p:cNvPr id="238" name="Google Shape;238;p30"/>
          <p:cNvSpPr/>
          <p:nvPr/>
        </p:nvSpPr>
        <p:spPr>
          <a:xfrm>
            <a:off x="412" y="2825979"/>
            <a:ext cx="9143682" cy="2327673"/>
          </a:xfrm>
          <a:custGeom>
            <a:avLst/>
            <a:gdLst/>
            <a:ahLst/>
            <a:cxnLst/>
            <a:rect l="l" t="t" r="r" b="b"/>
            <a:pathLst>
              <a:path w="285517" h="72683" extrusionOk="0">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0"/>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40" name="Google Shape;240;p30"/>
          <p:cNvSpPr txBox="1"/>
          <p:nvPr>
            <p:ph type="subTitle" idx="1"/>
          </p:nvPr>
        </p:nvSpPr>
        <p:spPr>
          <a:xfrm>
            <a:off x="3688950"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1" name="Google Shape;241;p30"/>
          <p:cNvSpPr txBox="1"/>
          <p:nvPr>
            <p:ph type="subTitle" idx="2"/>
          </p:nvPr>
        </p:nvSpPr>
        <p:spPr>
          <a:xfrm>
            <a:off x="36889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42" name="Google Shape;242;p30"/>
          <p:cNvSpPr txBox="1"/>
          <p:nvPr>
            <p:ph type="subTitle" idx="3"/>
          </p:nvPr>
        </p:nvSpPr>
        <p:spPr>
          <a:xfrm>
            <a:off x="6316048"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3" name="Google Shape;243;p30"/>
          <p:cNvSpPr txBox="1"/>
          <p:nvPr>
            <p:ph type="subTitle" idx="4"/>
          </p:nvPr>
        </p:nvSpPr>
        <p:spPr>
          <a:xfrm>
            <a:off x="6316038"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44" name="Google Shape;244;p30"/>
          <p:cNvSpPr txBox="1"/>
          <p:nvPr>
            <p:ph type="subTitle" idx="5"/>
          </p:nvPr>
        </p:nvSpPr>
        <p:spPr>
          <a:xfrm>
            <a:off x="1061850" y="2958525"/>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5" name="Google Shape;245;p30"/>
          <p:cNvSpPr txBox="1"/>
          <p:nvPr>
            <p:ph type="subTitle" idx="6"/>
          </p:nvPr>
        </p:nvSpPr>
        <p:spPr>
          <a:xfrm>
            <a:off x="10618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4"/>
          <p:cNvSpPr txBox="1"/>
          <p:nvPr>
            <p:ph type="body" idx="1"/>
          </p:nvPr>
        </p:nvSpPr>
        <p:spPr>
          <a:xfrm>
            <a:off x="720000" y="860400"/>
            <a:ext cx="5874600" cy="3740400"/>
          </a:xfrm>
          <a:prstGeom prst="rect">
            <a:avLst/>
          </a:prstGeom>
        </p:spPr>
        <p:txBody>
          <a:bodyPr spcFirstLastPara="1" wrap="square" lIns="91425" tIns="91425" rIns="91425" bIns="91425" anchor="b" anchorCtr="0">
            <a:noAutofit/>
          </a:bodyPr>
          <a:lstStyle>
            <a:lvl1pPr marL="457200" lvl="0" indent="-292100" rtl="0">
              <a:lnSpc>
                <a:spcPct val="200000"/>
              </a:lnSpc>
              <a:spcBef>
                <a:spcPts val="0"/>
              </a:spcBef>
              <a:spcAft>
                <a:spcPts val="0"/>
              </a:spcAft>
              <a:buSzPts val="1000"/>
              <a:buFont typeface="Pompiere" panose="02000000000000000000"/>
              <a:buChar char="●"/>
              <a:defRPr sz="1200"/>
            </a:lvl1pPr>
            <a:lvl2pPr marL="914400" lvl="1" indent="-292100" rtl="0">
              <a:spcBef>
                <a:spcPts val="1600"/>
              </a:spcBef>
              <a:spcAft>
                <a:spcPts val="0"/>
              </a:spcAft>
              <a:buClr>
                <a:srgbClr val="434343"/>
              </a:buClr>
              <a:buSzPts val="1000"/>
              <a:buFont typeface="Roboto Condensed Light"/>
              <a:buChar char="○"/>
              <a:defRPr sz="1000"/>
            </a:lvl2pPr>
            <a:lvl3pPr marL="1371600" lvl="2" indent="-292100" rtl="0">
              <a:spcBef>
                <a:spcPts val="1600"/>
              </a:spcBef>
              <a:spcAft>
                <a:spcPts val="0"/>
              </a:spcAft>
              <a:buClr>
                <a:srgbClr val="434343"/>
              </a:buClr>
              <a:buSzPts val="1000"/>
              <a:buFont typeface="Roboto Condensed Light"/>
              <a:buChar char="■"/>
              <a:defRPr sz="1000"/>
            </a:lvl3pPr>
            <a:lvl4pPr marL="1828800" lvl="3" indent="-292100" rtl="0">
              <a:spcBef>
                <a:spcPts val="1600"/>
              </a:spcBef>
              <a:spcAft>
                <a:spcPts val="0"/>
              </a:spcAft>
              <a:buClr>
                <a:srgbClr val="434343"/>
              </a:buClr>
              <a:buSzPts val="1000"/>
              <a:buFont typeface="Roboto Condensed Light"/>
              <a:buChar char="●"/>
              <a:defRPr sz="1000"/>
            </a:lvl4pPr>
            <a:lvl5pPr marL="2286000" lvl="4" indent="-292100" rtl="0">
              <a:spcBef>
                <a:spcPts val="1600"/>
              </a:spcBef>
              <a:spcAft>
                <a:spcPts val="0"/>
              </a:spcAft>
              <a:buClr>
                <a:srgbClr val="434343"/>
              </a:buClr>
              <a:buSzPts val="1000"/>
              <a:buFont typeface="Roboto Condensed Light"/>
              <a:buChar char="○"/>
              <a:defRPr sz="1000"/>
            </a:lvl5pPr>
            <a:lvl6pPr marL="2743200" lvl="5" indent="-292100" rtl="0">
              <a:spcBef>
                <a:spcPts val="1600"/>
              </a:spcBef>
              <a:spcAft>
                <a:spcPts val="0"/>
              </a:spcAft>
              <a:buClr>
                <a:srgbClr val="434343"/>
              </a:buClr>
              <a:buSzPts val="1000"/>
              <a:buFont typeface="Roboto Condensed Light"/>
              <a:buChar char="■"/>
              <a:defRPr sz="1000"/>
            </a:lvl6pPr>
            <a:lvl7pPr marL="3200400" lvl="6" indent="-292100" rtl="0">
              <a:spcBef>
                <a:spcPts val="1600"/>
              </a:spcBef>
              <a:spcAft>
                <a:spcPts val="0"/>
              </a:spcAft>
              <a:buClr>
                <a:srgbClr val="434343"/>
              </a:buClr>
              <a:buSzPts val="1000"/>
              <a:buFont typeface="Roboto Condensed Light"/>
              <a:buChar char="●"/>
              <a:defRPr sz="1000"/>
            </a:lvl7pPr>
            <a:lvl8pPr marL="3657600" lvl="7" indent="-292100" rtl="0">
              <a:spcBef>
                <a:spcPts val="1600"/>
              </a:spcBef>
              <a:spcAft>
                <a:spcPts val="0"/>
              </a:spcAft>
              <a:buClr>
                <a:srgbClr val="434343"/>
              </a:buClr>
              <a:buSzPts val="1000"/>
              <a:buFont typeface="Roboto Condensed Light"/>
              <a:buChar char="○"/>
              <a:defRPr sz="1000"/>
            </a:lvl8pPr>
            <a:lvl9pPr marL="4114800" lvl="8" indent="-292100" rtl="0">
              <a:spcBef>
                <a:spcPts val="1600"/>
              </a:spcBef>
              <a:spcAft>
                <a:spcPts val="1600"/>
              </a:spcAft>
              <a:buClr>
                <a:srgbClr val="434343"/>
              </a:buClr>
              <a:buSzPts val="1000"/>
              <a:buFont typeface="Roboto Condensed Light"/>
              <a:buChar char="■"/>
              <a:defRPr sz="1000"/>
            </a:lvl9pPr>
          </a:lstStyle>
          <a:p/>
        </p:txBody>
      </p:sp>
      <p:sp>
        <p:nvSpPr>
          <p:cNvPr id="23" name="Google Shape;23;p4"/>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4" name="Google Shape;24;p4"/>
          <p:cNvSpPr/>
          <p:nvPr/>
        </p:nvSpPr>
        <p:spPr>
          <a:xfrm>
            <a:off x="5639026" y="2487075"/>
            <a:ext cx="3508522" cy="2660742"/>
          </a:xfrm>
          <a:custGeom>
            <a:avLst/>
            <a:gdLst/>
            <a:ahLst/>
            <a:cxnLst/>
            <a:rect l="l" t="t" r="r" b="b"/>
            <a:pathLst>
              <a:path w="95457" h="92115" extrusionOk="0">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246" name="Shape 246"/>
        <p:cNvGrpSpPr/>
        <p:nvPr/>
      </p:nvGrpSpPr>
      <p:grpSpPr>
        <a:xfrm>
          <a:off x="0" y="0"/>
          <a:ext cx="0" cy="0"/>
          <a:chOff x="0" y="0"/>
          <a:chExt cx="0" cy="0"/>
        </a:xfrm>
      </p:grpSpPr>
      <p:sp>
        <p:nvSpPr>
          <p:cNvPr id="247" name="Google Shape;247;p31"/>
          <p:cNvSpPr txBox="1"/>
          <p:nvPr>
            <p:ph type="title"/>
          </p:nvPr>
        </p:nvSpPr>
        <p:spPr>
          <a:xfrm>
            <a:off x="5446800" y="540000"/>
            <a:ext cx="2534400" cy="12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1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48" name="Google Shape;248;p31"/>
          <p:cNvSpPr txBox="1"/>
          <p:nvPr/>
        </p:nvSpPr>
        <p:spPr>
          <a:xfrm>
            <a:off x="5443200" y="3808800"/>
            <a:ext cx="2538000" cy="4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800">
                <a:solidFill>
                  <a:schemeClr val="dk1"/>
                </a:solidFill>
                <a:latin typeface="Hind" panose="02000000000000000000"/>
                <a:ea typeface="Hind" panose="02000000000000000000"/>
                <a:cs typeface="Hind" panose="02000000000000000000"/>
                <a:sym typeface="Hind" panose="02000000000000000000"/>
              </a:rPr>
              <a:t>CREDITS: This presentation template was created by </a:t>
            </a:r>
            <a:r>
              <a:rPr lang="en-GB" sz="800">
                <a:solidFill>
                  <a:schemeClr val="dk1"/>
                </a:solidFill>
                <a:uFill>
                  <a:noFill/>
                </a:uFill>
                <a:latin typeface="Hind" panose="02000000000000000000"/>
                <a:ea typeface="Hind" panose="02000000000000000000"/>
                <a:cs typeface="Hind" panose="02000000000000000000"/>
                <a:sym typeface="Hind" panose="02000000000000000000"/>
                <a:hlinkClick r:id="rId2"/>
              </a:rPr>
              <a:t>Slidesgo</a:t>
            </a:r>
            <a:r>
              <a:rPr lang="en-GB" sz="800">
                <a:solidFill>
                  <a:schemeClr val="dk1"/>
                </a:solidFill>
                <a:latin typeface="Hind" panose="02000000000000000000"/>
                <a:ea typeface="Hind" panose="02000000000000000000"/>
                <a:cs typeface="Hind" panose="02000000000000000000"/>
                <a:sym typeface="Hind" panose="02000000000000000000"/>
              </a:rPr>
              <a:t>, including icons by </a:t>
            </a:r>
            <a:r>
              <a:rPr lang="en-GB" sz="800">
                <a:solidFill>
                  <a:schemeClr val="dk1"/>
                </a:solidFill>
                <a:uFill>
                  <a:noFill/>
                </a:uFill>
                <a:latin typeface="Hind" panose="02000000000000000000"/>
                <a:ea typeface="Hind" panose="02000000000000000000"/>
                <a:cs typeface="Hind" panose="02000000000000000000"/>
                <a:sym typeface="Hind" panose="02000000000000000000"/>
                <a:hlinkClick r:id="rId3"/>
              </a:rPr>
              <a:t>Flaticon</a:t>
            </a:r>
            <a:r>
              <a:rPr lang="en-GB" sz="800">
                <a:solidFill>
                  <a:schemeClr val="dk1"/>
                </a:solidFill>
                <a:latin typeface="Hind" panose="02000000000000000000"/>
                <a:ea typeface="Hind" panose="02000000000000000000"/>
                <a:cs typeface="Hind" panose="02000000000000000000"/>
                <a:sym typeface="Hind" panose="02000000000000000000"/>
              </a:rPr>
              <a:t>, and infographics &amp; images by </a:t>
            </a:r>
            <a:r>
              <a:rPr lang="en-GB" sz="800">
                <a:solidFill>
                  <a:schemeClr val="dk1"/>
                </a:solidFill>
                <a:uFill>
                  <a:noFill/>
                </a:uFill>
                <a:latin typeface="Hind" panose="02000000000000000000"/>
                <a:ea typeface="Hind" panose="02000000000000000000"/>
                <a:cs typeface="Hind" panose="02000000000000000000"/>
                <a:sym typeface="Hind" panose="02000000000000000000"/>
                <a:hlinkClick r:id="rId4"/>
              </a:rPr>
              <a:t>Freepik</a:t>
            </a:r>
            <a:r>
              <a:rPr lang="en-GB" sz="800">
                <a:solidFill>
                  <a:schemeClr val="dk1"/>
                </a:solidFill>
                <a:latin typeface="Hind" panose="02000000000000000000"/>
                <a:ea typeface="Hind" panose="02000000000000000000"/>
                <a:cs typeface="Hind" panose="02000000000000000000"/>
                <a:sym typeface="Hind" panose="02000000000000000000"/>
              </a:rPr>
              <a:t>.</a:t>
            </a:r>
            <a:endParaRPr sz="800">
              <a:solidFill>
                <a:schemeClr val="dk1"/>
              </a:solidFill>
              <a:latin typeface="Hind" panose="02000000000000000000"/>
              <a:ea typeface="Hind" panose="02000000000000000000"/>
              <a:cs typeface="Hind" panose="02000000000000000000"/>
              <a:sym typeface="Hind" panose="02000000000000000000"/>
            </a:endParaRPr>
          </a:p>
        </p:txBody>
      </p:sp>
      <p:sp>
        <p:nvSpPr>
          <p:cNvPr id="249" name="Google Shape;249;p31"/>
          <p:cNvSpPr txBox="1"/>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50" name="Google Shape;250;p31"/>
          <p:cNvSpPr/>
          <p:nvPr/>
        </p:nvSpPr>
        <p:spPr>
          <a:xfrm rot="-5400000" flipH="1">
            <a:off x="1002303" y="1182572"/>
            <a:ext cx="2669183" cy="5447538"/>
          </a:xfrm>
          <a:custGeom>
            <a:avLst/>
            <a:gdLst/>
            <a:ahLst/>
            <a:cxnLst/>
            <a:rect l="l" t="t" r="r" b="b"/>
            <a:pathLst>
              <a:path w="103718" h="170796" extrusionOk="0">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design">
  <p:cSld name="CUSTOM_16">
    <p:spTree>
      <p:nvGrpSpPr>
        <p:cNvPr id="251" name="Shape 251"/>
        <p:cNvGrpSpPr/>
        <p:nvPr/>
      </p:nvGrpSpPr>
      <p:grpSpPr>
        <a:xfrm>
          <a:off x="0" y="0"/>
          <a:ext cx="0" cy="0"/>
          <a:chOff x="0" y="0"/>
          <a:chExt cx="0" cy="0"/>
        </a:xfrm>
      </p:grpSpPr>
      <p:sp>
        <p:nvSpPr>
          <p:cNvPr id="252" name="Google Shape;252;p32"/>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53" name="Google Shape;253;p32"/>
          <p:cNvSpPr/>
          <p:nvPr/>
        </p:nvSpPr>
        <p:spPr>
          <a:xfrm>
            <a:off x="4572001" y="1071024"/>
            <a:ext cx="4594174" cy="4079573"/>
          </a:xfrm>
          <a:custGeom>
            <a:avLst/>
            <a:gdLst/>
            <a:ahLst/>
            <a:cxnLst/>
            <a:rect l="l" t="t" r="r" b="b"/>
            <a:pathLst>
              <a:path w="156198" h="138702" extrusionOk="0">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5"/>
          <p:cNvSpPr txBox="1"/>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panose="02000000000000000000"/>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p:txBody>
      </p:sp>
      <p:sp>
        <p:nvSpPr>
          <p:cNvPr id="27" name="Google Shape;27;p5"/>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8" name="Google Shape;28;p5"/>
          <p:cNvSpPr txBox="1"/>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panose="02000000000000000000"/>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p:txBody>
      </p:sp>
      <p:sp>
        <p:nvSpPr>
          <p:cNvPr id="29" name="Google Shape;29;p5"/>
          <p:cNvSpPr txBox="1"/>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0" name="Google Shape;30;p5"/>
          <p:cNvSpPr txBox="1"/>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panose="02000000000000000000"/>
              <a:buNone/>
              <a:defRPr sz="2000">
                <a:latin typeface="Pompiere" panose="02000000000000000000"/>
                <a:ea typeface="Pompiere" panose="02000000000000000000"/>
                <a:cs typeface="Pompiere" panose="02000000000000000000"/>
                <a:sym typeface="Pompiere" panose="020000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4"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7"/>
          <p:cNvSpPr txBox="1"/>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7"/>
          <p:cNvSpPr txBox="1"/>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5443200" y="1767600"/>
            <a:ext cx="2980800" cy="178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 name="Google Shape;44;p8"/>
          <p:cNvSpPr/>
          <p:nvPr/>
        </p:nvSpPr>
        <p:spPr>
          <a:xfrm flipH="1">
            <a:off x="-14590" y="-179329"/>
            <a:ext cx="5025144" cy="5336997"/>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48" name="Google Shape;48;p9"/>
          <p:cNvSpPr txBox="1"/>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49" name="Google Shape;49;p9"/>
          <p:cNvSpPr txBox="1"/>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10"/>
          <p:cNvSpPr txBox="1"/>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1pPr>
            <a:lvl2pPr lvl="1"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2pPr>
            <a:lvl3pPr lvl="2"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3pPr>
            <a:lvl4pPr lvl="3"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4pPr>
            <a:lvl5pPr lvl="4"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5pPr>
            <a:lvl6pPr lvl="5"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6pPr>
            <a:lvl7pPr lvl="6"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7pPr>
            <a:lvl8pPr lvl="7"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8pPr>
            <a:lvl9pPr lvl="8" rtl="0">
              <a:spcBef>
                <a:spcPts val="0"/>
              </a:spcBef>
              <a:spcAft>
                <a:spcPts val="0"/>
              </a:spcAft>
              <a:buClr>
                <a:schemeClr val="dk1"/>
              </a:buClr>
              <a:buSzPts val="3500"/>
              <a:buFont typeface="Pompiere" panose="02000000000000000000"/>
              <a:buNone/>
              <a:defRPr sz="3500">
                <a:solidFill>
                  <a:schemeClr val="dk1"/>
                </a:solidFill>
                <a:latin typeface="Pompiere" panose="02000000000000000000"/>
                <a:ea typeface="Pompiere" panose="02000000000000000000"/>
                <a:cs typeface="Pompiere" panose="02000000000000000000"/>
                <a:sym typeface="Pompiere"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panose="02000000000000000000"/>
              <a:buChar char="●"/>
              <a:defRPr sz="1800">
                <a:solidFill>
                  <a:schemeClr val="dk1"/>
                </a:solidFill>
                <a:latin typeface="Hind" panose="02000000000000000000"/>
                <a:ea typeface="Hind" panose="02000000000000000000"/>
                <a:cs typeface="Hind" panose="02000000000000000000"/>
                <a:sym typeface="Hind" panose="02000000000000000000"/>
              </a:defRPr>
            </a:lvl1pPr>
            <a:lvl2pPr marL="914400" lvl="1"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2pPr>
            <a:lvl3pPr marL="1371600" lvl="2"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3pPr>
            <a:lvl4pPr marL="1828800" lvl="3"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4pPr>
            <a:lvl5pPr marL="2286000" lvl="4"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5pPr>
            <a:lvl6pPr marL="2743200" lvl="5"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6pPr>
            <a:lvl7pPr marL="3200400" lvl="6"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7pPr>
            <a:lvl8pPr marL="3657600" lvl="7" indent="-317500" rtl="0">
              <a:lnSpc>
                <a:spcPct val="115000"/>
              </a:lnSpc>
              <a:spcBef>
                <a:spcPts val="1600"/>
              </a:spcBef>
              <a:spcAft>
                <a:spcPts val="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8pPr>
            <a:lvl9pPr marL="4114800" lvl="8" indent="-317500" rtl="0">
              <a:lnSpc>
                <a:spcPct val="115000"/>
              </a:lnSpc>
              <a:spcBef>
                <a:spcPts val="1600"/>
              </a:spcBef>
              <a:spcAft>
                <a:spcPts val="1600"/>
              </a:spcAft>
              <a:buClr>
                <a:schemeClr val="dk1"/>
              </a:buClr>
              <a:buSzPts val="1400"/>
              <a:buFont typeface="Hind" panose="02000000000000000000"/>
              <a:buChar char="■"/>
              <a:defRPr>
                <a:solidFill>
                  <a:schemeClr val="dk1"/>
                </a:solidFill>
                <a:latin typeface="Hind" panose="02000000000000000000"/>
                <a:ea typeface="Hind" panose="02000000000000000000"/>
                <a:cs typeface="Hind" panose="02000000000000000000"/>
                <a:sym typeface="Hind"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35"/>
          <p:cNvSpPr txBox="1"/>
          <p:nvPr>
            <p:ph type="ctrTitle"/>
          </p:nvPr>
        </p:nvSpPr>
        <p:spPr>
          <a:xfrm>
            <a:off x="4482465" y="555625"/>
            <a:ext cx="5144135" cy="2280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a:t>Emergency Department Patient Visits Analysis</a:t>
            </a:r>
            <a:endParaRPr lang="en-GB" sz="6000"/>
          </a:p>
        </p:txBody>
      </p:sp>
      <p:sp>
        <p:nvSpPr>
          <p:cNvPr id="263" name="Google Shape;263;p35"/>
          <p:cNvSpPr txBox="1"/>
          <p:nvPr>
            <p:ph type="subTitle" idx="1"/>
          </p:nvPr>
        </p:nvSpPr>
        <p:spPr>
          <a:xfrm>
            <a:off x="5868035" y="4516120"/>
            <a:ext cx="3550920" cy="4629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latin typeface="Algerian" panose="04020705040A02060702" charset="0"/>
                <a:cs typeface="Algerian" panose="04020705040A02060702" charset="0"/>
              </a:rPr>
              <a:t>Ruchita Patil</a:t>
            </a:r>
            <a:endParaRPr lang="en-US" altLang="en-GB" sz="3200">
              <a:latin typeface="Algerian" panose="04020705040A02060702" charset="0"/>
              <a:cs typeface="Algerian" panose="04020705040A02060702" charset="0"/>
            </a:endParaRPr>
          </a:p>
        </p:txBody>
      </p:sp>
      <p:grpSp>
        <p:nvGrpSpPr>
          <p:cNvPr id="264" name="Google Shape;264;p35"/>
          <p:cNvGrpSpPr/>
          <p:nvPr/>
        </p:nvGrpSpPr>
        <p:grpSpPr>
          <a:xfrm>
            <a:off x="316599" y="1608692"/>
            <a:ext cx="4255411" cy="3394827"/>
            <a:chOff x="-132051" y="1608692"/>
            <a:chExt cx="4255411" cy="3394827"/>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5"/>
            <p:cNvSpPr/>
            <p:nvPr/>
          </p:nvSpPr>
          <p:spPr>
            <a:xfrm flipH="1">
              <a:off x="2878484" y="2326242"/>
              <a:ext cx="133350" cy="167005"/>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11505" y="771525"/>
            <a:ext cx="1849755" cy="624840"/>
          </a:xfrm>
        </p:spPr>
        <p:txBody>
          <a:bodyPr/>
          <a:p>
            <a:r>
              <a:rPr lang="en-US" sz="4400" b="1">
                <a:sym typeface="+mn-ea"/>
              </a:rPr>
              <a:t>Insights:</a:t>
            </a:r>
            <a:endParaRPr lang="en-US" sz="4400" b="1">
              <a:sym typeface="+mn-ea"/>
            </a:endParaRPr>
          </a:p>
        </p:txBody>
      </p:sp>
      <p:sp>
        <p:nvSpPr>
          <p:cNvPr id="3" name="Text Placeholder 2"/>
          <p:cNvSpPr/>
          <p:nvPr>
            <p:ph type="body" idx="1"/>
          </p:nvPr>
        </p:nvSpPr>
        <p:spPr>
          <a:xfrm>
            <a:off x="395605" y="1491615"/>
            <a:ext cx="8326755" cy="2833370"/>
          </a:xfrm>
        </p:spPr>
        <p:txBody>
          <a:bodyPr/>
          <a:p>
            <a:pPr marL="165100" indent="0">
              <a:buNone/>
            </a:pPr>
            <a:r>
              <a:rPr lang="en-US" sz="1600" b="1"/>
              <a:t>Demographic Diversity:</a:t>
            </a:r>
            <a:r>
              <a:rPr lang="en-US"/>
              <a:t> Patients exhibit diverse demographics, including variations in gender, age, and race.</a:t>
            </a:r>
            <a:endParaRPr lang="en-US"/>
          </a:p>
          <a:p>
            <a:pPr marL="165100" indent="0">
              <a:buNone/>
            </a:pPr>
            <a:endParaRPr lang="en-US"/>
          </a:p>
          <a:p>
            <a:pPr marL="165100" indent="0">
              <a:buNone/>
            </a:pPr>
            <a:r>
              <a:rPr lang="en-US" sz="1600" b="1"/>
              <a:t>Department Referrals: </a:t>
            </a:r>
            <a:r>
              <a:rPr lang="en-US"/>
              <a:t>Certain departments receive higher referrals, indicating potential areas for targeted resource allocation. </a:t>
            </a:r>
            <a:r>
              <a:rPr lang="en-US" sz="1400" b="1"/>
              <a:t>(41.67%)</a:t>
            </a:r>
            <a:endParaRPr lang="en-US"/>
          </a:p>
          <a:p>
            <a:pPr marL="165100" indent="0">
              <a:buNone/>
            </a:pPr>
            <a:endParaRPr lang="en-US"/>
          </a:p>
          <a:p>
            <a:pPr marL="165100" indent="0">
              <a:buNone/>
            </a:pPr>
            <a:r>
              <a:rPr lang="en-US" sz="1600" b="1"/>
              <a:t>Wait Times Variability:</a:t>
            </a:r>
            <a:r>
              <a:rPr lang="en-US"/>
              <a:t> Average wait times vary across departments, suggesting opportunities for efficiency improvements</a:t>
            </a:r>
            <a:r>
              <a:rPr lang="en-US" sz="1400" b="1"/>
              <a:t>. (35.53%)</a:t>
            </a:r>
            <a:endParaRPr lang="en-US"/>
          </a:p>
          <a:p>
            <a:pPr marL="165100" indent="0">
              <a:buNone/>
            </a:pPr>
            <a:endParaRPr lang="en-US"/>
          </a:p>
          <a:p>
            <a:pPr marL="165100" indent="0">
              <a:buNone/>
            </a:pPr>
            <a:r>
              <a:rPr lang="en-US" sz="1600" b="1"/>
              <a:t>Patient Satisfaction: (5.50%)</a:t>
            </a:r>
            <a:endParaRPr lang="en-US" sz="1600" b="1"/>
          </a:p>
          <a:p>
            <a:pPr marL="165100" indent="0">
              <a:buNone/>
            </a:pPr>
            <a:endParaRPr lang="en-US"/>
          </a:p>
          <a:p>
            <a:pPr marL="165100" indent="0">
              <a:buNone/>
            </a:pPr>
            <a:r>
              <a:rPr lang="en-US"/>
              <a:t>These insights provide valuable guidance for optimizing resource allocation, improving departmental efficiency, and enhancing the overall quality of emergency healthcare services.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79" name="Shape 1779"/>
        <p:cNvGrpSpPr/>
        <p:nvPr/>
      </p:nvGrpSpPr>
      <p:grpSpPr>
        <a:xfrm>
          <a:off x="0" y="0"/>
          <a:ext cx="0" cy="0"/>
          <a:chOff x="0" y="0"/>
          <a:chExt cx="0" cy="0"/>
        </a:xfrm>
      </p:grpSpPr>
      <p:grpSp>
        <p:nvGrpSpPr>
          <p:cNvPr id="1780" name="Google Shape;1780;p63"/>
          <p:cNvGrpSpPr/>
          <p:nvPr/>
        </p:nvGrpSpPr>
        <p:grpSpPr>
          <a:xfrm>
            <a:off x="755650" y="15240"/>
            <a:ext cx="8907780" cy="5531485"/>
            <a:chOff x="2772125" y="289957"/>
            <a:chExt cx="3893582"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9" name="Google Shape;1789;p63"/>
            <p:cNvSpPr/>
            <p:nvPr/>
          </p:nvSpPr>
          <p:spPr>
            <a:xfrm>
              <a:off x="5050407" y="1130631"/>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0" name="Google Shape;1790;p63"/>
          <p:cNvSpPr txBox="1"/>
          <p:nvPr>
            <p:ph type="title"/>
          </p:nvPr>
        </p:nvSpPr>
        <p:spPr>
          <a:xfrm>
            <a:off x="3131875" y="843893"/>
            <a:ext cx="2649300" cy="8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Conclusions</a:t>
            </a:r>
            <a:endParaRPr lang="en-GB"/>
          </a:p>
        </p:txBody>
      </p:sp>
      <p:sp>
        <p:nvSpPr>
          <p:cNvPr id="1791" name="Google Shape;1791;p63"/>
          <p:cNvSpPr txBox="1"/>
          <p:nvPr>
            <p:ph type="subTitle" idx="1"/>
          </p:nvPr>
        </p:nvSpPr>
        <p:spPr>
          <a:xfrm>
            <a:off x="1691640" y="1635760"/>
            <a:ext cx="6405245" cy="267017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a:t>Our analysis of the dataset has revealed important insights for enhancing emergency healthcare services. Key findings include demographic diversity among patients, variations in department referrals and wait times, and potential areas for improving patient satisfaction.</a:t>
            </a:r>
            <a:endParaRPr lang="en-GB"/>
          </a:p>
          <a:p>
            <a:pPr marL="0" lvl="0" indent="0" algn="just" rtl="0">
              <a:spcBef>
                <a:spcPts val="0"/>
              </a:spcBef>
              <a:spcAft>
                <a:spcPts val="1600"/>
              </a:spcAft>
              <a:buNone/>
            </a:pPr>
            <a:r>
              <a:rPr lang="en-GB"/>
              <a:t>Recommendations for improvement include optimizing resource allocation, enhancing departmental efficiency, focusing on patient experience initiatives, and implementing continuous monitoring and evaluation processes.</a:t>
            </a:r>
            <a:endParaRPr lang="en-GB"/>
          </a:p>
          <a:p>
            <a:pPr marL="0" lvl="0" indent="0" algn="just" rtl="0">
              <a:spcBef>
                <a:spcPts val="0"/>
              </a:spcBef>
              <a:spcAft>
                <a:spcPts val="1600"/>
              </a:spcAft>
              <a:buNone/>
            </a:pPr>
            <a:r>
              <a:rPr lang="en-GB"/>
              <a:t>By acting on these insights and recommendations, healthcare providers can enhance the quality of emergency healthcare services, ensuring better outcomes for patients.</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99" name="Google Shape;1899;p66"/>
          <p:cNvGrpSpPr/>
          <p:nvPr/>
        </p:nvGrpSpPr>
        <p:grpSpPr>
          <a:xfrm>
            <a:off x="617855" y="537210"/>
            <a:ext cx="3727450" cy="4594860"/>
            <a:chOff x="1927175" y="238100"/>
            <a:chExt cx="3727650" cy="5216725"/>
          </a:xfrm>
        </p:grpSpPr>
        <p:sp>
          <p:nvSpPr>
            <p:cNvPr id="1900" name="Google Shape;1900;p66"/>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1" name="Google Shape;1901;p66"/>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2" name="Google Shape;1902;p66"/>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3" name="Google Shape;1903;p66"/>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4" name="Google Shape;1904;p66"/>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5" name="Google Shape;1905;p66"/>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6" name="Google Shape;1906;p66"/>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7" name="Google Shape;1907;p66"/>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8" name="Google Shape;1908;p66"/>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9" name="Google Shape;1909;p66"/>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0" name="Google Shape;1910;p66"/>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1" name="Google Shape;1911;p66"/>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2" name="Google Shape;1912;p66"/>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3" name="Google Shape;1913;p66"/>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4" name="Google Shape;1914;p66"/>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5" name="Google Shape;1915;p66"/>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6" name="Google Shape;1916;p66"/>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7" name="Google Shape;1917;p66"/>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8" name="Google Shape;1918;p66"/>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9" name="Google Shape;1919;p66"/>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0" name="Google Shape;1920;p66"/>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1" name="Google Shape;1921;p66"/>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2" name="Google Shape;1922;p66"/>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3" name="Google Shape;1923;p66"/>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4" name="Google Shape;1924;p66"/>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5" name="Google Shape;1925;p66"/>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6" name="Google Shape;1926;p66"/>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7" name="Google Shape;1927;p66"/>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8" name="Google Shape;1928;p66"/>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9" name="Google Shape;1929;p66"/>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0" name="Google Shape;1930;p66"/>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1" name="Google Shape;1931;p66"/>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2" name="Google Shape;1932;p66"/>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3" name="Google Shape;1933;p66"/>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4" name="Google Shape;1934;p66"/>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5" name="Google Shape;1935;p66"/>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6" name="Google Shape;1936;p66"/>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7" name="Google Shape;1937;p66"/>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8" name="Google Shape;1938;p66"/>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39" name="Google Shape;1939;p66"/>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0" name="Google Shape;1940;p66"/>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1" name="Google Shape;1941;p66"/>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7349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2" name="Google Shape;1942;p66"/>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3" name="Google Shape;1943;p66"/>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4" name="Google Shape;1944;p66"/>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5" name="Google Shape;1945;p66"/>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7349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6" name="Google Shape;1946;p66"/>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7" name="Google Shape;1947;p66"/>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8" name="Google Shape;1948;p66"/>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9" name="Google Shape;1949;p66"/>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0" name="Google Shape;1950;p66"/>
            <p:cNvSpPr/>
            <p:nvPr/>
          </p:nvSpPr>
          <p:spPr>
            <a:xfrm>
              <a:off x="5351800"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1" name="Google Shape;1951;p66"/>
            <p:cNvSpPr/>
            <p:nvPr/>
          </p:nvSpPr>
          <p:spPr>
            <a:xfrm>
              <a:off x="5525750"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2" name="Google Shape;1952;p66"/>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7349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3" name="Google Shape;1953;p66"/>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4" name="Google Shape;1954;p66"/>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5" name="Google Shape;1955;p66"/>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6" name="Google Shape;1956;p66"/>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7" name="Google Shape;1957;p66"/>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8" name="Google Shape;1958;p66"/>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9" name="Google Shape;1959;p66"/>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0" name="Google Shape;1960;p66"/>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1" name="Google Shape;1961;p66"/>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7349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2" name="Google Shape;1962;p66"/>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3" name="Google Shape;1963;p66"/>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4" name="Google Shape;1964;p66"/>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5" name="Google Shape;1965;p66"/>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6" name="Google Shape;1966;p66"/>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7" name="Google Shape;1967;p66"/>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8" name="Google Shape;1968;p66"/>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9" name="Google Shape;1969;p66"/>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7349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0" name="Google Shape;1970;p66"/>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1" name="Google Shape;1971;p66"/>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2" name="Google Shape;1972;p66"/>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3" name="Google Shape;1973;p66"/>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482C2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4" name="Google Shape;1974;p66"/>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893" name="Google Shape;1893;p66"/>
          <p:cNvSpPr txBox="1"/>
          <p:nvPr>
            <p:ph type="title"/>
          </p:nvPr>
        </p:nvSpPr>
        <p:spPr>
          <a:xfrm>
            <a:off x="4456430" y="565150"/>
            <a:ext cx="3673475" cy="1551305"/>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sz="6000"/>
              <a:t>Thank</a:t>
            </a:r>
            <a:r>
              <a:rPr lang="en-US" altLang="en-GB" sz="6000"/>
              <a:t> You</a:t>
            </a:r>
            <a:endParaRPr lang="en-US" altLang="en-GB" sz="6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78" name="Shape 1978"/>
        <p:cNvGrpSpPr/>
        <p:nvPr/>
      </p:nvGrpSpPr>
      <p:grpSpPr>
        <a:xfrm>
          <a:off x="0" y="0"/>
          <a:ext cx="0" cy="0"/>
          <a:chOff x="0" y="0"/>
          <a:chExt cx="0" cy="0"/>
        </a:xfrm>
      </p:grpSpPr>
      <p:sp>
        <p:nvSpPr>
          <p:cNvPr id="1979" name="Google Shape;1979;p6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Alternative Resources</a:t>
            </a:r>
            <a:endParaRPr lang="en-GB"/>
          </a:p>
        </p:txBody>
      </p:sp>
      <p:grpSp>
        <p:nvGrpSpPr>
          <p:cNvPr id="1980" name="Google Shape;1980;p67"/>
          <p:cNvGrpSpPr/>
          <p:nvPr/>
        </p:nvGrpSpPr>
        <p:grpSpPr>
          <a:xfrm>
            <a:off x="1232929" y="1554945"/>
            <a:ext cx="1031371" cy="3072436"/>
            <a:chOff x="1232929" y="1554945"/>
            <a:chExt cx="1031371" cy="3072436"/>
          </a:xfrm>
        </p:grpSpPr>
        <p:sp>
          <p:nvSpPr>
            <p:cNvPr id="1981" name="Google Shape;1981;p67"/>
            <p:cNvSpPr/>
            <p:nvPr/>
          </p:nvSpPr>
          <p:spPr>
            <a:xfrm>
              <a:off x="1582245" y="1554945"/>
              <a:ext cx="440958" cy="466642"/>
            </a:xfrm>
            <a:custGeom>
              <a:avLst/>
              <a:gdLst/>
              <a:ahLst/>
              <a:cxnLst/>
              <a:rect l="l" t="t" r="r" b="b"/>
              <a:pathLst>
                <a:path w="13752" h="14553" extrusionOk="0">
                  <a:moveTo>
                    <a:pt x="8438" y="1"/>
                  </a:moveTo>
                  <a:cubicBezTo>
                    <a:pt x="7661" y="1"/>
                    <a:pt x="6783" y="142"/>
                    <a:pt x="6116" y="229"/>
                  </a:cubicBezTo>
                  <a:cubicBezTo>
                    <a:pt x="4010" y="529"/>
                    <a:pt x="2690" y="1866"/>
                    <a:pt x="1905" y="3804"/>
                  </a:cubicBezTo>
                  <a:cubicBezTo>
                    <a:pt x="969" y="6160"/>
                    <a:pt x="2005" y="8717"/>
                    <a:pt x="1003" y="11006"/>
                  </a:cubicBezTo>
                  <a:cubicBezTo>
                    <a:pt x="819" y="11407"/>
                    <a:pt x="618" y="11791"/>
                    <a:pt x="368" y="12175"/>
                  </a:cubicBezTo>
                  <a:cubicBezTo>
                    <a:pt x="201" y="12443"/>
                    <a:pt x="0" y="12676"/>
                    <a:pt x="0" y="13011"/>
                  </a:cubicBezTo>
                  <a:cubicBezTo>
                    <a:pt x="0" y="13763"/>
                    <a:pt x="518" y="14297"/>
                    <a:pt x="1237" y="14481"/>
                  </a:cubicBezTo>
                  <a:cubicBezTo>
                    <a:pt x="1483" y="14535"/>
                    <a:pt x="1734" y="14552"/>
                    <a:pt x="1986" y="14552"/>
                  </a:cubicBezTo>
                  <a:cubicBezTo>
                    <a:pt x="2435" y="14552"/>
                    <a:pt x="2887" y="14498"/>
                    <a:pt x="3325" y="14498"/>
                  </a:cubicBezTo>
                  <a:lnTo>
                    <a:pt x="7486" y="14498"/>
                  </a:lnTo>
                  <a:cubicBezTo>
                    <a:pt x="8522" y="14498"/>
                    <a:pt x="9541" y="14481"/>
                    <a:pt x="10560" y="14481"/>
                  </a:cubicBezTo>
                  <a:cubicBezTo>
                    <a:pt x="12081" y="14464"/>
                    <a:pt x="13033" y="13111"/>
                    <a:pt x="13417" y="11724"/>
                  </a:cubicBezTo>
                  <a:cubicBezTo>
                    <a:pt x="13751" y="10521"/>
                    <a:pt x="13401" y="9351"/>
                    <a:pt x="13350" y="8148"/>
                  </a:cubicBezTo>
                  <a:cubicBezTo>
                    <a:pt x="13300" y="6895"/>
                    <a:pt x="13150" y="5642"/>
                    <a:pt x="13050" y="4389"/>
                  </a:cubicBezTo>
                  <a:cubicBezTo>
                    <a:pt x="12966" y="3186"/>
                    <a:pt x="12866" y="1615"/>
                    <a:pt x="11663" y="813"/>
                  </a:cubicBezTo>
                  <a:cubicBezTo>
                    <a:pt x="11011" y="379"/>
                    <a:pt x="9992" y="195"/>
                    <a:pt x="9207" y="62"/>
                  </a:cubicBezTo>
                  <a:cubicBezTo>
                    <a:pt x="8972" y="18"/>
                    <a:pt x="8711" y="1"/>
                    <a:pt x="8438" y="1"/>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67"/>
            <p:cNvSpPr/>
            <p:nvPr/>
          </p:nvSpPr>
          <p:spPr>
            <a:xfrm>
              <a:off x="1663209" y="1689234"/>
              <a:ext cx="289258" cy="328602"/>
            </a:xfrm>
            <a:custGeom>
              <a:avLst/>
              <a:gdLst/>
              <a:ahLst/>
              <a:cxnLst/>
              <a:rect l="l" t="t" r="r" b="b"/>
              <a:pathLst>
                <a:path w="9021" h="10248" extrusionOk="0">
                  <a:moveTo>
                    <a:pt x="2361" y="0"/>
                  </a:moveTo>
                  <a:cubicBezTo>
                    <a:pt x="1841" y="0"/>
                    <a:pt x="2250" y="2567"/>
                    <a:pt x="1602" y="4194"/>
                  </a:cubicBezTo>
                  <a:cubicBezTo>
                    <a:pt x="867" y="5982"/>
                    <a:pt x="132" y="6584"/>
                    <a:pt x="65" y="7937"/>
                  </a:cubicBezTo>
                  <a:cubicBezTo>
                    <a:pt x="1" y="9285"/>
                    <a:pt x="1555" y="10248"/>
                    <a:pt x="3958" y="10248"/>
                  </a:cubicBezTo>
                  <a:cubicBezTo>
                    <a:pt x="4057" y="10248"/>
                    <a:pt x="4157" y="10246"/>
                    <a:pt x="4259" y="10243"/>
                  </a:cubicBezTo>
                  <a:cubicBezTo>
                    <a:pt x="6832" y="10176"/>
                    <a:pt x="8620" y="8472"/>
                    <a:pt x="8804" y="5782"/>
                  </a:cubicBezTo>
                  <a:cubicBezTo>
                    <a:pt x="9021" y="2223"/>
                    <a:pt x="8620" y="502"/>
                    <a:pt x="8620" y="502"/>
                  </a:cubicBezTo>
                  <a:cubicBezTo>
                    <a:pt x="8620" y="502"/>
                    <a:pt x="6431" y="1722"/>
                    <a:pt x="4827" y="1722"/>
                  </a:cubicBezTo>
                  <a:cubicBezTo>
                    <a:pt x="3223" y="1722"/>
                    <a:pt x="2889" y="34"/>
                    <a:pt x="2371" y="1"/>
                  </a:cubicBezTo>
                  <a:cubicBezTo>
                    <a:pt x="2367" y="0"/>
                    <a:pt x="2364" y="0"/>
                    <a:pt x="2361" y="0"/>
                  </a:cubicBezTo>
                  <a:close/>
                </a:path>
              </a:pathLst>
            </a:custGeom>
            <a:solidFill>
              <a:srgbClr val="F4D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67"/>
            <p:cNvSpPr/>
            <p:nvPr/>
          </p:nvSpPr>
          <p:spPr>
            <a:xfrm>
              <a:off x="1632074" y="4229808"/>
              <a:ext cx="362719" cy="397574"/>
            </a:xfrm>
            <a:custGeom>
              <a:avLst/>
              <a:gdLst/>
              <a:ahLst/>
              <a:cxnLst/>
              <a:rect l="l" t="t" r="r" b="b"/>
              <a:pathLst>
                <a:path w="11312" h="12399" extrusionOk="0">
                  <a:moveTo>
                    <a:pt x="2490" y="0"/>
                  </a:moveTo>
                  <a:cubicBezTo>
                    <a:pt x="2490" y="0"/>
                    <a:pt x="2122" y="568"/>
                    <a:pt x="1688" y="1304"/>
                  </a:cubicBezTo>
                  <a:cubicBezTo>
                    <a:pt x="986" y="2457"/>
                    <a:pt x="67" y="4044"/>
                    <a:pt x="0" y="4462"/>
                  </a:cubicBezTo>
                  <a:cubicBezTo>
                    <a:pt x="1387" y="7252"/>
                    <a:pt x="4578" y="12398"/>
                    <a:pt x="4578" y="12398"/>
                  </a:cubicBezTo>
                  <a:lnTo>
                    <a:pt x="11312" y="12398"/>
                  </a:lnTo>
                  <a:cubicBezTo>
                    <a:pt x="11312" y="12398"/>
                    <a:pt x="10827" y="11412"/>
                    <a:pt x="9440" y="10426"/>
                  </a:cubicBezTo>
                  <a:lnTo>
                    <a:pt x="9424" y="10426"/>
                  </a:lnTo>
                  <a:cubicBezTo>
                    <a:pt x="8037" y="9424"/>
                    <a:pt x="7452" y="8438"/>
                    <a:pt x="6550" y="6249"/>
                  </a:cubicBezTo>
                  <a:cubicBezTo>
                    <a:pt x="5664" y="4077"/>
                    <a:pt x="6249" y="1487"/>
                    <a:pt x="6249" y="1487"/>
                  </a:cubicBezTo>
                  <a:lnTo>
                    <a:pt x="2490" y="0"/>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67"/>
            <p:cNvSpPr/>
            <p:nvPr/>
          </p:nvSpPr>
          <p:spPr>
            <a:xfrm>
              <a:off x="1632074" y="4271588"/>
              <a:ext cx="362719" cy="355793"/>
            </a:xfrm>
            <a:custGeom>
              <a:avLst/>
              <a:gdLst/>
              <a:ahLst/>
              <a:cxnLst/>
              <a:rect l="l" t="t" r="r" b="b"/>
              <a:pathLst>
                <a:path w="11312" h="11096" extrusionOk="0">
                  <a:moveTo>
                    <a:pt x="1688" y="1"/>
                  </a:moveTo>
                  <a:cubicBezTo>
                    <a:pt x="986" y="1154"/>
                    <a:pt x="67" y="2741"/>
                    <a:pt x="0" y="3159"/>
                  </a:cubicBezTo>
                  <a:cubicBezTo>
                    <a:pt x="1387" y="5949"/>
                    <a:pt x="4578" y="11095"/>
                    <a:pt x="4578" y="11095"/>
                  </a:cubicBezTo>
                  <a:lnTo>
                    <a:pt x="11312" y="11095"/>
                  </a:lnTo>
                  <a:cubicBezTo>
                    <a:pt x="11312" y="11095"/>
                    <a:pt x="10827" y="10109"/>
                    <a:pt x="9440" y="9123"/>
                  </a:cubicBezTo>
                  <a:lnTo>
                    <a:pt x="9424" y="9123"/>
                  </a:lnTo>
                  <a:cubicBezTo>
                    <a:pt x="9374" y="9073"/>
                    <a:pt x="8638" y="8823"/>
                    <a:pt x="7469" y="8823"/>
                  </a:cubicBezTo>
                  <a:cubicBezTo>
                    <a:pt x="6249" y="8823"/>
                    <a:pt x="4428" y="8906"/>
                    <a:pt x="4428" y="8906"/>
                  </a:cubicBezTo>
                  <a:cubicBezTo>
                    <a:pt x="4428" y="8906"/>
                    <a:pt x="2523" y="5247"/>
                    <a:pt x="2306" y="3810"/>
                  </a:cubicBezTo>
                  <a:cubicBezTo>
                    <a:pt x="2122" y="2574"/>
                    <a:pt x="2423" y="903"/>
                    <a:pt x="168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67"/>
            <p:cNvSpPr/>
            <p:nvPr/>
          </p:nvSpPr>
          <p:spPr>
            <a:xfrm>
              <a:off x="1644387" y="2900040"/>
              <a:ext cx="472029" cy="1451422"/>
            </a:xfrm>
            <a:custGeom>
              <a:avLst/>
              <a:gdLst/>
              <a:ahLst/>
              <a:cxnLst/>
              <a:rect l="l" t="t" r="r" b="b"/>
              <a:pathLst>
                <a:path w="14721" h="45265" extrusionOk="0">
                  <a:moveTo>
                    <a:pt x="14119" y="1"/>
                  </a:moveTo>
                  <a:lnTo>
                    <a:pt x="4813" y="101"/>
                  </a:lnTo>
                  <a:cubicBezTo>
                    <a:pt x="4629" y="719"/>
                    <a:pt x="4579" y="2373"/>
                    <a:pt x="4612" y="4512"/>
                  </a:cubicBezTo>
                  <a:cubicBezTo>
                    <a:pt x="4712" y="10878"/>
                    <a:pt x="5514" y="21505"/>
                    <a:pt x="5514" y="21505"/>
                  </a:cubicBezTo>
                  <a:lnTo>
                    <a:pt x="0" y="42808"/>
                  </a:lnTo>
                  <a:lnTo>
                    <a:pt x="6350" y="45264"/>
                  </a:lnTo>
                  <a:cubicBezTo>
                    <a:pt x="6350" y="45264"/>
                    <a:pt x="13300" y="31029"/>
                    <a:pt x="14119" y="27453"/>
                  </a:cubicBezTo>
                  <a:cubicBezTo>
                    <a:pt x="14721" y="24846"/>
                    <a:pt x="14453" y="11613"/>
                    <a:pt x="14253" y="4512"/>
                  </a:cubicBezTo>
                  <a:cubicBezTo>
                    <a:pt x="14186" y="1822"/>
                    <a:pt x="14119" y="1"/>
                    <a:pt x="1411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67"/>
            <p:cNvSpPr/>
            <p:nvPr/>
          </p:nvSpPr>
          <p:spPr>
            <a:xfrm>
              <a:off x="1543671" y="4440347"/>
              <a:ext cx="449006" cy="187035"/>
            </a:xfrm>
            <a:custGeom>
              <a:avLst/>
              <a:gdLst/>
              <a:ahLst/>
              <a:cxnLst/>
              <a:rect l="l" t="t" r="r" b="b"/>
              <a:pathLst>
                <a:path w="14003" h="5833" extrusionOk="0">
                  <a:moveTo>
                    <a:pt x="5948" y="1"/>
                  </a:moveTo>
                  <a:lnTo>
                    <a:pt x="284" y="435"/>
                  </a:lnTo>
                  <a:lnTo>
                    <a:pt x="134" y="3209"/>
                  </a:lnTo>
                  <a:lnTo>
                    <a:pt x="0" y="5832"/>
                  </a:lnTo>
                  <a:lnTo>
                    <a:pt x="14002" y="5832"/>
                  </a:lnTo>
                  <a:cubicBezTo>
                    <a:pt x="14002" y="5832"/>
                    <a:pt x="13350" y="4111"/>
                    <a:pt x="11128" y="3610"/>
                  </a:cubicBezTo>
                  <a:cubicBezTo>
                    <a:pt x="10176" y="3409"/>
                    <a:pt x="9240" y="3109"/>
                    <a:pt x="8355" y="2708"/>
                  </a:cubicBezTo>
                  <a:cubicBezTo>
                    <a:pt x="5748" y="1471"/>
                    <a:pt x="5948" y="1"/>
                    <a:pt x="594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67"/>
            <p:cNvSpPr/>
            <p:nvPr/>
          </p:nvSpPr>
          <p:spPr>
            <a:xfrm>
              <a:off x="1501345" y="2833088"/>
              <a:ext cx="364355" cy="1673184"/>
            </a:xfrm>
            <a:custGeom>
              <a:avLst/>
              <a:gdLst/>
              <a:ahLst/>
              <a:cxnLst/>
              <a:rect l="l" t="t" r="r" b="b"/>
              <a:pathLst>
                <a:path w="11363" h="52181" extrusionOk="0">
                  <a:moveTo>
                    <a:pt x="702" y="0"/>
                  </a:moveTo>
                  <a:cubicBezTo>
                    <a:pt x="702" y="0"/>
                    <a:pt x="769" y="2323"/>
                    <a:pt x="869" y="5631"/>
                  </a:cubicBezTo>
                  <a:cubicBezTo>
                    <a:pt x="1070" y="12448"/>
                    <a:pt x="1387" y="23459"/>
                    <a:pt x="1471" y="26767"/>
                  </a:cubicBezTo>
                  <a:cubicBezTo>
                    <a:pt x="1036" y="31513"/>
                    <a:pt x="0" y="52181"/>
                    <a:pt x="0" y="52181"/>
                  </a:cubicBezTo>
                  <a:lnTo>
                    <a:pt x="8472" y="50243"/>
                  </a:lnTo>
                  <a:cubicBezTo>
                    <a:pt x="8472" y="50243"/>
                    <a:pt x="10744" y="31078"/>
                    <a:pt x="11128" y="25431"/>
                  </a:cubicBezTo>
                  <a:cubicBezTo>
                    <a:pt x="11362" y="21671"/>
                    <a:pt x="10827" y="11813"/>
                    <a:pt x="10426" y="5631"/>
                  </a:cubicBezTo>
                  <a:cubicBezTo>
                    <a:pt x="10226" y="2507"/>
                    <a:pt x="10076" y="301"/>
                    <a:pt x="10076" y="301"/>
                  </a:cubicBezTo>
                  <a:lnTo>
                    <a:pt x="752" y="17"/>
                  </a:lnTo>
                  <a:lnTo>
                    <a:pt x="702"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67"/>
            <p:cNvSpPr/>
            <p:nvPr/>
          </p:nvSpPr>
          <p:spPr>
            <a:xfrm>
              <a:off x="1525458" y="2833601"/>
              <a:ext cx="310229" cy="180045"/>
            </a:xfrm>
            <a:custGeom>
              <a:avLst/>
              <a:gdLst/>
              <a:ahLst/>
              <a:cxnLst/>
              <a:rect l="l" t="t" r="r" b="b"/>
              <a:pathLst>
                <a:path w="9675" h="5615" extrusionOk="0">
                  <a:moveTo>
                    <a:pt x="0" y="1"/>
                  </a:moveTo>
                  <a:cubicBezTo>
                    <a:pt x="0" y="68"/>
                    <a:pt x="67" y="2357"/>
                    <a:pt x="184" y="5615"/>
                  </a:cubicBezTo>
                  <a:lnTo>
                    <a:pt x="9674" y="5615"/>
                  </a:lnTo>
                  <a:cubicBezTo>
                    <a:pt x="9474" y="2491"/>
                    <a:pt x="9324" y="285"/>
                    <a:pt x="9324" y="285"/>
                  </a:cubicBezTo>
                  <a:lnTo>
                    <a:pt x="0" y="1"/>
                  </a:ln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67"/>
            <p:cNvSpPr/>
            <p:nvPr/>
          </p:nvSpPr>
          <p:spPr>
            <a:xfrm>
              <a:off x="1543671" y="4527146"/>
              <a:ext cx="449006" cy="100235"/>
            </a:xfrm>
            <a:custGeom>
              <a:avLst/>
              <a:gdLst/>
              <a:ahLst/>
              <a:cxnLst/>
              <a:rect l="l" t="t" r="r" b="b"/>
              <a:pathLst>
                <a:path w="14003" h="3126" extrusionOk="0">
                  <a:moveTo>
                    <a:pt x="8355" y="1"/>
                  </a:moveTo>
                  <a:cubicBezTo>
                    <a:pt x="7686" y="585"/>
                    <a:pt x="6984" y="1321"/>
                    <a:pt x="6583" y="2072"/>
                  </a:cubicBezTo>
                  <a:cubicBezTo>
                    <a:pt x="3275" y="1772"/>
                    <a:pt x="1387" y="886"/>
                    <a:pt x="134" y="502"/>
                  </a:cubicBezTo>
                  <a:lnTo>
                    <a:pt x="0" y="3125"/>
                  </a:lnTo>
                  <a:lnTo>
                    <a:pt x="14002" y="3125"/>
                  </a:lnTo>
                  <a:cubicBezTo>
                    <a:pt x="14002" y="3125"/>
                    <a:pt x="13350" y="1404"/>
                    <a:pt x="11128" y="903"/>
                  </a:cubicBezTo>
                  <a:cubicBezTo>
                    <a:pt x="10176" y="702"/>
                    <a:pt x="9240" y="402"/>
                    <a:pt x="83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67"/>
            <p:cNvSpPr/>
            <p:nvPr/>
          </p:nvSpPr>
          <p:spPr>
            <a:xfrm>
              <a:off x="1448310" y="1964095"/>
              <a:ext cx="727587" cy="965445"/>
            </a:xfrm>
            <a:custGeom>
              <a:avLst/>
              <a:gdLst/>
              <a:ahLst/>
              <a:cxnLst/>
              <a:rect l="l" t="t" r="r" b="b"/>
              <a:pathLst>
                <a:path w="22691" h="30109" extrusionOk="0">
                  <a:moveTo>
                    <a:pt x="7669" y="0"/>
                  </a:moveTo>
                  <a:cubicBezTo>
                    <a:pt x="7385" y="67"/>
                    <a:pt x="7085" y="117"/>
                    <a:pt x="6784" y="167"/>
                  </a:cubicBezTo>
                  <a:cubicBezTo>
                    <a:pt x="4695" y="518"/>
                    <a:pt x="2339" y="585"/>
                    <a:pt x="1069" y="2740"/>
                  </a:cubicBezTo>
                  <a:cubicBezTo>
                    <a:pt x="0" y="4561"/>
                    <a:pt x="936" y="9875"/>
                    <a:pt x="1871" y="14369"/>
                  </a:cubicBezTo>
                  <a:cubicBezTo>
                    <a:pt x="2406" y="16892"/>
                    <a:pt x="2406" y="19482"/>
                    <a:pt x="1905" y="22005"/>
                  </a:cubicBezTo>
                  <a:cubicBezTo>
                    <a:pt x="1203" y="25531"/>
                    <a:pt x="501" y="30109"/>
                    <a:pt x="501" y="30109"/>
                  </a:cubicBezTo>
                  <a:lnTo>
                    <a:pt x="22690" y="30109"/>
                  </a:lnTo>
                  <a:cubicBezTo>
                    <a:pt x="21688" y="25547"/>
                    <a:pt x="18613" y="16541"/>
                    <a:pt x="18580" y="16458"/>
                  </a:cubicBezTo>
                  <a:cubicBezTo>
                    <a:pt x="18580" y="16458"/>
                    <a:pt x="19198" y="2339"/>
                    <a:pt x="18363" y="1370"/>
                  </a:cubicBezTo>
                  <a:cubicBezTo>
                    <a:pt x="17862" y="769"/>
                    <a:pt x="16675" y="434"/>
                    <a:pt x="15823" y="267"/>
                  </a:cubicBezTo>
                  <a:cubicBezTo>
                    <a:pt x="15272" y="150"/>
                    <a:pt x="14871" y="117"/>
                    <a:pt x="14871" y="117"/>
                  </a:cubicBezTo>
                  <a:cubicBezTo>
                    <a:pt x="14720" y="117"/>
                    <a:pt x="9975" y="0"/>
                    <a:pt x="76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67"/>
            <p:cNvSpPr/>
            <p:nvPr/>
          </p:nvSpPr>
          <p:spPr>
            <a:xfrm>
              <a:off x="1675458" y="2281795"/>
              <a:ext cx="138809" cy="158946"/>
            </a:xfrm>
            <a:custGeom>
              <a:avLst/>
              <a:gdLst/>
              <a:ahLst/>
              <a:cxnLst/>
              <a:rect l="l" t="t" r="r" b="b"/>
              <a:pathLst>
                <a:path w="4329" h="4957" extrusionOk="0">
                  <a:moveTo>
                    <a:pt x="4328" y="0"/>
                  </a:moveTo>
                  <a:lnTo>
                    <a:pt x="101" y="84"/>
                  </a:lnTo>
                  <a:cubicBezTo>
                    <a:pt x="84" y="167"/>
                    <a:pt x="1" y="3158"/>
                    <a:pt x="151" y="3893"/>
                  </a:cubicBezTo>
                  <a:cubicBezTo>
                    <a:pt x="258" y="4414"/>
                    <a:pt x="1080" y="4957"/>
                    <a:pt x="2098" y="4957"/>
                  </a:cubicBezTo>
                  <a:cubicBezTo>
                    <a:pt x="2353" y="4957"/>
                    <a:pt x="2620" y="4923"/>
                    <a:pt x="2891" y="4846"/>
                  </a:cubicBezTo>
                  <a:cubicBezTo>
                    <a:pt x="4228" y="4461"/>
                    <a:pt x="4328" y="3459"/>
                    <a:pt x="4328" y="3459"/>
                  </a:cubicBezTo>
                  <a:lnTo>
                    <a:pt x="432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67"/>
            <p:cNvSpPr/>
            <p:nvPr/>
          </p:nvSpPr>
          <p:spPr>
            <a:xfrm>
              <a:off x="1665806" y="1964095"/>
              <a:ext cx="289900" cy="205761"/>
            </a:xfrm>
            <a:custGeom>
              <a:avLst/>
              <a:gdLst/>
              <a:ahLst/>
              <a:cxnLst/>
              <a:rect l="l" t="t" r="r" b="b"/>
              <a:pathLst>
                <a:path w="9041" h="6417" extrusionOk="0">
                  <a:moveTo>
                    <a:pt x="886" y="0"/>
                  </a:moveTo>
                  <a:cubicBezTo>
                    <a:pt x="602" y="67"/>
                    <a:pt x="302" y="117"/>
                    <a:pt x="1" y="167"/>
                  </a:cubicBezTo>
                  <a:cubicBezTo>
                    <a:pt x="1221" y="2657"/>
                    <a:pt x="4462" y="6216"/>
                    <a:pt x="6283" y="6416"/>
                  </a:cubicBezTo>
                  <a:cubicBezTo>
                    <a:pt x="7419" y="5932"/>
                    <a:pt x="8539" y="2172"/>
                    <a:pt x="9040" y="267"/>
                  </a:cubicBezTo>
                  <a:cubicBezTo>
                    <a:pt x="8489" y="150"/>
                    <a:pt x="8088" y="117"/>
                    <a:pt x="8088" y="117"/>
                  </a:cubicBezTo>
                  <a:cubicBezTo>
                    <a:pt x="7937" y="117"/>
                    <a:pt x="3192" y="0"/>
                    <a:pt x="8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67"/>
            <p:cNvSpPr/>
            <p:nvPr/>
          </p:nvSpPr>
          <p:spPr>
            <a:xfrm>
              <a:off x="1232929" y="2849153"/>
              <a:ext cx="590958" cy="388467"/>
            </a:xfrm>
            <a:custGeom>
              <a:avLst/>
              <a:gdLst/>
              <a:ahLst/>
              <a:cxnLst/>
              <a:rect l="l" t="t" r="r" b="b"/>
              <a:pathLst>
                <a:path w="18430" h="12115" extrusionOk="0">
                  <a:moveTo>
                    <a:pt x="1320" y="0"/>
                  </a:moveTo>
                  <a:cubicBezTo>
                    <a:pt x="585" y="0"/>
                    <a:pt x="0" y="585"/>
                    <a:pt x="0" y="1304"/>
                  </a:cubicBezTo>
                  <a:lnTo>
                    <a:pt x="0" y="10811"/>
                  </a:lnTo>
                  <a:cubicBezTo>
                    <a:pt x="0" y="10878"/>
                    <a:pt x="17" y="10961"/>
                    <a:pt x="17" y="11028"/>
                  </a:cubicBezTo>
                  <a:cubicBezTo>
                    <a:pt x="134" y="11663"/>
                    <a:pt x="669" y="12114"/>
                    <a:pt x="1320" y="12114"/>
                  </a:cubicBezTo>
                  <a:lnTo>
                    <a:pt x="16926" y="12114"/>
                  </a:lnTo>
                  <a:cubicBezTo>
                    <a:pt x="17645" y="12114"/>
                    <a:pt x="18229" y="11546"/>
                    <a:pt x="18246" y="10828"/>
                  </a:cubicBezTo>
                  <a:lnTo>
                    <a:pt x="18413" y="1337"/>
                  </a:lnTo>
                  <a:cubicBezTo>
                    <a:pt x="18430" y="635"/>
                    <a:pt x="17895" y="51"/>
                    <a:pt x="17210"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67"/>
            <p:cNvSpPr/>
            <p:nvPr/>
          </p:nvSpPr>
          <p:spPr>
            <a:xfrm>
              <a:off x="1232929" y="2849153"/>
              <a:ext cx="552384" cy="353645"/>
            </a:xfrm>
            <a:custGeom>
              <a:avLst/>
              <a:gdLst/>
              <a:ahLst/>
              <a:cxnLst/>
              <a:rect l="l" t="t" r="r" b="b"/>
              <a:pathLst>
                <a:path w="17227" h="11029" extrusionOk="0">
                  <a:moveTo>
                    <a:pt x="1320" y="0"/>
                  </a:moveTo>
                  <a:cubicBezTo>
                    <a:pt x="585" y="0"/>
                    <a:pt x="0" y="585"/>
                    <a:pt x="0" y="1304"/>
                  </a:cubicBezTo>
                  <a:lnTo>
                    <a:pt x="0" y="10811"/>
                  </a:lnTo>
                  <a:cubicBezTo>
                    <a:pt x="0" y="10878"/>
                    <a:pt x="17" y="10961"/>
                    <a:pt x="17" y="11028"/>
                  </a:cubicBezTo>
                  <a:lnTo>
                    <a:pt x="16375" y="11028"/>
                  </a:lnTo>
                  <a:cubicBezTo>
                    <a:pt x="16759" y="11028"/>
                    <a:pt x="17076" y="10727"/>
                    <a:pt x="17076" y="10343"/>
                  </a:cubicBezTo>
                  <a:lnTo>
                    <a:pt x="17227" y="251"/>
                  </a:lnTo>
                  <a:cubicBezTo>
                    <a:pt x="17227" y="168"/>
                    <a:pt x="17210" y="84"/>
                    <a:pt x="172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67"/>
            <p:cNvSpPr/>
            <p:nvPr/>
          </p:nvSpPr>
          <p:spPr>
            <a:xfrm>
              <a:off x="1480984" y="3001847"/>
              <a:ext cx="188414" cy="286853"/>
            </a:xfrm>
            <a:custGeom>
              <a:avLst/>
              <a:gdLst/>
              <a:ahLst/>
              <a:cxnLst/>
              <a:rect l="l" t="t" r="r" b="b"/>
              <a:pathLst>
                <a:path w="5876" h="8946" extrusionOk="0">
                  <a:moveTo>
                    <a:pt x="3342" y="0"/>
                  </a:moveTo>
                  <a:lnTo>
                    <a:pt x="0" y="1053"/>
                  </a:lnTo>
                  <a:lnTo>
                    <a:pt x="1020" y="5030"/>
                  </a:lnTo>
                  <a:cubicBezTo>
                    <a:pt x="953" y="6183"/>
                    <a:pt x="2206" y="8655"/>
                    <a:pt x="2440" y="8756"/>
                  </a:cubicBezTo>
                  <a:cubicBezTo>
                    <a:pt x="2454" y="8761"/>
                    <a:pt x="2466" y="8764"/>
                    <a:pt x="2477" y="8764"/>
                  </a:cubicBezTo>
                  <a:cubicBezTo>
                    <a:pt x="2820" y="8764"/>
                    <a:pt x="1711" y="6032"/>
                    <a:pt x="1922" y="6032"/>
                  </a:cubicBezTo>
                  <a:cubicBezTo>
                    <a:pt x="2133" y="6048"/>
                    <a:pt x="2784" y="8914"/>
                    <a:pt x="3159" y="8914"/>
                  </a:cubicBezTo>
                  <a:cubicBezTo>
                    <a:pt x="3170" y="8914"/>
                    <a:pt x="3181" y="8911"/>
                    <a:pt x="3192" y="8906"/>
                  </a:cubicBezTo>
                  <a:cubicBezTo>
                    <a:pt x="3575" y="8723"/>
                    <a:pt x="2563" y="5915"/>
                    <a:pt x="2756" y="5915"/>
                  </a:cubicBezTo>
                  <a:cubicBezTo>
                    <a:pt x="2756" y="5915"/>
                    <a:pt x="2757" y="5915"/>
                    <a:pt x="2757" y="5915"/>
                  </a:cubicBezTo>
                  <a:cubicBezTo>
                    <a:pt x="2941" y="5932"/>
                    <a:pt x="3476" y="8271"/>
                    <a:pt x="3660" y="8605"/>
                  </a:cubicBezTo>
                  <a:cubicBezTo>
                    <a:pt x="3770" y="8797"/>
                    <a:pt x="3893" y="8946"/>
                    <a:pt x="4003" y="8946"/>
                  </a:cubicBezTo>
                  <a:cubicBezTo>
                    <a:pt x="4075" y="8946"/>
                    <a:pt x="4141" y="8881"/>
                    <a:pt x="4194" y="8722"/>
                  </a:cubicBezTo>
                  <a:cubicBezTo>
                    <a:pt x="4328" y="8321"/>
                    <a:pt x="3426" y="5865"/>
                    <a:pt x="3593" y="5765"/>
                  </a:cubicBezTo>
                  <a:cubicBezTo>
                    <a:pt x="3595" y="5763"/>
                    <a:pt x="3598" y="5762"/>
                    <a:pt x="3601" y="5762"/>
                  </a:cubicBezTo>
                  <a:cubicBezTo>
                    <a:pt x="3766" y="5762"/>
                    <a:pt x="4237" y="8341"/>
                    <a:pt x="4633" y="8341"/>
                  </a:cubicBezTo>
                  <a:cubicBezTo>
                    <a:pt x="4660" y="8341"/>
                    <a:pt x="4686" y="8329"/>
                    <a:pt x="4712" y="8305"/>
                  </a:cubicBezTo>
                  <a:cubicBezTo>
                    <a:pt x="5046" y="7987"/>
                    <a:pt x="4194" y="4462"/>
                    <a:pt x="4194" y="4462"/>
                  </a:cubicBezTo>
                  <a:lnTo>
                    <a:pt x="4194" y="4462"/>
                  </a:lnTo>
                  <a:lnTo>
                    <a:pt x="4662" y="5013"/>
                  </a:lnTo>
                  <a:cubicBezTo>
                    <a:pt x="4662" y="5013"/>
                    <a:pt x="5113" y="6416"/>
                    <a:pt x="5497" y="6450"/>
                  </a:cubicBezTo>
                  <a:cubicBezTo>
                    <a:pt x="5502" y="6450"/>
                    <a:pt x="5506" y="6450"/>
                    <a:pt x="5510" y="6450"/>
                  </a:cubicBezTo>
                  <a:cubicBezTo>
                    <a:pt x="5876" y="6450"/>
                    <a:pt x="5612" y="4976"/>
                    <a:pt x="5414" y="4645"/>
                  </a:cubicBezTo>
                  <a:cubicBezTo>
                    <a:pt x="5230" y="4295"/>
                    <a:pt x="4695" y="3292"/>
                    <a:pt x="3676" y="3008"/>
                  </a:cubicBezTo>
                  <a:lnTo>
                    <a:pt x="3342" y="0"/>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67"/>
            <p:cNvSpPr/>
            <p:nvPr/>
          </p:nvSpPr>
          <p:spPr>
            <a:xfrm>
              <a:off x="1317581" y="2006196"/>
              <a:ext cx="333252" cy="1093192"/>
            </a:xfrm>
            <a:custGeom>
              <a:avLst/>
              <a:gdLst/>
              <a:ahLst/>
              <a:cxnLst/>
              <a:rect l="l" t="t" r="r" b="b"/>
              <a:pathLst>
                <a:path w="10393" h="34093" extrusionOk="0">
                  <a:moveTo>
                    <a:pt x="7069" y="0"/>
                  </a:moveTo>
                  <a:cubicBezTo>
                    <a:pt x="6934" y="0"/>
                    <a:pt x="6795" y="8"/>
                    <a:pt x="6650" y="24"/>
                  </a:cubicBezTo>
                  <a:cubicBezTo>
                    <a:pt x="3776" y="324"/>
                    <a:pt x="0" y="14978"/>
                    <a:pt x="251" y="18687"/>
                  </a:cubicBezTo>
                  <a:cubicBezTo>
                    <a:pt x="501" y="22413"/>
                    <a:pt x="4227" y="34092"/>
                    <a:pt x="4227" y="34092"/>
                  </a:cubicBezTo>
                  <a:lnTo>
                    <a:pt x="9407" y="32455"/>
                  </a:lnTo>
                  <a:lnTo>
                    <a:pt x="7385" y="18336"/>
                  </a:lnTo>
                  <a:cubicBezTo>
                    <a:pt x="7385" y="18336"/>
                    <a:pt x="10393" y="8278"/>
                    <a:pt x="10276" y="5036"/>
                  </a:cubicBezTo>
                  <a:cubicBezTo>
                    <a:pt x="10182" y="1985"/>
                    <a:pt x="9229" y="0"/>
                    <a:pt x="706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67"/>
            <p:cNvSpPr/>
            <p:nvPr/>
          </p:nvSpPr>
          <p:spPr>
            <a:xfrm>
              <a:off x="1827606" y="2798266"/>
              <a:ext cx="147371" cy="131883"/>
            </a:xfrm>
            <a:custGeom>
              <a:avLst/>
              <a:gdLst/>
              <a:ahLst/>
              <a:cxnLst/>
              <a:rect l="l" t="t" r="r" b="b"/>
              <a:pathLst>
                <a:path w="4596" h="4113" extrusionOk="0">
                  <a:moveTo>
                    <a:pt x="2925" y="0"/>
                  </a:moveTo>
                  <a:cubicBezTo>
                    <a:pt x="1956" y="418"/>
                    <a:pt x="1" y="2406"/>
                    <a:pt x="1" y="2406"/>
                  </a:cubicBezTo>
                  <a:lnTo>
                    <a:pt x="385" y="3375"/>
                  </a:lnTo>
                  <a:cubicBezTo>
                    <a:pt x="385" y="3375"/>
                    <a:pt x="1044" y="4113"/>
                    <a:pt x="1800" y="4113"/>
                  </a:cubicBezTo>
                  <a:cubicBezTo>
                    <a:pt x="1824" y="4113"/>
                    <a:pt x="1848" y="4112"/>
                    <a:pt x="1872" y="4110"/>
                  </a:cubicBezTo>
                  <a:cubicBezTo>
                    <a:pt x="2657" y="4077"/>
                    <a:pt x="4596" y="2874"/>
                    <a:pt x="4596" y="2874"/>
                  </a:cubicBezTo>
                  <a:lnTo>
                    <a:pt x="2925" y="0"/>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67"/>
            <p:cNvSpPr/>
            <p:nvPr/>
          </p:nvSpPr>
          <p:spPr>
            <a:xfrm>
              <a:off x="1728494" y="2811060"/>
              <a:ext cx="176293" cy="142080"/>
            </a:xfrm>
            <a:custGeom>
              <a:avLst/>
              <a:gdLst/>
              <a:ahLst/>
              <a:cxnLst/>
              <a:rect l="l" t="t" r="r" b="b"/>
              <a:pathLst>
                <a:path w="5498" h="4431" extrusionOk="0">
                  <a:moveTo>
                    <a:pt x="2875" y="1"/>
                  </a:moveTo>
                  <a:cubicBezTo>
                    <a:pt x="2289" y="1"/>
                    <a:pt x="561" y="1250"/>
                    <a:pt x="184" y="1840"/>
                  </a:cubicBezTo>
                  <a:cubicBezTo>
                    <a:pt x="1" y="2107"/>
                    <a:pt x="84" y="2475"/>
                    <a:pt x="368" y="2625"/>
                  </a:cubicBezTo>
                  <a:cubicBezTo>
                    <a:pt x="435" y="2676"/>
                    <a:pt x="519" y="2709"/>
                    <a:pt x="602" y="2742"/>
                  </a:cubicBezTo>
                  <a:cubicBezTo>
                    <a:pt x="602" y="2742"/>
                    <a:pt x="519" y="3294"/>
                    <a:pt x="1037" y="3361"/>
                  </a:cubicBezTo>
                  <a:cubicBezTo>
                    <a:pt x="1071" y="3365"/>
                    <a:pt x="1105" y="3368"/>
                    <a:pt x="1139" y="3368"/>
                  </a:cubicBezTo>
                  <a:cubicBezTo>
                    <a:pt x="1222" y="3368"/>
                    <a:pt x="1305" y="3356"/>
                    <a:pt x="1388" y="3344"/>
                  </a:cubicBezTo>
                  <a:cubicBezTo>
                    <a:pt x="1546" y="3777"/>
                    <a:pt x="1755" y="3886"/>
                    <a:pt x="2035" y="3886"/>
                  </a:cubicBezTo>
                  <a:cubicBezTo>
                    <a:pt x="2079" y="3886"/>
                    <a:pt x="2125" y="3883"/>
                    <a:pt x="2173" y="3879"/>
                  </a:cubicBezTo>
                  <a:cubicBezTo>
                    <a:pt x="2240" y="4012"/>
                    <a:pt x="2340" y="4129"/>
                    <a:pt x="2440" y="4229"/>
                  </a:cubicBezTo>
                  <a:cubicBezTo>
                    <a:pt x="2574" y="4346"/>
                    <a:pt x="2741" y="4413"/>
                    <a:pt x="2925" y="4430"/>
                  </a:cubicBezTo>
                  <a:cubicBezTo>
                    <a:pt x="2930" y="4431"/>
                    <a:pt x="2936" y="4431"/>
                    <a:pt x="2943" y="4431"/>
                  </a:cubicBezTo>
                  <a:cubicBezTo>
                    <a:pt x="3267" y="4431"/>
                    <a:pt x="5051" y="3655"/>
                    <a:pt x="5264" y="3361"/>
                  </a:cubicBezTo>
                  <a:cubicBezTo>
                    <a:pt x="5498" y="3060"/>
                    <a:pt x="3610" y="36"/>
                    <a:pt x="2908" y="2"/>
                  </a:cubicBezTo>
                  <a:cubicBezTo>
                    <a:pt x="2897" y="1"/>
                    <a:pt x="2887" y="1"/>
                    <a:pt x="2875"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67"/>
            <p:cNvSpPr/>
            <p:nvPr/>
          </p:nvSpPr>
          <p:spPr>
            <a:xfrm>
              <a:off x="1740293" y="2844856"/>
              <a:ext cx="91097" cy="54158"/>
            </a:xfrm>
            <a:custGeom>
              <a:avLst/>
              <a:gdLst/>
              <a:ahLst/>
              <a:cxnLst/>
              <a:rect l="l" t="t" r="r" b="b"/>
              <a:pathLst>
                <a:path w="2841" h="1689" extrusionOk="0">
                  <a:moveTo>
                    <a:pt x="2841" y="1"/>
                  </a:moveTo>
                  <a:cubicBezTo>
                    <a:pt x="2807" y="1"/>
                    <a:pt x="1721" y="235"/>
                    <a:pt x="1304" y="402"/>
                  </a:cubicBezTo>
                  <a:cubicBezTo>
                    <a:pt x="752" y="619"/>
                    <a:pt x="284" y="1037"/>
                    <a:pt x="0" y="1571"/>
                  </a:cubicBezTo>
                  <a:cubicBezTo>
                    <a:pt x="67" y="1622"/>
                    <a:pt x="151" y="1655"/>
                    <a:pt x="234" y="1688"/>
                  </a:cubicBezTo>
                  <a:cubicBezTo>
                    <a:pt x="301" y="1505"/>
                    <a:pt x="635" y="1237"/>
                    <a:pt x="936" y="1003"/>
                  </a:cubicBezTo>
                  <a:cubicBezTo>
                    <a:pt x="1237" y="786"/>
                    <a:pt x="2791" y="18"/>
                    <a:pt x="2841"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67"/>
            <p:cNvSpPr/>
            <p:nvPr/>
          </p:nvSpPr>
          <p:spPr>
            <a:xfrm>
              <a:off x="1761713" y="2879679"/>
              <a:ext cx="79874" cy="39376"/>
            </a:xfrm>
            <a:custGeom>
              <a:avLst/>
              <a:gdLst/>
              <a:ahLst/>
              <a:cxnLst/>
              <a:rect l="l" t="t" r="r" b="b"/>
              <a:pathLst>
                <a:path w="2491" h="1228" extrusionOk="0">
                  <a:moveTo>
                    <a:pt x="2490" y="1"/>
                  </a:moveTo>
                  <a:lnTo>
                    <a:pt x="2490" y="1"/>
                  </a:lnTo>
                  <a:cubicBezTo>
                    <a:pt x="2440" y="18"/>
                    <a:pt x="1154" y="218"/>
                    <a:pt x="636" y="602"/>
                  </a:cubicBezTo>
                  <a:cubicBezTo>
                    <a:pt x="402" y="786"/>
                    <a:pt x="184" y="987"/>
                    <a:pt x="1" y="1221"/>
                  </a:cubicBezTo>
                  <a:cubicBezTo>
                    <a:pt x="35" y="1225"/>
                    <a:pt x="69" y="1228"/>
                    <a:pt x="103" y="1228"/>
                  </a:cubicBezTo>
                  <a:cubicBezTo>
                    <a:pt x="186" y="1228"/>
                    <a:pt x="269" y="1216"/>
                    <a:pt x="352" y="1204"/>
                  </a:cubicBezTo>
                  <a:lnTo>
                    <a:pt x="2490" y="1"/>
                  </a:ln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67"/>
            <p:cNvSpPr/>
            <p:nvPr/>
          </p:nvSpPr>
          <p:spPr>
            <a:xfrm>
              <a:off x="1798139" y="2916137"/>
              <a:ext cx="53068" cy="30558"/>
            </a:xfrm>
            <a:custGeom>
              <a:avLst/>
              <a:gdLst/>
              <a:ahLst/>
              <a:cxnLst/>
              <a:rect l="l" t="t" r="r" b="b"/>
              <a:pathLst>
                <a:path w="1655" h="953" extrusionOk="0">
                  <a:moveTo>
                    <a:pt x="1655" y="0"/>
                  </a:moveTo>
                  <a:lnTo>
                    <a:pt x="1" y="602"/>
                  </a:lnTo>
                  <a:cubicBezTo>
                    <a:pt x="68" y="735"/>
                    <a:pt x="168" y="852"/>
                    <a:pt x="268" y="952"/>
                  </a:cubicBezTo>
                  <a:cubicBezTo>
                    <a:pt x="769" y="685"/>
                    <a:pt x="1237" y="368"/>
                    <a:pt x="1655"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67"/>
            <p:cNvSpPr/>
            <p:nvPr/>
          </p:nvSpPr>
          <p:spPr>
            <a:xfrm>
              <a:off x="1865123" y="2008024"/>
              <a:ext cx="399177" cy="943481"/>
            </a:xfrm>
            <a:custGeom>
              <a:avLst/>
              <a:gdLst/>
              <a:ahLst/>
              <a:cxnLst/>
              <a:rect l="l" t="t" r="r" b="b"/>
              <a:pathLst>
                <a:path w="12449" h="29424" extrusionOk="0">
                  <a:moveTo>
                    <a:pt x="5364" y="0"/>
                  </a:moveTo>
                  <a:lnTo>
                    <a:pt x="5497" y="16675"/>
                  </a:lnTo>
                  <a:lnTo>
                    <a:pt x="0" y="24161"/>
                  </a:lnTo>
                  <a:lnTo>
                    <a:pt x="3559" y="29424"/>
                  </a:lnTo>
                  <a:cubicBezTo>
                    <a:pt x="3559" y="29424"/>
                    <a:pt x="12365" y="21588"/>
                    <a:pt x="12448" y="18396"/>
                  </a:cubicBezTo>
                  <a:cubicBezTo>
                    <a:pt x="11095" y="6784"/>
                    <a:pt x="5364" y="0"/>
                    <a:pt x="53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67"/>
            <p:cNvSpPr/>
            <p:nvPr/>
          </p:nvSpPr>
          <p:spPr>
            <a:xfrm>
              <a:off x="1687258" y="1626001"/>
              <a:ext cx="305932" cy="510090"/>
            </a:xfrm>
            <a:custGeom>
              <a:avLst/>
              <a:gdLst/>
              <a:ahLst/>
              <a:cxnLst/>
              <a:rect l="l" t="t" r="r" b="b"/>
              <a:pathLst>
                <a:path w="9541" h="15908" extrusionOk="0">
                  <a:moveTo>
                    <a:pt x="8354" y="1"/>
                  </a:moveTo>
                  <a:cubicBezTo>
                    <a:pt x="8304" y="135"/>
                    <a:pt x="8354" y="552"/>
                    <a:pt x="8104" y="987"/>
                  </a:cubicBezTo>
                  <a:cubicBezTo>
                    <a:pt x="7770" y="1572"/>
                    <a:pt x="5581" y="1371"/>
                    <a:pt x="4829" y="1638"/>
                  </a:cubicBezTo>
                  <a:cubicBezTo>
                    <a:pt x="3910" y="1956"/>
                    <a:pt x="3693" y="2173"/>
                    <a:pt x="3008" y="2775"/>
                  </a:cubicBezTo>
                  <a:cubicBezTo>
                    <a:pt x="2788" y="1926"/>
                    <a:pt x="2415" y="1424"/>
                    <a:pt x="1855" y="1424"/>
                  </a:cubicBezTo>
                  <a:cubicBezTo>
                    <a:pt x="1775" y="1424"/>
                    <a:pt x="1692" y="1434"/>
                    <a:pt x="1604" y="1455"/>
                  </a:cubicBezTo>
                  <a:cubicBezTo>
                    <a:pt x="852" y="1622"/>
                    <a:pt x="1253" y="3777"/>
                    <a:pt x="1704" y="4011"/>
                  </a:cubicBezTo>
                  <a:cubicBezTo>
                    <a:pt x="1909" y="4125"/>
                    <a:pt x="2077" y="4156"/>
                    <a:pt x="2198" y="4156"/>
                  </a:cubicBezTo>
                  <a:cubicBezTo>
                    <a:pt x="2343" y="4156"/>
                    <a:pt x="2423" y="4111"/>
                    <a:pt x="2423" y="4111"/>
                  </a:cubicBezTo>
                  <a:lnTo>
                    <a:pt x="2423" y="4111"/>
                  </a:lnTo>
                  <a:cubicBezTo>
                    <a:pt x="2423" y="4111"/>
                    <a:pt x="2707" y="7754"/>
                    <a:pt x="2373" y="8739"/>
                  </a:cubicBezTo>
                  <a:cubicBezTo>
                    <a:pt x="2039" y="9725"/>
                    <a:pt x="1036" y="10277"/>
                    <a:pt x="0" y="10611"/>
                  </a:cubicBezTo>
                  <a:cubicBezTo>
                    <a:pt x="902" y="12282"/>
                    <a:pt x="3960" y="15356"/>
                    <a:pt x="5330" y="15907"/>
                  </a:cubicBezTo>
                  <a:cubicBezTo>
                    <a:pt x="6333" y="15674"/>
                    <a:pt x="7419" y="10661"/>
                    <a:pt x="7419" y="10661"/>
                  </a:cubicBezTo>
                  <a:cubicBezTo>
                    <a:pt x="7419" y="10661"/>
                    <a:pt x="6466" y="10511"/>
                    <a:pt x="6115" y="10126"/>
                  </a:cubicBezTo>
                  <a:cubicBezTo>
                    <a:pt x="5631" y="9592"/>
                    <a:pt x="5765" y="8890"/>
                    <a:pt x="5781" y="8623"/>
                  </a:cubicBezTo>
                  <a:cubicBezTo>
                    <a:pt x="5798" y="8392"/>
                    <a:pt x="5701" y="6950"/>
                    <a:pt x="6318" y="6950"/>
                  </a:cubicBezTo>
                  <a:cubicBezTo>
                    <a:pt x="6328" y="6950"/>
                    <a:pt x="6339" y="6951"/>
                    <a:pt x="6349" y="6952"/>
                  </a:cubicBezTo>
                  <a:cubicBezTo>
                    <a:pt x="6450" y="6968"/>
                    <a:pt x="6533" y="6985"/>
                    <a:pt x="6633" y="7002"/>
                  </a:cubicBezTo>
                  <a:cubicBezTo>
                    <a:pt x="6945" y="7059"/>
                    <a:pt x="7235" y="7087"/>
                    <a:pt x="7494" y="7087"/>
                  </a:cubicBezTo>
                  <a:cubicBezTo>
                    <a:pt x="7986" y="7087"/>
                    <a:pt x="8370" y="6987"/>
                    <a:pt x="8588" y="6801"/>
                  </a:cubicBezTo>
                  <a:cubicBezTo>
                    <a:pt x="8822" y="6618"/>
                    <a:pt x="8806" y="5765"/>
                    <a:pt x="8939" y="4997"/>
                  </a:cubicBezTo>
                  <a:cubicBezTo>
                    <a:pt x="9039" y="4395"/>
                    <a:pt x="9524" y="4328"/>
                    <a:pt x="9524" y="4111"/>
                  </a:cubicBezTo>
                  <a:cubicBezTo>
                    <a:pt x="9541" y="3627"/>
                    <a:pt x="8806" y="4095"/>
                    <a:pt x="8889" y="2039"/>
                  </a:cubicBezTo>
                  <a:cubicBezTo>
                    <a:pt x="8872" y="920"/>
                    <a:pt x="8655" y="335"/>
                    <a:pt x="8354"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67"/>
            <p:cNvSpPr/>
            <p:nvPr/>
          </p:nvSpPr>
          <p:spPr>
            <a:xfrm>
              <a:off x="1687258" y="1737459"/>
              <a:ext cx="237890" cy="398632"/>
            </a:xfrm>
            <a:custGeom>
              <a:avLst/>
              <a:gdLst/>
              <a:ahLst/>
              <a:cxnLst/>
              <a:rect l="l" t="t" r="r" b="b"/>
              <a:pathLst>
                <a:path w="7419" h="12432" extrusionOk="0">
                  <a:moveTo>
                    <a:pt x="2874" y="0"/>
                  </a:moveTo>
                  <a:cubicBezTo>
                    <a:pt x="2790" y="535"/>
                    <a:pt x="2423" y="635"/>
                    <a:pt x="2423" y="635"/>
                  </a:cubicBezTo>
                  <a:cubicBezTo>
                    <a:pt x="2423" y="635"/>
                    <a:pt x="2707" y="4278"/>
                    <a:pt x="2373" y="5263"/>
                  </a:cubicBezTo>
                  <a:cubicBezTo>
                    <a:pt x="2039" y="6249"/>
                    <a:pt x="1036" y="6801"/>
                    <a:pt x="0" y="7135"/>
                  </a:cubicBezTo>
                  <a:cubicBezTo>
                    <a:pt x="902" y="8806"/>
                    <a:pt x="3960" y="11880"/>
                    <a:pt x="5330" y="12431"/>
                  </a:cubicBezTo>
                  <a:cubicBezTo>
                    <a:pt x="6333" y="12198"/>
                    <a:pt x="7419" y="7185"/>
                    <a:pt x="7419" y="7185"/>
                  </a:cubicBezTo>
                  <a:cubicBezTo>
                    <a:pt x="7419" y="7185"/>
                    <a:pt x="6416" y="7068"/>
                    <a:pt x="6115" y="6650"/>
                  </a:cubicBezTo>
                  <a:cubicBezTo>
                    <a:pt x="5748" y="6132"/>
                    <a:pt x="5765" y="5414"/>
                    <a:pt x="5781" y="5147"/>
                  </a:cubicBezTo>
                  <a:cubicBezTo>
                    <a:pt x="5798" y="4916"/>
                    <a:pt x="5701" y="3474"/>
                    <a:pt x="6318" y="3474"/>
                  </a:cubicBezTo>
                  <a:cubicBezTo>
                    <a:pt x="6328" y="3474"/>
                    <a:pt x="6339" y="3475"/>
                    <a:pt x="6349" y="3476"/>
                  </a:cubicBezTo>
                  <a:cubicBezTo>
                    <a:pt x="5648" y="3359"/>
                    <a:pt x="3726" y="2824"/>
                    <a:pt x="3041" y="669"/>
                  </a:cubicBezTo>
                  <a:cubicBezTo>
                    <a:pt x="3008" y="518"/>
                    <a:pt x="2941" y="318"/>
                    <a:pt x="2874"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67"/>
            <p:cNvSpPr/>
            <p:nvPr/>
          </p:nvSpPr>
          <p:spPr>
            <a:xfrm>
              <a:off x="1739203" y="1686444"/>
              <a:ext cx="32738" cy="54254"/>
            </a:xfrm>
            <a:custGeom>
              <a:avLst/>
              <a:gdLst/>
              <a:ahLst/>
              <a:cxnLst/>
              <a:rect l="l" t="t" r="r" b="b"/>
              <a:pathLst>
                <a:path w="1021" h="1692" extrusionOk="0">
                  <a:moveTo>
                    <a:pt x="214" y="0"/>
                  </a:moveTo>
                  <a:cubicBezTo>
                    <a:pt x="75" y="0"/>
                    <a:pt x="1" y="88"/>
                    <a:pt x="1" y="88"/>
                  </a:cubicBezTo>
                  <a:cubicBezTo>
                    <a:pt x="536" y="88"/>
                    <a:pt x="602" y="806"/>
                    <a:pt x="602" y="806"/>
                  </a:cubicBezTo>
                  <a:cubicBezTo>
                    <a:pt x="536" y="806"/>
                    <a:pt x="469" y="823"/>
                    <a:pt x="402" y="839"/>
                  </a:cubicBezTo>
                  <a:cubicBezTo>
                    <a:pt x="68" y="923"/>
                    <a:pt x="101" y="1692"/>
                    <a:pt x="569" y="1692"/>
                  </a:cubicBezTo>
                  <a:cubicBezTo>
                    <a:pt x="1020" y="1692"/>
                    <a:pt x="970" y="455"/>
                    <a:pt x="519" y="121"/>
                  </a:cubicBezTo>
                  <a:cubicBezTo>
                    <a:pt x="397" y="29"/>
                    <a:pt x="294" y="0"/>
                    <a:pt x="214"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67"/>
            <p:cNvSpPr/>
            <p:nvPr/>
          </p:nvSpPr>
          <p:spPr>
            <a:xfrm>
              <a:off x="1928323" y="1705298"/>
              <a:ext cx="24145" cy="24145"/>
            </a:xfrm>
            <a:custGeom>
              <a:avLst/>
              <a:gdLst/>
              <a:ahLst/>
              <a:cxnLst/>
              <a:rect l="l" t="t" r="r" b="b"/>
              <a:pathLst>
                <a:path w="753" h="753" extrusionOk="0">
                  <a:moveTo>
                    <a:pt x="385" y="1"/>
                  </a:moveTo>
                  <a:cubicBezTo>
                    <a:pt x="318" y="1"/>
                    <a:pt x="252" y="18"/>
                    <a:pt x="201" y="51"/>
                  </a:cubicBezTo>
                  <a:lnTo>
                    <a:pt x="118" y="118"/>
                  </a:lnTo>
                  <a:cubicBezTo>
                    <a:pt x="68" y="151"/>
                    <a:pt x="34" y="218"/>
                    <a:pt x="18" y="285"/>
                  </a:cubicBezTo>
                  <a:lnTo>
                    <a:pt x="1" y="368"/>
                  </a:lnTo>
                  <a:cubicBezTo>
                    <a:pt x="1" y="469"/>
                    <a:pt x="34" y="569"/>
                    <a:pt x="101" y="636"/>
                  </a:cubicBezTo>
                  <a:cubicBezTo>
                    <a:pt x="135" y="686"/>
                    <a:pt x="185" y="703"/>
                    <a:pt x="235" y="719"/>
                  </a:cubicBezTo>
                  <a:cubicBezTo>
                    <a:pt x="268" y="753"/>
                    <a:pt x="318" y="753"/>
                    <a:pt x="369" y="753"/>
                  </a:cubicBezTo>
                  <a:cubicBezTo>
                    <a:pt x="435" y="753"/>
                    <a:pt x="502" y="736"/>
                    <a:pt x="552" y="703"/>
                  </a:cubicBezTo>
                  <a:lnTo>
                    <a:pt x="636" y="652"/>
                  </a:lnTo>
                  <a:cubicBezTo>
                    <a:pt x="686" y="602"/>
                    <a:pt x="719" y="552"/>
                    <a:pt x="736" y="485"/>
                  </a:cubicBezTo>
                  <a:lnTo>
                    <a:pt x="753" y="385"/>
                  </a:lnTo>
                  <a:cubicBezTo>
                    <a:pt x="753" y="335"/>
                    <a:pt x="753" y="285"/>
                    <a:pt x="719" y="251"/>
                  </a:cubicBezTo>
                  <a:cubicBezTo>
                    <a:pt x="703" y="201"/>
                    <a:pt x="686" y="151"/>
                    <a:pt x="653" y="118"/>
                  </a:cubicBezTo>
                  <a:cubicBezTo>
                    <a:pt x="569" y="51"/>
                    <a:pt x="486" y="18"/>
                    <a:pt x="3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67"/>
            <p:cNvSpPr/>
            <p:nvPr/>
          </p:nvSpPr>
          <p:spPr>
            <a:xfrm>
              <a:off x="1912258" y="1780843"/>
              <a:ext cx="49316" cy="23792"/>
            </a:xfrm>
            <a:custGeom>
              <a:avLst/>
              <a:gdLst/>
              <a:ahLst/>
              <a:cxnLst/>
              <a:rect l="l" t="t" r="r" b="b"/>
              <a:pathLst>
                <a:path w="1538" h="742" extrusionOk="0">
                  <a:moveTo>
                    <a:pt x="1" y="1"/>
                  </a:moveTo>
                  <a:lnTo>
                    <a:pt x="1" y="1"/>
                  </a:lnTo>
                  <a:cubicBezTo>
                    <a:pt x="51" y="368"/>
                    <a:pt x="335" y="669"/>
                    <a:pt x="702" y="736"/>
                  </a:cubicBezTo>
                  <a:cubicBezTo>
                    <a:pt x="731" y="740"/>
                    <a:pt x="759" y="742"/>
                    <a:pt x="787" y="742"/>
                  </a:cubicBezTo>
                  <a:cubicBezTo>
                    <a:pt x="1227" y="742"/>
                    <a:pt x="1538" y="268"/>
                    <a:pt x="1538" y="268"/>
                  </a:cubicBezTo>
                  <a:cubicBezTo>
                    <a:pt x="1538" y="268"/>
                    <a:pt x="1204" y="251"/>
                    <a:pt x="753" y="201"/>
                  </a:cubicBezTo>
                  <a:cubicBezTo>
                    <a:pt x="485" y="168"/>
                    <a:pt x="235"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67"/>
            <p:cNvSpPr/>
            <p:nvPr/>
          </p:nvSpPr>
          <p:spPr>
            <a:xfrm>
              <a:off x="1916555" y="1681730"/>
              <a:ext cx="38606" cy="18245"/>
            </a:xfrm>
            <a:custGeom>
              <a:avLst/>
              <a:gdLst/>
              <a:ahLst/>
              <a:cxnLst/>
              <a:rect l="l" t="t" r="r" b="b"/>
              <a:pathLst>
                <a:path w="1204" h="569" extrusionOk="0">
                  <a:moveTo>
                    <a:pt x="621" y="0"/>
                  </a:moveTo>
                  <a:cubicBezTo>
                    <a:pt x="615" y="0"/>
                    <a:pt x="608" y="0"/>
                    <a:pt x="602" y="1"/>
                  </a:cubicBezTo>
                  <a:cubicBezTo>
                    <a:pt x="184" y="1"/>
                    <a:pt x="0" y="569"/>
                    <a:pt x="0" y="569"/>
                  </a:cubicBezTo>
                  <a:cubicBezTo>
                    <a:pt x="184" y="468"/>
                    <a:pt x="385" y="385"/>
                    <a:pt x="602" y="335"/>
                  </a:cubicBezTo>
                  <a:cubicBezTo>
                    <a:pt x="669" y="324"/>
                    <a:pt x="736" y="318"/>
                    <a:pt x="802" y="318"/>
                  </a:cubicBezTo>
                  <a:cubicBezTo>
                    <a:pt x="936" y="318"/>
                    <a:pt x="1070" y="340"/>
                    <a:pt x="1203" y="385"/>
                  </a:cubicBezTo>
                  <a:cubicBezTo>
                    <a:pt x="1203" y="385"/>
                    <a:pt x="931" y="0"/>
                    <a:pt x="62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9" name="Google Shape;2009;p67"/>
          <p:cNvGrpSpPr/>
          <p:nvPr/>
        </p:nvGrpSpPr>
        <p:grpSpPr>
          <a:xfrm>
            <a:off x="4944934" y="1570240"/>
            <a:ext cx="1354714" cy="3057141"/>
            <a:chOff x="4944934" y="1570240"/>
            <a:chExt cx="1354714" cy="3057141"/>
          </a:xfrm>
        </p:grpSpPr>
        <p:sp>
          <p:nvSpPr>
            <p:cNvPr id="2010" name="Google Shape;2010;p67"/>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67"/>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67"/>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67"/>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67"/>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67"/>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67"/>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67"/>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67"/>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67"/>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67"/>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67"/>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67"/>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67"/>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67"/>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67"/>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67"/>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67"/>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67"/>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67"/>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67"/>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67"/>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67"/>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482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67"/>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67"/>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67"/>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6" name="Google Shape;2036;p67"/>
          <p:cNvGrpSpPr/>
          <p:nvPr/>
        </p:nvGrpSpPr>
        <p:grpSpPr>
          <a:xfrm>
            <a:off x="2471728" y="1630010"/>
            <a:ext cx="1169475" cy="2997372"/>
            <a:chOff x="2471728" y="1630010"/>
            <a:chExt cx="1169475" cy="2997372"/>
          </a:xfrm>
        </p:grpSpPr>
        <p:sp>
          <p:nvSpPr>
            <p:cNvPr id="2037" name="Google Shape;2037;p67"/>
            <p:cNvSpPr/>
            <p:nvPr/>
          </p:nvSpPr>
          <p:spPr>
            <a:xfrm>
              <a:off x="3008432" y="1630010"/>
              <a:ext cx="425951" cy="582012"/>
            </a:xfrm>
            <a:custGeom>
              <a:avLst/>
              <a:gdLst/>
              <a:ahLst/>
              <a:cxnLst/>
              <a:rect l="l" t="t" r="r" b="b"/>
              <a:pathLst>
                <a:path w="13284" h="18151" extrusionOk="0">
                  <a:moveTo>
                    <a:pt x="8051" y="1"/>
                  </a:moveTo>
                  <a:cubicBezTo>
                    <a:pt x="6006" y="1"/>
                    <a:pt x="3305" y="453"/>
                    <a:pt x="2306" y="1146"/>
                  </a:cubicBezTo>
                  <a:cubicBezTo>
                    <a:pt x="1103" y="1981"/>
                    <a:pt x="0" y="13209"/>
                    <a:pt x="702" y="14680"/>
                  </a:cubicBezTo>
                  <a:cubicBezTo>
                    <a:pt x="1365" y="16052"/>
                    <a:pt x="5587" y="18150"/>
                    <a:pt x="7901" y="18150"/>
                  </a:cubicBezTo>
                  <a:cubicBezTo>
                    <a:pt x="8095" y="18150"/>
                    <a:pt x="8275" y="18136"/>
                    <a:pt x="8438" y="18105"/>
                  </a:cubicBezTo>
                  <a:cubicBezTo>
                    <a:pt x="10577" y="17704"/>
                    <a:pt x="12732" y="16434"/>
                    <a:pt x="13000" y="14646"/>
                  </a:cubicBezTo>
                  <a:cubicBezTo>
                    <a:pt x="13284" y="12858"/>
                    <a:pt x="11195" y="4053"/>
                    <a:pt x="11279" y="4053"/>
                  </a:cubicBezTo>
                  <a:cubicBezTo>
                    <a:pt x="11279" y="4053"/>
                    <a:pt x="11981" y="2315"/>
                    <a:pt x="11680" y="1330"/>
                  </a:cubicBezTo>
                  <a:cubicBezTo>
                    <a:pt x="11529" y="828"/>
                    <a:pt x="11245" y="310"/>
                    <a:pt x="9207" y="60"/>
                  </a:cubicBezTo>
                  <a:cubicBezTo>
                    <a:pt x="8863" y="20"/>
                    <a:pt x="8471" y="1"/>
                    <a:pt x="80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67"/>
            <p:cNvSpPr/>
            <p:nvPr/>
          </p:nvSpPr>
          <p:spPr>
            <a:xfrm>
              <a:off x="3073268" y="1776707"/>
              <a:ext cx="307022" cy="342582"/>
            </a:xfrm>
            <a:custGeom>
              <a:avLst/>
              <a:gdLst/>
              <a:ahLst/>
              <a:cxnLst/>
              <a:rect l="l" t="t" r="r" b="b"/>
              <a:pathLst>
                <a:path w="9575" h="10684" extrusionOk="0">
                  <a:moveTo>
                    <a:pt x="5375" y="0"/>
                  </a:moveTo>
                  <a:cubicBezTo>
                    <a:pt x="4302" y="0"/>
                    <a:pt x="2999" y="197"/>
                    <a:pt x="2172" y="347"/>
                  </a:cubicBezTo>
                  <a:cubicBezTo>
                    <a:pt x="1688" y="430"/>
                    <a:pt x="1303" y="815"/>
                    <a:pt x="1220" y="1299"/>
                  </a:cubicBezTo>
                  <a:cubicBezTo>
                    <a:pt x="852" y="3288"/>
                    <a:pt x="0" y="8384"/>
                    <a:pt x="485" y="9620"/>
                  </a:cubicBezTo>
                  <a:cubicBezTo>
                    <a:pt x="769" y="10326"/>
                    <a:pt x="2234" y="10683"/>
                    <a:pt x="3845" y="10683"/>
                  </a:cubicBezTo>
                  <a:cubicBezTo>
                    <a:pt x="5741" y="10683"/>
                    <a:pt x="7840" y="10188"/>
                    <a:pt x="8455" y="9186"/>
                  </a:cubicBezTo>
                  <a:cubicBezTo>
                    <a:pt x="9574" y="7331"/>
                    <a:pt x="8020" y="1199"/>
                    <a:pt x="7018" y="347"/>
                  </a:cubicBezTo>
                  <a:cubicBezTo>
                    <a:pt x="6721" y="91"/>
                    <a:pt x="6100" y="0"/>
                    <a:pt x="5375"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67"/>
            <p:cNvSpPr/>
            <p:nvPr/>
          </p:nvSpPr>
          <p:spPr>
            <a:xfrm>
              <a:off x="2618393" y="4135505"/>
              <a:ext cx="331680" cy="433455"/>
            </a:xfrm>
            <a:custGeom>
              <a:avLst/>
              <a:gdLst/>
              <a:ahLst/>
              <a:cxnLst/>
              <a:rect l="l" t="t" r="r" b="b"/>
              <a:pathLst>
                <a:path w="10344" h="13518" extrusionOk="0">
                  <a:moveTo>
                    <a:pt x="3392" y="1"/>
                  </a:moveTo>
                  <a:lnTo>
                    <a:pt x="1655" y="1889"/>
                  </a:lnTo>
                  <a:lnTo>
                    <a:pt x="1" y="3660"/>
                  </a:lnTo>
                  <a:lnTo>
                    <a:pt x="9775" y="13518"/>
                  </a:lnTo>
                  <a:cubicBezTo>
                    <a:pt x="9775" y="13518"/>
                    <a:pt x="10343" y="11830"/>
                    <a:pt x="9090" y="9892"/>
                  </a:cubicBezTo>
                  <a:cubicBezTo>
                    <a:pt x="8539" y="9090"/>
                    <a:pt x="8071" y="8221"/>
                    <a:pt x="7687" y="7319"/>
                  </a:cubicBezTo>
                  <a:cubicBezTo>
                    <a:pt x="6601" y="4595"/>
                    <a:pt x="7603" y="3693"/>
                    <a:pt x="7603" y="3693"/>
                  </a:cubicBezTo>
                  <a:lnTo>
                    <a:pt x="3392"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67"/>
            <p:cNvSpPr/>
            <p:nvPr/>
          </p:nvSpPr>
          <p:spPr>
            <a:xfrm>
              <a:off x="2618393" y="4196043"/>
              <a:ext cx="331680" cy="372916"/>
            </a:xfrm>
            <a:custGeom>
              <a:avLst/>
              <a:gdLst/>
              <a:ahLst/>
              <a:cxnLst/>
              <a:rect l="l" t="t" r="r" b="b"/>
              <a:pathLst>
                <a:path w="10344" h="11630" extrusionOk="0">
                  <a:moveTo>
                    <a:pt x="1655" y="1"/>
                  </a:moveTo>
                  <a:lnTo>
                    <a:pt x="1" y="1772"/>
                  </a:lnTo>
                  <a:lnTo>
                    <a:pt x="9775" y="11630"/>
                  </a:lnTo>
                  <a:cubicBezTo>
                    <a:pt x="9775" y="11630"/>
                    <a:pt x="10343" y="9942"/>
                    <a:pt x="9090" y="8004"/>
                  </a:cubicBezTo>
                  <a:cubicBezTo>
                    <a:pt x="8539" y="7202"/>
                    <a:pt x="8071" y="6333"/>
                    <a:pt x="7687" y="5431"/>
                  </a:cubicBezTo>
                  <a:cubicBezTo>
                    <a:pt x="7459" y="5417"/>
                    <a:pt x="7223" y="5408"/>
                    <a:pt x="6986" y="5408"/>
                  </a:cubicBezTo>
                  <a:cubicBezTo>
                    <a:pt x="6372" y="5408"/>
                    <a:pt x="5749" y="5467"/>
                    <a:pt x="5230" y="5648"/>
                  </a:cubicBezTo>
                  <a:cubicBezTo>
                    <a:pt x="3092" y="3108"/>
                    <a:pt x="2290" y="1154"/>
                    <a:pt x="16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67"/>
            <p:cNvSpPr/>
            <p:nvPr/>
          </p:nvSpPr>
          <p:spPr>
            <a:xfrm>
              <a:off x="2671429" y="2952563"/>
              <a:ext cx="795661" cy="1328709"/>
            </a:xfrm>
            <a:custGeom>
              <a:avLst/>
              <a:gdLst/>
              <a:ahLst/>
              <a:cxnLst/>
              <a:rect l="l" t="t" r="r" b="b"/>
              <a:pathLst>
                <a:path w="24814" h="41438" extrusionOk="0">
                  <a:moveTo>
                    <a:pt x="14838" y="0"/>
                  </a:moveTo>
                  <a:lnTo>
                    <a:pt x="14337" y="4729"/>
                  </a:lnTo>
                  <a:lnTo>
                    <a:pt x="12683" y="20518"/>
                  </a:lnTo>
                  <a:lnTo>
                    <a:pt x="1" y="38781"/>
                  </a:lnTo>
                  <a:lnTo>
                    <a:pt x="6718" y="41437"/>
                  </a:lnTo>
                  <a:cubicBezTo>
                    <a:pt x="6718" y="41437"/>
                    <a:pt x="20853" y="25230"/>
                    <a:pt x="21922" y="22857"/>
                  </a:cubicBezTo>
                  <a:cubicBezTo>
                    <a:pt x="22825" y="20869"/>
                    <a:pt x="23844" y="10827"/>
                    <a:pt x="24412" y="4729"/>
                  </a:cubicBezTo>
                  <a:cubicBezTo>
                    <a:pt x="24663" y="1955"/>
                    <a:pt x="24813" y="0"/>
                    <a:pt x="2481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67"/>
            <p:cNvSpPr/>
            <p:nvPr/>
          </p:nvSpPr>
          <p:spPr>
            <a:xfrm>
              <a:off x="3033603" y="4454808"/>
              <a:ext cx="451700" cy="172574"/>
            </a:xfrm>
            <a:custGeom>
              <a:avLst/>
              <a:gdLst/>
              <a:ahLst/>
              <a:cxnLst/>
              <a:rect l="l" t="t" r="r" b="b"/>
              <a:pathLst>
                <a:path w="14087" h="5382" extrusionOk="0">
                  <a:moveTo>
                    <a:pt x="5581" y="1"/>
                  </a:moveTo>
                  <a:lnTo>
                    <a:pt x="1" y="402"/>
                  </a:lnTo>
                  <a:lnTo>
                    <a:pt x="101" y="2975"/>
                  </a:lnTo>
                  <a:lnTo>
                    <a:pt x="201" y="5381"/>
                  </a:lnTo>
                  <a:lnTo>
                    <a:pt x="14086" y="5381"/>
                  </a:lnTo>
                  <a:cubicBezTo>
                    <a:pt x="14086" y="5381"/>
                    <a:pt x="13284" y="3794"/>
                    <a:pt x="11028" y="3326"/>
                  </a:cubicBezTo>
                  <a:cubicBezTo>
                    <a:pt x="10059" y="3142"/>
                    <a:pt x="9124" y="2858"/>
                    <a:pt x="8205" y="2490"/>
                  </a:cubicBezTo>
                  <a:cubicBezTo>
                    <a:pt x="5515" y="1371"/>
                    <a:pt x="5581" y="1"/>
                    <a:pt x="558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67"/>
            <p:cNvSpPr/>
            <p:nvPr/>
          </p:nvSpPr>
          <p:spPr>
            <a:xfrm>
              <a:off x="2860035" y="2949324"/>
              <a:ext cx="408284" cy="1566600"/>
            </a:xfrm>
            <a:custGeom>
              <a:avLst/>
              <a:gdLst/>
              <a:ahLst/>
              <a:cxnLst/>
              <a:rect l="l" t="t" r="r" b="b"/>
              <a:pathLst>
                <a:path w="12733" h="48857" extrusionOk="0">
                  <a:moveTo>
                    <a:pt x="10894" y="1"/>
                  </a:moveTo>
                  <a:lnTo>
                    <a:pt x="0" y="753"/>
                  </a:lnTo>
                  <a:cubicBezTo>
                    <a:pt x="0" y="753"/>
                    <a:pt x="217" y="2524"/>
                    <a:pt x="552" y="5097"/>
                  </a:cubicBezTo>
                  <a:cubicBezTo>
                    <a:pt x="685" y="6133"/>
                    <a:pt x="836" y="7319"/>
                    <a:pt x="1003" y="8556"/>
                  </a:cubicBezTo>
                  <a:cubicBezTo>
                    <a:pt x="1838" y="15156"/>
                    <a:pt x="2941" y="23777"/>
                    <a:pt x="3141" y="25415"/>
                  </a:cubicBezTo>
                  <a:cubicBezTo>
                    <a:pt x="3141" y="29809"/>
                    <a:pt x="3960" y="48857"/>
                    <a:pt x="3960" y="48857"/>
                  </a:cubicBezTo>
                  <a:lnTo>
                    <a:pt x="12181" y="47069"/>
                  </a:lnTo>
                  <a:cubicBezTo>
                    <a:pt x="12181" y="47069"/>
                    <a:pt x="12732" y="29391"/>
                    <a:pt x="12598" y="24195"/>
                  </a:cubicBezTo>
                  <a:cubicBezTo>
                    <a:pt x="12548" y="22374"/>
                    <a:pt x="11964" y="14153"/>
                    <a:pt x="11479" y="7804"/>
                  </a:cubicBezTo>
                  <a:cubicBezTo>
                    <a:pt x="11412" y="6851"/>
                    <a:pt x="11345" y="5933"/>
                    <a:pt x="11278" y="5097"/>
                  </a:cubicBezTo>
                  <a:cubicBezTo>
                    <a:pt x="11061" y="2106"/>
                    <a:pt x="10894" y="1"/>
                    <a:pt x="108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67"/>
            <p:cNvSpPr/>
            <p:nvPr/>
          </p:nvSpPr>
          <p:spPr>
            <a:xfrm>
              <a:off x="2860035" y="2949324"/>
              <a:ext cx="368074" cy="274348"/>
            </a:xfrm>
            <a:custGeom>
              <a:avLst/>
              <a:gdLst/>
              <a:ahLst/>
              <a:cxnLst/>
              <a:rect l="l" t="t" r="r" b="b"/>
              <a:pathLst>
                <a:path w="11479" h="8556" extrusionOk="0">
                  <a:moveTo>
                    <a:pt x="10894" y="1"/>
                  </a:moveTo>
                  <a:lnTo>
                    <a:pt x="0" y="753"/>
                  </a:lnTo>
                  <a:cubicBezTo>
                    <a:pt x="0" y="753"/>
                    <a:pt x="217" y="2524"/>
                    <a:pt x="552" y="5097"/>
                  </a:cubicBezTo>
                  <a:cubicBezTo>
                    <a:pt x="685" y="6133"/>
                    <a:pt x="836" y="7319"/>
                    <a:pt x="1003" y="8556"/>
                  </a:cubicBezTo>
                  <a:lnTo>
                    <a:pt x="11479" y="7804"/>
                  </a:lnTo>
                  <a:cubicBezTo>
                    <a:pt x="11412" y="6851"/>
                    <a:pt x="11345" y="5949"/>
                    <a:pt x="11278" y="5097"/>
                  </a:cubicBezTo>
                  <a:cubicBezTo>
                    <a:pt x="11061" y="2106"/>
                    <a:pt x="10894" y="1"/>
                    <a:pt x="1089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67"/>
            <p:cNvSpPr/>
            <p:nvPr/>
          </p:nvSpPr>
          <p:spPr>
            <a:xfrm>
              <a:off x="3036842" y="4534650"/>
              <a:ext cx="448461" cy="92732"/>
            </a:xfrm>
            <a:custGeom>
              <a:avLst/>
              <a:gdLst/>
              <a:ahLst/>
              <a:cxnLst/>
              <a:rect l="l" t="t" r="r" b="b"/>
              <a:pathLst>
                <a:path w="13986" h="2892" extrusionOk="0">
                  <a:moveTo>
                    <a:pt x="8104" y="0"/>
                  </a:moveTo>
                  <a:cubicBezTo>
                    <a:pt x="7502" y="552"/>
                    <a:pt x="6867" y="1237"/>
                    <a:pt x="6516" y="1922"/>
                  </a:cubicBezTo>
                  <a:cubicBezTo>
                    <a:pt x="3225" y="1638"/>
                    <a:pt x="1270" y="836"/>
                    <a:pt x="0" y="485"/>
                  </a:cubicBezTo>
                  <a:lnTo>
                    <a:pt x="0" y="485"/>
                  </a:lnTo>
                  <a:lnTo>
                    <a:pt x="100" y="2891"/>
                  </a:lnTo>
                  <a:lnTo>
                    <a:pt x="13985" y="2891"/>
                  </a:lnTo>
                  <a:cubicBezTo>
                    <a:pt x="13985" y="2891"/>
                    <a:pt x="13183" y="1304"/>
                    <a:pt x="10927" y="836"/>
                  </a:cubicBezTo>
                  <a:cubicBezTo>
                    <a:pt x="9958" y="652"/>
                    <a:pt x="9023" y="368"/>
                    <a:pt x="81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67"/>
            <p:cNvSpPr/>
            <p:nvPr/>
          </p:nvSpPr>
          <p:spPr>
            <a:xfrm>
              <a:off x="2814471" y="2013892"/>
              <a:ext cx="737238" cy="978335"/>
            </a:xfrm>
            <a:custGeom>
              <a:avLst/>
              <a:gdLst/>
              <a:ahLst/>
              <a:cxnLst/>
              <a:rect l="l" t="t" r="r" b="b"/>
              <a:pathLst>
                <a:path w="22992" h="30511" extrusionOk="0">
                  <a:moveTo>
                    <a:pt x="7770" y="1"/>
                  </a:moveTo>
                  <a:cubicBezTo>
                    <a:pt x="7486" y="84"/>
                    <a:pt x="7186" y="135"/>
                    <a:pt x="6885" y="185"/>
                  </a:cubicBezTo>
                  <a:cubicBezTo>
                    <a:pt x="4763" y="536"/>
                    <a:pt x="2374" y="602"/>
                    <a:pt x="1087" y="2775"/>
                  </a:cubicBezTo>
                  <a:cubicBezTo>
                    <a:pt x="1" y="4629"/>
                    <a:pt x="953" y="10009"/>
                    <a:pt x="1906" y="14571"/>
                  </a:cubicBezTo>
                  <a:cubicBezTo>
                    <a:pt x="2440" y="17110"/>
                    <a:pt x="2457" y="19750"/>
                    <a:pt x="1939" y="22307"/>
                  </a:cubicBezTo>
                  <a:cubicBezTo>
                    <a:pt x="1221" y="25866"/>
                    <a:pt x="502" y="30511"/>
                    <a:pt x="502" y="30511"/>
                  </a:cubicBezTo>
                  <a:lnTo>
                    <a:pt x="22992" y="30511"/>
                  </a:lnTo>
                  <a:cubicBezTo>
                    <a:pt x="21973" y="25882"/>
                    <a:pt x="18848" y="16760"/>
                    <a:pt x="18832" y="16676"/>
                  </a:cubicBezTo>
                  <a:cubicBezTo>
                    <a:pt x="18832" y="16676"/>
                    <a:pt x="19450" y="2374"/>
                    <a:pt x="18614" y="1388"/>
                  </a:cubicBezTo>
                  <a:cubicBezTo>
                    <a:pt x="18096" y="803"/>
                    <a:pt x="16893" y="452"/>
                    <a:pt x="16024" y="285"/>
                  </a:cubicBezTo>
                  <a:cubicBezTo>
                    <a:pt x="15473" y="168"/>
                    <a:pt x="15072" y="118"/>
                    <a:pt x="15072" y="118"/>
                  </a:cubicBezTo>
                  <a:cubicBezTo>
                    <a:pt x="15063" y="119"/>
                    <a:pt x="15038" y="119"/>
                    <a:pt x="14999" y="119"/>
                  </a:cubicBezTo>
                  <a:cubicBezTo>
                    <a:pt x="14364" y="119"/>
                    <a:pt x="9972" y="1"/>
                    <a:pt x="7770"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67"/>
            <p:cNvSpPr/>
            <p:nvPr/>
          </p:nvSpPr>
          <p:spPr>
            <a:xfrm>
              <a:off x="3252735" y="2335889"/>
              <a:ext cx="140926" cy="161095"/>
            </a:xfrm>
            <a:custGeom>
              <a:avLst/>
              <a:gdLst/>
              <a:ahLst/>
              <a:cxnLst/>
              <a:rect l="l" t="t" r="r" b="b"/>
              <a:pathLst>
                <a:path w="4395" h="5024" extrusionOk="0">
                  <a:moveTo>
                    <a:pt x="4395" y="1"/>
                  </a:moveTo>
                  <a:lnTo>
                    <a:pt x="101" y="101"/>
                  </a:lnTo>
                  <a:cubicBezTo>
                    <a:pt x="101" y="168"/>
                    <a:pt x="1" y="3209"/>
                    <a:pt x="151" y="3944"/>
                  </a:cubicBezTo>
                  <a:cubicBezTo>
                    <a:pt x="258" y="4479"/>
                    <a:pt x="1103" y="5024"/>
                    <a:pt x="2129" y="5024"/>
                  </a:cubicBezTo>
                  <a:cubicBezTo>
                    <a:pt x="2386" y="5024"/>
                    <a:pt x="2654" y="4990"/>
                    <a:pt x="2925" y="4913"/>
                  </a:cubicBezTo>
                  <a:cubicBezTo>
                    <a:pt x="4295" y="4529"/>
                    <a:pt x="4395" y="3493"/>
                    <a:pt x="4395" y="3493"/>
                  </a:cubicBezTo>
                  <a:lnTo>
                    <a:pt x="439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67"/>
            <p:cNvSpPr/>
            <p:nvPr/>
          </p:nvSpPr>
          <p:spPr>
            <a:xfrm>
              <a:off x="3035206" y="2014437"/>
              <a:ext cx="293106" cy="207909"/>
            </a:xfrm>
            <a:custGeom>
              <a:avLst/>
              <a:gdLst/>
              <a:ahLst/>
              <a:cxnLst/>
              <a:rect l="l" t="t" r="r" b="b"/>
              <a:pathLst>
                <a:path w="9141" h="6484" extrusionOk="0">
                  <a:moveTo>
                    <a:pt x="886" y="1"/>
                  </a:moveTo>
                  <a:cubicBezTo>
                    <a:pt x="602" y="67"/>
                    <a:pt x="302" y="118"/>
                    <a:pt x="1" y="168"/>
                  </a:cubicBezTo>
                  <a:cubicBezTo>
                    <a:pt x="1237" y="2691"/>
                    <a:pt x="4512" y="6283"/>
                    <a:pt x="6367" y="6484"/>
                  </a:cubicBezTo>
                  <a:cubicBezTo>
                    <a:pt x="7503" y="5999"/>
                    <a:pt x="8639" y="2189"/>
                    <a:pt x="9140" y="268"/>
                  </a:cubicBezTo>
                  <a:cubicBezTo>
                    <a:pt x="8589" y="151"/>
                    <a:pt x="8188" y="101"/>
                    <a:pt x="8188" y="101"/>
                  </a:cubicBezTo>
                  <a:cubicBezTo>
                    <a:pt x="8178" y="102"/>
                    <a:pt x="8147" y="103"/>
                    <a:pt x="8098" y="103"/>
                  </a:cubicBezTo>
                  <a:cubicBezTo>
                    <a:pt x="7407" y="103"/>
                    <a:pt x="3070" y="1"/>
                    <a:pt x="88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67"/>
            <p:cNvSpPr/>
            <p:nvPr/>
          </p:nvSpPr>
          <p:spPr>
            <a:xfrm>
              <a:off x="3056658" y="1672079"/>
              <a:ext cx="309684" cy="516503"/>
            </a:xfrm>
            <a:custGeom>
              <a:avLst/>
              <a:gdLst/>
              <a:ahLst/>
              <a:cxnLst/>
              <a:rect l="l" t="t" r="r" b="b"/>
              <a:pathLst>
                <a:path w="9658" h="16108" extrusionOk="0">
                  <a:moveTo>
                    <a:pt x="8455" y="1"/>
                  </a:moveTo>
                  <a:cubicBezTo>
                    <a:pt x="8405" y="135"/>
                    <a:pt x="8455" y="552"/>
                    <a:pt x="8204" y="987"/>
                  </a:cubicBezTo>
                  <a:cubicBezTo>
                    <a:pt x="7870" y="1588"/>
                    <a:pt x="5648" y="1388"/>
                    <a:pt x="4879" y="1655"/>
                  </a:cubicBezTo>
                  <a:cubicBezTo>
                    <a:pt x="3960" y="1972"/>
                    <a:pt x="3743" y="2190"/>
                    <a:pt x="3041" y="2791"/>
                  </a:cubicBezTo>
                  <a:cubicBezTo>
                    <a:pt x="2821" y="1940"/>
                    <a:pt x="2446" y="1424"/>
                    <a:pt x="1872" y="1424"/>
                  </a:cubicBezTo>
                  <a:cubicBezTo>
                    <a:pt x="1792" y="1424"/>
                    <a:pt x="1709" y="1434"/>
                    <a:pt x="1621" y="1455"/>
                  </a:cubicBezTo>
                  <a:cubicBezTo>
                    <a:pt x="869" y="1638"/>
                    <a:pt x="1253" y="3827"/>
                    <a:pt x="1721" y="4061"/>
                  </a:cubicBezTo>
                  <a:cubicBezTo>
                    <a:pt x="1934" y="4175"/>
                    <a:pt x="2105" y="4206"/>
                    <a:pt x="2229" y="4206"/>
                  </a:cubicBezTo>
                  <a:cubicBezTo>
                    <a:pt x="2377" y="4206"/>
                    <a:pt x="2456" y="4161"/>
                    <a:pt x="2456" y="4161"/>
                  </a:cubicBezTo>
                  <a:lnTo>
                    <a:pt x="2456" y="4161"/>
                  </a:lnTo>
                  <a:cubicBezTo>
                    <a:pt x="2456" y="4161"/>
                    <a:pt x="2740" y="7837"/>
                    <a:pt x="2406" y="8840"/>
                  </a:cubicBezTo>
                  <a:cubicBezTo>
                    <a:pt x="2055" y="9842"/>
                    <a:pt x="1036" y="10394"/>
                    <a:pt x="0" y="10728"/>
                  </a:cubicBezTo>
                  <a:cubicBezTo>
                    <a:pt x="919" y="12432"/>
                    <a:pt x="4010" y="15557"/>
                    <a:pt x="5397" y="16108"/>
                  </a:cubicBezTo>
                  <a:cubicBezTo>
                    <a:pt x="6416" y="15874"/>
                    <a:pt x="7519" y="10778"/>
                    <a:pt x="7519" y="10778"/>
                  </a:cubicBezTo>
                  <a:cubicBezTo>
                    <a:pt x="7519" y="10778"/>
                    <a:pt x="6550" y="10627"/>
                    <a:pt x="6199" y="10243"/>
                  </a:cubicBezTo>
                  <a:cubicBezTo>
                    <a:pt x="5698" y="9709"/>
                    <a:pt x="5832" y="9007"/>
                    <a:pt x="5848" y="8739"/>
                  </a:cubicBezTo>
                  <a:cubicBezTo>
                    <a:pt x="5881" y="8493"/>
                    <a:pt x="5768" y="7034"/>
                    <a:pt x="6401" y="7034"/>
                  </a:cubicBezTo>
                  <a:cubicBezTo>
                    <a:pt x="6411" y="7034"/>
                    <a:pt x="6422" y="7034"/>
                    <a:pt x="6433" y="7035"/>
                  </a:cubicBezTo>
                  <a:cubicBezTo>
                    <a:pt x="6517" y="7052"/>
                    <a:pt x="6617" y="7052"/>
                    <a:pt x="6717" y="7085"/>
                  </a:cubicBezTo>
                  <a:cubicBezTo>
                    <a:pt x="7034" y="7143"/>
                    <a:pt x="7330" y="7171"/>
                    <a:pt x="7594" y="7171"/>
                  </a:cubicBezTo>
                  <a:cubicBezTo>
                    <a:pt x="8096" y="7171"/>
                    <a:pt x="8487" y="7071"/>
                    <a:pt x="8705" y="6885"/>
                  </a:cubicBezTo>
                  <a:cubicBezTo>
                    <a:pt x="8923" y="6684"/>
                    <a:pt x="8923" y="5832"/>
                    <a:pt x="9056" y="5047"/>
                  </a:cubicBezTo>
                  <a:cubicBezTo>
                    <a:pt x="9157" y="4429"/>
                    <a:pt x="9641" y="4379"/>
                    <a:pt x="9641" y="4161"/>
                  </a:cubicBezTo>
                  <a:cubicBezTo>
                    <a:pt x="9658" y="3660"/>
                    <a:pt x="8906" y="4145"/>
                    <a:pt x="9006" y="2056"/>
                  </a:cubicBezTo>
                  <a:cubicBezTo>
                    <a:pt x="8973" y="920"/>
                    <a:pt x="8772" y="335"/>
                    <a:pt x="845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67"/>
            <p:cNvSpPr/>
            <p:nvPr/>
          </p:nvSpPr>
          <p:spPr>
            <a:xfrm>
              <a:off x="3056658" y="1784595"/>
              <a:ext cx="241129" cy="403987"/>
            </a:xfrm>
            <a:custGeom>
              <a:avLst/>
              <a:gdLst/>
              <a:ahLst/>
              <a:cxnLst/>
              <a:rect l="l" t="t" r="r" b="b"/>
              <a:pathLst>
                <a:path w="7520" h="12599" extrusionOk="0">
                  <a:moveTo>
                    <a:pt x="2908" y="1"/>
                  </a:moveTo>
                  <a:cubicBezTo>
                    <a:pt x="2824" y="552"/>
                    <a:pt x="2456" y="652"/>
                    <a:pt x="2456" y="652"/>
                  </a:cubicBezTo>
                  <a:cubicBezTo>
                    <a:pt x="2456" y="652"/>
                    <a:pt x="2740" y="4328"/>
                    <a:pt x="2406" y="5331"/>
                  </a:cubicBezTo>
                  <a:cubicBezTo>
                    <a:pt x="2055" y="6333"/>
                    <a:pt x="1036" y="6885"/>
                    <a:pt x="0" y="7219"/>
                  </a:cubicBezTo>
                  <a:cubicBezTo>
                    <a:pt x="919" y="8923"/>
                    <a:pt x="4010" y="12048"/>
                    <a:pt x="5397" y="12599"/>
                  </a:cubicBezTo>
                  <a:cubicBezTo>
                    <a:pt x="6416" y="12365"/>
                    <a:pt x="7519" y="7269"/>
                    <a:pt x="7519" y="7269"/>
                  </a:cubicBezTo>
                  <a:cubicBezTo>
                    <a:pt x="7519" y="7269"/>
                    <a:pt x="6500" y="7152"/>
                    <a:pt x="6199" y="6734"/>
                  </a:cubicBezTo>
                  <a:cubicBezTo>
                    <a:pt x="5815" y="6216"/>
                    <a:pt x="5832" y="5498"/>
                    <a:pt x="5848" y="5230"/>
                  </a:cubicBezTo>
                  <a:cubicBezTo>
                    <a:pt x="5881" y="4984"/>
                    <a:pt x="5768" y="3525"/>
                    <a:pt x="6401" y="3525"/>
                  </a:cubicBezTo>
                  <a:cubicBezTo>
                    <a:pt x="6411" y="3525"/>
                    <a:pt x="6422" y="3525"/>
                    <a:pt x="6433" y="3526"/>
                  </a:cubicBezTo>
                  <a:cubicBezTo>
                    <a:pt x="5715" y="3409"/>
                    <a:pt x="3776" y="2858"/>
                    <a:pt x="3075" y="686"/>
                  </a:cubicBezTo>
                  <a:cubicBezTo>
                    <a:pt x="3041" y="535"/>
                    <a:pt x="2974" y="318"/>
                    <a:pt x="29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67"/>
            <p:cNvSpPr/>
            <p:nvPr/>
          </p:nvSpPr>
          <p:spPr>
            <a:xfrm>
              <a:off x="3109148" y="1733034"/>
              <a:ext cx="33251" cy="55344"/>
            </a:xfrm>
            <a:custGeom>
              <a:avLst/>
              <a:gdLst/>
              <a:ahLst/>
              <a:cxnLst/>
              <a:rect l="l" t="t" r="r" b="b"/>
              <a:pathLst>
                <a:path w="1037" h="1726" extrusionOk="0">
                  <a:moveTo>
                    <a:pt x="218" y="1"/>
                  </a:moveTo>
                  <a:cubicBezTo>
                    <a:pt x="75" y="1"/>
                    <a:pt x="1" y="88"/>
                    <a:pt x="1" y="88"/>
                  </a:cubicBezTo>
                  <a:cubicBezTo>
                    <a:pt x="535" y="88"/>
                    <a:pt x="619" y="807"/>
                    <a:pt x="619" y="807"/>
                  </a:cubicBezTo>
                  <a:cubicBezTo>
                    <a:pt x="535" y="823"/>
                    <a:pt x="469" y="840"/>
                    <a:pt x="402" y="857"/>
                  </a:cubicBezTo>
                  <a:cubicBezTo>
                    <a:pt x="84" y="940"/>
                    <a:pt x="101" y="1726"/>
                    <a:pt x="569" y="1726"/>
                  </a:cubicBezTo>
                  <a:cubicBezTo>
                    <a:pt x="1037" y="1726"/>
                    <a:pt x="986" y="456"/>
                    <a:pt x="535" y="122"/>
                  </a:cubicBezTo>
                  <a:cubicBezTo>
                    <a:pt x="407" y="30"/>
                    <a:pt x="301" y="1"/>
                    <a:pt x="2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67"/>
            <p:cNvSpPr/>
            <p:nvPr/>
          </p:nvSpPr>
          <p:spPr>
            <a:xfrm>
              <a:off x="3300961" y="1752466"/>
              <a:ext cx="24145" cy="24145"/>
            </a:xfrm>
            <a:custGeom>
              <a:avLst/>
              <a:gdLst/>
              <a:ahLst/>
              <a:cxnLst/>
              <a:rect l="l" t="t" r="r" b="b"/>
              <a:pathLst>
                <a:path w="753" h="753" extrusionOk="0">
                  <a:moveTo>
                    <a:pt x="385" y="0"/>
                  </a:moveTo>
                  <a:cubicBezTo>
                    <a:pt x="318" y="0"/>
                    <a:pt x="251" y="17"/>
                    <a:pt x="201" y="50"/>
                  </a:cubicBezTo>
                  <a:lnTo>
                    <a:pt x="117" y="100"/>
                  </a:lnTo>
                  <a:cubicBezTo>
                    <a:pt x="67" y="151"/>
                    <a:pt x="34" y="201"/>
                    <a:pt x="17" y="267"/>
                  </a:cubicBezTo>
                  <a:cubicBezTo>
                    <a:pt x="0" y="301"/>
                    <a:pt x="0" y="334"/>
                    <a:pt x="0" y="368"/>
                  </a:cubicBezTo>
                  <a:cubicBezTo>
                    <a:pt x="0" y="418"/>
                    <a:pt x="0" y="468"/>
                    <a:pt x="17" y="518"/>
                  </a:cubicBezTo>
                  <a:cubicBezTo>
                    <a:pt x="84" y="652"/>
                    <a:pt x="218" y="752"/>
                    <a:pt x="368" y="752"/>
                  </a:cubicBezTo>
                  <a:cubicBezTo>
                    <a:pt x="435" y="752"/>
                    <a:pt x="502" y="735"/>
                    <a:pt x="552" y="702"/>
                  </a:cubicBezTo>
                  <a:cubicBezTo>
                    <a:pt x="585" y="685"/>
                    <a:pt x="619" y="668"/>
                    <a:pt x="635" y="652"/>
                  </a:cubicBezTo>
                  <a:cubicBezTo>
                    <a:pt x="685" y="602"/>
                    <a:pt x="719" y="552"/>
                    <a:pt x="736" y="485"/>
                  </a:cubicBezTo>
                  <a:cubicBezTo>
                    <a:pt x="752" y="451"/>
                    <a:pt x="752" y="418"/>
                    <a:pt x="752" y="384"/>
                  </a:cubicBezTo>
                  <a:cubicBezTo>
                    <a:pt x="752" y="184"/>
                    <a:pt x="585" y="0"/>
                    <a:pt x="38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67"/>
            <p:cNvSpPr/>
            <p:nvPr/>
          </p:nvSpPr>
          <p:spPr>
            <a:xfrm>
              <a:off x="3284897" y="1828524"/>
              <a:ext cx="49316" cy="24337"/>
            </a:xfrm>
            <a:custGeom>
              <a:avLst/>
              <a:gdLst/>
              <a:ahLst/>
              <a:cxnLst/>
              <a:rect l="l" t="t" r="r" b="b"/>
              <a:pathLst>
                <a:path w="1538" h="759" extrusionOk="0">
                  <a:moveTo>
                    <a:pt x="0" y="1"/>
                  </a:moveTo>
                  <a:lnTo>
                    <a:pt x="0" y="1"/>
                  </a:lnTo>
                  <a:cubicBezTo>
                    <a:pt x="34" y="385"/>
                    <a:pt x="318" y="686"/>
                    <a:pt x="685" y="753"/>
                  </a:cubicBezTo>
                  <a:cubicBezTo>
                    <a:pt x="715" y="757"/>
                    <a:pt x="744" y="758"/>
                    <a:pt x="772" y="758"/>
                  </a:cubicBezTo>
                  <a:cubicBezTo>
                    <a:pt x="1226" y="758"/>
                    <a:pt x="1537" y="285"/>
                    <a:pt x="1537" y="285"/>
                  </a:cubicBezTo>
                  <a:cubicBezTo>
                    <a:pt x="1537" y="285"/>
                    <a:pt x="1203" y="268"/>
                    <a:pt x="752" y="201"/>
                  </a:cubicBezTo>
                  <a:cubicBezTo>
                    <a:pt x="485" y="168"/>
                    <a:pt x="234"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67"/>
            <p:cNvSpPr/>
            <p:nvPr/>
          </p:nvSpPr>
          <p:spPr>
            <a:xfrm>
              <a:off x="3288648" y="1728321"/>
              <a:ext cx="39119" cy="18822"/>
            </a:xfrm>
            <a:custGeom>
              <a:avLst/>
              <a:gdLst/>
              <a:ahLst/>
              <a:cxnLst/>
              <a:rect l="l" t="t" r="r" b="b"/>
              <a:pathLst>
                <a:path w="1220" h="587" extrusionOk="0">
                  <a:moveTo>
                    <a:pt x="639" y="1"/>
                  </a:moveTo>
                  <a:cubicBezTo>
                    <a:pt x="632" y="1"/>
                    <a:pt x="625" y="1"/>
                    <a:pt x="618" y="1"/>
                  </a:cubicBezTo>
                  <a:cubicBezTo>
                    <a:pt x="184" y="1"/>
                    <a:pt x="0" y="586"/>
                    <a:pt x="0" y="586"/>
                  </a:cubicBezTo>
                  <a:cubicBezTo>
                    <a:pt x="201" y="469"/>
                    <a:pt x="401" y="386"/>
                    <a:pt x="618" y="335"/>
                  </a:cubicBezTo>
                  <a:cubicBezTo>
                    <a:pt x="685" y="324"/>
                    <a:pt x="752" y="319"/>
                    <a:pt x="819" y="319"/>
                  </a:cubicBezTo>
                  <a:cubicBezTo>
                    <a:pt x="952" y="319"/>
                    <a:pt x="1086" y="341"/>
                    <a:pt x="1220" y="386"/>
                  </a:cubicBezTo>
                  <a:cubicBezTo>
                    <a:pt x="1220" y="386"/>
                    <a:pt x="963" y="1"/>
                    <a:pt x="6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67"/>
            <p:cNvSpPr/>
            <p:nvPr/>
          </p:nvSpPr>
          <p:spPr>
            <a:xfrm>
              <a:off x="2629648" y="2858805"/>
              <a:ext cx="707771" cy="248087"/>
            </a:xfrm>
            <a:custGeom>
              <a:avLst/>
              <a:gdLst/>
              <a:ahLst/>
              <a:cxnLst/>
              <a:rect l="l" t="t" r="r" b="b"/>
              <a:pathLst>
                <a:path w="22073" h="7737" extrusionOk="0">
                  <a:moveTo>
                    <a:pt x="3175" y="0"/>
                  </a:moveTo>
                  <a:cubicBezTo>
                    <a:pt x="1421" y="0"/>
                    <a:pt x="1" y="1420"/>
                    <a:pt x="1" y="3175"/>
                  </a:cubicBezTo>
                  <a:lnTo>
                    <a:pt x="1" y="4562"/>
                  </a:lnTo>
                  <a:cubicBezTo>
                    <a:pt x="1" y="6316"/>
                    <a:pt x="1421" y="7736"/>
                    <a:pt x="3175" y="7736"/>
                  </a:cubicBezTo>
                  <a:lnTo>
                    <a:pt x="18915" y="7736"/>
                  </a:lnTo>
                  <a:cubicBezTo>
                    <a:pt x="20652" y="7736"/>
                    <a:pt x="22073" y="6316"/>
                    <a:pt x="22073" y="4562"/>
                  </a:cubicBezTo>
                  <a:lnTo>
                    <a:pt x="22073" y="3192"/>
                  </a:lnTo>
                  <a:cubicBezTo>
                    <a:pt x="22073" y="1454"/>
                    <a:pt x="20652" y="34"/>
                    <a:pt x="18915" y="34"/>
                  </a:cubicBezTo>
                  <a:lnTo>
                    <a:pt x="3175"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67"/>
            <p:cNvSpPr/>
            <p:nvPr/>
          </p:nvSpPr>
          <p:spPr>
            <a:xfrm>
              <a:off x="2669281" y="2862973"/>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67"/>
            <p:cNvSpPr/>
            <p:nvPr/>
          </p:nvSpPr>
          <p:spPr>
            <a:xfrm>
              <a:off x="2978419" y="3003450"/>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67"/>
            <p:cNvSpPr/>
            <p:nvPr/>
          </p:nvSpPr>
          <p:spPr>
            <a:xfrm>
              <a:off x="2987013" y="2977156"/>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67"/>
            <p:cNvSpPr/>
            <p:nvPr/>
          </p:nvSpPr>
          <p:spPr>
            <a:xfrm>
              <a:off x="3006284" y="2993798"/>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67"/>
            <p:cNvSpPr/>
            <p:nvPr/>
          </p:nvSpPr>
          <p:spPr>
            <a:xfrm>
              <a:off x="3176132" y="2750168"/>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67"/>
            <p:cNvSpPr/>
            <p:nvPr/>
          </p:nvSpPr>
          <p:spPr>
            <a:xfrm>
              <a:off x="3193800" y="2801184"/>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67"/>
            <p:cNvSpPr/>
            <p:nvPr/>
          </p:nvSpPr>
          <p:spPr>
            <a:xfrm>
              <a:off x="2928590" y="2723939"/>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67"/>
            <p:cNvSpPr/>
            <p:nvPr/>
          </p:nvSpPr>
          <p:spPr>
            <a:xfrm>
              <a:off x="2962451" y="2820391"/>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67"/>
            <p:cNvSpPr/>
            <p:nvPr/>
          </p:nvSpPr>
          <p:spPr>
            <a:xfrm>
              <a:off x="2914129" y="2793969"/>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67"/>
            <p:cNvSpPr/>
            <p:nvPr/>
          </p:nvSpPr>
          <p:spPr>
            <a:xfrm>
              <a:off x="3198642" y="2858805"/>
              <a:ext cx="149487" cy="134000"/>
            </a:xfrm>
            <a:custGeom>
              <a:avLst/>
              <a:gdLst/>
              <a:ahLst/>
              <a:cxnLst/>
              <a:rect l="l" t="t" r="r" b="b"/>
              <a:pathLst>
                <a:path w="4662" h="4179" extrusionOk="0">
                  <a:moveTo>
                    <a:pt x="2957" y="0"/>
                  </a:moveTo>
                  <a:cubicBezTo>
                    <a:pt x="1972" y="435"/>
                    <a:pt x="0" y="2440"/>
                    <a:pt x="0" y="2440"/>
                  </a:cubicBezTo>
                  <a:lnTo>
                    <a:pt x="401" y="3425"/>
                  </a:lnTo>
                  <a:cubicBezTo>
                    <a:pt x="401" y="3425"/>
                    <a:pt x="1090" y="4178"/>
                    <a:pt x="1856" y="4178"/>
                  </a:cubicBezTo>
                  <a:cubicBezTo>
                    <a:pt x="1872" y="4178"/>
                    <a:pt x="1888" y="4178"/>
                    <a:pt x="1905" y="4177"/>
                  </a:cubicBezTo>
                  <a:cubicBezTo>
                    <a:pt x="2690" y="4144"/>
                    <a:pt x="4662" y="2924"/>
                    <a:pt x="4662" y="2924"/>
                  </a:cubicBezTo>
                  <a:lnTo>
                    <a:pt x="295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67"/>
            <p:cNvSpPr/>
            <p:nvPr/>
          </p:nvSpPr>
          <p:spPr>
            <a:xfrm>
              <a:off x="3098439" y="2871631"/>
              <a:ext cx="178987" cy="144260"/>
            </a:xfrm>
            <a:custGeom>
              <a:avLst/>
              <a:gdLst/>
              <a:ahLst/>
              <a:cxnLst/>
              <a:rect l="l" t="t" r="r" b="b"/>
              <a:pathLst>
                <a:path w="5582" h="4499" extrusionOk="0">
                  <a:moveTo>
                    <a:pt x="2920" y="1"/>
                  </a:moveTo>
                  <a:cubicBezTo>
                    <a:pt x="2344" y="1"/>
                    <a:pt x="564" y="1279"/>
                    <a:pt x="184" y="1889"/>
                  </a:cubicBezTo>
                  <a:cubicBezTo>
                    <a:pt x="1" y="2140"/>
                    <a:pt x="84" y="2508"/>
                    <a:pt x="368" y="2658"/>
                  </a:cubicBezTo>
                  <a:cubicBezTo>
                    <a:pt x="435" y="2708"/>
                    <a:pt x="518" y="2758"/>
                    <a:pt x="602" y="2792"/>
                  </a:cubicBezTo>
                  <a:cubicBezTo>
                    <a:pt x="602" y="2792"/>
                    <a:pt x="535" y="3343"/>
                    <a:pt x="1053" y="3410"/>
                  </a:cubicBezTo>
                  <a:cubicBezTo>
                    <a:pt x="1102" y="3417"/>
                    <a:pt x="1150" y="3421"/>
                    <a:pt x="1198" y="3421"/>
                  </a:cubicBezTo>
                  <a:cubicBezTo>
                    <a:pt x="1267" y="3421"/>
                    <a:pt x="1336" y="3413"/>
                    <a:pt x="1404" y="3393"/>
                  </a:cubicBezTo>
                  <a:cubicBezTo>
                    <a:pt x="1565" y="3833"/>
                    <a:pt x="1778" y="3951"/>
                    <a:pt x="2075" y="3951"/>
                  </a:cubicBezTo>
                  <a:cubicBezTo>
                    <a:pt x="2117" y="3951"/>
                    <a:pt x="2161" y="3949"/>
                    <a:pt x="2206" y="3944"/>
                  </a:cubicBezTo>
                  <a:cubicBezTo>
                    <a:pt x="2273" y="4078"/>
                    <a:pt x="2356" y="4195"/>
                    <a:pt x="2473" y="4295"/>
                  </a:cubicBezTo>
                  <a:cubicBezTo>
                    <a:pt x="2607" y="4412"/>
                    <a:pt x="2774" y="4479"/>
                    <a:pt x="2958" y="4496"/>
                  </a:cubicBezTo>
                  <a:cubicBezTo>
                    <a:pt x="2966" y="4497"/>
                    <a:pt x="2975" y="4498"/>
                    <a:pt x="2986" y="4498"/>
                  </a:cubicBezTo>
                  <a:cubicBezTo>
                    <a:pt x="3334" y="4498"/>
                    <a:pt x="5104" y="3718"/>
                    <a:pt x="5331" y="3410"/>
                  </a:cubicBezTo>
                  <a:cubicBezTo>
                    <a:pt x="5581" y="3109"/>
                    <a:pt x="3643" y="51"/>
                    <a:pt x="2941" y="1"/>
                  </a:cubicBezTo>
                  <a:cubicBezTo>
                    <a:pt x="2934" y="1"/>
                    <a:pt x="2927" y="1"/>
                    <a:pt x="29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67"/>
            <p:cNvSpPr/>
            <p:nvPr/>
          </p:nvSpPr>
          <p:spPr>
            <a:xfrm>
              <a:off x="3110239" y="2905940"/>
              <a:ext cx="92155" cy="55216"/>
            </a:xfrm>
            <a:custGeom>
              <a:avLst/>
              <a:gdLst/>
              <a:ahLst/>
              <a:cxnLst/>
              <a:rect l="l" t="t" r="r" b="b"/>
              <a:pathLst>
                <a:path w="2874" h="1722" extrusionOk="0">
                  <a:moveTo>
                    <a:pt x="2874" y="1"/>
                  </a:moveTo>
                  <a:lnTo>
                    <a:pt x="2874" y="1"/>
                  </a:lnTo>
                  <a:cubicBezTo>
                    <a:pt x="2840" y="17"/>
                    <a:pt x="1754" y="251"/>
                    <a:pt x="1337" y="402"/>
                  </a:cubicBezTo>
                  <a:cubicBezTo>
                    <a:pt x="769" y="636"/>
                    <a:pt x="301" y="1053"/>
                    <a:pt x="0" y="1588"/>
                  </a:cubicBezTo>
                  <a:cubicBezTo>
                    <a:pt x="67" y="1638"/>
                    <a:pt x="150" y="1688"/>
                    <a:pt x="234" y="1722"/>
                  </a:cubicBezTo>
                  <a:cubicBezTo>
                    <a:pt x="318" y="1538"/>
                    <a:pt x="652" y="1254"/>
                    <a:pt x="952" y="1037"/>
                  </a:cubicBezTo>
                  <a:cubicBezTo>
                    <a:pt x="1270" y="803"/>
                    <a:pt x="2840" y="17"/>
                    <a:pt x="287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67"/>
            <p:cNvSpPr/>
            <p:nvPr/>
          </p:nvSpPr>
          <p:spPr>
            <a:xfrm>
              <a:off x="3132203" y="2941853"/>
              <a:ext cx="80932" cy="39472"/>
            </a:xfrm>
            <a:custGeom>
              <a:avLst/>
              <a:gdLst/>
              <a:ahLst/>
              <a:cxnLst/>
              <a:rect l="l" t="t" r="r" b="b"/>
              <a:pathLst>
                <a:path w="2524" h="1231" extrusionOk="0">
                  <a:moveTo>
                    <a:pt x="2523" y="0"/>
                  </a:moveTo>
                  <a:cubicBezTo>
                    <a:pt x="2473" y="0"/>
                    <a:pt x="1170" y="217"/>
                    <a:pt x="652" y="602"/>
                  </a:cubicBezTo>
                  <a:cubicBezTo>
                    <a:pt x="401" y="785"/>
                    <a:pt x="184" y="986"/>
                    <a:pt x="0" y="1220"/>
                  </a:cubicBezTo>
                  <a:cubicBezTo>
                    <a:pt x="49" y="1227"/>
                    <a:pt x="97" y="1231"/>
                    <a:pt x="145" y="1231"/>
                  </a:cubicBezTo>
                  <a:cubicBezTo>
                    <a:pt x="214" y="1231"/>
                    <a:pt x="283" y="1223"/>
                    <a:pt x="351" y="1203"/>
                  </a:cubicBezTo>
                  <a:lnTo>
                    <a:pt x="252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67"/>
            <p:cNvSpPr/>
            <p:nvPr/>
          </p:nvSpPr>
          <p:spPr>
            <a:xfrm>
              <a:off x="3169174" y="2978279"/>
              <a:ext cx="53581" cy="31103"/>
            </a:xfrm>
            <a:custGeom>
              <a:avLst/>
              <a:gdLst/>
              <a:ahLst/>
              <a:cxnLst/>
              <a:rect l="l" t="t" r="r" b="b"/>
              <a:pathLst>
                <a:path w="1671" h="970" extrusionOk="0">
                  <a:moveTo>
                    <a:pt x="1671" y="0"/>
                  </a:moveTo>
                  <a:lnTo>
                    <a:pt x="0" y="618"/>
                  </a:lnTo>
                  <a:cubicBezTo>
                    <a:pt x="67" y="752"/>
                    <a:pt x="150" y="869"/>
                    <a:pt x="267" y="969"/>
                  </a:cubicBezTo>
                  <a:cubicBezTo>
                    <a:pt x="769" y="702"/>
                    <a:pt x="1236" y="385"/>
                    <a:pt x="167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67"/>
            <p:cNvSpPr/>
            <p:nvPr/>
          </p:nvSpPr>
          <p:spPr>
            <a:xfrm>
              <a:off x="3236671" y="2058366"/>
              <a:ext cx="404532" cy="955826"/>
            </a:xfrm>
            <a:custGeom>
              <a:avLst/>
              <a:gdLst/>
              <a:ahLst/>
              <a:cxnLst/>
              <a:rect l="l" t="t" r="r" b="b"/>
              <a:pathLst>
                <a:path w="12616" h="29809" extrusionOk="0">
                  <a:moveTo>
                    <a:pt x="5447" y="1"/>
                  </a:moveTo>
                  <a:lnTo>
                    <a:pt x="5564" y="16910"/>
                  </a:lnTo>
                  <a:lnTo>
                    <a:pt x="0" y="24479"/>
                  </a:lnTo>
                  <a:lnTo>
                    <a:pt x="3609" y="29809"/>
                  </a:lnTo>
                  <a:cubicBezTo>
                    <a:pt x="3609" y="29809"/>
                    <a:pt x="12532" y="21872"/>
                    <a:pt x="12615" y="18647"/>
                  </a:cubicBezTo>
                  <a:cubicBezTo>
                    <a:pt x="11245" y="6885"/>
                    <a:pt x="5448" y="1"/>
                    <a:pt x="544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67"/>
            <p:cNvSpPr/>
            <p:nvPr/>
          </p:nvSpPr>
          <p:spPr>
            <a:xfrm>
              <a:off x="2768939" y="2896834"/>
              <a:ext cx="144164" cy="112003"/>
            </a:xfrm>
            <a:custGeom>
              <a:avLst/>
              <a:gdLst/>
              <a:ahLst/>
              <a:cxnLst/>
              <a:rect l="l" t="t" r="r" b="b"/>
              <a:pathLst>
                <a:path w="4496" h="3493" extrusionOk="0">
                  <a:moveTo>
                    <a:pt x="2875" y="1"/>
                  </a:moveTo>
                  <a:lnTo>
                    <a:pt x="1" y="1287"/>
                  </a:lnTo>
                  <a:lnTo>
                    <a:pt x="2708" y="3493"/>
                  </a:lnTo>
                  <a:lnTo>
                    <a:pt x="4495" y="2306"/>
                  </a:lnTo>
                  <a:cubicBezTo>
                    <a:pt x="4495" y="2156"/>
                    <a:pt x="2875" y="1"/>
                    <a:pt x="28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67"/>
            <p:cNvSpPr/>
            <p:nvPr/>
          </p:nvSpPr>
          <p:spPr>
            <a:xfrm>
              <a:off x="2471728" y="2058655"/>
              <a:ext cx="547446" cy="928218"/>
            </a:xfrm>
            <a:custGeom>
              <a:avLst/>
              <a:gdLst/>
              <a:ahLst/>
              <a:cxnLst/>
              <a:rect l="l" t="t" r="r" b="b"/>
              <a:pathLst>
                <a:path w="17073" h="28948" extrusionOk="0">
                  <a:moveTo>
                    <a:pt x="13160" y="1"/>
                  </a:moveTo>
                  <a:cubicBezTo>
                    <a:pt x="10953" y="1"/>
                    <a:pt x="1" y="13529"/>
                    <a:pt x="314" y="16166"/>
                  </a:cubicBezTo>
                  <a:cubicBezTo>
                    <a:pt x="615" y="18839"/>
                    <a:pt x="9186" y="28948"/>
                    <a:pt x="9186" y="28948"/>
                  </a:cubicBezTo>
                  <a:lnTo>
                    <a:pt x="13547" y="26575"/>
                  </a:lnTo>
                  <a:lnTo>
                    <a:pt x="8351" y="15781"/>
                  </a:lnTo>
                  <a:cubicBezTo>
                    <a:pt x="8351" y="15781"/>
                    <a:pt x="14784" y="8964"/>
                    <a:pt x="15920" y="6374"/>
                  </a:cubicBezTo>
                  <a:cubicBezTo>
                    <a:pt x="17073" y="3768"/>
                    <a:pt x="15235" y="393"/>
                    <a:pt x="13246" y="8"/>
                  </a:cubicBezTo>
                  <a:cubicBezTo>
                    <a:pt x="13219" y="3"/>
                    <a:pt x="13190" y="1"/>
                    <a:pt x="1316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67"/>
            <p:cNvSpPr/>
            <p:nvPr/>
          </p:nvSpPr>
          <p:spPr>
            <a:xfrm>
              <a:off x="2819858" y="2950222"/>
              <a:ext cx="163435" cy="199829"/>
            </a:xfrm>
            <a:custGeom>
              <a:avLst/>
              <a:gdLst/>
              <a:ahLst/>
              <a:cxnLst/>
              <a:rect l="l" t="t" r="r" b="b"/>
              <a:pathLst>
                <a:path w="5097" h="6232" extrusionOk="0">
                  <a:moveTo>
                    <a:pt x="3141" y="1"/>
                  </a:moveTo>
                  <a:cubicBezTo>
                    <a:pt x="2178" y="1"/>
                    <a:pt x="928" y="330"/>
                    <a:pt x="334" y="1310"/>
                  </a:cubicBezTo>
                  <a:cubicBezTo>
                    <a:pt x="0" y="1878"/>
                    <a:pt x="652" y="3983"/>
                    <a:pt x="869" y="4468"/>
                  </a:cubicBezTo>
                  <a:cubicBezTo>
                    <a:pt x="1053" y="4902"/>
                    <a:pt x="1370" y="5286"/>
                    <a:pt x="1771" y="5554"/>
                  </a:cubicBezTo>
                  <a:cubicBezTo>
                    <a:pt x="1938" y="5637"/>
                    <a:pt x="2105" y="5721"/>
                    <a:pt x="2272" y="5754"/>
                  </a:cubicBezTo>
                  <a:cubicBezTo>
                    <a:pt x="2467" y="6143"/>
                    <a:pt x="2591" y="6231"/>
                    <a:pt x="2727" y="6231"/>
                  </a:cubicBezTo>
                  <a:cubicBezTo>
                    <a:pt x="2778" y="6231"/>
                    <a:pt x="2831" y="6219"/>
                    <a:pt x="2891" y="6205"/>
                  </a:cubicBezTo>
                  <a:cubicBezTo>
                    <a:pt x="3108" y="6155"/>
                    <a:pt x="2891" y="3983"/>
                    <a:pt x="2974" y="3448"/>
                  </a:cubicBezTo>
                  <a:cubicBezTo>
                    <a:pt x="3024" y="3031"/>
                    <a:pt x="3358" y="1744"/>
                    <a:pt x="3358" y="1744"/>
                  </a:cubicBezTo>
                  <a:cubicBezTo>
                    <a:pt x="3358" y="1744"/>
                    <a:pt x="3459" y="2713"/>
                    <a:pt x="3475" y="2864"/>
                  </a:cubicBezTo>
                  <a:cubicBezTo>
                    <a:pt x="3492" y="2997"/>
                    <a:pt x="3609" y="3214"/>
                    <a:pt x="4127" y="3515"/>
                  </a:cubicBezTo>
                  <a:cubicBezTo>
                    <a:pt x="4287" y="3603"/>
                    <a:pt x="4436" y="3636"/>
                    <a:pt x="4566" y="3636"/>
                  </a:cubicBezTo>
                  <a:cubicBezTo>
                    <a:pt x="4858" y="3636"/>
                    <a:pt x="5056" y="3469"/>
                    <a:pt x="5079" y="3365"/>
                  </a:cubicBezTo>
                  <a:cubicBezTo>
                    <a:pt x="5096" y="3214"/>
                    <a:pt x="4545" y="2613"/>
                    <a:pt x="4545" y="2613"/>
                  </a:cubicBezTo>
                  <a:cubicBezTo>
                    <a:pt x="4545" y="2613"/>
                    <a:pt x="4628" y="675"/>
                    <a:pt x="4361" y="290"/>
                  </a:cubicBezTo>
                  <a:cubicBezTo>
                    <a:pt x="4197" y="121"/>
                    <a:pt x="3722" y="1"/>
                    <a:pt x="314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67"/>
            <p:cNvSpPr/>
            <p:nvPr/>
          </p:nvSpPr>
          <p:spPr>
            <a:xfrm>
              <a:off x="2869655" y="3031859"/>
              <a:ext cx="23087" cy="102897"/>
            </a:xfrm>
            <a:custGeom>
              <a:avLst/>
              <a:gdLst/>
              <a:ahLst/>
              <a:cxnLst/>
              <a:rect l="l" t="t" r="r" b="b"/>
              <a:pathLst>
                <a:path w="720" h="3209" extrusionOk="0">
                  <a:moveTo>
                    <a:pt x="502" y="0"/>
                  </a:moveTo>
                  <a:cubicBezTo>
                    <a:pt x="502" y="0"/>
                    <a:pt x="1" y="1504"/>
                    <a:pt x="1" y="2005"/>
                  </a:cubicBezTo>
                  <a:cubicBezTo>
                    <a:pt x="34" y="2339"/>
                    <a:pt x="118" y="2673"/>
                    <a:pt x="218" y="3008"/>
                  </a:cubicBezTo>
                  <a:cubicBezTo>
                    <a:pt x="385" y="3091"/>
                    <a:pt x="552" y="3175"/>
                    <a:pt x="719" y="3208"/>
                  </a:cubicBezTo>
                  <a:cubicBezTo>
                    <a:pt x="586" y="2707"/>
                    <a:pt x="485" y="2206"/>
                    <a:pt x="435" y="1688"/>
                  </a:cubicBezTo>
                  <a:cubicBezTo>
                    <a:pt x="435" y="1186"/>
                    <a:pt x="502" y="0"/>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5" name="Google Shape;2075;p67"/>
          <p:cNvGrpSpPr/>
          <p:nvPr/>
        </p:nvGrpSpPr>
        <p:grpSpPr>
          <a:xfrm>
            <a:off x="6619977" y="1567226"/>
            <a:ext cx="1362474" cy="3060155"/>
            <a:chOff x="6619977" y="1567226"/>
            <a:chExt cx="1362474" cy="3060155"/>
          </a:xfrm>
        </p:grpSpPr>
        <p:sp>
          <p:nvSpPr>
            <p:cNvPr id="2076" name="Google Shape;2076;p67"/>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67"/>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67"/>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67"/>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67"/>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67"/>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67"/>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67"/>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67"/>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67"/>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67"/>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67"/>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67"/>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67"/>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67"/>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67"/>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67"/>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67"/>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67"/>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67"/>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67"/>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67"/>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67"/>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67"/>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67"/>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67"/>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67"/>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67"/>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4" name="Google Shape;2104;p67"/>
          <p:cNvGrpSpPr/>
          <p:nvPr/>
        </p:nvGrpSpPr>
        <p:grpSpPr>
          <a:xfrm>
            <a:off x="3720981" y="1611252"/>
            <a:ext cx="1595009" cy="3066472"/>
            <a:chOff x="3720981" y="1611252"/>
            <a:chExt cx="1595009" cy="3066472"/>
          </a:xfrm>
        </p:grpSpPr>
        <p:sp>
          <p:nvSpPr>
            <p:cNvPr id="2105" name="Google Shape;2105;p67"/>
            <p:cNvSpPr/>
            <p:nvPr/>
          </p:nvSpPr>
          <p:spPr>
            <a:xfrm>
              <a:off x="4292635" y="1611252"/>
              <a:ext cx="435090" cy="443395"/>
            </a:xfrm>
            <a:custGeom>
              <a:avLst/>
              <a:gdLst/>
              <a:ahLst/>
              <a:cxnLst/>
              <a:rect l="l" t="t" r="r" b="b"/>
              <a:pathLst>
                <a:path w="13569" h="13828" extrusionOk="0">
                  <a:moveTo>
                    <a:pt x="7953" y="1"/>
                  </a:moveTo>
                  <a:cubicBezTo>
                    <a:pt x="6331" y="1"/>
                    <a:pt x="4651" y="499"/>
                    <a:pt x="3376" y="1346"/>
                  </a:cubicBezTo>
                  <a:cubicBezTo>
                    <a:pt x="1421" y="2633"/>
                    <a:pt x="84" y="4889"/>
                    <a:pt x="51" y="7228"/>
                  </a:cubicBezTo>
                  <a:cubicBezTo>
                    <a:pt x="1" y="9584"/>
                    <a:pt x="1321" y="11940"/>
                    <a:pt x="3393" y="13009"/>
                  </a:cubicBezTo>
                  <a:cubicBezTo>
                    <a:pt x="4579" y="13627"/>
                    <a:pt x="5916" y="13811"/>
                    <a:pt x="7252" y="13828"/>
                  </a:cubicBezTo>
                  <a:cubicBezTo>
                    <a:pt x="9024" y="13828"/>
                    <a:pt x="10928" y="13443"/>
                    <a:pt x="12081" y="12090"/>
                  </a:cubicBezTo>
                  <a:cubicBezTo>
                    <a:pt x="13167" y="10820"/>
                    <a:pt x="13318" y="9032"/>
                    <a:pt x="13418" y="7378"/>
                  </a:cubicBezTo>
                  <a:cubicBezTo>
                    <a:pt x="13501" y="6142"/>
                    <a:pt x="13568" y="4872"/>
                    <a:pt x="13268" y="3669"/>
                  </a:cubicBezTo>
                  <a:cubicBezTo>
                    <a:pt x="12583" y="1068"/>
                    <a:pt x="10329" y="1"/>
                    <a:pt x="795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67"/>
            <p:cNvSpPr/>
            <p:nvPr/>
          </p:nvSpPr>
          <p:spPr>
            <a:xfrm>
              <a:off x="4408422" y="1788892"/>
              <a:ext cx="293234" cy="234716"/>
            </a:xfrm>
            <a:custGeom>
              <a:avLst/>
              <a:gdLst/>
              <a:ahLst/>
              <a:cxnLst/>
              <a:rect l="l" t="t" r="r" b="b"/>
              <a:pathLst>
                <a:path w="9145" h="7320" extrusionOk="0">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67"/>
            <p:cNvSpPr/>
            <p:nvPr/>
          </p:nvSpPr>
          <p:spPr>
            <a:xfrm>
              <a:off x="4408422" y="1788892"/>
              <a:ext cx="293234" cy="234716"/>
            </a:xfrm>
            <a:custGeom>
              <a:avLst/>
              <a:gdLst/>
              <a:ahLst/>
              <a:cxnLst/>
              <a:rect l="l" t="t" r="r" b="b"/>
              <a:pathLst>
                <a:path w="9145" h="7320" extrusionOk="0">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67"/>
            <p:cNvSpPr/>
            <p:nvPr/>
          </p:nvSpPr>
          <p:spPr>
            <a:xfrm>
              <a:off x="3720981" y="4234617"/>
              <a:ext cx="339184" cy="443106"/>
            </a:xfrm>
            <a:custGeom>
              <a:avLst/>
              <a:gdLst/>
              <a:ahLst/>
              <a:cxnLst/>
              <a:rect l="l" t="t" r="r" b="b"/>
              <a:pathLst>
                <a:path w="10578" h="13819" extrusionOk="0">
                  <a:moveTo>
                    <a:pt x="3476" y="1"/>
                  </a:moveTo>
                  <a:lnTo>
                    <a:pt x="1688" y="1922"/>
                  </a:lnTo>
                  <a:lnTo>
                    <a:pt x="1" y="3727"/>
                  </a:lnTo>
                  <a:lnTo>
                    <a:pt x="9993" y="13819"/>
                  </a:lnTo>
                  <a:cubicBezTo>
                    <a:pt x="9993" y="13819"/>
                    <a:pt x="10577" y="12098"/>
                    <a:pt x="9291" y="10126"/>
                  </a:cubicBezTo>
                  <a:cubicBezTo>
                    <a:pt x="8739" y="9291"/>
                    <a:pt x="8255" y="8405"/>
                    <a:pt x="7871" y="7469"/>
                  </a:cubicBezTo>
                  <a:cubicBezTo>
                    <a:pt x="6751" y="4696"/>
                    <a:pt x="7787" y="3777"/>
                    <a:pt x="7787" y="3777"/>
                  </a:cubicBezTo>
                  <a:lnTo>
                    <a:pt x="3476" y="1"/>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67"/>
            <p:cNvSpPr/>
            <p:nvPr/>
          </p:nvSpPr>
          <p:spPr>
            <a:xfrm>
              <a:off x="3720981" y="4296246"/>
              <a:ext cx="339184" cy="381477"/>
            </a:xfrm>
            <a:custGeom>
              <a:avLst/>
              <a:gdLst/>
              <a:ahLst/>
              <a:cxnLst/>
              <a:rect l="l" t="t" r="r" b="b"/>
              <a:pathLst>
                <a:path w="10578" h="11897" extrusionOk="0">
                  <a:moveTo>
                    <a:pt x="1688" y="0"/>
                  </a:moveTo>
                  <a:lnTo>
                    <a:pt x="1" y="1805"/>
                  </a:lnTo>
                  <a:lnTo>
                    <a:pt x="9993" y="11897"/>
                  </a:lnTo>
                  <a:cubicBezTo>
                    <a:pt x="9993" y="11897"/>
                    <a:pt x="10577" y="10176"/>
                    <a:pt x="9291" y="8204"/>
                  </a:cubicBezTo>
                  <a:cubicBezTo>
                    <a:pt x="8739" y="7369"/>
                    <a:pt x="8255" y="6483"/>
                    <a:pt x="7871" y="5547"/>
                  </a:cubicBezTo>
                  <a:cubicBezTo>
                    <a:pt x="7662" y="5535"/>
                    <a:pt x="7446" y="5528"/>
                    <a:pt x="7227" y="5528"/>
                  </a:cubicBezTo>
                  <a:cubicBezTo>
                    <a:pt x="6573" y="5528"/>
                    <a:pt x="5899" y="5593"/>
                    <a:pt x="5348" y="5781"/>
                  </a:cubicBezTo>
                  <a:cubicBezTo>
                    <a:pt x="3159" y="3175"/>
                    <a:pt x="2357" y="1187"/>
                    <a:pt x="168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67"/>
            <p:cNvSpPr/>
            <p:nvPr/>
          </p:nvSpPr>
          <p:spPr>
            <a:xfrm>
              <a:off x="3775106" y="3023811"/>
              <a:ext cx="813842" cy="1359235"/>
            </a:xfrm>
            <a:custGeom>
              <a:avLst/>
              <a:gdLst/>
              <a:ahLst/>
              <a:cxnLst/>
              <a:rect l="l" t="t" r="r" b="b"/>
              <a:pathLst>
                <a:path w="25381" h="42390" extrusionOk="0">
                  <a:moveTo>
                    <a:pt x="15172" y="0"/>
                  </a:moveTo>
                  <a:lnTo>
                    <a:pt x="14671" y="4863"/>
                  </a:lnTo>
                  <a:lnTo>
                    <a:pt x="12983" y="21003"/>
                  </a:lnTo>
                  <a:lnTo>
                    <a:pt x="0" y="39683"/>
                  </a:lnTo>
                  <a:lnTo>
                    <a:pt x="6868" y="42390"/>
                  </a:lnTo>
                  <a:cubicBezTo>
                    <a:pt x="6868" y="42390"/>
                    <a:pt x="21337" y="25815"/>
                    <a:pt x="22423" y="23392"/>
                  </a:cubicBezTo>
                  <a:cubicBezTo>
                    <a:pt x="23342" y="21371"/>
                    <a:pt x="24395" y="11095"/>
                    <a:pt x="24963" y="4863"/>
                  </a:cubicBezTo>
                  <a:cubicBezTo>
                    <a:pt x="25230" y="2005"/>
                    <a:pt x="25381" y="0"/>
                    <a:pt x="25381"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67"/>
            <p:cNvSpPr/>
            <p:nvPr/>
          </p:nvSpPr>
          <p:spPr>
            <a:xfrm>
              <a:off x="4245500" y="3024356"/>
              <a:ext cx="343993" cy="155387"/>
            </a:xfrm>
            <a:custGeom>
              <a:avLst/>
              <a:gdLst/>
              <a:ahLst/>
              <a:cxnLst/>
              <a:rect l="l" t="t" r="r" b="b"/>
              <a:pathLst>
                <a:path w="10728" h="4846" extrusionOk="0">
                  <a:moveTo>
                    <a:pt x="502" y="0"/>
                  </a:moveTo>
                  <a:lnTo>
                    <a:pt x="1" y="4846"/>
                  </a:lnTo>
                  <a:lnTo>
                    <a:pt x="10293" y="4846"/>
                  </a:lnTo>
                  <a:cubicBezTo>
                    <a:pt x="10560" y="2005"/>
                    <a:pt x="10727" y="0"/>
                    <a:pt x="1072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67"/>
            <p:cNvSpPr/>
            <p:nvPr/>
          </p:nvSpPr>
          <p:spPr>
            <a:xfrm>
              <a:off x="4659651" y="4455353"/>
              <a:ext cx="461864" cy="176293"/>
            </a:xfrm>
            <a:custGeom>
              <a:avLst/>
              <a:gdLst/>
              <a:ahLst/>
              <a:cxnLst/>
              <a:rect l="l" t="t" r="r" b="b"/>
              <a:pathLst>
                <a:path w="14404" h="5498" extrusionOk="0">
                  <a:moveTo>
                    <a:pt x="5715" y="1"/>
                  </a:moveTo>
                  <a:lnTo>
                    <a:pt x="0" y="402"/>
                  </a:lnTo>
                  <a:lnTo>
                    <a:pt x="101" y="3025"/>
                  </a:lnTo>
                  <a:lnTo>
                    <a:pt x="201" y="5498"/>
                  </a:lnTo>
                  <a:lnTo>
                    <a:pt x="14403" y="5498"/>
                  </a:lnTo>
                  <a:cubicBezTo>
                    <a:pt x="14403" y="5498"/>
                    <a:pt x="13584" y="3877"/>
                    <a:pt x="11279" y="3392"/>
                  </a:cubicBezTo>
                  <a:cubicBezTo>
                    <a:pt x="10293" y="3209"/>
                    <a:pt x="9324" y="2925"/>
                    <a:pt x="8405" y="2540"/>
                  </a:cubicBezTo>
                  <a:cubicBezTo>
                    <a:pt x="5631" y="1387"/>
                    <a:pt x="5715" y="1"/>
                    <a:pt x="5715"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67"/>
            <p:cNvSpPr/>
            <p:nvPr/>
          </p:nvSpPr>
          <p:spPr>
            <a:xfrm>
              <a:off x="4662858" y="4536798"/>
              <a:ext cx="458658" cy="94848"/>
            </a:xfrm>
            <a:custGeom>
              <a:avLst/>
              <a:gdLst/>
              <a:ahLst/>
              <a:cxnLst/>
              <a:rect l="l" t="t" r="r" b="b"/>
              <a:pathLst>
                <a:path w="14304" h="2958" extrusionOk="0">
                  <a:moveTo>
                    <a:pt x="8305" y="0"/>
                  </a:moveTo>
                  <a:cubicBezTo>
                    <a:pt x="7670" y="568"/>
                    <a:pt x="7035" y="1253"/>
                    <a:pt x="6684" y="1955"/>
                  </a:cubicBezTo>
                  <a:cubicBezTo>
                    <a:pt x="3309" y="1671"/>
                    <a:pt x="1304" y="852"/>
                    <a:pt x="1" y="485"/>
                  </a:cubicBezTo>
                  <a:lnTo>
                    <a:pt x="1" y="485"/>
                  </a:lnTo>
                  <a:lnTo>
                    <a:pt x="101" y="2958"/>
                  </a:lnTo>
                  <a:lnTo>
                    <a:pt x="14303" y="2958"/>
                  </a:lnTo>
                  <a:cubicBezTo>
                    <a:pt x="14303" y="2958"/>
                    <a:pt x="13484" y="1337"/>
                    <a:pt x="11179" y="852"/>
                  </a:cubicBezTo>
                  <a:cubicBezTo>
                    <a:pt x="10193" y="669"/>
                    <a:pt x="9224" y="385"/>
                    <a:pt x="830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67"/>
            <p:cNvSpPr/>
            <p:nvPr/>
          </p:nvSpPr>
          <p:spPr>
            <a:xfrm>
              <a:off x="4481787" y="2939705"/>
              <a:ext cx="417903" cy="1577822"/>
            </a:xfrm>
            <a:custGeom>
              <a:avLst/>
              <a:gdLst/>
              <a:ahLst/>
              <a:cxnLst/>
              <a:rect l="l" t="t" r="r" b="b"/>
              <a:pathLst>
                <a:path w="13033" h="49207" extrusionOk="0">
                  <a:moveTo>
                    <a:pt x="0" y="0"/>
                  </a:moveTo>
                  <a:cubicBezTo>
                    <a:pt x="0" y="0"/>
                    <a:pt x="284" y="2189"/>
                    <a:pt x="685" y="5297"/>
                  </a:cubicBezTo>
                  <a:cubicBezTo>
                    <a:pt x="785" y="5982"/>
                    <a:pt x="869" y="6717"/>
                    <a:pt x="969" y="7486"/>
                  </a:cubicBezTo>
                  <a:cubicBezTo>
                    <a:pt x="1788" y="13868"/>
                    <a:pt x="2891" y="22440"/>
                    <a:pt x="3225" y="25230"/>
                  </a:cubicBezTo>
                  <a:cubicBezTo>
                    <a:pt x="3225" y="29725"/>
                    <a:pt x="4077" y="49207"/>
                    <a:pt x="4077" y="49207"/>
                  </a:cubicBezTo>
                  <a:lnTo>
                    <a:pt x="12481" y="47386"/>
                  </a:lnTo>
                  <a:cubicBezTo>
                    <a:pt x="12481" y="47386"/>
                    <a:pt x="13033" y="29290"/>
                    <a:pt x="12899" y="23977"/>
                  </a:cubicBezTo>
                  <a:cubicBezTo>
                    <a:pt x="12816" y="20852"/>
                    <a:pt x="11679" y="13233"/>
                    <a:pt x="10744" y="7469"/>
                  </a:cubicBezTo>
                  <a:cubicBezTo>
                    <a:pt x="10627" y="6717"/>
                    <a:pt x="10493" y="5982"/>
                    <a:pt x="10393" y="5297"/>
                  </a:cubicBezTo>
                  <a:cubicBezTo>
                    <a:pt x="9892" y="2356"/>
                    <a:pt x="9541" y="284"/>
                    <a:pt x="9541" y="2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67"/>
            <p:cNvSpPr/>
            <p:nvPr/>
          </p:nvSpPr>
          <p:spPr>
            <a:xfrm>
              <a:off x="4153890" y="2085108"/>
              <a:ext cx="758658" cy="1001967"/>
            </a:xfrm>
            <a:custGeom>
              <a:avLst/>
              <a:gdLst/>
              <a:ahLst/>
              <a:cxnLst/>
              <a:rect l="l" t="t" r="r" b="b"/>
              <a:pathLst>
                <a:path w="23660" h="31248" extrusionOk="0">
                  <a:moveTo>
                    <a:pt x="8497" y="0"/>
                  </a:moveTo>
                  <a:cubicBezTo>
                    <a:pt x="8286" y="0"/>
                    <a:pt x="8087" y="1"/>
                    <a:pt x="7904" y="2"/>
                  </a:cubicBezTo>
                  <a:cubicBezTo>
                    <a:pt x="7620" y="86"/>
                    <a:pt x="7319" y="136"/>
                    <a:pt x="7001" y="186"/>
                  </a:cubicBezTo>
                  <a:cubicBezTo>
                    <a:pt x="4846" y="570"/>
                    <a:pt x="2390" y="654"/>
                    <a:pt x="1103" y="2893"/>
                  </a:cubicBezTo>
                  <a:cubicBezTo>
                    <a:pt x="0" y="4781"/>
                    <a:pt x="986" y="10278"/>
                    <a:pt x="1989" y="14940"/>
                  </a:cubicBezTo>
                  <a:cubicBezTo>
                    <a:pt x="2557" y="17546"/>
                    <a:pt x="2590" y="20236"/>
                    <a:pt x="2072" y="22843"/>
                  </a:cubicBezTo>
                  <a:cubicBezTo>
                    <a:pt x="1371" y="26485"/>
                    <a:pt x="669" y="31247"/>
                    <a:pt x="669" y="31247"/>
                  </a:cubicBezTo>
                  <a:lnTo>
                    <a:pt x="23660" y="31113"/>
                  </a:lnTo>
                  <a:cubicBezTo>
                    <a:pt x="22607" y="26385"/>
                    <a:pt x="19349" y="17078"/>
                    <a:pt x="19316" y="16995"/>
                  </a:cubicBezTo>
                  <a:cubicBezTo>
                    <a:pt x="19316" y="16995"/>
                    <a:pt x="19867" y="2358"/>
                    <a:pt x="18998" y="1356"/>
                  </a:cubicBezTo>
                  <a:cubicBezTo>
                    <a:pt x="18480" y="754"/>
                    <a:pt x="17244" y="403"/>
                    <a:pt x="16358" y="236"/>
                  </a:cubicBezTo>
                  <a:cubicBezTo>
                    <a:pt x="15790" y="119"/>
                    <a:pt x="15372" y="86"/>
                    <a:pt x="15372" y="86"/>
                  </a:cubicBezTo>
                  <a:cubicBezTo>
                    <a:pt x="15233" y="86"/>
                    <a:pt x="11023" y="0"/>
                    <a:pt x="849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67"/>
            <p:cNvSpPr/>
            <p:nvPr/>
          </p:nvSpPr>
          <p:spPr>
            <a:xfrm>
              <a:off x="4310335" y="2819685"/>
              <a:ext cx="144132" cy="165584"/>
            </a:xfrm>
            <a:custGeom>
              <a:avLst/>
              <a:gdLst/>
              <a:ahLst/>
              <a:cxnLst/>
              <a:rect l="l" t="t" r="r" b="b"/>
              <a:pathLst>
                <a:path w="4495" h="5164" extrusionOk="0">
                  <a:moveTo>
                    <a:pt x="4461" y="1"/>
                  </a:moveTo>
                  <a:lnTo>
                    <a:pt x="84" y="134"/>
                  </a:lnTo>
                  <a:cubicBezTo>
                    <a:pt x="84" y="201"/>
                    <a:pt x="0" y="3326"/>
                    <a:pt x="167" y="4061"/>
                  </a:cubicBezTo>
                  <a:cubicBezTo>
                    <a:pt x="274" y="4607"/>
                    <a:pt x="1135" y="5164"/>
                    <a:pt x="2182" y="5164"/>
                  </a:cubicBezTo>
                  <a:cubicBezTo>
                    <a:pt x="2448" y="5164"/>
                    <a:pt x="2727" y="5128"/>
                    <a:pt x="3008" y="5046"/>
                  </a:cubicBezTo>
                  <a:cubicBezTo>
                    <a:pt x="4395" y="4629"/>
                    <a:pt x="4495" y="3593"/>
                    <a:pt x="4495" y="3593"/>
                  </a:cubicBezTo>
                  <a:lnTo>
                    <a:pt x="446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67"/>
            <p:cNvSpPr/>
            <p:nvPr/>
          </p:nvSpPr>
          <p:spPr>
            <a:xfrm>
              <a:off x="4643042" y="2818082"/>
              <a:ext cx="143619" cy="165039"/>
            </a:xfrm>
            <a:custGeom>
              <a:avLst/>
              <a:gdLst/>
              <a:ahLst/>
              <a:cxnLst/>
              <a:rect l="l" t="t" r="r" b="b"/>
              <a:pathLst>
                <a:path w="4479" h="5147" extrusionOk="0">
                  <a:moveTo>
                    <a:pt x="4462" y="0"/>
                  </a:moveTo>
                  <a:lnTo>
                    <a:pt x="84" y="117"/>
                  </a:lnTo>
                  <a:cubicBezTo>
                    <a:pt x="67" y="201"/>
                    <a:pt x="0" y="3309"/>
                    <a:pt x="151" y="4044"/>
                  </a:cubicBezTo>
                  <a:cubicBezTo>
                    <a:pt x="271" y="4590"/>
                    <a:pt x="1123" y="5147"/>
                    <a:pt x="2167" y="5147"/>
                  </a:cubicBezTo>
                  <a:cubicBezTo>
                    <a:pt x="2432" y="5147"/>
                    <a:pt x="2710" y="5111"/>
                    <a:pt x="2991" y="5030"/>
                  </a:cubicBezTo>
                  <a:cubicBezTo>
                    <a:pt x="4395" y="4629"/>
                    <a:pt x="4478" y="3576"/>
                    <a:pt x="4478" y="3576"/>
                  </a:cubicBezTo>
                  <a:lnTo>
                    <a:pt x="4462"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67"/>
            <p:cNvSpPr/>
            <p:nvPr/>
          </p:nvSpPr>
          <p:spPr>
            <a:xfrm>
              <a:off x="4378377" y="2085108"/>
              <a:ext cx="300064" cy="212238"/>
            </a:xfrm>
            <a:custGeom>
              <a:avLst/>
              <a:gdLst/>
              <a:ahLst/>
              <a:cxnLst/>
              <a:rect l="l" t="t" r="r" b="b"/>
              <a:pathLst>
                <a:path w="9358" h="6619" extrusionOk="0">
                  <a:moveTo>
                    <a:pt x="1496" y="0"/>
                  </a:moveTo>
                  <a:cubicBezTo>
                    <a:pt x="1285" y="0"/>
                    <a:pt x="1086" y="1"/>
                    <a:pt x="903" y="2"/>
                  </a:cubicBezTo>
                  <a:cubicBezTo>
                    <a:pt x="619" y="86"/>
                    <a:pt x="318" y="136"/>
                    <a:pt x="0" y="186"/>
                  </a:cubicBezTo>
                  <a:cubicBezTo>
                    <a:pt x="1270" y="2759"/>
                    <a:pt x="4662" y="6418"/>
                    <a:pt x="6550" y="6619"/>
                  </a:cubicBezTo>
                  <a:cubicBezTo>
                    <a:pt x="7703" y="6117"/>
                    <a:pt x="8856" y="2208"/>
                    <a:pt x="9357" y="236"/>
                  </a:cubicBezTo>
                  <a:cubicBezTo>
                    <a:pt x="8789" y="119"/>
                    <a:pt x="8371" y="86"/>
                    <a:pt x="8371" y="86"/>
                  </a:cubicBezTo>
                  <a:cubicBezTo>
                    <a:pt x="8232" y="86"/>
                    <a:pt x="4022" y="0"/>
                    <a:pt x="149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67"/>
            <p:cNvSpPr/>
            <p:nvPr/>
          </p:nvSpPr>
          <p:spPr>
            <a:xfrm>
              <a:off x="4397648" y="2212150"/>
              <a:ext cx="918342" cy="722232"/>
            </a:xfrm>
            <a:custGeom>
              <a:avLst/>
              <a:gdLst/>
              <a:ahLst/>
              <a:cxnLst/>
              <a:rect l="l" t="t" r="r" b="b"/>
              <a:pathLst>
                <a:path w="28640" h="22524" extrusionOk="0">
                  <a:moveTo>
                    <a:pt x="25247" y="0"/>
                  </a:moveTo>
                  <a:lnTo>
                    <a:pt x="16091" y="1922"/>
                  </a:lnTo>
                  <a:lnTo>
                    <a:pt x="1" y="5280"/>
                  </a:lnTo>
                  <a:lnTo>
                    <a:pt x="3226" y="22523"/>
                  </a:lnTo>
                  <a:lnTo>
                    <a:pt x="19851" y="19248"/>
                  </a:lnTo>
                  <a:lnTo>
                    <a:pt x="28639" y="17511"/>
                  </a:lnTo>
                  <a:lnTo>
                    <a:pt x="25247" y="0"/>
                  </a:ln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67"/>
            <p:cNvSpPr/>
            <p:nvPr/>
          </p:nvSpPr>
          <p:spPr>
            <a:xfrm>
              <a:off x="4913606" y="2212150"/>
              <a:ext cx="402384" cy="617219"/>
            </a:xfrm>
            <a:custGeom>
              <a:avLst/>
              <a:gdLst/>
              <a:ahLst/>
              <a:cxnLst/>
              <a:rect l="l" t="t" r="r" b="b"/>
              <a:pathLst>
                <a:path w="12549" h="19249" extrusionOk="0">
                  <a:moveTo>
                    <a:pt x="9156" y="0"/>
                  </a:moveTo>
                  <a:lnTo>
                    <a:pt x="0" y="1922"/>
                  </a:lnTo>
                  <a:lnTo>
                    <a:pt x="3760" y="19248"/>
                  </a:lnTo>
                  <a:lnTo>
                    <a:pt x="12548" y="17511"/>
                  </a:lnTo>
                  <a:lnTo>
                    <a:pt x="9156" y="0"/>
                  </a:ln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67"/>
            <p:cNvSpPr/>
            <p:nvPr/>
          </p:nvSpPr>
          <p:spPr>
            <a:xfrm>
              <a:off x="4247648" y="2444108"/>
              <a:ext cx="657397" cy="384844"/>
            </a:xfrm>
            <a:custGeom>
              <a:avLst/>
              <a:gdLst/>
              <a:ahLst/>
              <a:cxnLst/>
              <a:rect l="l" t="t" r="r" b="b"/>
              <a:pathLst>
                <a:path w="20502" h="12002" extrusionOk="0">
                  <a:moveTo>
                    <a:pt x="5731" y="1"/>
                  </a:moveTo>
                  <a:lnTo>
                    <a:pt x="0" y="1722"/>
                  </a:lnTo>
                  <a:cubicBezTo>
                    <a:pt x="0" y="1722"/>
                    <a:pt x="2156" y="9124"/>
                    <a:pt x="2774" y="9909"/>
                  </a:cubicBezTo>
                  <a:cubicBezTo>
                    <a:pt x="3270" y="10525"/>
                    <a:pt x="7624" y="12002"/>
                    <a:pt x="14579" y="12002"/>
                  </a:cubicBezTo>
                  <a:cubicBezTo>
                    <a:pt x="16295" y="12002"/>
                    <a:pt x="18170" y="11912"/>
                    <a:pt x="20184" y="11697"/>
                  </a:cubicBezTo>
                  <a:cubicBezTo>
                    <a:pt x="20368" y="10845"/>
                    <a:pt x="20485" y="9993"/>
                    <a:pt x="20502" y="9124"/>
                  </a:cubicBezTo>
                  <a:lnTo>
                    <a:pt x="7803" y="6099"/>
                  </a:lnTo>
                  <a:lnTo>
                    <a:pt x="5731" y="1"/>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67"/>
            <p:cNvSpPr/>
            <p:nvPr/>
          </p:nvSpPr>
          <p:spPr>
            <a:xfrm>
              <a:off x="4848226" y="2621588"/>
              <a:ext cx="294164" cy="230836"/>
            </a:xfrm>
            <a:custGeom>
              <a:avLst/>
              <a:gdLst/>
              <a:ahLst/>
              <a:cxnLst/>
              <a:rect l="l" t="t" r="r" b="b"/>
              <a:pathLst>
                <a:path w="9174" h="7199" extrusionOk="0">
                  <a:moveTo>
                    <a:pt x="6667" y="0"/>
                  </a:moveTo>
                  <a:cubicBezTo>
                    <a:pt x="6649" y="0"/>
                    <a:pt x="6633" y="4"/>
                    <a:pt x="6617" y="13"/>
                  </a:cubicBezTo>
                  <a:cubicBezTo>
                    <a:pt x="6300" y="180"/>
                    <a:pt x="5999" y="1283"/>
                    <a:pt x="5498" y="1383"/>
                  </a:cubicBezTo>
                  <a:cubicBezTo>
                    <a:pt x="4997" y="1500"/>
                    <a:pt x="3710" y="1550"/>
                    <a:pt x="3259" y="1784"/>
                  </a:cubicBezTo>
                  <a:cubicBezTo>
                    <a:pt x="3025" y="1901"/>
                    <a:pt x="2791" y="2603"/>
                    <a:pt x="2624" y="3255"/>
                  </a:cubicBezTo>
                  <a:lnTo>
                    <a:pt x="1655" y="3071"/>
                  </a:lnTo>
                  <a:lnTo>
                    <a:pt x="1" y="2753"/>
                  </a:lnTo>
                  <a:lnTo>
                    <a:pt x="936" y="6864"/>
                  </a:lnTo>
                  <a:lnTo>
                    <a:pt x="2173" y="6496"/>
                  </a:lnTo>
                  <a:lnTo>
                    <a:pt x="2808" y="6295"/>
                  </a:lnTo>
                  <a:cubicBezTo>
                    <a:pt x="3253" y="6592"/>
                    <a:pt x="4219" y="7198"/>
                    <a:pt x="4613" y="7198"/>
                  </a:cubicBezTo>
                  <a:cubicBezTo>
                    <a:pt x="4619" y="7198"/>
                    <a:pt x="4624" y="7198"/>
                    <a:pt x="4629" y="7198"/>
                  </a:cubicBezTo>
                  <a:cubicBezTo>
                    <a:pt x="4763" y="7181"/>
                    <a:pt x="4896" y="7164"/>
                    <a:pt x="5030" y="7114"/>
                  </a:cubicBezTo>
                  <a:cubicBezTo>
                    <a:pt x="5281" y="7031"/>
                    <a:pt x="5515" y="6914"/>
                    <a:pt x="5748" y="6780"/>
                  </a:cubicBezTo>
                  <a:cubicBezTo>
                    <a:pt x="5748" y="6780"/>
                    <a:pt x="6159" y="6907"/>
                    <a:pt x="6464" y="6907"/>
                  </a:cubicBezTo>
                  <a:cubicBezTo>
                    <a:pt x="6558" y="6907"/>
                    <a:pt x="6642" y="6895"/>
                    <a:pt x="6701" y="6864"/>
                  </a:cubicBezTo>
                  <a:lnTo>
                    <a:pt x="6935" y="6730"/>
                  </a:lnTo>
                  <a:lnTo>
                    <a:pt x="7369" y="6479"/>
                  </a:lnTo>
                  <a:cubicBezTo>
                    <a:pt x="7369" y="6479"/>
                    <a:pt x="7967" y="6593"/>
                    <a:pt x="8378" y="6593"/>
                  </a:cubicBezTo>
                  <a:cubicBezTo>
                    <a:pt x="8490" y="6593"/>
                    <a:pt x="8588" y="6584"/>
                    <a:pt x="8656" y="6563"/>
                  </a:cubicBezTo>
                  <a:cubicBezTo>
                    <a:pt x="8840" y="6479"/>
                    <a:pt x="9023" y="6362"/>
                    <a:pt x="9174" y="6229"/>
                  </a:cubicBezTo>
                  <a:cubicBezTo>
                    <a:pt x="9174" y="6229"/>
                    <a:pt x="5682" y="3856"/>
                    <a:pt x="5281" y="3472"/>
                  </a:cubicBezTo>
                  <a:cubicBezTo>
                    <a:pt x="5698" y="2519"/>
                    <a:pt x="6250" y="2252"/>
                    <a:pt x="6250" y="2252"/>
                  </a:cubicBezTo>
                  <a:cubicBezTo>
                    <a:pt x="6250" y="2252"/>
                    <a:pt x="6918" y="2135"/>
                    <a:pt x="7252" y="1751"/>
                  </a:cubicBezTo>
                  <a:cubicBezTo>
                    <a:pt x="7569" y="1386"/>
                    <a:pt x="6985" y="0"/>
                    <a:pt x="666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67"/>
            <p:cNvSpPr/>
            <p:nvPr/>
          </p:nvSpPr>
          <p:spPr>
            <a:xfrm>
              <a:off x="4901261" y="2720027"/>
              <a:ext cx="37003" cy="109342"/>
            </a:xfrm>
            <a:custGeom>
              <a:avLst/>
              <a:gdLst/>
              <a:ahLst/>
              <a:cxnLst/>
              <a:rect l="l" t="t" r="r" b="b"/>
              <a:pathLst>
                <a:path w="1154" h="3410" extrusionOk="0">
                  <a:moveTo>
                    <a:pt x="1" y="1"/>
                  </a:moveTo>
                  <a:lnTo>
                    <a:pt x="519" y="3409"/>
                  </a:lnTo>
                  <a:lnTo>
                    <a:pt x="1154" y="3225"/>
                  </a:lnTo>
                  <a:lnTo>
                    <a:pt x="970" y="185"/>
                  </a:lnTo>
                  <a:lnTo>
                    <a:pt x="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67"/>
            <p:cNvSpPr/>
            <p:nvPr/>
          </p:nvSpPr>
          <p:spPr>
            <a:xfrm>
              <a:off x="4971997" y="2816992"/>
              <a:ext cx="59513" cy="32738"/>
            </a:xfrm>
            <a:custGeom>
              <a:avLst/>
              <a:gdLst/>
              <a:ahLst/>
              <a:cxnLst/>
              <a:rect l="l" t="t" r="r" b="b"/>
              <a:pathLst>
                <a:path w="1856" h="1021" extrusionOk="0">
                  <a:moveTo>
                    <a:pt x="0" y="1"/>
                  </a:moveTo>
                  <a:cubicBezTo>
                    <a:pt x="0" y="1"/>
                    <a:pt x="619" y="619"/>
                    <a:pt x="1137" y="1020"/>
                  </a:cubicBezTo>
                  <a:cubicBezTo>
                    <a:pt x="1387" y="937"/>
                    <a:pt x="1621" y="820"/>
                    <a:pt x="1855" y="686"/>
                  </a:cubicBez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67"/>
            <p:cNvSpPr/>
            <p:nvPr/>
          </p:nvSpPr>
          <p:spPr>
            <a:xfrm>
              <a:off x="5031477" y="2812727"/>
              <a:ext cx="53068" cy="24658"/>
            </a:xfrm>
            <a:custGeom>
              <a:avLst/>
              <a:gdLst/>
              <a:ahLst/>
              <a:cxnLst/>
              <a:rect l="l" t="t" r="r" b="b"/>
              <a:pathLst>
                <a:path w="1655" h="769" extrusionOk="0">
                  <a:moveTo>
                    <a:pt x="0" y="0"/>
                  </a:moveTo>
                  <a:lnTo>
                    <a:pt x="1220" y="769"/>
                  </a:lnTo>
                  <a:cubicBezTo>
                    <a:pt x="1454" y="619"/>
                    <a:pt x="1654" y="518"/>
                    <a:pt x="1654" y="518"/>
                  </a:cubicBezTo>
                  <a:lnTo>
                    <a:pt x="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67"/>
            <p:cNvSpPr/>
            <p:nvPr/>
          </p:nvSpPr>
          <p:spPr>
            <a:xfrm>
              <a:off x="4144239" y="2132404"/>
              <a:ext cx="317732" cy="404981"/>
            </a:xfrm>
            <a:custGeom>
              <a:avLst/>
              <a:gdLst/>
              <a:ahLst/>
              <a:cxnLst/>
              <a:rect l="l" t="t" r="r" b="b"/>
              <a:pathLst>
                <a:path w="9909" h="12630" extrusionOk="0">
                  <a:moveTo>
                    <a:pt x="3627" y="0"/>
                  </a:moveTo>
                  <a:cubicBezTo>
                    <a:pt x="2958" y="0"/>
                    <a:pt x="2278" y="267"/>
                    <a:pt x="1605" y="850"/>
                  </a:cubicBezTo>
                  <a:cubicBezTo>
                    <a:pt x="1" y="2220"/>
                    <a:pt x="1772" y="12629"/>
                    <a:pt x="1772" y="12629"/>
                  </a:cubicBezTo>
                  <a:cubicBezTo>
                    <a:pt x="1772" y="12629"/>
                    <a:pt x="9658" y="10774"/>
                    <a:pt x="9909" y="10774"/>
                  </a:cubicBezTo>
                  <a:cubicBezTo>
                    <a:pt x="9909" y="10774"/>
                    <a:pt x="8338" y="3506"/>
                    <a:pt x="6300" y="1401"/>
                  </a:cubicBezTo>
                  <a:cubicBezTo>
                    <a:pt x="5457" y="509"/>
                    <a:pt x="4552" y="0"/>
                    <a:pt x="362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67"/>
            <p:cNvSpPr/>
            <p:nvPr/>
          </p:nvSpPr>
          <p:spPr>
            <a:xfrm>
              <a:off x="4961287" y="2189640"/>
              <a:ext cx="100203" cy="94784"/>
            </a:xfrm>
            <a:custGeom>
              <a:avLst/>
              <a:gdLst/>
              <a:ahLst/>
              <a:cxnLst/>
              <a:rect l="l" t="t" r="r" b="b"/>
              <a:pathLst>
                <a:path w="3125" h="2956" extrusionOk="0">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67"/>
            <p:cNvSpPr/>
            <p:nvPr/>
          </p:nvSpPr>
          <p:spPr>
            <a:xfrm>
              <a:off x="5063606" y="2200895"/>
              <a:ext cx="11287" cy="63232"/>
            </a:xfrm>
            <a:custGeom>
              <a:avLst/>
              <a:gdLst/>
              <a:ahLst/>
              <a:cxnLst/>
              <a:rect l="l" t="t" r="r" b="b"/>
              <a:pathLst>
                <a:path w="352" h="1972" extrusionOk="0">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67"/>
            <p:cNvSpPr/>
            <p:nvPr/>
          </p:nvSpPr>
          <p:spPr>
            <a:xfrm>
              <a:off x="5104874" y="2200350"/>
              <a:ext cx="17155" cy="52522"/>
            </a:xfrm>
            <a:custGeom>
              <a:avLst/>
              <a:gdLst/>
              <a:ahLst/>
              <a:cxnLst/>
              <a:rect l="l" t="t" r="r" b="b"/>
              <a:pathLst>
                <a:path w="535" h="1638" extrusionOk="0">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67"/>
            <p:cNvSpPr/>
            <p:nvPr/>
          </p:nvSpPr>
          <p:spPr>
            <a:xfrm>
              <a:off x="5130045" y="2196598"/>
              <a:ext cx="21451" cy="68106"/>
            </a:xfrm>
            <a:custGeom>
              <a:avLst/>
              <a:gdLst/>
              <a:ahLst/>
              <a:cxnLst/>
              <a:rect l="l" t="t" r="r" b="b"/>
              <a:pathLst>
                <a:path w="669" h="2124" extrusionOk="0">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67"/>
            <p:cNvSpPr/>
            <p:nvPr/>
          </p:nvSpPr>
          <p:spPr>
            <a:xfrm>
              <a:off x="4400342" y="1741788"/>
              <a:ext cx="315584" cy="521281"/>
            </a:xfrm>
            <a:custGeom>
              <a:avLst/>
              <a:gdLst/>
              <a:ahLst/>
              <a:cxnLst/>
              <a:rect l="l" t="t" r="r" b="b"/>
              <a:pathLst>
                <a:path w="9842" h="16257" extrusionOk="0">
                  <a:moveTo>
                    <a:pt x="7064" y="1"/>
                  </a:moveTo>
                  <a:cubicBezTo>
                    <a:pt x="6407" y="1"/>
                    <a:pt x="5728" y="213"/>
                    <a:pt x="5163" y="500"/>
                  </a:cubicBezTo>
                  <a:cubicBezTo>
                    <a:pt x="4261" y="951"/>
                    <a:pt x="3526" y="1687"/>
                    <a:pt x="3075" y="2606"/>
                  </a:cubicBezTo>
                  <a:cubicBezTo>
                    <a:pt x="3008" y="2422"/>
                    <a:pt x="2958" y="2205"/>
                    <a:pt x="2874" y="2037"/>
                  </a:cubicBezTo>
                  <a:cubicBezTo>
                    <a:pt x="2807" y="1887"/>
                    <a:pt x="2690" y="1787"/>
                    <a:pt x="2624" y="1653"/>
                  </a:cubicBezTo>
                  <a:cubicBezTo>
                    <a:pt x="2438" y="1401"/>
                    <a:pt x="2148" y="1255"/>
                    <a:pt x="1844" y="1255"/>
                  </a:cubicBezTo>
                  <a:cubicBezTo>
                    <a:pt x="1764" y="1255"/>
                    <a:pt x="1684" y="1265"/>
                    <a:pt x="1604" y="1286"/>
                  </a:cubicBezTo>
                  <a:cubicBezTo>
                    <a:pt x="836" y="1469"/>
                    <a:pt x="1253" y="3692"/>
                    <a:pt x="1721" y="3942"/>
                  </a:cubicBezTo>
                  <a:cubicBezTo>
                    <a:pt x="1934" y="4056"/>
                    <a:pt x="2109" y="4087"/>
                    <a:pt x="2236" y="4087"/>
                  </a:cubicBezTo>
                  <a:cubicBezTo>
                    <a:pt x="2389" y="4087"/>
                    <a:pt x="2473" y="4042"/>
                    <a:pt x="2473" y="4042"/>
                  </a:cubicBezTo>
                  <a:lnTo>
                    <a:pt x="2473" y="4042"/>
                  </a:lnTo>
                  <a:cubicBezTo>
                    <a:pt x="2473" y="4043"/>
                    <a:pt x="2791" y="7802"/>
                    <a:pt x="2457" y="8821"/>
                  </a:cubicBezTo>
                  <a:cubicBezTo>
                    <a:pt x="2106" y="9840"/>
                    <a:pt x="1070" y="10425"/>
                    <a:pt x="0" y="10776"/>
                  </a:cubicBezTo>
                  <a:cubicBezTo>
                    <a:pt x="953" y="12514"/>
                    <a:pt x="4127" y="15688"/>
                    <a:pt x="5548" y="16256"/>
                  </a:cubicBezTo>
                  <a:cubicBezTo>
                    <a:pt x="6600" y="15989"/>
                    <a:pt x="7686" y="10793"/>
                    <a:pt x="7686" y="10793"/>
                  </a:cubicBezTo>
                  <a:cubicBezTo>
                    <a:pt x="7686" y="10793"/>
                    <a:pt x="6700" y="10642"/>
                    <a:pt x="6333" y="10241"/>
                  </a:cubicBezTo>
                  <a:cubicBezTo>
                    <a:pt x="5965" y="9807"/>
                    <a:pt x="5765" y="9256"/>
                    <a:pt x="5815" y="8687"/>
                  </a:cubicBezTo>
                  <a:cubicBezTo>
                    <a:pt x="5831" y="8441"/>
                    <a:pt x="5880" y="6965"/>
                    <a:pt x="6534" y="6965"/>
                  </a:cubicBezTo>
                  <a:cubicBezTo>
                    <a:pt x="6545" y="6965"/>
                    <a:pt x="6556" y="6966"/>
                    <a:pt x="6567" y="6966"/>
                  </a:cubicBezTo>
                  <a:cubicBezTo>
                    <a:pt x="6650" y="6966"/>
                    <a:pt x="6751" y="6983"/>
                    <a:pt x="6834" y="7000"/>
                  </a:cubicBezTo>
                  <a:cubicBezTo>
                    <a:pt x="7159" y="7057"/>
                    <a:pt x="7461" y="7085"/>
                    <a:pt x="7730" y="7085"/>
                  </a:cubicBezTo>
                  <a:cubicBezTo>
                    <a:pt x="8251" y="7085"/>
                    <a:pt x="8652" y="6981"/>
                    <a:pt x="8873" y="6783"/>
                  </a:cubicBezTo>
                  <a:cubicBezTo>
                    <a:pt x="9107" y="6599"/>
                    <a:pt x="9223" y="5580"/>
                    <a:pt x="9223" y="4911"/>
                  </a:cubicBezTo>
                  <a:cubicBezTo>
                    <a:pt x="9223" y="4276"/>
                    <a:pt x="9825" y="4226"/>
                    <a:pt x="9825" y="3992"/>
                  </a:cubicBezTo>
                  <a:cubicBezTo>
                    <a:pt x="9842" y="3708"/>
                    <a:pt x="9441" y="3541"/>
                    <a:pt x="9324" y="3307"/>
                  </a:cubicBezTo>
                  <a:cubicBezTo>
                    <a:pt x="8923" y="2422"/>
                    <a:pt x="9407" y="1402"/>
                    <a:pt x="8672" y="617"/>
                  </a:cubicBezTo>
                  <a:cubicBezTo>
                    <a:pt x="8555" y="484"/>
                    <a:pt x="8405" y="367"/>
                    <a:pt x="8238" y="283"/>
                  </a:cubicBezTo>
                  <a:cubicBezTo>
                    <a:pt x="7877" y="84"/>
                    <a:pt x="7475" y="1"/>
                    <a:pt x="7064"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67"/>
            <p:cNvSpPr/>
            <p:nvPr/>
          </p:nvSpPr>
          <p:spPr>
            <a:xfrm>
              <a:off x="4400342" y="1849976"/>
              <a:ext cx="246484" cy="413093"/>
            </a:xfrm>
            <a:custGeom>
              <a:avLst/>
              <a:gdLst/>
              <a:ahLst/>
              <a:cxnLst/>
              <a:rect l="l" t="t" r="r" b="b"/>
              <a:pathLst>
                <a:path w="7687" h="12883" extrusionOk="0">
                  <a:moveTo>
                    <a:pt x="2941" y="0"/>
                  </a:moveTo>
                  <a:cubicBezTo>
                    <a:pt x="2841" y="568"/>
                    <a:pt x="2473" y="668"/>
                    <a:pt x="2473" y="668"/>
                  </a:cubicBezTo>
                  <a:cubicBezTo>
                    <a:pt x="2473" y="668"/>
                    <a:pt x="2791" y="4428"/>
                    <a:pt x="2457" y="5447"/>
                  </a:cubicBezTo>
                  <a:cubicBezTo>
                    <a:pt x="2106" y="6466"/>
                    <a:pt x="1070" y="7051"/>
                    <a:pt x="0" y="7402"/>
                  </a:cubicBezTo>
                  <a:cubicBezTo>
                    <a:pt x="953" y="9140"/>
                    <a:pt x="4127" y="12314"/>
                    <a:pt x="5548" y="12882"/>
                  </a:cubicBezTo>
                  <a:cubicBezTo>
                    <a:pt x="6600" y="12615"/>
                    <a:pt x="7686" y="7419"/>
                    <a:pt x="7686" y="7419"/>
                  </a:cubicBezTo>
                  <a:cubicBezTo>
                    <a:pt x="7686" y="7419"/>
                    <a:pt x="6700" y="7268"/>
                    <a:pt x="6333" y="6867"/>
                  </a:cubicBezTo>
                  <a:cubicBezTo>
                    <a:pt x="5965" y="6433"/>
                    <a:pt x="5765" y="5882"/>
                    <a:pt x="5815" y="5313"/>
                  </a:cubicBezTo>
                  <a:cubicBezTo>
                    <a:pt x="5831" y="5067"/>
                    <a:pt x="5880" y="3591"/>
                    <a:pt x="6534" y="3591"/>
                  </a:cubicBezTo>
                  <a:cubicBezTo>
                    <a:pt x="6545" y="3591"/>
                    <a:pt x="6556" y="3592"/>
                    <a:pt x="6567" y="3592"/>
                  </a:cubicBezTo>
                  <a:cubicBezTo>
                    <a:pt x="5815" y="3459"/>
                    <a:pt x="3827" y="2924"/>
                    <a:pt x="3108" y="702"/>
                  </a:cubicBezTo>
                  <a:cubicBezTo>
                    <a:pt x="3075" y="535"/>
                    <a:pt x="3008" y="334"/>
                    <a:pt x="2941"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67"/>
            <p:cNvSpPr/>
            <p:nvPr/>
          </p:nvSpPr>
          <p:spPr>
            <a:xfrm>
              <a:off x="4452319" y="1797485"/>
              <a:ext cx="34310" cy="56274"/>
            </a:xfrm>
            <a:custGeom>
              <a:avLst/>
              <a:gdLst/>
              <a:ahLst/>
              <a:cxnLst/>
              <a:rect l="l" t="t" r="r" b="b"/>
              <a:pathLst>
                <a:path w="1070" h="1755" extrusionOk="0">
                  <a:moveTo>
                    <a:pt x="241" y="1"/>
                  </a:moveTo>
                  <a:cubicBezTo>
                    <a:pt x="85" y="1"/>
                    <a:pt x="0" y="100"/>
                    <a:pt x="0" y="100"/>
                  </a:cubicBezTo>
                  <a:cubicBezTo>
                    <a:pt x="6" y="100"/>
                    <a:pt x="12" y="100"/>
                    <a:pt x="18" y="100"/>
                  </a:cubicBezTo>
                  <a:cubicBezTo>
                    <a:pt x="553" y="100"/>
                    <a:pt x="635" y="835"/>
                    <a:pt x="635" y="835"/>
                  </a:cubicBezTo>
                  <a:cubicBezTo>
                    <a:pt x="551" y="835"/>
                    <a:pt x="485" y="852"/>
                    <a:pt x="418" y="869"/>
                  </a:cubicBezTo>
                  <a:cubicBezTo>
                    <a:pt x="84" y="952"/>
                    <a:pt x="117" y="1754"/>
                    <a:pt x="602" y="1754"/>
                  </a:cubicBezTo>
                  <a:cubicBezTo>
                    <a:pt x="1069" y="1754"/>
                    <a:pt x="1003" y="468"/>
                    <a:pt x="551" y="117"/>
                  </a:cubicBezTo>
                  <a:cubicBezTo>
                    <a:pt x="429" y="29"/>
                    <a:pt x="325" y="1"/>
                    <a:pt x="241"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67"/>
            <p:cNvSpPr/>
            <p:nvPr/>
          </p:nvSpPr>
          <p:spPr>
            <a:xfrm>
              <a:off x="4629093" y="1781581"/>
              <a:ext cx="42358" cy="21259"/>
            </a:xfrm>
            <a:custGeom>
              <a:avLst/>
              <a:gdLst/>
              <a:ahLst/>
              <a:cxnLst/>
              <a:rect l="l" t="t" r="r" b="b"/>
              <a:pathLst>
                <a:path w="1321" h="663" extrusionOk="0">
                  <a:moveTo>
                    <a:pt x="647" y="1"/>
                  </a:moveTo>
                  <a:cubicBezTo>
                    <a:pt x="363" y="1"/>
                    <a:pt x="85" y="184"/>
                    <a:pt x="1" y="663"/>
                  </a:cubicBezTo>
                  <a:cubicBezTo>
                    <a:pt x="300" y="488"/>
                    <a:pt x="637" y="397"/>
                    <a:pt x="976" y="397"/>
                  </a:cubicBezTo>
                  <a:cubicBezTo>
                    <a:pt x="1091" y="397"/>
                    <a:pt x="1207" y="408"/>
                    <a:pt x="1321" y="429"/>
                  </a:cubicBezTo>
                  <a:cubicBezTo>
                    <a:pt x="1213" y="180"/>
                    <a:pt x="927" y="1"/>
                    <a:pt x="647"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67"/>
            <p:cNvSpPr/>
            <p:nvPr/>
          </p:nvSpPr>
          <p:spPr>
            <a:xfrm>
              <a:off x="4639835" y="1816211"/>
              <a:ext cx="25203" cy="24690"/>
            </a:xfrm>
            <a:custGeom>
              <a:avLst/>
              <a:gdLst/>
              <a:ahLst/>
              <a:cxnLst/>
              <a:rect l="l" t="t" r="r" b="b"/>
              <a:pathLst>
                <a:path w="786" h="770" extrusionOk="0">
                  <a:moveTo>
                    <a:pt x="401" y="0"/>
                  </a:moveTo>
                  <a:cubicBezTo>
                    <a:pt x="334" y="0"/>
                    <a:pt x="267" y="17"/>
                    <a:pt x="201" y="51"/>
                  </a:cubicBezTo>
                  <a:lnTo>
                    <a:pt x="117" y="117"/>
                  </a:lnTo>
                  <a:cubicBezTo>
                    <a:pt x="67" y="151"/>
                    <a:pt x="33" y="218"/>
                    <a:pt x="17" y="285"/>
                  </a:cubicBezTo>
                  <a:cubicBezTo>
                    <a:pt x="17" y="318"/>
                    <a:pt x="0" y="351"/>
                    <a:pt x="0" y="385"/>
                  </a:cubicBezTo>
                  <a:cubicBezTo>
                    <a:pt x="0" y="435"/>
                    <a:pt x="17" y="485"/>
                    <a:pt x="33" y="518"/>
                  </a:cubicBezTo>
                  <a:cubicBezTo>
                    <a:pt x="84" y="669"/>
                    <a:pt x="217" y="769"/>
                    <a:pt x="384" y="769"/>
                  </a:cubicBezTo>
                  <a:cubicBezTo>
                    <a:pt x="451" y="769"/>
                    <a:pt x="518" y="752"/>
                    <a:pt x="568" y="719"/>
                  </a:cubicBezTo>
                  <a:cubicBezTo>
                    <a:pt x="602" y="702"/>
                    <a:pt x="635" y="686"/>
                    <a:pt x="652" y="669"/>
                  </a:cubicBezTo>
                  <a:cubicBezTo>
                    <a:pt x="702" y="619"/>
                    <a:pt x="735" y="552"/>
                    <a:pt x="769" y="485"/>
                  </a:cubicBezTo>
                  <a:cubicBezTo>
                    <a:pt x="769" y="452"/>
                    <a:pt x="769" y="418"/>
                    <a:pt x="769" y="401"/>
                  </a:cubicBezTo>
                  <a:cubicBezTo>
                    <a:pt x="785" y="351"/>
                    <a:pt x="769" y="301"/>
                    <a:pt x="752" y="251"/>
                  </a:cubicBezTo>
                  <a:cubicBezTo>
                    <a:pt x="702" y="101"/>
                    <a:pt x="551" y="0"/>
                    <a:pt x="40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67"/>
            <p:cNvSpPr/>
            <p:nvPr/>
          </p:nvSpPr>
          <p:spPr>
            <a:xfrm>
              <a:off x="4539632" y="1869792"/>
              <a:ext cx="175748" cy="111266"/>
            </a:xfrm>
            <a:custGeom>
              <a:avLst/>
              <a:gdLst/>
              <a:ahLst/>
              <a:cxnLst/>
              <a:rect l="l" t="t" r="r" b="b"/>
              <a:pathLst>
                <a:path w="5481" h="3470" extrusionOk="0">
                  <a:moveTo>
                    <a:pt x="5481" y="0"/>
                  </a:moveTo>
                  <a:lnTo>
                    <a:pt x="5481" y="0"/>
                  </a:lnTo>
                  <a:cubicBezTo>
                    <a:pt x="5481" y="0"/>
                    <a:pt x="368" y="184"/>
                    <a:pt x="201" y="552"/>
                  </a:cubicBezTo>
                  <a:cubicBezTo>
                    <a:pt x="51" y="919"/>
                    <a:pt x="1" y="2390"/>
                    <a:pt x="368" y="2690"/>
                  </a:cubicBezTo>
                  <a:cubicBezTo>
                    <a:pt x="635" y="2921"/>
                    <a:pt x="2148" y="3470"/>
                    <a:pt x="3377" y="3470"/>
                  </a:cubicBezTo>
                  <a:cubicBezTo>
                    <a:pt x="3839" y="3470"/>
                    <a:pt x="4261" y="3392"/>
                    <a:pt x="4562" y="3192"/>
                  </a:cubicBezTo>
                  <a:cubicBezTo>
                    <a:pt x="5180" y="2774"/>
                    <a:pt x="5481" y="0"/>
                    <a:pt x="5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67"/>
            <p:cNvSpPr/>
            <p:nvPr/>
          </p:nvSpPr>
          <p:spPr>
            <a:xfrm>
              <a:off x="4488200" y="1736882"/>
              <a:ext cx="210603" cy="88467"/>
            </a:xfrm>
            <a:custGeom>
              <a:avLst/>
              <a:gdLst/>
              <a:ahLst/>
              <a:cxnLst/>
              <a:rect l="l" t="t" r="r" b="b"/>
              <a:pathLst>
                <a:path w="6568" h="2759" extrusionOk="0">
                  <a:moveTo>
                    <a:pt x="4031" y="1"/>
                  </a:moveTo>
                  <a:cubicBezTo>
                    <a:pt x="3997" y="1"/>
                    <a:pt x="3962" y="1"/>
                    <a:pt x="3927" y="2"/>
                  </a:cubicBezTo>
                  <a:cubicBezTo>
                    <a:pt x="1705" y="68"/>
                    <a:pt x="1" y="1940"/>
                    <a:pt x="1" y="1940"/>
                  </a:cubicBezTo>
                  <a:cubicBezTo>
                    <a:pt x="67" y="2241"/>
                    <a:pt x="168" y="2508"/>
                    <a:pt x="335" y="2759"/>
                  </a:cubicBezTo>
                  <a:cubicBezTo>
                    <a:pt x="1605" y="1472"/>
                    <a:pt x="3125" y="820"/>
                    <a:pt x="4495" y="770"/>
                  </a:cubicBezTo>
                  <a:cubicBezTo>
                    <a:pt x="4527" y="769"/>
                    <a:pt x="4559" y="769"/>
                    <a:pt x="4590" y="769"/>
                  </a:cubicBezTo>
                  <a:cubicBezTo>
                    <a:pt x="5904" y="769"/>
                    <a:pt x="6367" y="1439"/>
                    <a:pt x="6367" y="1439"/>
                  </a:cubicBezTo>
                  <a:cubicBezTo>
                    <a:pt x="6567" y="1104"/>
                    <a:pt x="6467" y="670"/>
                    <a:pt x="6133" y="469"/>
                  </a:cubicBezTo>
                  <a:cubicBezTo>
                    <a:pt x="5728" y="243"/>
                    <a:pt x="5073" y="1"/>
                    <a:pt x="4031" y="1"/>
                  </a:cubicBezTo>
                  <a:close/>
                </a:path>
              </a:pathLst>
            </a:custGeom>
            <a:solidFill>
              <a:srgbClr val="EAF1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67"/>
            <p:cNvSpPr/>
            <p:nvPr/>
          </p:nvSpPr>
          <p:spPr>
            <a:xfrm>
              <a:off x="4494549" y="1808131"/>
              <a:ext cx="75128" cy="87954"/>
            </a:xfrm>
            <a:custGeom>
              <a:avLst/>
              <a:gdLst/>
              <a:ahLst/>
              <a:cxnLst/>
              <a:rect l="l" t="t" r="r" b="b"/>
              <a:pathLst>
                <a:path w="2343" h="2743" extrusionOk="0">
                  <a:moveTo>
                    <a:pt x="218" y="0"/>
                  </a:moveTo>
                  <a:cubicBezTo>
                    <a:pt x="94" y="0"/>
                    <a:pt x="0" y="150"/>
                    <a:pt x="53" y="269"/>
                  </a:cubicBezTo>
                  <a:cubicBezTo>
                    <a:pt x="204" y="520"/>
                    <a:pt x="371" y="737"/>
                    <a:pt x="571" y="954"/>
                  </a:cubicBezTo>
                  <a:cubicBezTo>
                    <a:pt x="755" y="1171"/>
                    <a:pt x="939" y="1389"/>
                    <a:pt x="1106" y="1623"/>
                  </a:cubicBezTo>
                  <a:cubicBezTo>
                    <a:pt x="1306" y="1856"/>
                    <a:pt x="1507" y="2090"/>
                    <a:pt x="1707" y="2324"/>
                  </a:cubicBezTo>
                  <a:cubicBezTo>
                    <a:pt x="1841" y="2508"/>
                    <a:pt x="1958" y="2725"/>
                    <a:pt x="2209" y="2742"/>
                  </a:cubicBezTo>
                  <a:cubicBezTo>
                    <a:pt x="2259" y="2742"/>
                    <a:pt x="2309" y="2692"/>
                    <a:pt x="2309" y="2642"/>
                  </a:cubicBezTo>
                  <a:cubicBezTo>
                    <a:pt x="2342" y="2408"/>
                    <a:pt x="2142" y="2224"/>
                    <a:pt x="1991" y="2040"/>
                  </a:cubicBezTo>
                  <a:cubicBezTo>
                    <a:pt x="1824" y="1823"/>
                    <a:pt x="1640" y="1606"/>
                    <a:pt x="1457" y="1389"/>
                  </a:cubicBezTo>
                  <a:cubicBezTo>
                    <a:pt x="1273" y="1155"/>
                    <a:pt x="1072" y="921"/>
                    <a:pt x="889" y="687"/>
                  </a:cubicBezTo>
                  <a:cubicBezTo>
                    <a:pt x="722" y="436"/>
                    <a:pt x="521" y="219"/>
                    <a:pt x="321" y="35"/>
                  </a:cubicBezTo>
                  <a:cubicBezTo>
                    <a:pt x="285" y="11"/>
                    <a:pt x="250"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67"/>
            <p:cNvSpPr/>
            <p:nvPr/>
          </p:nvSpPr>
          <p:spPr>
            <a:xfrm>
              <a:off x="4491727" y="1850456"/>
              <a:ext cx="95458" cy="89045"/>
            </a:xfrm>
            <a:custGeom>
              <a:avLst/>
              <a:gdLst/>
              <a:ahLst/>
              <a:cxnLst/>
              <a:rect l="l" t="t" r="r" b="b"/>
              <a:pathLst>
                <a:path w="2977" h="2777" extrusionOk="0">
                  <a:moveTo>
                    <a:pt x="168" y="1"/>
                  </a:moveTo>
                  <a:cubicBezTo>
                    <a:pt x="83" y="1"/>
                    <a:pt x="1" y="81"/>
                    <a:pt x="24" y="186"/>
                  </a:cubicBezTo>
                  <a:cubicBezTo>
                    <a:pt x="58" y="470"/>
                    <a:pt x="308" y="754"/>
                    <a:pt x="475" y="988"/>
                  </a:cubicBezTo>
                  <a:cubicBezTo>
                    <a:pt x="659" y="1238"/>
                    <a:pt x="876" y="1489"/>
                    <a:pt x="1110" y="1706"/>
                  </a:cubicBezTo>
                  <a:cubicBezTo>
                    <a:pt x="1561" y="2174"/>
                    <a:pt x="2129" y="2542"/>
                    <a:pt x="2748" y="2759"/>
                  </a:cubicBezTo>
                  <a:cubicBezTo>
                    <a:pt x="2770" y="2771"/>
                    <a:pt x="2791" y="2777"/>
                    <a:pt x="2811" y="2777"/>
                  </a:cubicBezTo>
                  <a:cubicBezTo>
                    <a:pt x="2922" y="2777"/>
                    <a:pt x="2976" y="2598"/>
                    <a:pt x="2848" y="2542"/>
                  </a:cubicBezTo>
                  <a:cubicBezTo>
                    <a:pt x="2313" y="2224"/>
                    <a:pt x="1812" y="1873"/>
                    <a:pt x="1344" y="1455"/>
                  </a:cubicBezTo>
                  <a:cubicBezTo>
                    <a:pt x="1144" y="1238"/>
                    <a:pt x="943" y="1021"/>
                    <a:pt x="776" y="787"/>
                  </a:cubicBezTo>
                  <a:cubicBezTo>
                    <a:pt x="592" y="553"/>
                    <a:pt x="475" y="252"/>
                    <a:pt x="275" y="52"/>
                  </a:cubicBezTo>
                  <a:cubicBezTo>
                    <a:pt x="244" y="16"/>
                    <a:pt x="20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67"/>
            <p:cNvSpPr/>
            <p:nvPr/>
          </p:nvSpPr>
          <p:spPr>
            <a:xfrm>
              <a:off x="4901261" y="2720027"/>
              <a:ext cx="37003" cy="109342"/>
            </a:xfrm>
            <a:custGeom>
              <a:avLst/>
              <a:gdLst/>
              <a:ahLst/>
              <a:cxnLst/>
              <a:rect l="l" t="t" r="r" b="b"/>
              <a:pathLst>
                <a:path w="1154" h="3410" extrusionOk="0">
                  <a:moveTo>
                    <a:pt x="1" y="1"/>
                  </a:moveTo>
                  <a:lnTo>
                    <a:pt x="519" y="3409"/>
                  </a:lnTo>
                  <a:lnTo>
                    <a:pt x="1154" y="3225"/>
                  </a:lnTo>
                  <a:lnTo>
                    <a:pt x="970" y="185"/>
                  </a:lnTo>
                  <a:lnTo>
                    <a:pt x="1"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1" name="Google Shape;2141;p67"/>
            <p:cNvSpPr/>
            <p:nvPr/>
          </p:nvSpPr>
          <p:spPr>
            <a:xfrm>
              <a:off x="4971997" y="2816992"/>
              <a:ext cx="59513" cy="32738"/>
            </a:xfrm>
            <a:custGeom>
              <a:avLst/>
              <a:gdLst/>
              <a:ahLst/>
              <a:cxnLst/>
              <a:rect l="l" t="t" r="r" b="b"/>
              <a:pathLst>
                <a:path w="1856" h="1021" extrusionOk="0">
                  <a:moveTo>
                    <a:pt x="0" y="1"/>
                  </a:moveTo>
                  <a:cubicBezTo>
                    <a:pt x="0" y="1"/>
                    <a:pt x="619" y="619"/>
                    <a:pt x="1137" y="1020"/>
                  </a:cubicBezTo>
                  <a:cubicBezTo>
                    <a:pt x="1387" y="937"/>
                    <a:pt x="1621" y="820"/>
                    <a:pt x="1855" y="686"/>
                  </a:cubicBezTo>
                  <a:lnTo>
                    <a:pt x="0"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2" name="Google Shape;2142;p67"/>
            <p:cNvSpPr/>
            <p:nvPr/>
          </p:nvSpPr>
          <p:spPr>
            <a:xfrm>
              <a:off x="5031477" y="2812727"/>
              <a:ext cx="53068" cy="24658"/>
            </a:xfrm>
            <a:custGeom>
              <a:avLst/>
              <a:gdLst/>
              <a:ahLst/>
              <a:cxnLst/>
              <a:rect l="l" t="t" r="r" b="b"/>
              <a:pathLst>
                <a:path w="1655" h="769" extrusionOk="0">
                  <a:moveTo>
                    <a:pt x="0" y="0"/>
                  </a:moveTo>
                  <a:lnTo>
                    <a:pt x="1220" y="769"/>
                  </a:lnTo>
                  <a:cubicBezTo>
                    <a:pt x="1454" y="619"/>
                    <a:pt x="1654" y="518"/>
                    <a:pt x="1654" y="518"/>
                  </a:cubicBezTo>
                  <a:lnTo>
                    <a:pt x="0"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3" name="Google Shape;2143;p67"/>
            <p:cNvSpPr/>
            <p:nvPr/>
          </p:nvSpPr>
          <p:spPr>
            <a:xfrm>
              <a:off x="4961287" y="2189640"/>
              <a:ext cx="100203" cy="94784"/>
            </a:xfrm>
            <a:custGeom>
              <a:avLst/>
              <a:gdLst/>
              <a:ahLst/>
              <a:cxnLst/>
              <a:rect l="l" t="t" r="r" b="b"/>
              <a:pathLst>
                <a:path w="3125" h="2956" extrusionOk="0">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4" name="Google Shape;2144;p67"/>
            <p:cNvSpPr/>
            <p:nvPr/>
          </p:nvSpPr>
          <p:spPr>
            <a:xfrm>
              <a:off x="5029329" y="2171459"/>
              <a:ext cx="133422" cy="99113"/>
            </a:xfrm>
            <a:custGeom>
              <a:avLst/>
              <a:gdLst/>
              <a:ahLst/>
              <a:cxnLst/>
              <a:rect l="l" t="t" r="r" b="b"/>
              <a:pathLst>
                <a:path w="4161" h="3091" extrusionOk="0">
                  <a:moveTo>
                    <a:pt x="361" y="0"/>
                  </a:moveTo>
                  <a:cubicBezTo>
                    <a:pt x="240" y="0"/>
                    <a:pt x="130" y="23"/>
                    <a:pt x="50" y="83"/>
                  </a:cubicBezTo>
                  <a:cubicBezTo>
                    <a:pt x="0" y="133"/>
                    <a:pt x="368" y="2606"/>
                    <a:pt x="485" y="2806"/>
                  </a:cubicBezTo>
                  <a:cubicBezTo>
                    <a:pt x="603" y="2935"/>
                    <a:pt x="763" y="3002"/>
                    <a:pt x="929" y="3002"/>
                  </a:cubicBezTo>
                  <a:cubicBezTo>
                    <a:pt x="1020" y="3002"/>
                    <a:pt x="1114" y="2982"/>
                    <a:pt x="1203" y="2940"/>
                  </a:cubicBezTo>
                  <a:cubicBezTo>
                    <a:pt x="1220" y="2923"/>
                    <a:pt x="1237" y="2906"/>
                    <a:pt x="1253" y="2890"/>
                  </a:cubicBezTo>
                  <a:cubicBezTo>
                    <a:pt x="1337" y="2756"/>
                    <a:pt x="1404" y="2606"/>
                    <a:pt x="1420" y="2455"/>
                  </a:cubicBezTo>
                  <a:cubicBezTo>
                    <a:pt x="1420" y="2455"/>
                    <a:pt x="1890" y="2568"/>
                    <a:pt x="2168" y="2568"/>
                  </a:cubicBezTo>
                  <a:cubicBezTo>
                    <a:pt x="2260" y="2568"/>
                    <a:pt x="2331" y="2556"/>
                    <a:pt x="2356" y="2522"/>
                  </a:cubicBezTo>
                  <a:cubicBezTo>
                    <a:pt x="2423" y="2522"/>
                    <a:pt x="2490" y="2539"/>
                    <a:pt x="2557" y="2539"/>
                  </a:cubicBezTo>
                  <a:cubicBezTo>
                    <a:pt x="2591" y="2546"/>
                    <a:pt x="2626" y="2549"/>
                    <a:pt x="2661" y="2549"/>
                  </a:cubicBezTo>
                  <a:cubicBezTo>
                    <a:pt x="2792" y="2549"/>
                    <a:pt x="2919" y="2501"/>
                    <a:pt x="3024" y="2422"/>
                  </a:cubicBezTo>
                  <a:cubicBezTo>
                    <a:pt x="3141" y="2288"/>
                    <a:pt x="3292" y="2104"/>
                    <a:pt x="3292" y="2104"/>
                  </a:cubicBezTo>
                  <a:lnTo>
                    <a:pt x="3292" y="2121"/>
                  </a:lnTo>
                  <a:cubicBezTo>
                    <a:pt x="3275" y="2171"/>
                    <a:pt x="3141" y="2806"/>
                    <a:pt x="3208" y="2906"/>
                  </a:cubicBezTo>
                  <a:cubicBezTo>
                    <a:pt x="3309" y="2990"/>
                    <a:pt x="3425" y="3057"/>
                    <a:pt x="3542" y="3074"/>
                  </a:cubicBezTo>
                  <a:cubicBezTo>
                    <a:pt x="3587" y="3085"/>
                    <a:pt x="3630" y="3090"/>
                    <a:pt x="3671" y="3090"/>
                  </a:cubicBezTo>
                  <a:cubicBezTo>
                    <a:pt x="3754" y="3090"/>
                    <a:pt x="3832" y="3068"/>
                    <a:pt x="3910" y="3023"/>
                  </a:cubicBezTo>
                  <a:cubicBezTo>
                    <a:pt x="4077" y="2873"/>
                    <a:pt x="4161" y="1770"/>
                    <a:pt x="4161" y="1520"/>
                  </a:cubicBezTo>
                  <a:cubicBezTo>
                    <a:pt x="4144" y="1286"/>
                    <a:pt x="4094" y="1052"/>
                    <a:pt x="4010" y="818"/>
                  </a:cubicBezTo>
                  <a:lnTo>
                    <a:pt x="3559" y="801"/>
                  </a:lnTo>
                  <a:lnTo>
                    <a:pt x="3258" y="785"/>
                  </a:lnTo>
                  <a:cubicBezTo>
                    <a:pt x="3258" y="785"/>
                    <a:pt x="3158" y="400"/>
                    <a:pt x="3058" y="350"/>
                  </a:cubicBezTo>
                  <a:cubicBezTo>
                    <a:pt x="2932" y="340"/>
                    <a:pt x="2807" y="331"/>
                    <a:pt x="2682" y="331"/>
                  </a:cubicBezTo>
                  <a:cubicBezTo>
                    <a:pt x="2590" y="331"/>
                    <a:pt x="2498" y="336"/>
                    <a:pt x="2406" y="350"/>
                  </a:cubicBezTo>
                  <a:cubicBezTo>
                    <a:pt x="2406" y="350"/>
                    <a:pt x="2221" y="8"/>
                    <a:pt x="2009" y="8"/>
                  </a:cubicBezTo>
                  <a:cubicBezTo>
                    <a:pt x="1991" y="8"/>
                    <a:pt x="1973" y="11"/>
                    <a:pt x="1955" y="16"/>
                  </a:cubicBezTo>
                  <a:cubicBezTo>
                    <a:pt x="1738" y="66"/>
                    <a:pt x="1253" y="233"/>
                    <a:pt x="1253" y="233"/>
                  </a:cubicBezTo>
                  <a:cubicBezTo>
                    <a:pt x="1253" y="233"/>
                    <a:pt x="749" y="0"/>
                    <a:pt x="36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67"/>
            <p:cNvSpPr/>
            <p:nvPr/>
          </p:nvSpPr>
          <p:spPr>
            <a:xfrm>
              <a:off x="5063606" y="2200895"/>
              <a:ext cx="11287" cy="63232"/>
            </a:xfrm>
            <a:custGeom>
              <a:avLst/>
              <a:gdLst/>
              <a:ahLst/>
              <a:cxnLst/>
              <a:rect l="l" t="t" r="r" b="b"/>
              <a:pathLst>
                <a:path w="352" h="1972" extrusionOk="0">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6" name="Google Shape;2146;p67"/>
            <p:cNvSpPr/>
            <p:nvPr/>
          </p:nvSpPr>
          <p:spPr>
            <a:xfrm>
              <a:off x="5104874" y="2200350"/>
              <a:ext cx="17155" cy="52522"/>
            </a:xfrm>
            <a:custGeom>
              <a:avLst/>
              <a:gdLst/>
              <a:ahLst/>
              <a:cxnLst/>
              <a:rect l="l" t="t" r="r" b="b"/>
              <a:pathLst>
                <a:path w="535" h="1638" extrusionOk="0">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147" name="Google Shape;2147;p67"/>
            <p:cNvSpPr/>
            <p:nvPr/>
          </p:nvSpPr>
          <p:spPr>
            <a:xfrm>
              <a:off x="5130045" y="2196598"/>
              <a:ext cx="21451" cy="68106"/>
            </a:xfrm>
            <a:custGeom>
              <a:avLst/>
              <a:gdLst/>
              <a:ahLst/>
              <a:cxnLst/>
              <a:rect l="l" t="t" r="r" b="b"/>
              <a:pathLst>
                <a:path w="669" h="2124" extrusionOk="0">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37"/>
          <p:cNvSpPr txBox="1"/>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Contents</a:t>
            </a:r>
            <a:endParaRPr lang="en-GB"/>
          </a:p>
        </p:txBody>
      </p:sp>
      <p:sp>
        <p:nvSpPr>
          <p:cNvPr id="412" name="Google Shape;412;p37"/>
          <p:cNvSpPr txBox="1"/>
          <p:nvPr>
            <p:ph type="title" idx="2"/>
          </p:nvPr>
        </p:nvSpPr>
        <p:spPr>
          <a:xfrm>
            <a:off x="720150"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01</a:t>
            </a:r>
            <a:endParaRPr lang="en-GB"/>
          </a:p>
        </p:txBody>
      </p:sp>
      <p:sp>
        <p:nvSpPr>
          <p:cNvPr id="413" name="Google Shape;413;p37"/>
          <p:cNvSpPr txBox="1"/>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Introduction</a:t>
            </a:r>
            <a:endParaRPr lang="en-US" altLang="en-GB"/>
          </a:p>
        </p:txBody>
      </p:sp>
      <p:sp>
        <p:nvSpPr>
          <p:cNvPr id="415" name="Google Shape;415;p37"/>
          <p:cNvSpPr txBox="1"/>
          <p:nvPr>
            <p:ph type="title" idx="4"/>
          </p:nvPr>
        </p:nvSpPr>
        <p:spPr>
          <a:xfrm>
            <a:off x="42943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03</a:t>
            </a:r>
            <a:endParaRPr lang="en-GB"/>
          </a:p>
        </p:txBody>
      </p:sp>
      <p:sp>
        <p:nvSpPr>
          <p:cNvPr id="416" name="Google Shape;416;p37"/>
          <p:cNvSpPr txBox="1"/>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Charts And Graphs</a:t>
            </a:r>
            <a:endParaRPr lang="en-US" altLang="en-GB"/>
          </a:p>
        </p:txBody>
      </p:sp>
      <p:sp>
        <p:nvSpPr>
          <p:cNvPr id="418" name="Google Shape;418;p37"/>
          <p:cNvSpPr txBox="1"/>
          <p:nvPr>
            <p:ph type="title" idx="7"/>
          </p:nvPr>
        </p:nvSpPr>
        <p:spPr>
          <a:xfrm>
            <a:off x="25071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02</a:t>
            </a:r>
            <a:endParaRPr lang="en-GB"/>
          </a:p>
        </p:txBody>
      </p:sp>
      <p:sp>
        <p:nvSpPr>
          <p:cNvPr id="419" name="Google Shape;419;p37"/>
          <p:cNvSpPr txBox="1"/>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ym typeface="+mn-ea"/>
              </a:rPr>
              <a:t>Data</a:t>
            </a:r>
            <a:r>
              <a:rPr lang="en-US" b="1">
                <a:sym typeface="+mn-ea"/>
              </a:rPr>
              <a:t> </a:t>
            </a:r>
            <a:r>
              <a:rPr lang="en-US">
                <a:sym typeface="+mn-ea"/>
              </a:rPr>
              <a:t>Overview</a:t>
            </a:r>
            <a:endParaRPr lang="en-GB"/>
          </a:p>
        </p:txBody>
      </p:sp>
      <p:sp>
        <p:nvSpPr>
          <p:cNvPr id="421" name="Google Shape;421;p37"/>
          <p:cNvSpPr txBox="1"/>
          <p:nvPr>
            <p:ph type="title" idx="13"/>
          </p:nvPr>
        </p:nvSpPr>
        <p:spPr>
          <a:xfrm>
            <a:off x="720150"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04</a:t>
            </a:r>
            <a:endParaRPr lang="en-GB"/>
          </a:p>
        </p:txBody>
      </p:sp>
      <p:sp>
        <p:nvSpPr>
          <p:cNvPr id="422" name="Google Shape;422;p37"/>
          <p:cNvSpPr txBox="1"/>
          <p:nvPr>
            <p:ph type="subTitle" idx="14"/>
          </p:nvPr>
        </p:nvSpPr>
        <p:spPr>
          <a:xfrm>
            <a:off x="2604680" y="3435040"/>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Conclusions</a:t>
            </a:r>
            <a:endParaRPr lang="en-US" altLang="en-GB"/>
          </a:p>
        </p:txBody>
      </p:sp>
      <p:sp>
        <p:nvSpPr>
          <p:cNvPr id="424" name="Google Shape;424;p37"/>
          <p:cNvSpPr txBox="1"/>
          <p:nvPr>
            <p:ph type="title" idx="16"/>
          </p:nvPr>
        </p:nvSpPr>
        <p:spPr>
          <a:xfrm>
            <a:off x="2507188"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05</a:t>
            </a:r>
            <a:endParaRPr lang="en-GB"/>
          </a:p>
        </p:txBody>
      </p:sp>
      <p:grpSp>
        <p:nvGrpSpPr>
          <p:cNvPr id="427" name="Google Shape;427;p37"/>
          <p:cNvGrpSpPr/>
          <p:nvPr/>
        </p:nvGrpSpPr>
        <p:grpSpPr>
          <a:xfrm>
            <a:off x="4736279" y="1049867"/>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Subtitle 5"/>
          <p:cNvSpPr/>
          <p:nvPr>
            <p:ph type="subTitle" idx="17"/>
          </p:nvPr>
        </p:nvSpPr>
        <p:spPr>
          <a:xfrm>
            <a:off x="817245" y="3435350"/>
            <a:ext cx="1787525" cy="501650"/>
          </a:xfrm>
        </p:spPr>
        <p:txBody>
          <a:bodyPr/>
          <a:p>
            <a:r>
              <a:rPr lang="en-US"/>
              <a:t>Report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827405" y="448945"/>
            <a:ext cx="3016885" cy="10871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a:t>Introduction</a:t>
            </a:r>
            <a:endParaRPr lang="en-GB" sz="4800"/>
          </a:p>
        </p:txBody>
      </p:sp>
      <p:sp>
        <p:nvSpPr>
          <p:cNvPr id="443" name="Google Shape;443;p38"/>
          <p:cNvSpPr txBox="1"/>
          <p:nvPr>
            <p:ph type="body" idx="1"/>
          </p:nvPr>
        </p:nvSpPr>
        <p:spPr>
          <a:xfrm>
            <a:off x="661035" y="1393190"/>
            <a:ext cx="3617595" cy="22752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t>Welcome to the Patients Emergency Room Visit Report. This report aims to provide a comprehensive overview and analysis of the emergency room visits recorded in our dataset. The data covers various aspects of patient information, including demographics, department referrals, and wait times. As we explore or investigate deeply into the dataset, our goal is to extract meaningful insights that can inform decision-making and enhance the quality of emergency healthcare services.</a:t>
            </a:r>
            <a:endParaRPr lang="en-GB" sz="1400"/>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9F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734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nvGraphicFramePr>
        <p:xfrm>
          <a:off x="2339340" y="195580"/>
          <a:ext cx="6399530" cy="4876800"/>
        </p:xfrm>
        <a:graphic>
          <a:graphicData uri="http://schemas.openxmlformats.org/drawingml/2006/table">
            <a:tbl>
              <a:tblPr firstRow="1" bandRow="1">
                <a:tableStyleId>{5C22544A-7EE6-4342-B048-85BDC9FD1C3A}</a:tableStyleId>
              </a:tblPr>
              <a:tblGrid>
                <a:gridCol w="3199765"/>
                <a:gridCol w="3199765"/>
              </a:tblGrid>
              <a:tr h="381000">
                <a:tc>
                  <a:txBody>
                    <a:bodyPr/>
                    <a:p>
                      <a:pPr>
                        <a:buNone/>
                      </a:pPr>
                      <a:r>
                        <a:rPr lang="en-US" sz="1400">
                          <a:sym typeface="+mn-ea"/>
                        </a:rPr>
                        <a:t>Column</a:t>
                      </a:r>
                      <a:endParaRPr lang="en-US"/>
                    </a:p>
                  </a:txBody>
                  <a:tcPr/>
                </a:tc>
                <a:tc>
                  <a:txBody>
                    <a:bodyPr/>
                    <a:p>
                      <a:pPr>
                        <a:buNone/>
                      </a:pPr>
                      <a:r>
                        <a:rPr lang="en-US" sz="1400">
                          <a:sym typeface="+mn-ea"/>
                        </a:rPr>
                        <a:t>Description</a:t>
                      </a:r>
                      <a:endParaRPr lang="en-US"/>
                    </a:p>
                  </a:txBody>
                  <a:tcPr/>
                </a:tc>
              </a:tr>
              <a:tr h="381000">
                <a:tc>
                  <a:txBody>
                    <a:bodyPr/>
                    <a:p>
                      <a:pPr>
                        <a:buNone/>
                      </a:pPr>
                      <a:r>
                        <a:rPr lang="en-US" sz="1400">
                          <a:sym typeface="+mn-ea"/>
                        </a:rPr>
                        <a:t>date</a:t>
                      </a:r>
                      <a:endParaRPr lang="en-US"/>
                    </a:p>
                  </a:txBody>
                  <a:tcPr/>
                </a:tc>
                <a:tc>
                  <a:txBody>
                    <a:bodyPr/>
                    <a:p>
                      <a:pPr>
                        <a:buNone/>
                      </a:pPr>
                      <a:r>
                        <a:rPr lang="en-US"/>
                        <a:t>Date and time of the emergency room visit</a:t>
                      </a:r>
                      <a:endParaRPr lang="en-US"/>
                    </a:p>
                  </a:txBody>
                  <a:tcPr/>
                </a:tc>
              </a:tr>
              <a:tr h="381000">
                <a:tc>
                  <a:txBody>
                    <a:bodyPr/>
                    <a:p>
                      <a:pPr>
                        <a:buNone/>
                      </a:pPr>
                      <a:r>
                        <a:rPr lang="en-US" sz="1400">
                          <a:sym typeface="+mn-ea"/>
                        </a:rPr>
                        <a:t>patient_id</a:t>
                      </a:r>
                      <a:endParaRPr lang="en-US"/>
                    </a:p>
                  </a:txBody>
                  <a:tcPr/>
                </a:tc>
                <a:tc>
                  <a:txBody>
                    <a:bodyPr/>
                    <a:p>
                      <a:pPr>
                        <a:buNone/>
                      </a:pPr>
                      <a:r>
                        <a:rPr lang="en-US"/>
                        <a:t>Unique identifier for each patient</a:t>
                      </a:r>
                      <a:endParaRPr lang="en-US"/>
                    </a:p>
                  </a:txBody>
                  <a:tcPr/>
                </a:tc>
              </a:tr>
              <a:tr h="381000">
                <a:tc>
                  <a:txBody>
                    <a:bodyPr/>
                    <a:p>
                      <a:pPr>
                        <a:buNone/>
                      </a:pPr>
                      <a:r>
                        <a:rPr lang="en-US" sz="1400">
                          <a:sym typeface="+mn-ea"/>
                        </a:rPr>
                        <a:t>patient_gender</a:t>
                      </a:r>
                      <a:endParaRPr lang="en-US"/>
                    </a:p>
                  </a:txBody>
                  <a:tcPr/>
                </a:tc>
                <a:tc>
                  <a:txBody>
                    <a:bodyPr/>
                    <a:p>
                      <a:pPr>
                        <a:buNone/>
                      </a:pPr>
                      <a:r>
                        <a:rPr lang="en-US"/>
                        <a:t>Gender of the patient (M/F)</a:t>
                      </a:r>
                      <a:endParaRPr lang="en-US"/>
                    </a:p>
                  </a:txBody>
                  <a:tcPr/>
                </a:tc>
              </a:tr>
              <a:tr h="381000">
                <a:tc>
                  <a:txBody>
                    <a:bodyPr/>
                    <a:p>
                      <a:pPr>
                        <a:buNone/>
                      </a:pPr>
                      <a:r>
                        <a:rPr lang="en-US" sz="1400">
                          <a:sym typeface="+mn-ea"/>
                        </a:rPr>
                        <a:t>patient_age</a:t>
                      </a:r>
                      <a:endParaRPr lang="en-US"/>
                    </a:p>
                  </a:txBody>
                  <a:tcPr/>
                </a:tc>
                <a:tc>
                  <a:txBody>
                    <a:bodyPr/>
                    <a:p>
                      <a:pPr>
                        <a:buNone/>
                      </a:pPr>
                      <a:r>
                        <a:rPr lang="en-US"/>
                        <a:t>Age of the patient</a:t>
                      </a:r>
                      <a:endParaRPr lang="en-US"/>
                    </a:p>
                  </a:txBody>
                  <a:tcPr/>
                </a:tc>
              </a:tr>
              <a:tr h="381000">
                <a:tc>
                  <a:txBody>
                    <a:bodyPr/>
                    <a:p>
                      <a:pPr>
                        <a:buNone/>
                      </a:pPr>
                      <a:r>
                        <a:rPr lang="en-US" sz="1400">
                          <a:sym typeface="+mn-ea"/>
                        </a:rPr>
                        <a:t>patient_sat_score</a:t>
                      </a:r>
                      <a:endParaRPr lang="en-US"/>
                    </a:p>
                  </a:txBody>
                  <a:tcPr/>
                </a:tc>
                <a:tc>
                  <a:txBody>
                    <a:bodyPr/>
                    <a:p>
                      <a:pPr>
                        <a:buNone/>
                      </a:pPr>
                      <a:r>
                        <a:rPr lang="en-US"/>
                        <a:t>Patient satisfaction score (if available)</a:t>
                      </a:r>
                      <a:endParaRPr lang="en-US"/>
                    </a:p>
                  </a:txBody>
                  <a:tcPr/>
                </a:tc>
              </a:tr>
              <a:tr h="381000">
                <a:tc>
                  <a:txBody>
                    <a:bodyPr/>
                    <a:p>
                      <a:pPr>
                        <a:buNone/>
                      </a:pPr>
                      <a:r>
                        <a:rPr lang="en-US" sz="1400">
                          <a:sym typeface="+mn-ea"/>
                        </a:rPr>
                        <a:t>patient_Full_name</a:t>
                      </a:r>
                      <a:endParaRPr lang="en-US"/>
                    </a:p>
                  </a:txBody>
                  <a:tcPr/>
                </a:tc>
                <a:tc>
                  <a:txBody>
                    <a:bodyPr/>
                    <a:p>
                      <a:pPr>
                        <a:buNone/>
                      </a:pPr>
                      <a:r>
                        <a:rPr lang="en-US"/>
                        <a:t>Patients Full Name</a:t>
                      </a:r>
                      <a:endParaRPr lang="en-US"/>
                    </a:p>
                  </a:txBody>
                  <a:tcPr/>
                </a:tc>
              </a:tr>
              <a:tr h="389255">
                <a:tc>
                  <a:txBody>
                    <a:bodyPr/>
                    <a:p>
                      <a:pPr>
                        <a:buNone/>
                      </a:pPr>
                      <a:r>
                        <a:rPr lang="en-US" sz="1400">
                          <a:sym typeface="+mn-ea"/>
                        </a:rPr>
                        <a:t>patient_race</a:t>
                      </a:r>
                      <a:endParaRPr lang="en-US"/>
                    </a:p>
                  </a:txBody>
                  <a:tcPr/>
                </a:tc>
                <a:tc>
                  <a:txBody>
                    <a:bodyPr/>
                    <a:p>
                      <a:pPr>
                        <a:buNone/>
                      </a:pPr>
                      <a:r>
                        <a:rPr lang="en-US" sz="1400">
                          <a:sym typeface="+mn-ea"/>
                        </a:rPr>
                        <a:t>Race or ethnic background of the patient</a:t>
                      </a:r>
                      <a:endParaRPr lang="en-US"/>
                    </a:p>
                  </a:txBody>
                  <a:tcPr/>
                </a:tc>
              </a:tr>
              <a:tr h="381000">
                <a:tc>
                  <a:txBody>
                    <a:bodyPr/>
                    <a:p>
                      <a:pPr>
                        <a:buNone/>
                      </a:pPr>
                      <a:r>
                        <a:rPr lang="en-US" sz="1400">
                          <a:sym typeface="+mn-ea"/>
                        </a:rPr>
                        <a:t>patient_admin_flag</a:t>
                      </a:r>
                      <a:endParaRPr lang="en-US"/>
                    </a:p>
                  </a:txBody>
                  <a:tcPr/>
                </a:tc>
                <a:tc>
                  <a:txBody>
                    <a:bodyPr/>
                    <a:p>
                      <a:pPr>
                        <a:buNone/>
                      </a:pPr>
                      <a:r>
                        <a:rPr lang="en-US" sz="1400">
                          <a:sym typeface="+mn-ea"/>
                        </a:rPr>
                        <a:t>Flag indicating if the patient was admitted (TRUE/FALSE)</a:t>
                      </a:r>
                      <a:endParaRPr lang="en-US"/>
                    </a:p>
                  </a:txBody>
                  <a:tcPr/>
                </a:tc>
              </a:tr>
              <a:tr h="381000">
                <a:tc>
                  <a:txBody>
                    <a:bodyPr/>
                    <a:p>
                      <a:pPr>
                        <a:buNone/>
                      </a:pPr>
                      <a:r>
                        <a:rPr lang="en-US" sz="1400">
                          <a:sym typeface="+mn-ea"/>
                        </a:rPr>
                        <a:t>patient_waittime</a:t>
                      </a:r>
                      <a:endParaRPr lang="en-US"/>
                    </a:p>
                  </a:txBody>
                  <a:tcPr/>
                </a:tc>
                <a:tc>
                  <a:txBody>
                    <a:bodyPr/>
                    <a:p>
                      <a:pPr>
                        <a:buNone/>
                      </a:pPr>
                      <a:r>
                        <a:rPr lang="en-US" sz="1400">
                          <a:sym typeface="+mn-ea"/>
                        </a:rPr>
                        <a:t>Time (in minutes) the patient waited before receiving attention</a:t>
                      </a:r>
                      <a:endParaRPr lang="en-US"/>
                    </a:p>
                  </a:txBody>
                  <a:tcPr/>
                </a:tc>
              </a:tr>
              <a:tr h="381000">
                <a:tc>
                  <a:txBody>
                    <a:bodyPr/>
                    <a:p>
                      <a:pPr>
                        <a:buNone/>
                      </a:pPr>
                      <a:r>
                        <a:rPr lang="en-US" sz="1400">
                          <a:sym typeface="+mn-ea"/>
                        </a:rPr>
                        <a:t>department_referral</a:t>
                      </a:r>
                      <a:endParaRPr lang="en-US" sz="1400"/>
                    </a:p>
                    <a:p>
                      <a:pPr>
                        <a:buNone/>
                      </a:pPr>
                      <a:endParaRPr lang="en-US"/>
                    </a:p>
                  </a:txBody>
                  <a:tcPr/>
                </a:tc>
                <a:tc>
                  <a:txBody>
                    <a:bodyPr/>
                    <a:p>
                      <a:pPr>
                        <a:buNone/>
                      </a:pPr>
                      <a:r>
                        <a:rPr lang="en-US" sz="1400">
                          <a:sym typeface="+mn-ea"/>
                        </a:rPr>
                        <a:t>Referral to a specific department (if applicable)</a:t>
                      </a:r>
                      <a:endParaRPr lang="en-US"/>
                    </a:p>
                  </a:txBody>
                  <a:tcPr/>
                </a:tc>
              </a:tr>
            </a:tbl>
          </a:graphicData>
        </a:graphic>
      </p:graphicFrame>
      <p:sp>
        <p:nvSpPr>
          <p:cNvPr id="6" name="Text Box 5"/>
          <p:cNvSpPr txBox="1"/>
          <p:nvPr/>
        </p:nvSpPr>
        <p:spPr>
          <a:xfrm>
            <a:off x="107315" y="51435"/>
            <a:ext cx="3048000" cy="398780"/>
          </a:xfrm>
          <a:prstGeom prst="rect">
            <a:avLst/>
          </a:prstGeom>
          <a:noFill/>
        </p:spPr>
        <p:txBody>
          <a:bodyPr wrap="square" rtlCol="0">
            <a:spAutoFit/>
          </a:bodyPr>
          <a:p>
            <a:r>
              <a:rPr lang="en-US" sz="2000" b="1"/>
              <a:t>Data Overview:</a:t>
            </a:r>
            <a:endParaRPr 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795645" y="2214880"/>
            <a:ext cx="1746250" cy="2659380"/>
          </a:xfrm>
          <a:prstGeom prst="rect">
            <a:avLst/>
          </a:prstGeom>
        </p:spPr>
      </p:pic>
      <p:pic>
        <p:nvPicPr>
          <p:cNvPr id="5" name="Picture 4"/>
          <p:cNvPicPr>
            <a:picLocks noChangeAspect="1"/>
          </p:cNvPicPr>
          <p:nvPr/>
        </p:nvPicPr>
        <p:blipFill>
          <a:blip r:embed="rId2"/>
          <a:stretch>
            <a:fillRect/>
          </a:stretch>
        </p:blipFill>
        <p:spPr>
          <a:xfrm>
            <a:off x="6372225" y="195580"/>
            <a:ext cx="2661920" cy="1758950"/>
          </a:xfrm>
          <a:prstGeom prst="rect">
            <a:avLst/>
          </a:prstGeom>
        </p:spPr>
      </p:pic>
      <p:sp>
        <p:nvSpPr>
          <p:cNvPr id="6" name="Text Box 5"/>
          <p:cNvSpPr txBox="1"/>
          <p:nvPr/>
        </p:nvSpPr>
        <p:spPr>
          <a:xfrm>
            <a:off x="683260" y="2427605"/>
            <a:ext cx="3439160" cy="1834515"/>
          </a:xfrm>
          <a:prstGeom prst="rect">
            <a:avLst/>
          </a:prstGeom>
          <a:noFill/>
        </p:spPr>
        <p:txBody>
          <a:bodyPr wrap="square" rtlCol="0">
            <a:noAutofit/>
          </a:bodyPr>
          <a:p>
            <a:pPr algn="just"/>
            <a:r>
              <a:rPr lang="en-US" sz="1800" b="1">
                <a:solidFill>
                  <a:schemeClr val="tx1"/>
                </a:solidFill>
              </a:rPr>
              <a:t>Gender Breakdown:</a:t>
            </a:r>
            <a:endParaRPr lang="en-US" sz="1800">
              <a:solidFill>
                <a:schemeClr val="tx1"/>
              </a:solidFill>
            </a:endParaRPr>
          </a:p>
          <a:p>
            <a:pPr algn="just"/>
            <a:r>
              <a:rPr lang="en-US">
                <a:solidFill>
                  <a:schemeClr val="tx1"/>
                </a:solidFill>
              </a:rPr>
              <a:t>Present the breakdown of patients by gender, highlighting the distribution of male and female patients.</a:t>
            </a:r>
            <a:endParaRPr lang="en-US">
              <a:solidFill>
                <a:schemeClr val="tx1"/>
              </a:solidFill>
            </a:endParaRPr>
          </a:p>
          <a:p>
            <a:pPr algn="just"/>
            <a:r>
              <a:rPr lang="en-US">
                <a:solidFill>
                  <a:schemeClr val="tx1"/>
                </a:solidFill>
              </a:rPr>
              <a:t>Include text labels or annotations to specify the exact percentage or count of male and female patients.</a:t>
            </a:r>
            <a:endParaRPr lang="en-US">
              <a:solidFill>
                <a:schemeClr val="tx1"/>
              </a:solidFill>
            </a:endParaRPr>
          </a:p>
        </p:txBody>
      </p:sp>
      <p:sp>
        <p:nvSpPr>
          <p:cNvPr id="7" name="Text Box 6"/>
          <p:cNvSpPr txBox="1"/>
          <p:nvPr/>
        </p:nvSpPr>
        <p:spPr>
          <a:xfrm>
            <a:off x="2987675" y="123190"/>
            <a:ext cx="3221355" cy="2091690"/>
          </a:xfrm>
          <a:prstGeom prst="rect">
            <a:avLst/>
          </a:prstGeom>
          <a:noFill/>
        </p:spPr>
        <p:txBody>
          <a:bodyPr wrap="square" rtlCol="0">
            <a:spAutoFit/>
          </a:bodyPr>
          <a:p>
            <a:pPr algn="just"/>
            <a:r>
              <a:rPr lang="en-US" sz="1800" b="1">
                <a:solidFill>
                  <a:schemeClr val="tx1"/>
                </a:solidFill>
              </a:rPr>
              <a:t>Total Number of Patients:</a:t>
            </a:r>
            <a:endParaRPr lang="en-US" sz="1800" b="1">
              <a:solidFill>
                <a:schemeClr val="tx1"/>
              </a:solidFill>
            </a:endParaRPr>
          </a:p>
          <a:p>
            <a:pPr algn="just"/>
            <a:r>
              <a:rPr lang="en-US">
                <a:solidFill>
                  <a:schemeClr val="tx1"/>
                </a:solidFill>
              </a:rPr>
              <a:t>Provide the total count of patients who visited the emergency room during the analyzed period.</a:t>
            </a:r>
            <a:endParaRPr lang="en-US">
              <a:solidFill>
                <a:schemeClr val="tx1"/>
              </a:solidFill>
            </a:endParaRPr>
          </a:p>
          <a:p>
            <a:pPr algn="just"/>
            <a:r>
              <a:rPr lang="en-US">
                <a:solidFill>
                  <a:schemeClr val="tx1"/>
                </a:solidFill>
              </a:rPr>
              <a:t>You can simply state the total number of patients in text format or represent it visually using a large numerical value displayed prominently on the slide.</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787900" y="212725"/>
            <a:ext cx="4199890" cy="2691765"/>
          </a:xfrm>
          <a:prstGeom prst="rect">
            <a:avLst/>
          </a:prstGeom>
        </p:spPr>
      </p:pic>
      <p:sp>
        <p:nvSpPr>
          <p:cNvPr id="6" name="Text Box 5"/>
          <p:cNvSpPr txBox="1"/>
          <p:nvPr/>
        </p:nvSpPr>
        <p:spPr>
          <a:xfrm>
            <a:off x="971550" y="771525"/>
            <a:ext cx="4671695" cy="521970"/>
          </a:xfrm>
          <a:prstGeom prst="rect">
            <a:avLst/>
          </a:prstGeom>
          <a:noFill/>
        </p:spPr>
        <p:txBody>
          <a:bodyPr wrap="square" rtlCol="0">
            <a:spAutoFit/>
          </a:bodyPr>
          <a:p>
            <a:r>
              <a:rPr lang="en-US" sz="2800" b="1">
                <a:solidFill>
                  <a:schemeClr val="tx1"/>
                </a:solidFill>
              </a:rPr>
              <a:t>Clustered bar chart </a:t>
            </a:r>
            <a:r>
              <a:rPr lang="en-US" sz="1600"/>
              <a:t> </a:t>
            </a:r>
            <a:endParaRPr lang="en-US" sz="1600"/>
          </a:p>
        </p:txBody>
      </p:sp>
      <p:pic>
        <p:nvPicPr>
          <p:cNvPr id="7" name="Picture 6"/>
          <p:cNvPicPr>
            <a:picLocks noChangeAspect="1"/>
          </p:cNvPicPr>
          <p:nvPr/>
        </p:nvPicPr>
        <p:blipFill>
          <a:blip r:embed="rId2"/>
          <a:stretch>
            <a:fillRect/>
          </a:stretch>
        </p:blipFill>
        <p:spPr>
          <a:xfrm>
            <a:off x="251460" y="3075940"/>
            <a:ext cx="3811270" cy="1896745"/>
          </a:xfrm>
          <a:prstGeom prst="rect">
            <a:avLst/>
          </a:prstGeom>
        </p:spPr>
      </p:pic>
      <p:sp>
        <p:nvSpPr>
          <p:cNvPr id="8" name="Text Box 7"/>
          <p:cNvSpPr txBox="1"/>
          <p:nvPr/>
        </p:nvSpPr>
        <p:spPr>
          <a:xfrm>
            <a:off x="5003800" y="3220085"/>
            <a:ext cx="3048000" cy="521970"/>
          </a:xfrm>
          <a:prstGeom prst="rect">
            <a:avLst/>
          </a:prstGeom>
          <a:noFill/>
        </p:spPr>
        <p:txBody>
          <a:bodyPr wrap="square" rtlCol="0">
            <a:spAutoFit/>
          </a:bodyPr>
          <a:p>
            <a:r>
              <a:rPr lang="en-US" sz="2800" b="1">
                <a:solidFill>
                  <a:schemeClr val="tx1"/>
                </a:solidFill>
              </a:rPr>
              <a:t>Line Chart</a:t>
            </a:r>
            <a:endParaRPr lang="en-US" sz="28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4715510" y="515620"/>
            <a:ext cx="4304030" cy="2128520"/>
          </a:xfrm>
          <a:prstGeom prst="rect">
            <a:avLst/>
          </a:prstGeom>
        </p:spPr>
      </p:pic>
      <p:pic>
        <p:nvPicPr>
          <p:cNvPr id="6" name="Picture 5"/>
          <p:cNvPicPr>
            <a:picLocks noChangeAspect="1"/>
          </p:cNvPicPr>
          <p:nvPr/>
        </p:nvPicPr>
        <p:blipFill>
          <a:blip r:embed="rId2"/>
          <a:stretch>
            <a:fillRect/>
          </a:stretch>
        </p:blipFill>
        <p:spPr>
          <a:xfrm>
            <a:off x="195580" y="2644140"/>
            <a:ext cx="4461510" cy="2114550"/>
          </a:xfrm>
          <a:prstGeom prst="rect">
            <a:avLst/>
          </a:prstGeom>
        </p:spPr>
      </p:pic>
      <p:sp>
        <p:nvSpPr>
          <p:cNvPr id="7" name="Text Box 6"/>
          <p:cNvSpPr txBox="1"/>
          <p:nvPr/>
        </p:nvSpPr>
        <p:spPr>
          <a:xfrm>
            <a:off x="1403350" y="699770"/>
            <a:ext cx="2677795" cy="706755"/>
          </a:xfrm>
          <a:prstGeom prst="rect">
            <a:avLst/>
          </a:prstGeom>
          <a:noFill/>
        </p:spPr>
        <p:txBody>
          <a:bodyPr wrap="square" rtlCol="0">
            <a:spAutoFit/>
          </a:bodyPr>
          <a:p>
            <a:r>
              <a:rPr lang="en-US" sz="4000">
                <a:solidFill>
                  <a:schemeClr val="tx1"/>
                </a:solidFill>
              </a:rPr>
              <a:t>Hitmap:</a:t>
            </a:r>
            <a:endParaRPr lang="en-US" sz="4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430" y="-4445"/>
            <a:ext cx="9147175" cy="51473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8890" y="0"/>
            <a:ext cx="9152890" cy="5144135"/>
          </a:xfrm>
          <a:prstGeom prst="rect">
            <a:avLst/>
          </a:prstGeom>
        </p:spPr>
      </p:pic>
    </p:spTree>
  </p:cSld>
  <p:clrMapOvr>
    <a:masterClrMapping/>
  </p:clrMapOvr>
</p:sld>
</file>

<file path=ppt/theme/theme1.xml><?xml version="1.0" encoding="utf-8"?>
<a:theme xmlns:a="http://schemas.openxmlformats.org/drawingml/2006/main" name="Clinical Case 06-2023">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3000</Words>
  <Application>WPS Presentation</Application>
  <PresentationFormat/>
  <Paragraphs>113</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Arial</vt:lpstr>
      <vt:lpstr>Pompiere</vt:lpstr>
      <vt:lpstr>Hind</vt:lpstr>
      <vt:lpstr>Roboto Condensed Light</vt:lpstr>
      <vt:lpstr>Segoe Print</vt:lpstr>
      <vt:lpstr>Proxima Nova Semibold</vt:lpstr>
      <vt:lpstr>Proxima Nova</vt:lpstr>
      <vt:lpstr>Microsoft YaHei</vt:lpstr>
      <vt:lpstr>Arial Unicode MS</vt:lpstr>
      <vt:lpstr>Calibri</vt:lpstr>
      <vt:lpstr>Amatic SC</vt:lpstr>
      <vt:lpstr>Roboto Medium</vt:lpstr>
      <vt:lpstr>Agency FB</vt:lpstr>
      <vt:lpstr>Algerian</vt:lpstr>
      <vt:lpstr>Clinical Case 06-2023</vt:lpstr>
      <vt:lpstr>Clinical Case 06-2023</vt:lpstr>
      <vt:lpstr>05</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Conclusions</vt:lpstr>
      <vt:lpstr>Thanks</vt:lpstr>
      <vt:lpstr>Alternative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Department Patient Visits Analysis</dc:title>
  <dc:creator/>
  <cp:lastModifiedBy>HP</cp:lastModifiedBy>
  <cp:revision>3</cp:revision>
  <dcterms:created xsi:type="dcterms:W3CDTF">2024-03-06T07:39:44Z</dcterms:created>
  <dcterms:modified xsi:type="dcterms:W3CDTF">2024-03-06T08:41:35Z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52639530B8D04C999A04A4DB587D2A3D_13</vt:lpwstr>
  </property>
  <property fmtid="{D5CDD505-2E9C-101B-9397-08002B2CF9AE}" pid="3" name="KSOProductBuildVer">
    <vt:lpwstr>1033-12.2.0.13489</vt:lpwstr>
  </property>
</Properties>
</file>