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C0A801-30A3-4F20-A21E-058F16366274}">
          <p14:sldIdLst>
            <p14:sldId id="256"/>
            <p14:sldId id="257"/>
            <p14:sldId id="258"/>
            <p14:sldId id="276"/>
            <p14:sldId id="260"/>
            <p14:sldId id="275"/>
            <p14:sldId id="261"/>
            <p14:sldId id="262"/>
            <p14:sldId id="263"/>
            <p14:sldId id="264"/>
            <p14:sldId id="265"/>
            <p14:sldId id="266"/>
            <p14:sldId id="277"/>
            <p14:sldId id="267"/>
            <p14:sldId id="268"/>
            <p14:sldId id="269"/>
            <p14:sldId id="270"/>
            <p14:sldId id="272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9487-7606-4A39-AAEA-ADC07803225A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E2DE6-79B8-4E21-B0E5-3FA91DA39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9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2DE6-79B8-4E21-B0E5-3FA91DA39BD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6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2DE6-79B8-4E21-B0E5-3FA91DA39BD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803602" cy="2550877"/>
          </a:xfrm>
        </p:spPr>
        <p:txBody>
          <a:bodyPr/>
          <a:lstStyle/>
          <a:p>
            <a:r>
              <a:rPr dirty="0"/>
              <a:t>Customer Offer Engagement </a:t>
            </a:r>
            <a:r>
              <a:rPr dirty="0" smtClean="0"/>
              <a:t>Dashboard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dirty="0" smtClean="0"/>
              <a:t>Power </a:t>
            </a:r>
            <a:r>
              <a:rPr dirty="0"/>
              <a:t>BI Project </a:t>
            </a:r>
            <a:r>
              <a:rPr dirty="0" smtClean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Data_dictionary-Transformation</a:t>
            </a:r>
            <a:endParaRPr lang="en-IN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709020"/>
            <a:ext cx="81772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 columns: Table, Field,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Helps document data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 be used for tooltip creation and onboarding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3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Modeling -Key Relationship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370463"/>
            <a:ext cx="834560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customers (1) ⟶ (∞)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Primary Key: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customer_id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Foreign Key in events: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customer_id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Tracks which customer triggered which events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offers (1) ⟶ (∞)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Primary Key: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Foreign Key in events: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offer_id_extracted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Links events like “offer viewed” or “offer completed” to specific offers</a:t>
            </a:r>
          </a:p>
        </p:txBody>
      </p:sp>
    </p:spTree>
    <p:extLst>
      <p:ext uri="{BB962C8B-B14F-4D97-AF65-F5344CB8AC3E}">
        <p14:creationId xmlns:p14="http://schemas.microsoft.com/office/powerpoint/2010/main" val="29217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464023"/>
            <a:ext cx="8229600" cy="45719"/>
          </a:xfrm>
        </p:spPr>
        <p:txBody>
          <a:bodyPr>
            <a:normAutofit fontScale="90000"/>
          </a:bodyPr>
          <a:lstStyle/>
          <a:p>
            <a:endParaRPr lang="en-IN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2949"/>
            <a:ext cx="8229600" cy="3683214"/>
          </a:xfrm>
        </p:spPr>
        <p:txBody>
          <a:bodyPr>
            <a:normAutofit/>
          </a:bodyPr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offers (1) ⟶ (∞)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offer_channels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Primary Key: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offer_id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Foreign Key in </a:t>
            </a:r>
            <a:r>
              <a:rPr lang="en-US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offer_channels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offer_id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offer may be delivered through multiple channels (email, web, mobile, etc</a:t>
            </a:r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597877"/>
            <a:ext cx="8382000" cy="6119445"/>
          </a:xfrm>
        </p:spPr>
      </p:pic>
    </p:spTree>
    <p:extLst>
      <p:ext uri="{BB962C8B-B14F-4D97-AF65-F5344CB8AC3E}">
        <p14:creationId xmlns:p14="http://schemas.microsoft.com/office/powerpoint/2010/main" val="377186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Measures – Engagement &amp;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55607"/>
              </p:ext>
            </p:extLst>
          </p:nvPr>
        </p:nvGraphicFramePr>
        <p:xfrm>
          <a:off x="341195" y="2489199"/>
          <a:ext cx="8547288" cy="39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096"/>
                <a:gridCol w="2849096"/>
                <a:gridCol w="2849096"/>
              </a:tblGrid>
              <a:tr h="868150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DAX Expression (Simplified)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 / Explanation</a:t>
                      </a:r>
                      <a:endParaRPr lang="en-IN" dirty="0"/>
                    </a:p>
                  </a:txBody>
                  <a:tcPr anchor="ctr"/>
                </a:tc>
              </a:tr>
              <a:tr h="818866">
                <a:tc>
                  <a:txBody>
                    <a:bodyPr/>
                    <a:lstStyle/>
                    <a:p>
                      <a:r>
                        <a:rPr lang="en-IN" b="1" dirty="0"/>
                        <a:t>1. Offers Sent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COUNTROWS(events WHERE event = "offer received")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number of offers delivered to customers</a:t>
                      </a:r>
                    </a:p>
                  </a:txBody>
                  <a:tcPr anchor="ctr"/>
                </a:tc>
              </a:tr>
              <a:tr h="1091821">
                <a:tc>
                  <a:txBody>
                    <a:bodyPr/>
                    <a:lstStyle/>
                    <a:p>
                      <a:r>
                        <a:rPr lang="en-IN" b="1" dirty="0"/>
                        <a:t>2. Offers Viewed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COUNTROWS(events WHERE event = "offer viewed")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Measures customer interest by counting how many offers were opened</a:t>
                      </a:r>
                    </a:p>
                  </a:txBody>
                  <a:tcPr anchor="ctr"/>
                </a:tc>
              </a:tr>
              <a:tr h="933545">
                <a:tc>
                  <a:txBody>
                    <a:bodyPr/>
                    <a:lstStyle/>
                    <a:p>
                      <a:r>
                        <a:rPr lang="en-IN" b="1"/>
                        <a:t>3. Offers Completed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COUNTROWS(events WHERE event = "offer completed")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how many offers led to a successful completion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9"/>
            <a:ext cx="6343672" cy="331353"/>
          </a:xfrm>
        </p:spPr>
        <p:txBody>
          <a:bodyPr/>
          <a:lstStyle/>
          <a:p>
            <a:endParaRPr lang="en-IN" sz="1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84368"/>
              </p:ext>
            </p:extLst>
          </p:nvPr>
        </p:nvGraphicFramePr>
        <p:xfrm>
          <a:off x="464024" y="491319"/>
          <a:ext cx="8434314" cy="562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438"/>
                <a:gridCol w="2811438"/>
                <a:gridCol w="2811438"/>
              </a:tblGrid>
              <a:tr h="770196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DAX Expression (Simplified)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 / Explanation</a:t>
                      </a:r>
                      <a:endParaRPr lang="en-IN"/>
                    </a:p>
                  </a:txBody>
                  <a:tcPr anchor="ctr"/>
                </a:tc>
              </a:tr>
              <a:tr h="1290616">
                <a:tc>
                  <a:txBody>
                    <a:bodyPr/>
                    <a:lstStyle/>
                    <a:p>
                      <a:r>
                        <a:rPr lang="en-IN" b="1" dirty="0"/>
                        <a:t>4. Redemption 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Offers Completed / Offers 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% of offers completed out of those sent – measures campaign success</a:t>
                      </a:r>
                    </a:p>
                  </a:txBody>
                  <a:tcPr anchor="ctr"/>
                </a:tc>
              </a:tr>
              <a:tr h="1215745">
                <a:tc>
                  <a:txBody>
                    <a:bodyPr/>
                    <a:lstStyle/>
                    <a:p>
                      <a:r>
                        <a:rPr lang="en-IN" b="1"/>
                        <a:t>5. Total Transactions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COUNTROWS(events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number of purchase events unrelated to specific offers</a:t>
                      </a:r>
                    </a:p>
                  </a:txBody>
                  <a:tcPr anchor="ctr"/>
                </a:tc>
              </a:tr>
              <a:tr h="1141665">
                <a:tc>
                  <a:txBody>
                    <a:bodyPr/>
                    <a:lstStyle/>
                    <a:p>
                      <a:r>
                        <a:rPr lang="en-IN" b="1"/>
                        <a:t>6. Total Revenue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SUM(events[amount]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monetary value of all transactions</a:t>
                      </a:r>
                    </a:p>
                  </a:txBody>
                  <a:tcPr anchor="ctr"/>
                </a:tc>
              </a:tr>
              <a:tr h="1204211">
                <a:tc>
                  <a:txBody>
                    <a:bodyPr/>
                    <a:lstStyle/>
                    <a:p>
                      <a:r>
                        <a:rPr lang="en-IN" b="1"/>
                        <a:t>7. Avg Transaction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AVERAGE(events[amount]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amount spent per transaction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31344"/>
              </p:ext>
            </p:extLst>
          </p:nvPr>
        </p:nvGraphicFramePr>
        <p:xfrm>
          <a:off x="477671" y="20530"/>
          <a:ext cx="8270544" cy="52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848"/>
                <a:gridCol w="2756848"/>
                <a:gridCol w="2756848"/>
              </a:tblGrid>
              <a:tr h="600117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DAX Expression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 / Explanation</a:t>
                      </a:r>
                      <a:endParaRPr lang="en-IN"/>
                    </a:p>
                  </a:txBody>
                  <a:tcPr anchor="ctr"/>
                </a:tc>
              </a:tr>
              <a:tr h="1114503">
                <a:tc>
                  <a:txBody>
                    <a:bodyPr/>
                    <a:lstStyle/>
                    <a:p>
                      <a:r>
                        <a:rPr lang="en-IN" b="1"/>
                        <a:t>8. Total Customers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DISTINCTCOUNT(customers[</a:t>
                      </a:r>
                      <a:r>
                        <a:rPr lang="en-IN" dirty="0" err="1"/>
                        <a:t>customer_id</a:t>
                      </a:r>
                      <a:r>
                        <a:rPr lang="en-IN" dirty="0"/>
                        <a:t>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number of unique customers in the dataset</a:t>
                      </a:r>
                    </a:p>
                  </a:txBody>
                  <a:tcPr anchor="ctr"/>
                </a:tc>
              </a:tr>
              <a:tr h="1114503">
                <a:tc>
                  <a:txBody>
                    <a:bodyPr/>
                    <a:lstStyle/>
                    <a:p>
                      <a:r>
                        <a:rPr lang="en-IN" b="1"/>
                        <a:t>9. Average 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AVERAGEX(FILTER(...), customers[age])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customer age, excluding blanks or placeholders</a:t>
                      </a:r>
                    </a:p>
                  </a:txBody>
                  <a:tcPr anchor="ctr"/>
                </a:tc>
              </a:tr>
              <a:tr h="1080902">
                <a:tc>
                  <a:txBody>
                    <a:bodyPr/>
                    <a:lstStyle/>
                    <a:p>
                      <a:r>
                        <a:rPr lang="en-IN" b="1"/>
                        <a:t>10. Income Bracket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SWITCH(TRUE(),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Categorizes customers into income ranges: &lt;40K, 40K–70K, etc. for segmentation</a:t>
                      </a:r>
                    </a:p>
                  </a:txBody>
                  <a:tcPr anchor="ctr"/>
                </a:tc>
              </a:tr>
              <a:tr h="731578">
                <a:tc>
                  <a:txBody>
                    <a:bodyPr/>
                    <a:lstStyle/>
                    <a:p>
                      <a:r>
                        <a:rPr lang="en-IN" b="1" dirty="0"/>
                        <a:t>11. Completion Rate by 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Offers Completed / Offers Sent grouped by </a:t>
                      </a:r>
                      <a:r>
                        <a:rPr lang="en-IN" dirty="0" err="1" smtClean="0"/>
                        <a:t>offer_type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Tracks success rate for each offer category (BOGO, Discount, Informational)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3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and UX </a:t>
            </a:r>
            <a:r>
              <a:rPr lang="en-IN" dirty="0"/>
              <a:t>Design</a:t>
            </a:r>
            <a:br>
              <a:rPr lang="en-IN" dirty="0"/>
            </a:br>
            <a:r>
              <a:rPr lang="en-IN" dirty="0"/>
              <a:t>Page 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KPI Cards: Total Customers, Offers Sent, Offers Viewed, Offers Completed, Redemption Rate, Avg. Transaction Amount</a:t>
            </a:r>
          </a:p>
          <a:p>
            <a:r>
              <a:rPr lang="en-IN" dirty="0"/>
              <a:t>- Trend Chart: Offers vs. Completions</a:t>
            </a:r>
          </a:p>
        </p:txBody>
      </p:sp>
    </p:spTree>
    <p:extLst>
      <p:ext uri="{BB962C8B-B14F-4D97-AF65-F5344CB8AC3E}">
        <p14:creationId xmlns:p14="http://schemas.microsoft.com/office/powerpoint/2010/main" val="52066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3: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Demographic Slicers: Age Group, Gender, Income Bracket</a:t>
            </a:r>
          </a:p>
          <a:p>
            <a:r>
              <a:rPr lang="en-IN" dirty="0"/>
              <a:t>- Bar Chart: Redemption Rate by Age Group</a:t>
            </a:r>
          </a:p>
          <a:p>
            <a:r>
              <a:rPr lang="en-IN" dirty="0"/>
              <a:t>- </a:t>
            </a:r>
            <a:r>
              <a:rPr lang="en-IN" dirty="0" err="1"/>
              <a:t>Heatmap</a:t>
            </a:r>
            <a:r>
              <a:rPr lang="en-IN" dirty="0"/>
              <a:t>: Age vs Income vs Completion 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0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4: Offer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Bar Chart: Redemption by Offer Type</a:t>
            </a:r>
          </a:p>
          <a:p>
            <a:r>
              <a:rPr lang="en-IN" dirty="0"/>
              <a:t>- Bar Chart: Redemption by Channel</a:t>
            </a:r>
          </a:p>
          <a:p>
            <a:r>
              <a:rPr lang="en-IN" dirty="0"/>
              <a:t>- Scatter Plot: Difficulty vs Completion </a:t>
            </a:r>
            <a:r>
              <a:rPr lang="en-IN" dirty="0" smtClean="0"/>
              <a:t>Rate</a:t>
            </a:r>
          </a:p>
          <a:p>
            <a:r>
              <a:rPr lang="en-IN" dirty="0" smtClean="0"/>
              <a:t>Add Offer Type Slicer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Project Overview</a:t>
            </a:r>
          </a:p>
          <a:p>
            <a:r>
              <a:rPr dirty="0"/>
              <a:t>Dataset </a:t>
            </a:r>
            <a:r>
              <a:rPr dirty="0" smtClean="0"/>
              <a:t>Summary</a:t>
            </a:r>
            <a:r>
              <a:rPr lang="en-IN" dirty="0"/>
              <a:t> -Table-wise Data </a:t>
            </a:r>
            <a:r>
              <a:rPr lang="en-IN" dirty="0" smtClean="0"/>
              <a:t>Description	</a:t>
            </a:r>
          </a:p>
          <a:p>
            <a:r>
              <a:rPr lang="en-IN" dirty="0" smtClean="0"/>
              <a:t>Team Contribution</a:t>
            </a:r>
            <a:endParaRPr dirty="0"/>
          </a:p>
          <a:p>
            <a:r>
              <a:rPr dirty="0" smtClean="0"/>
              <a:t>Data </a:t>
            </a:r>
            <a:r>
              <a:rPr dirty="0"/>
              <a:t>Quality &amp; Transformation Notes</a:t>
            </a:r>
          </a:p>
          <a:p>
            <a:r>
              <a:rPr dirty="0"/>
              <a:t>Key Relationships (ERD)</a:t>
            </a:r>
          </a:p>
          <a:p>
            <a:r>
              <a:rPr lang="en-IN" dirty="0" smtClean="0"/>
              <a:t>DAX </a:t>
            </a:r>
            <a:r>
              <a:rPr lang="en-IN" dirty="0"/>
              <a:t>Calculations &amp; </a:t>
            </a:r>
            <a:r>
              <a:rPr lang="en-IN" dirty="0" smtClean="0"/>
              <a:t>Measures</a:t>
            </a:r>
          </a:p>
          <a:p>
            <a:r>
              <a:rPr lang="en-IN" dirty="0" smtClean="0"/>
              <a:t>Visualization </a:t>
            </a:r>
            <a:r>
              <a:rPr lang="en-IN" dirty="0"/>
              <a:t>&amp; UX Design </a:t>
            </a:r>
            <a:endParaRPr lang="en-IN" dirty="0" smtClean="0"/>
          </a:p>
          <a:p>
            <a:r>
              <a:rPr lang="en-IN" dirty="0" smtClean="0"/>
              <a:t> Testing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5: Transaction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Line Chart: Avg. Spend Over Time</a:t>
            </a:r>
          </a:p>
          <a:p>
            <a:r>
              <a:rPr lang="en-IN" dirty="0"/>
              <a:t>- Comparison: Customers Completed Offers vs Not</a:t>
            </a:r>
          </a:p>
          <a:p>
            <a:r>
              <a:rPr lang="en-IN" dirty="0"/>
              <a:t>- KPI Card: Total Transactions, Total Revenue</a:t>
            </a:r>
          </a:p>
          <a:p>
            <a:r>
              <a:rPr lang="en-IN" dirty="0"/>
              <a:t>- Filters: Date </a:t>
            </a:r>
            <a:r>
              <a:rPr lang="en-IN" dirty="0" smtClean="0"/>
              <a:t>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25470"/>
              </p:ext>
            </p:extLst>
          </p:nvPr>
        </p:nvGraphicFramePr>
        <p:xfrm>
          <a:off x="477674" y="2115401"/>
          <a:ext cx="8079474" cy="391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523"/>
                <a:gridCol w="1569493"/>
                <a:gridCol w="1514901"/>
                <a:gridCol w="1856096"/>
                <a:gridCol w="968991"/>
                <a:gridCol w="1105470"/>
              </a:tblGrid>
              <a:tr h="10235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Test </a:t>
                      </a:r>
                      <a:r>
                        <a:rPr lang="en-IN" sz="1400" dirty="0" smtClean="0"/>
                        <a:t>Case</a:t>
                      </a:r>
                    </a:p>
                    <a:p>
                      <a:pPr algn="ctr"/>
                      <a:r>
                        <a:rPr lang="en-IN" sz="1400" dirty="0" smtClean="0"/>
                        <a:t>     </a:t>
                      </a:r>
                      <a:r>
                        <a:rPr lang="en-IN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Status</a:t>
                      </a:r>
                    </a:p>
                  </a:txBody>
                  <a:tcPr anchor="ctr"/>
                </a:tc>
              </a:tr>
              <a:tr h="106644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Validate Offers Sent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events[event] = "offer received"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Count matches manual aggregation in PQ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JSON parsing for offer_id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Sample events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Correct offer_id extracted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Slicer for Age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Select "18–25"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Only customers in range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Works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Refresh Time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Refresh full dataset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&lt; 3 min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Works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✅ Pass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8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Goal: Analyze how customers engage with marketing offers</a:t>
            </a:r>
          </a:p>
          <a:p>
            <a:r>
              <a:rPr sz="2000" dirty="0"/>
              <a:t>Use Case: Optimize campaigns based on customer behavior</a:t>
            </a:r>
          </a:p>
          <a:p>
            <a:r>
              <a:rPr sz="2000" dirty="0"/>
              <a:t>Tool: Microsoft Power BI</a:t>
            </a:r>
          </a:p>
          <a:p>
            <a:r>
              <a:rPr sz="2000" dirty="0"/>
              <a:t>Data Sources: 4 CSV datasets (customers, offers, events, dictionary)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927097"/>
            <a:ext cx="8242479" cy="5486581"/>
          </a:xfrm>
        </p:spPr>
      </p:pic>
    </p:spTree>
    <p:extLst>
      <p:ext uri="{BB962C8B-B14F-4D97-AF65-F5344CB8AC3E}">
        <p14:creationId xmlns:p14="http://schemas.microsoft.com/office/powerpoint/2010/main" val="27180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Summary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29139"/>
              </p:ext>
            </p:extLst>
          </p:nvPr>
        </p:nvGraphicFramePr>
        <p:xfrm>
          <a:off x="863598" y="2489200"/>
          <a:ext cx="7557070" cy="4034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8535"/>
                <a:gridCol w="3778535"/>
              </a:tblGrid>
              <a:tr h="704578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 demographics and signup date</a:t>
                      </a:r>
                    </a:p>
                  </a:txBody>
                  <a:tcPr marL="70520" marR="70520"/>
                </a:tc>
              </a:tr>
              <a:tr h="1216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offers.csv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Marketing offer types and distribution channels</a:t>
                      </a:r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events.csv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All customer interactions and transactions</a:t>
                      </a:r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data_dictionary.csv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Field-level metadata for all tables</a:t>
                      </a:r>
                    </a:p>
                  </a:txBody>
                  <a:tcPr marL="70520" marR="705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63696"/>
              </p:ext>
            </p:extLst>
          </p:nvPr>
        </p:nvGraphicFramePr>
        <p:xfrm>
          <a:off x="476517" y="927099"/>
          <a:ext cx="8228089" cy="5311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524"/>
                <a:gridCol w="2398629"/>
                <a:gridCol w="2651468"/>
                <a:gridCol w="2651468"/>
              </a:tblGrid>
              <a:tr h="382173"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16617">
                <a:tc>
                  <a:txBody>
                    <a:bodyPr/>
                    <a:lstStyle/>
                    <a:p>
                      <a:pPr marL="285750" indent="-285750" algn="ctr" fontAlgn="b">
                        <a:buFont typeface="+mj-lt"/>
                        <a:buAutoNum type="romanUcPeriod"/>
                      </a:pP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Ingestion,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Offer Cleaning </a:t>
                      </a:r>
                      <a:endParaRPr lang="en-IN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 Setup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Guide,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Rakhmaji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Dhawale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Parsing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  <a:endParaRPr lang="en-IN" sz="1200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Measures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Funnel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1146519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Measures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Cohorts</a:t>
                      </a:r>
                      <a:endParaRPr lang="en-IN" sz="1200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DAX Validation,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Rajendra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Chhip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&amp; Cohorts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Performance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visuals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Interactivity &amp; Tooltips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Tuning, Coordination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Ruchita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Chaudhari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DAX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</a:t>
                      </a:r>
                      <a:endParaRPr lang="en-IN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Doc,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Ruchita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Kirshna</a:t>
                      </a:r>
                      <a:endParaRPr lang="en-I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Rajendra</a:t>
                      </a:r>
                      <a:endParaRPr lang="en-I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Rakhamaji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87668"/>
              </p:ext>
            </p:extLst>
          </p:nvPr>
        </p:nvGraphicFramePr>
        <p:xfrm>
          <a:off x="1524000" y="556258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Team Contribution 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2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Transformations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Customer.csv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7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 columns: customer_id,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gender, age, income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</a:rPr>
              <a:t>Notes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Needs conversion from text to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YYYYMMDD </a:t>
            </a:r>
            <a:r>
              <a:rPr lang="en-US" altLang="en-US" sz="2000" dirty="0"/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age: Placeholder value 118 = missing → needs cleanup and added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</a:t>
            </a:r>
            <a:r>
              <a:rPr lang="en-US" altLang="en-US" sz="2000" dirty="0" smtClean="0">
                <a:solidFill>
                  <a:schemeClr val="tx1"/>
                </a:solidFill>
              </a:rPr>
              <a:t>null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gender/income: Handle nulls via imputation or unknown flag</a:t>
            </a:r>
          </a:p>
        </p:txBody>
      </p:sp>
    </p:spTree>
    <p:extLst>
      <p:ext uri="{BB962C8B-B14F-4D97-AF65-F5344CB8AC3E}">
        <p14:creationId xmlns:p14="http://schemas.microsoft.com/office/powerpoint/2010/main" val="18200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Offers.csv -</a:t>
            </a:r>
            <a:r>
              <a:rPr lang="en-IN" dirty="0"/>
              <a:t>Transformations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801352"/>
            <a:ext cx="841384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 columns: offer_id, offer_type, difficulty, reward, duration, channels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channels: Stored as JSON array → requires expansion to split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 id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offer_type + rules (difficulty &amp; reward = 0 → informational)</a:t>
            </a:r>
          </a:p>
        </p:txBody>
      </p:sp>
    </p:spTree>
    <p:extLst>
      <p:ext uri="{BB962C8B-B14F-4D97-AF65-F5344CB8AC3E}">
        <p14:creationId xmlns:p14="http://schemas.microsoft.com/office/powerpoint/2010/main" val="34282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Event.csv - Transformation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70465"/>
            <a:ext cx="842749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 columns: customer_id, event, value,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value: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JSON field → parse to extract: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offer_id_extracted for offer events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transaction_amount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purchase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(customer.csv) to create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event_timestamp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7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957</TotalTime>
  <Words>919</Words>
  <Application>Microsoft Office PowerPoint</Application>
  <PresentationFormat>On-screen Show (4:3)</PresentationFormat>
  <Paragraphs>217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Customer Offer Engagement Dashboard</vt:lpstr>
      <vt:lpstr>Agenda</vt:lpstr>
      <vt:lpstr>Project Overview</vt:lpstr>
      <vt:lpstr>PowerPoint Presentation</vt:lpstr>
      <vt:lpstr>Dataset Summary</vt:lpstr>
      <vt:lpstr>PowerPoint Presentation</vt:lpstr>
      <vt:lpstr>Data Transformations Customer.csv</vt:lpstr>
      <vt:lpstr>Offers.csv -Transformations</vt:lpstr>
      <vt:lpstr>Event.csv - Transformation</vt:lpstr>
      <vt:lpstr>Data_dictionary-Transformation</vt:lpstr>
      <vt:lpstr>Data Modeling -Key Relationship</vt:lpstr>
      <vt:lpstr>PowerPoint Presentation</vt:lpstr>
      <vt:lpstr>PowerPoint Presentation</vt:lpstr>
      <vt:lpstr>DAX Measures – Engagement &amp; Demographics</vt:lpstr>
      <vt:lpstr>PowerPoint Presentation</vt:lpstr>
      <vt:lpstr>PowerPoint Presentation</vt:lpstr>
      <vt:lpstr>Visualization and UX Design Page 1: Overview</vt:lpstr>
      <vt:lpstr>Page 3: Customer Segmentation</vt:lpstr>
      <vt:lpstr>Page 4: Offer Performance</vt:lpstr>
      <vt:lpstr>Page 5: Transaction Behavior</vt:lpstr>
      <vt:lpstr>Test Cases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Offer Engagement Dashboard – Data Prepration</dc:title>
  <dc:subject/>
  <dc:creator>Admin</dc:creator>
  <cp:keywords/>
  <dc:description>generated using python-pptx</dc:description>
  <cp:lastModifiedBy>Windows User</cp:lastModifiedBy>
  <cp:revision>35</cp:revision>
  <dcterms:created xsi:type="dcterms:W3CDTF">2013-01-27T09:14:16Z</dcterms:created>
  <dcterms:modified xsi:type="dcterms:W3CDTF">2025-08-12T09:41:04Z</dcterms:modified>
  <cp:category/>
</cp:coreProperties>
</file>