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535682A-EF91-4F38-A558-12DDBD641AEF}" type="datetimeFigureOut">
              <a:rPr lang="en-US" smtClean="0"/>
              <a:pPr/>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3656E50D-E917-46D1-B465-316F9954020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535682A-EF91-4F38-A558-12DDBD641AEF}" type="datetimeFigureOut">
              <a:rPr lang="en-US" smtClean="0"/>
              <a:pPr/>
              <a:t>12/29/2021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56E50D-E917-46D1-B465-316F9954020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643050"/>
            <a:ext cx="7851648" cy="1643074"/>
          </a:xfrm>
        </p:spPr>
        <p:txBody>
          <a:bodyPr>
            <a:noAutofit/>
          </a:bodyPr>
          <a:lstStyle/>
          <a:p>
            <a:r>
              <a:rPr lang="en-US" sz="6000" dirty="0" smtClean="0">
                <a:solidFill>
                  <a:schemeClr val="tx1"/>
                </a:solidFill>
              </a:rPr>
              <a:t>BANK MANAGEMENT SYSTEM</a:t>
            </a:r>
            <a:endParaRPr lang="en-US" sz="6000" dirty="0">
              <a:solidFill>
                <a:schemeClr val="tx1"/>
              </a:solidFill>
              <a:latin typeface="Arial Black" pitchFamily="34" charset="0"/>
            </a:endParaRPr>
          </a:p>
        </p:txBody>
      </p:sp>
      <p:sp>
        <p:nvSpPr>
          <p:cNvPr id="3" name="Subtitle 2"/>
          <p:cNvSpPr>
            <a:spLocks noGrp="1"/>
          </p:cNvSpPr>
          <p:nvPr>
            <p:ph type="subTitle" idx="1"/>
          </p:nvPr>
        </p:nvSpPr>
        <p:spPr>
          <a:xfrm>
            <a:off x="0" y="4500570"/>
            <a:ext cx="8858280" cy="2143140"/>
          </a:xfrm>
        </p:spPr>
        <p:txBody>
          <a:bodyPr>
            <a:normAutofit/>
          </a:bodyPr>
          <a:lstStyle/>
          <a:p>
            <a:r>
              <a:rPr lang="en-US" b="1" dirty="0" smtClean="0"/>
              <a:t>Presented by </a:t>
            </a:r>
            <a:r>
              <a:rPr lang="en-US" dirty="0" smtClean="0"/>
              <a:t>:</a:t>
            </a:r>
          </a:p>
          <a:p>
            <a:r>
              <a:rPr lang="en-US" dirty="0" smtClean="0"/>
              <a:t>Name: </a:t>
            </a:r>
            <a:r>
              <a:rPr lang="en-US" dirty="0" smtClean="0"/>
              <a:t>Ruchita</a:t>
            </a:r>
            <a:r>
              <a:rPr lang="en-US" dirty="0" smtClean="0"/>
              <a:t>  </a:t>
            </a:r>
            <a:r>
              <a:rPr lang="en-US" dirty="0" smtClean="0"/>
              <a:t>Chaudhari</a:t>
            </a:r>
            <a:endParaRPr lang="en-US" dirty="0" smtClean="0"/>
          </a:p>
          <a:p>
            <a:r>
              <a:rPr lang="en-US" b="1" dirty="0" smtClean="0"/>
              <a:t>Enrollment Number :</a:t>
            </a:r>
            <a:r>
              <a:rPr lang="en-US" b="1" dirty="0" smtClean="0">
                <a:latin typeface="Calibri" pitchFamily="34" charset="0"/>
                <a:cs typeface="Calibri" pitchFamily="34" charset="0"/>
              </a:rPr>
              <a:t>EBEON1021460293</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857232"/>
            <a:ext cx="8229600" cy="510334"/>
          </a:xfrm>
        </p:spPr>
        <p:txBody>
          <a:bodyPr>
            <a:normAutofit fontScale="90000"/>
          </a:bodyPr>
          <a:lstStyle/>
          <a:p>
            <a:r>
              <a:rPr lang="en-US" sz="4000" b="1" dirty="0" smtClean="0">
                <a:latin typeface="Arial Black" pitchFamily="34" charset="0"/>
              </a:rPr>
              <a:t>                 Abstract </a:t>
            </a:r>
            <a:endParaRPr lang="en-US" sz="4000" b="1" dirty="0">
              <a:latin typeface="Arial Black" pitchFamily="34" charset="0"/>
            </a:endParaRPr>
          </a:p>
        </p:txBody>
      </p:sp>
      <p:sp>
        <p:nvSpPr>
          <p:cNvPr id="5" name="Content Placeholder 4"/>
          <p:cNvSpPr>
            <a:spLocks noGrp="1"/>
          </p:cNvSpPr>
          <p:nvPr>
            <p:ph idx="1"/>
          </p:nvPr>
        </p:nvSpPr>
        <p:spPr>
          <a:xfrm>
            <a:off x="457200" y="1500174"/>
            <a:ext cx="8229600" cy="5143536"/>
          </a:xfrm>
        </p:spPr>
        <p:txBody>
          <a:bodyPr>
            <a:normAutofit/>
          </a:bodyPr>
          <a:lstStyle/>
          <a:p>
            <a:pPr>
              <a:buFont typeface="Wingdings" pitchFamily="2" charset="2"/>
              <a:buChar char="Ø"/>
            </a:pPr>
            <a:r>
              <a:rPr lang="en-US" sz="2200" dirty="0" smtClean="0">
                <a:latin typeface="Baskerville Old Face" pitchFamily="18" charset="0"/>
              </a:rPr>
              <a:t>In this </a:t>
            </a:r>
            <a:r>
              <a:rPr lang="en-US" sz="2200" dirty="0" smtClean="0">
                <a:latin typeface="Baskerville Old Face" pitchFamily="18" charset="0"/>
              </a:rPr>
              <a:t>project, </a:t>
            </a:r>
            <a:r>
              <a:rPr lang="en-US" sz="2200" dirty="0" smtClean="0">
                <a:latin typeface="Baskerville Old Face" pitchFamily="18" charset="0"/>
              </a:rPr>
              <a:t>we will learn how to create a mini-application for a banking system in Java. In this program, we will add some basic functionalities of a bank account like a deposit of amount, withdrawal of amount, etc.</a:t>
            </a:r>
          </a:p>
          <a:p>
            <a:pPr>
              <a:buFont typeface="Wingdings" pitchFamily="2" charset="2"/>
              <a:buChar char="Ø"/>
            </a:pPr>
            <a:r>
              <a:rPr lang="en-US" sz="2200" dirty="0" smtClean="0">
                <a:latin typeface="Baskerville Old Face" pitchFamily="18" charset="0"/>
              </a:rPr>
              <a:t>Initially, the program accepts the number of customers we need to add and adds the customer and account details accordingly. Further, it displays the series of menus to operate over the accounts.</a:t>
            </a:r>
          </a:p>
          <a:p>
            <a:pPr>
              <a:buFont typeface="Wingdings" pitchFamily="2" charset="2"/>
              <a:buChar char="Ø"/>
            </a:pPr>
            <a:r>
              <a:rPr lang="en-US" sz="2200" dirty="0" smtClean="0">
                <a:latin typeface="Baskerville Old Face" pitchFamily="18" charset="0"/>
              </a:rPr>
              <a:t>The series of menus displayed are as follows:</a:t>
            </a:r>
          </a:p>
          <a:p>
            <a:pPr>
              <a:buFont typeface="Wingdings" pitchFamily="2" charset="2"/>
              <a:buChar char="Ø"/>
            </a:pPr>
            <a:r>
              <a:rPr lang="en-US" sz="2200" b="1" dirty="0" smtClean="0">
                <a:latin typeface="Baskerville Old Face" pitchFamily="18" charset="0"/>
              </a:rPr>
              <a:t>Display all account details</a:t>
            </a:r>
          </a:p>
          <a:p>
            <a:pPr>
              <a:buFont typeface="Wingdings" pitchFamily="2" charset="2"/>
              <a:buChar char="Ø"/>
            </a:pPr>
            <a:r>
              <a:rPr lang="en-US" sz="2200" b="1" dirty="0" smtClean="0">
                <a:latin typeface="Baskerville Old Face" pitchFamily="18" charset="0"/>
              </a:rPr>
              <a:t>Search by account number</a:t>
            </a:r>
          </a:p>
          <a:p>
            <a:pPr>
              <a:buFont typeface="Wingdings" pitchFamily="2" charset="2"/>
              <a:buChar char="Ø"/>
            </a:pPr>
            <a:r>
              <a:rPr lang="en-US" sz="2200" b="1" dirty="0" smtClean="0">
                <a:latin typeface="Baskerville Old Face" pitchFamily="18" charset="0"/>
              </a:rPr>
              <a:t>Deposit the amount</a:t>
            </a:r>
          </a:p>
          <a:p>
            <a:pPr>
              <a:buFont typeface="Wingdings" pitchFamily="2" charset="2"/>
              <a:buChar char="Ø"/>
            </a:pPr>
            <a:r>
              <a:rPr lang="en-US" sz="2200" b="1" dirty="0" smtClean="0">
                <a:latin typeface="Baskerville Old Face" pitchFamily="18" charset="0"/>
              </a:rPr>
              <a:t>Withdraw the amount</a:t>
            </a:r>
          </a:p>
          <a:p>
            <a:pPr>
              <a:buFont typeface="Wingdings" pitchFamily="2" charset="2"/>
              <a:buChar char="Ø"/>
            </a:pPr>
            <a:r>
              <a:rPr lang="en-US" sz="2200" b="1" dirty="0" smtClean="0">
                <a:latin typeface="Baskerville Old Face" pitchFamily="18" charset="0"/>
              </a:rPr>
              <a:t>Exit</a:t>
            </a:r>
            <a:endParaRPr lang="en-US" sz="2200" b="1" i="1" dirty="0" smtClean="0">
              <a:latin typeface="Baskerville Old Face"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305800" cy="653210"/>
          </a:xfrm>
        </p:spPr>
        <p:txBody>
          <a:bodyPr>
            <a:normAutofit fontScale="90000"/>
          </a:bodyPr>
          <a:lstStyle/>
          <a:p>
            <a:r>
              <a:rPr lang="en-US" b="1" dirty="0" smtClean="0"/>
              <a:t>                    Output </a:t>
            </a:r>
            <a:r>
              <a:rPr lang="en-US" b="1" dirty="0" smtClean="0"/>
              <a:t>1:</a:t>
            </a:r>
            <a:endParaRPr lang="en-US" b="1" dirty="0"/>
          </a:p>
        </p:txBody>
      </p:sp>
      <p:pic>
        <p:nvPicPr>
          <p:cNvPr id="3" name="Picture 2" descr="Screenshot (5).png"/>
          <p:cNvPicPr>
            <a:picLocks noChangeAspect="1"/>
          </p:cNvPicPr>
          <p:nvPr/>
        </p:nvPicPr>
        <p:blipFill>
          <a:blip r:embed="rId2"/>
          <a:stretch>
            <a:fillRect/>
          </a:stretch>
        </p:blipFill>
        <p:spPr>
          <a:xfrm>
            <a:off x="214282" y="1357298"/>
            <a:ext cx="8572560" cy="52149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81772"/>
          </a:xfrm>
        </p:spPr>
        <p:txBody>
          <a:bodyPr>
            <a:normAutofit fontScale="90000"/>
          </a:bodyPr>
          <a:lstStyle/>
          <a:p>
            <a:r>
              <a:rPr lang="en-US" b="1" dirty="0" smtClean="0"/>
              <a:t>                    Output </a:t>
            </a:r>
            <a:r>
              <a:rPr lang="en-US" b="1" dirty="0" smtClean="0"/>
              <a:t>2:</a:t>
            </a:r>
            <a:endParaRPr lang="en-US" b="1" dirty="0"/>
          </a:p>
        </p:txBody>
      </p:sp>
      <p:pic>
        <p:nvPicPr>
          <p:cNvPr id="4" name="Content Placeholder 3" descr="Screenshot (9).png"/>
          <p:cNvPicPr>
            <a:picLocks noGrp="1" noChangeAspect="1"/>
          </p:cNvPicPr>
          <p:nvPr>
            <p:ph idx="1"/>
          </p:nvPr>
        </p:nvPicPr>
        <p:blipFill>
          <a:blip r:embed="rId2"/>
          <a:stretch>
            <a:fillRect/>
          </a:stretch>
        </p:blipFill>
        <p:spPr>
          <a:xfrm>
            <a:off x="214282" y="1571613"/>
            <a:ext cx="8715436" cy="507209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30352" y="1316736"/>
            <a:ext cx="7772400" cy="2255140"/>
          </a:xfrm>
        </p:spPr>
        <p:txBody>
          <a:bodyPr/>
          <a:lstStyle/>
          <a:p>
            <a:r>
              <a:rPr smtClean="0">
                <a:latin typeface="Arial Black" pitchFamily="34" charset="0"/>
              </a:rPr>
              <a:t>      </a:t>
            </a:r>
            <a:br>
              <a:rPr smtClean="0">
                <a:latin typeface="Arial Black" pitchFamily="34" charset="0"/>
              </a:rPr>
            </a:br>
            <a:r>
              <a:rPr smtClean="0">
                <a:latin typeface="Arial Black" pitchFamily="34" charset="0"/>
              </a:rPr>
              <a:t/>
            </a:r>
            <a:br>
              <a:rPr smtClean="0">
                <a:latin typeface="Arial Black" pitchFamily="34" charset="0"/>
              </a:rPr>
            </a:br>
            <a:r>
              <a:rPr smtClean="0">
                <a:latin typeface="Arial Black" pitchFamily="34" charset="0"/>
              </a:rPr>
              <a:t/>
            </a:r>
            <a:br>
              <a:rPr smtClean="0">
                <a:latin typeface="Arial Black" pitchFamily="34" charset="0"/>
              </a:rPr>
            </a:br>
            <a:r>
              <a:rPr smtClean="0">
                <a:latin typeface="Arial Black" pitchFamily="34" charset="0"/>
              </a:rPr>
              <a:t> </a:t>
            </a:r>
            <a:r>
              <a:rPr smtClean="0">
                <a:latin typeface="Arial Black" pitchFamily="34" charset="0"/>
              </a:rPr>
              <a:t>   </a:t>
            </a:r>
            <a:r>
              <a:rPr lang="en-US" sz="6600" dirty="0" smtClean="0">
                <a:solidFill>
                  <a:schemeClr val="tx1"/>
                </a:solidFill>
                <a:latin typeface="Arial Black" pitchFamily="34" charset="0"/>
              </a:rPr>
              <a:t>THANK YOU </a:t>
            </a:r>
            <a:endParaRPr lang="en-US" sz="6600" dirty="0">
              <a:solidFill>
                <a:schemeClr val="tx1"/>
              </a:solidFill>
              <a:latin typeface="Arial Black"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TotalTime>
  <Words>130</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BANK MANAGEMENT SYSTEM</vt:lpstr>
      <vt:lpstr>                 Abstract </vt:lpstr>
      <vt:lpstr>                    Output 1:</vt:lpstr>
      <vt:lpstr>                    Output 2:</vt:lpstr>
      <vt:lpstr>             THANK YOU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HP</dc:creator>
  <cp:lastModifiedBy>HP</cp:lastModifiedBy>
  <cp:revision>7</cp:revision>
  <dcterms:created xsi:type="dcterms:W3CDTF">2021-12-28T12:33:59Z</dcterms:created>
  <dcterms:modified xsi:type="dcterms:W3CDTF">2021-12-29T07:02:05Z</dcterms:modified>
</cp:coreProperties>
</file>