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1"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6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176872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2433941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7434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1579584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5872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267086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3919665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13443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169166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240995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416399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181724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418730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133151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351316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5682A-EF91-4F38-A558-12DDBD641AEF}" type="datetimeFigureOut">
              <a:rPr lang="en-US" smtClean="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404358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35682A-EF91-4F38-A558-12DDBD641AEF}" type="datetimeFigureOut">
              <a:rPr lang="en-US" smtClean="0"/>
              <a:pPr/>
              <a:t>5/14/2023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656E50D-E917-46D1-B465-316F9954020D}" type="slidenum">
              <a:rPr lang="en-US" smtClean="0"/>
              <a:pPr/>
              <a:t>‹#›</a:t>
            </a:fld>
            <a:endParaRPr lang="en-US" dirty="0"/>
          </a:p>
        </p:txBody>
      </p:sp>
    </p:spTree>
    <p:extLst>
      <p:ext uri="{BB962C8B-B14F-4D97-AF65-F5344CB8AC3E}">
        <p14:creationId xmlns:p14="http://schemas.microsoft.com/office/powerpoint/2010/main" val="405358761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56" name="Straight Connector 155">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8"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Isosceles Triangle 159">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Isosceles Triangle 163">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5" name="Isosceles Triangle 164">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27584" y="1230493"/>
            <a:ext cx="6696744" cy="1046379"/>
          </a:xfrm>
        </p:spPr>
        <p:txBody>
          <a:bodyPr vert="horz" lIns="91440" tIns="45720" rIns="91440" bIns="45720" rtlCol="0" anchor="t">
            <a:normAutofit/>
          </a:bodyPr>
          <a:lstStyle/>
          <a:p>
            <a:pPr algn="l"/>
            <a:r>
              <a:rPr lang="en-US" sz="3600" b="1" dirty="0"/>
              <a:t>BANK MANAGEMENT SYSTEM</a:t>
            </a:r>
          </a:p>
        </p:txBody>
      </p:sp>
      <p:pic>
        <p:nvPicPr>
          <p:cNvPr id="7" name="Graphic 6" descr="Money">
            <a:extLst>
              <a:ext uri="{FF2B5EF4-FFF2-40B4-BE49-F238E27FC236}">
                <a16:creationId xmlns:a16="http://schemas.microsoft.com/office/drawing/2014/main" id="{4E88B4E1-D575-9E3C-9C4F-6F4E504311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860" y="2159331"/>
            <a:ext cx="2890861" cy="2890861"/>
          </a:xfrm>
          <a:prstGeom prst="rect">
            <a:avLst/>
          </a:prstGeom>
        </p:spPr>
      </p:pic>
      <p:sp>
        <p:nvSpPr>
          <p:cNvPr id="3" name="Subtitle 2"/>
          <p:cNvSpPr>
            <a:spLocks noGrp="1"/>
          </p:cNvSpPr>
          <p:nvPr>
            <p:ph type="subTitle" idx="1"/>
          </p:nvPr>
        </p:nvSpPr>
        <p:spPr>
          <a:xfrm>
            <a:off x="3645242" y="3429000"/>
            <a:ext cx="4297418" cy="2500162"/>
          </a:xfrm>
        </p:spPr>
        <p:txBody>
          <a:bodyPr vert="horz" lIns="91440" tIns="45720" rIns="91440" bIns="45720" rtlCol="0">
            <a:normAutofit/>
          </a:bodyPr>
          <a:lstStyle/>
          <a:p>
            <a:pPr algn="l">
              <a:buFont typeface="Wingdings 3" charset="2"/>
              <a:buChar char=""/>
            </a:pPr>
            <a:r>
              <a:rPr lang="en-US" sz="2400" b="1" dirty="0">
                <a:solidFill>
                  <a:schemeClr val="tx1">
                    <a:lumMod val="75000"/>
                    <a:lumOff val="25000"/>
                  </a:schemeClr>
                </a:solidFill>
              </a:rPr>
              <a:t>Presented by </a:t>
            </a:r>
            <a:r>
              <a:rPr lang="en-US" sz="2400" dirty="0">
                <a:solidFill>
                  <a:schemeClr val="tx1">
                    <a:lumMod val="75000"/>
                    <a:lumOff val="25000"/>
                  </a:schemeClr>
                </a:solidFill>
              </a:rPr>
              <a:t>:</a:t>
            </a:r>
          </a:p>
          <a:p>
            <a:pPr algn="l"/>
            <a:r>
              <a:rPr lang="en-US" sz="2400" dirty="0">
                <a:solidFill>
                  <a:schemeClr val="tx1">
                    <a:lumMod val="75000"/>
                    <a:lumOff val="25000"/>
                  </a:schemeClr>
                </a:solidFill>
              </a:rPr>
              <a:t>  Name - Ruchita Chaudhari</a:t>
            </a:r>
          </a:p>
          <a:p>
            <a:pPr algn="l">
              <a:buFont typeface="Wingdings 3" charset="2"/>
              <a:buChar char=""/>
            </a:pPr>
            <a:r>
              <a:rPr lang="en-US" sz="2400" b="1" dirty="0">
                <a:solidFill>
                  <a:schemeClr val="tx1">
                    <a:lumMod val="75000"/>
                    <a:lumOff val="25000"/>
                  </a:schemeClr>
                </a:solidFill>
              </a:rPr>
              <a:t>Enrollment Number  :        	</a:t>
            </a:r>
            <a:r>
              <a:rPr lang="en-US" sz="2400" b="0" i="0" dirty="0">
                <a:solidFill>
                  <a:schemeClr val="tx1">
                    <a:lumMod val="75000"/>
                    <a:lumOff val="25000"/>
                  </a:schemeClr>
                </a:solidFill>
                <a:effectLst/>
              </a:rPr>
              <a:t>EBEON0223122606</a:t>
            </a:r>
            <a:endParaRPr lang="en-US" sz="2400" b="1" dirty="0">
              <a:solidFill>
                <a:schemeClr val="tx1">
                  <a:lumMod val="75000"/>
                  <a:lumOff val="25000"/>
                </a:schemeClr>
              </a:solidFill>
            </a:endParaRPr>
          </a:p>
          <a:p>
            <a:pPr algn="l"/>
            <a:endParaRPr lang="en-US" dirty="0">
              <a:solidFill>
                <a:schemeClr val="tx1">
                  <a:lumMod val="75000"/>
                  <a:lumOff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472" y="548680"/>
            <a:ext cx="8229600" cy="818886"/>
          </a:xfrm>
        </p:spPr>
        <p:txBody>
          <a:bodyPr>
            <a:normAutofit/>
          </a:bodyPr>
          <a:lstStyle/>
          <a:p>
            <a:r>
              <a:rPr lang="en-US" sz="4000" b="1" dirty="0">
                <a:latin typeface="Arial Black" pitchFamily="34" charset="0"/>
              </a:rPr>
              <a:t>                 Abstract </a:t>
            </a:r>
          </a:p>
        </p:txBody>
      </p:sp>
      <p:sp>
        <p:nvSpPr>
          <p:cNvPr id="5" name="Content Placeholder 4"/>
          <p:cNvSpPr>
            <a:spLocks noGrp="1"/>
          </p:cNvSpPr>
          <p:nvPr>
            <p:ph idx="1"/>
          </p:nvPr>
        </p:nvSpPr>
        <p:spPr>
          <a:xfrm>
            <a:off x="457200" y="1268760"/>
            <a:ext cx="8229600" cy="5374950"/>
          </a:xfrm>
        </p:spPr>
        <p:txBody>
          <a:bodyPr>
            <a:normAutofit/>
          </a:bodyPr>
          <a:lstStyle/>
          <a:p>
            <a:pPr>
              <a:buFont typeface="Wingdings" pitchFamily="2" charset="2"/>
              <a:buChar char="Ø"/>
            </a:pPr>
            <a:r>
              <a:rPr lang="en-US" sz="2200" dirty="0">
                <a:latin typeface="Baskerville Old Face" pitchFamily="18" charset="0"/>
              </a:rPr>
              <a:t>In this project, we will learn how to create a mini-application for a banking system in Java. In this program, we will add some basic functionalities of a bank account like a deposit of amount, withdrawal of amount, etc.</a:t>
            </a:r>
          </a:p>
          <a:p>
            <a:pPr>
              <a:buFont typeface="Wingdings" pitchFamily="2" charset="2"/>
              <a:buChar char="Ø"/>
            </a:pPr>
            <a:r>
              <a:rPr lang="en-US" sz="2200" dirty="0">
                <a:latin typeface="Baskerville Old Face" pitchFamily="18" charset="0"/>
              </a:rPr>
              <a:t>Initially, the program accepts the number of customers we need to add and adds the customer and account details accordingly. Further, it displays the series of menus to operate over the accounts.</a:t>
            </a:r>
          </a:p>
          <a:p>
            <a:pPr>
              <a:buFont typeface="Wingdings" pitchFamily="2" charset="2"/>
              <a:buChar char="Ø"/>
            </a:pPr>
            <a:r>
              <a:rPr lang="en-US" sz="2200" dirty="0">
                <a:latin typeface="Baskerville Old Face" pitchFamily="18" charset="0"/>
              </a:rPr>
              <a:t>The series of menus displayed are as follows:</a:t>
            </a:r>
          </a:p>
          <a:p>
            <a:pPr>
              <a:buFont typeface="Wingdings" pitchFamily="2" charset="2"/>
              <a:buChar char="Ø"/>
            </a:pPr>
            <a:r>
              <a:rPr lang="en-US" sz="2200" b="1" dirty="0">
                <a:latin typeface="Baskerville Old Face" pitchFamily="18" charset="0"/>
              </a:rPr>
              <a:t>Display all account details</a:t>
            </a:r>
          </a:p>
          <a:p>
            <a:pPr>
              <a:buFont typeface="Wingdings" pitchFamily="2" charset="2"/>
              <a:buChar char="Ø"/>
            </a:pPr>
            <a:r>
              <a:rPr lang="en-US" sz="2200" b="1" dirty="0">
                <a:latin typeface="Baskerville Old Face" pitchFamily="18" charset="0"/>
              </a:rPr>
              <a:t>Search by account number</a:t>
            </a:r>
          </a:p>
          <a:p>
            <a:pPr>
              <a:buFont typeface="Wingdings" pitchFamily="2" charset="2"/>
              <a:buChar char="Ø"/>
            </a:pPr>
            <a:r>
              <a:rPr lang="en-US" sz="2200" b="1" dirty="0">
                <a:latin typeface="Baskerville Old Face" pitchFamily="18" charset="0"/>
              </a:rPr>
              <a:t>Deposit the amount</a:t>
            </a:r>
          </a:p>
          <a:p>
            <a:pPr>
              <a:buFont typeface="Wingdings" pitchFamily="2" charset="2"/>
              <a:buChar char="Ø"/>
            </a:pPr>
            <a:r>
              <a:rPr lang="en-US" sz="2200" b="1" dirty="0">
                <a:latin typeface="Baskerville Old Face" pitchFamily="18" charset="0"/>
              </a:rPr>
              <a:t>Withdraw the amount</a:t>
            </a:r>
          </a:p>
          <a:p>
            <a:pPr>
              <a:buFont typeface="Wingdings" pitchFamily="2" charset="2"/>
              <a:buChar char="Ø"/>
            </a:pPr>
            <a:r>
              <a:rPr lang="en-US" sz="2200" b="1" dirty="0">
                <a:latin typeface="Baskerville Old Face" pitchFamily="18" charset="0"/>
              </a:rPr>
              <a:t>Exit</a:t>
            </a:r>
            <a:endParaRPr lang="en-US" sz="2200" b="1" i="1" dirty="0">
              <a:latin typeface="Baskerville Old Face" pitchFamily="18" charset="0"/>
            </a:endParaRP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305800" cy="653210"/>
          </a:xfrm>
        </p:spPr>
        <p:txBody>
          <a:bodyPr>
            <a:normAutofit/>
          </a:bodyPr>
          <a:lstStyle/>
          <a:p>
            <a:r>
              <a:rPr lang="en-US" b="1" dirty="0"/>
              <a:t>                    Output 1:</a:t>
            </a:r>
          </a:p>
        </p:txBody>
      </p:sp>
      <p:pic>
        <p:nvPicPr>
          <p:cNvPr id="3" name="Picture 2" descr="Screenshot (5).png"/>
          <p:cNvPicPr>
            <a:picLocks noChangeAspect="1"/>
          </p:cNvPicPr>
          <p:nvPr/>
        </p:nvPicPr>
        <p:blipFill>
          <a:blip r:embed="rId2"/>
          <a:stretch>
            <a:fillRect/>
          </a:stretch>
        </p:blipFill>
        <p:spPr>
          <a:xfrm>
            <a:off x="214282" y="1357298"/>
            <a:ext cx="8572560" cy="52149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857232"/>
            <a:ext cx="8229600" cy="581772"/>
          </a:xfrm>
        </p:spPr>
        <p:txBody>
          <a:bodyPr>
            <a:normAutofit fontScale="90000"/>
          </a:bodyPr>
          <a:lstStyle/>
          <a:p>
            <a:r>
              <a:rPr lang="en-US" b="1" dirty="0"/>
              <a:t>                    Output 2:</a:t>
            </a:r>
          </a:p>
        </p:txBody>
      </p:sp>
      <p:pic>
        <p:nvPicPr>
          <p:cNvPr id="4" name="Content Placeholder 3" descr="Screenshot (9).png"/>
          <p:cNvPicPr>
            <a:picLocks noGrp="1" noChangeAspect="1"/>
          </p:cNvPicPr>
          <p:nvPr>
            <p:ph idx="1"/>
          </p:nvPr>
        </p:nvPicPr>
        <p:blipFill>
          <a:blip r:embed="rId2"/>
          <a:stretch>
            <a:fillRect/>
          </a:stretch>
        </p:blipFill>
        <p:spPr>
          <a:xfrm>
            <a:off x="214282" y="1571613"/>
            <a:ext cx="8715436" cy="507209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61" name="Straight Connector 6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 name="Title 9"/>
          <p:cNvSpPr>
            <a:spLocks noGrp="1"/>
          </p:cNvSpPr>
          <p:nvPr>
            <p:ph type="title"/>
          </p:nvPr>
        </p:nvSpPr>
        <p:spPr>
          <a:xfrm>
            <a:off x="739476" y="4005064"/>
            <a:ext cx="6463106" cy="720080"/>
          </a:xfrm>
        </p:spPr>
        <p:txBody>
          <a:bodyPr vert="horz" lIns="91440" tIns="45720" rIns="91440" bIns="45720" rtlCol="0" anchor="b">
            <a:normAutofit fontScale="90000"/>
          </a:bodyPr>
          <a:lstStyle/>
          <a:p>
            <a:pPr algn="ctr">
              <a:lnSpc>
                <a:spcPct val="90000"/>
              </a:lnSpc>
            </a:pPr>
            <a:r>
              <a:rPr lang="en-US" sz="1700" kern="1200" dirty="0">
                <a:solidFill>
                  <a:schemeClr val="accent1"/>
                </a:solidFill>
                <a:latin typeface="+mj-lt"/>
                <a:ea typeface="+mj-ea"/>
                <a:cs typeface="+mj-cs"/>
              </a:rPr>
              <a:t>      </a:t>
            </a:r>
            <a:br>
              <a:rPr lang="en-US" sz="1700" kern="1200" dirty="0">
                <a:solidFill>
                  <a:schemeClr val="accent1"/>
                </a:solidFill>
                <a:latin typeface="+mj-lt"/>
                <a:ea typeface="+mj-ea"/>
                <a:cs typeface="+mj-cs"/>
              </a:rPr>
            </a:br>
            <a:br>
              <a:rPr lang="en-US" sz="1700" kern="1200" dirty="0">
                <a:solidFill>
                  <a:schemeClr val="accent1"/>
                </a:solidFill>
                <a:latin typeface="+mj-lt"/>
                <a:ea typeface="+mj-ea"/>
                <a:cs typeface="+mj-cs"/>
              </a:rPr>
            </a:br>
            <a:br>
              <a:rPr lang="en-US" sz="1700" kern="1200" dirty="0">
                <a:solidFill>
                  <a:schemeClr val="accent1"/>
                </a:solidFill>
                <a:latin typeface="+mj-lt"/>
                <a:ea typeface="+mj-ea"/>
                <a:cs typeface="+mj-cs"/>
              </a:rPr>
            </a:br>
            <a:r>
              <a:rPr lang="en-US" sz="4400" b="1" kern="1200" dirty="0">
                <a:solidFill>
                  <a:schemeClr val="accent1"/>
                </a:solidFill>
                <a:latin typeface="Calibri" panose="020F0502020204030204" pitchFamily="34" charset="0"/>
                <a:cs typeface="Calibri" panose="020F0502020204030204" pitchFamily="34" charset="0"/>
              </a:rPr>
              <a:t>    THANK YOU </a:t>
            </a:r>
          </a:p>
        </p:txBody>
      </p:sp>
      <p:pic>
        <p:nvPicPr>
          <p:cNvPr id="14" name="Graphic 13" descr="Handshake">
            <a:extLst>
              <a:ext uri="{FF2B5EF4-FFF2-40B4-BE49-F238E27FC236}">
                <a16:creationId xmlns:a16="http://schemas.microsoft.com/office/drawing/2014/main" id="{283E36E0-C291-32DD-9069-904526CF66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7763" y="934222"/>
            <a:ext cx="3299450" cy="329945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138</Words>
  <Application>Microsoft Office PowerPoint</Application>
  <PresentationFormat>On-screen Show (4:3)</PresentationFormat>
  <Paragraphs>16</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 Black</vt:lpstr>
      <vt:lpstr>Baskerville Old Face</vt:lpstr>
      <vt:lpstr>Calibri</vt:lpstr>
      <vt:lpstr>Trebuchet MS</vt:lpstr>
      <vt:lpstr>Wingdings</vt:lpstr>
      <vt:lpstr>Wingdings 3</vt:lpstr>
      <vt:lpstr>Facet</vt:lpstr>
      <vt:lpstr>BANK MANAGEMENT SYSTEM</vt:lpstr>
      <vt:lpstr>                 Abstract </vt:lpstr>
      <vt:lpstr>                    Output 1:</vt:lpstr>
      <vt:lpstr>                    Output 2:</vt:lpstr>
      <vt:lpstr>             THANK YOU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HP</dc:creator>
  <cp:lastModifiedBy>Hemant chaudhari, Ruchita</cp:lastModifiedBy>
  <cp:revision>8</cp:revision>
  <dcterms:created xsi:type="dcterms:W3CDTF">2021-12-28T12:33:59Z</dcterms:created>
  <dcterms:modified xsi:type="dcterms:W3CDTF">2023-05-14T11:46:19Z</dcterms:modified>
</cp:coreProperties>
</file>