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312" r:id="rId5"/>
    <p:sldId id="307" r:id="rId6"/>
    <p:sldId id="281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9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2800" b="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Ruchita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Goti</a:t>
            </a:r>
            <a:b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r>
              <a:rPr lang="en-US" dirty="0"/>
              <a:t>Assignment of soft- skill</a:t>
            </a:r>
            <a:br>
              <a:rPr lang="en-US" dirty="0"/>
            </a:br>
            <a:br>
              <a:rPr lang="en-US" dirty="0"/>
            </a:br>
            <a:r>
              <a:rPr lang="en-US" sz="2400" cap="none" dirty="0">
                <a:solidFill>
                  <a:srgbClr val="DF8C8C"/>
                </a:solidFill>
              </a:rPr>
              <a:t>Subject : Confidence Building</a:t>
            </a:r>
            <a:endParaRPr lang="en-US" sz="2400" dirty="0">
              <a:solidFill>
                <a:srgbClr val="DF8C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361" y="1061623"/>
            <a:ext cx="4061666" cy="4739104"/>
          </a:xfrm>
        </p:spPr>
        <p:txBody>
          <a:bodyPr/>
          <a:lstStyle/>
          <a:p>
            <a:r>
              <a:rPr lang="en-US" cap="none" dirty="0"/>
              <a:t>About me </a:t>
            </a:r>
            <a:r>
              <a:rPr lang="en-US" dirty="0"/>
              <a:t>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211FB8-E642-D6E0-7F29-A21CCD9FCA7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57" r="2457"/>
          <a:stretch>
            <a:fillRect/>
          </a:stretch>
        </p:blipFill>
        <p:spPr>
          <a:xfrm>
            <a:off x="443345" y="0"/>
            <a:ext cx="5967287" cy="6705600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951405" cy="410780"/>
          </a:xfrm>
        </p:spPr>
        <p:txBody>
          <a:bodyPr/>
          <a:lstStyle/>
          <a:p>
            <a:r>
              <a:rPr lang="en-US" dirty="0"/>
              <a:t>Dashboard :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9E3441A-AD89-C5CB-3F5B-C876E788AA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-247" r="-1023"/>
          <a:stretch/>
        </p:blipFill>
        <p:spPr>
          <a:xfrm>
            <a:off x="422031" y="410780"/>
            <a:ext cx="11582400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{B5144E6D-2913-4764-99BB-9AF447D60292}tf78438558_win32</Template>
  <TotalTime>33</TotalTime>
  <Words>19</Words>
  <Application>Microsoft Office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Sabon Next LT</vt:lpstr>
      <vt:lpstr>Custom</vt:lpstr>
      <vt:lpstr>Ruchita Goti  Assignment of soft- skill  Subject : Confidence Building</vt:lpstr>
      <vt:lpstr>About me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kushalgoti2@gmail.com</dc:creator>
  <cp:lastModifiedBy>kushalgoti2@gmail.com</cp:lastModifiedBy>
  <cp:revision>1</cp:revision>
  <dcterms:created xsi:type="dcterms:W3CDTF">2024-08-16T05:05:40Z</dcterms:created>
  <dcterms:modified xsi:type="dcterms:W3CDTF">2024-08-16T05:39:34Z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