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13" r:id="rId1"/>
  </p:sldMasterIdLst>
  <p:sldIdLst>
    <p:sldId id="256" r:id="rId2"/>
    <p:sldId id="258" r:id="rId3"/>
    <p:sldId id="259" r:id="rId4"/>
    <p:sldId id="260" r:id="rId5"/>
    <p:sldId id="262" r:id="rId6"/>
    <p:sldId id="263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5324E-709F-4B66-8CBB-0B3CE0C576ED}" type="datetimeFigureOut">
              <a:rPr lang="en-IN" smtClean="0"/>
              <a:t>27-02-2023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96C27-7713-4CCF-AF87-4C6CC5C17C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4945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5324E-709F-4B66-8CBB-0B3CE0C576ED}" type="datetimeFigureOut">
              <a:rPr lang="en-IN" smtClean="0"/>
              <a:t>27-02-2023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96C27-7713-4CCF-AF87-4C6CC5C17C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8004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5324E-709F-4B66-8CBB-0B3CE0C576ED}" type="datetimeFigureOut">
              <a:rPr lang="en-IN" smtClean="0"/>
              <a:t>27-02-2023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96C27-7713-4CCF-AF87-4C6CC5C17C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13855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5324E-709F-4B66-8CBB-0B3CE0C576ED}" type="datetimeFigureOut">
              <a:rPr lang="en-IN" smtClean="0"/>
              <a:t>27-02-2023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96C27-7713-4CCF-AF87-4C6CC5C17CF5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98527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5324E-709F-4B66-8CBB-0B3CE0C576ED}" type="datetimeFigureOut">
              <a:rPr lang="en-IN" smtClean="0"/>
              <a:t>27-02-2023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96C27-7713-4CCF-AF87-4C6CC5C17C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66635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5324E-709F-4B66-8CBB-0B3CE0C576ED}" type="datetimeFigureOut">
              <a:rPr lang="en-IN" smtClean="0"/>
              <a:t>27-02-2023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96C27-7713-4CCF-AF87-4C6CC5C17C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85074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5324E-709F-4B66-8CBB-0B3CE0C576ED}" type="datetimeFigureOut">
              <a:rPr lang="en-IN" smtClean="0"/>
              <a:t>27-02-2023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96C27-7713-4CCF-AF87-4C6CC5C17C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86198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5324E-709F-4B66-8CBB-0B3CE0C576ED}" type="datetimeFigureOut">
              <a:rPr lang="en-IN" smtClean="0"/>
              <a:t>27-02-2023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96C27-7713-4CCF-AF87-4C6CC5C17C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68683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5324E-709F-4B66-8CBB-0B3CE0C576ED}" type="datetimeFigureOut">
              <a:rPr lang="en-IN" smtClean="0"/>
              <a:t>27-02-2023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96C27-7713-4CCF-AF87-4C6CC5C17C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9369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5324E-709F-4B66-8CBB-0B3CE0C576ED}" type="datetimeFigureOut">
              <a:rPr lang="en-IN" smtClean="0"/>
              <a:t>27-02-2023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96C27-7713-4CCF-AF87-4C6CC5C17C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367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5324E-709F-4B66-8CBB-0B3CE0C576ED}" type="datetimeFigureOut">
              <a:rPr lang="en-IN" smtClean="0"/>
              <a:t>27-02-2023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96C27-7713-4CCF-AF87-4C6CC5C17C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6118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5324E-709F-4B66-8CBB-0B3CE0C576ED}" type="datetimeFigureOut">
              <a:rPr lang="en-IN" smtClean="0"/>
              <a:t>27-02-2023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96C27-7713-4CCF-AF87-4C6CC5C17C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9436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5324E-709F-4B66-8CBB-0B3CE0C576ED}" type="datetimeFigureOut">
              <a:rPr lang="en-IN" smtClean="0"/>
              <a:t>27-02-2023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96C27-7713-4CCF-AF87-4C6CC5C17C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0065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5324E-709F-4B66-8CBB-0B3CE0C576ED}" type="datetimeFigureOut">
              <a:rPr lang="en-IN" smtClean="0"/>
              <a:t>27-02-2023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96C27-7713-4CCF-AF87-4C6CC5C17C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7469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5324E-709F-4B66-8CBB-0B3CE0C576ED}" type="datetimeFigureOut">
              <a:rPr lang="en-IN" smtClean="0"/>
              <a:t>27-02-2023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96C27-7713-4CCF-AF87-4C6CC5C17C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9586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5324E-709F-4B66-8CBB-0B3CE0C576ED}" type="datetimeFigureOut">
              <a:rPr lang="en-IN" smtClean="0"/>
              <a:t>27-02-2023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96C27-7713-4CCF-AF87-4C6CC5C17C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9852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5324E-709F-4B66-8CBB-0B3CE0C576ED}" type="datetimeFigureOut">
              <a:rPr lang="en-IN" smtClean="0"/>
              <a:t>27-02-2023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96C27-7713-4CCF-AF87-4C6CC5C17C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3791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D95324E-709F-4B66-8CBB-0B3CE0C576ED}" type="datetimeFigureOut">
              <a:rPr lang="en-IN" smtClean="0"/>
              <a:t>27-02-2023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96C27-7713-4CCF-AF87-4C6CC5C17C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39223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14" r:id="rId1"/>
    <p:sldLayoutId id="2147484215" r:id="rId2"/>
    <p:sldLayoutId id="2147484216" r:id="rId3"/>
    <p:sldLayoutId id="2147484217" r:id="rId4"/>
    <p:sldLayoutId id="2147484218" r:id="rId5"/>
    <p:sldLayoutId id="2147484219" r:id="rId6"/>
    <p:sldLayoutId id="2147484220" r:id="rId7"/>
    <p:sldLayoutId id="2147484221" r:id="rId8"/>
    <p:sldLayoutId id="2147484222" r:id="rId9"/>
    <p:sldLayoutId id="2147484223" r:id="rId10"/>
    <p:sldLayoutId id="2147484224" r:id="rId11"/>
    <p:sldLayoutId id="2147484225" r:id="rId12"/>
    <p:sldLayoutId id="2147484226" r:id="rId13"/>
    <p:sldLayoutId id="2147484227" r:id="rId14"/>
    <p:sldLayoutId id="2147484228" r:id="rId15"/>
    <p:sldLayoutId id="2147484229" r:id="rId16"/>
    <p:sldLayoutId id="214748423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tinyurl.com/ycyau3d7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B8719-2FED-B126-1FAA-23C7C7CB18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57326" y="1426907"/>
            <a:ext cx="7766936" cy="1243669"/>
          </a:xfrm>
        </p:spPr>
        <p:txBody>
          <a:bodyPr>
            <a:normAutofit/>
          </a:bodyPr>
          <a:lstStyle/>
          <a:p>
            <a:pPr algn="l"/>
            <a:r>
              <a:rPr lang="en-US" sz="4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AtilQ Hospitality Analysis</a:t>
            </a:r>
            <a:endParaRPr lang="en-IN" sz="48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38DCDA-D0C7-20C9-CE0A-3B33F6A49F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12532" y="4187425"/>
            <a:ext cx="7766936" cy="1096899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Report By</a:t>
            </a:r>
          </a:p>
          <a:p>
            <a:pPr algn="ctr"/>
            <a:r>
              <a:rPr lang="en-US" sz="240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Ruchita Patel</a:t>
            </a:r>
          </a:p>
        </p:txBody>
      </p:sp>
    </p:spTree>
    <p:extLst>
      <p:ext uri="{BB962C8B-B14F-4D97-AF65-F5344CB8AC3E}">
        <p14:creationId xmlns:p14="http://schemas.microsoft.com/office/powerpoint/2010/main" val="672191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36A6B-9FAB-1DB2-BF8A-B0DA73176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56237"/>
            <a:ext cx="8596668" cy="13208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66F937-624A-1C49-BEFC-D750D31BE4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48119"/>
            <a:ext cx="8596668" cy="4293244"/>
          </a:xfrm>
        </p:spPr>
        <p:txBody>
          <a:bodyPr>
            <a:normAutofit/>
          </a:bodyPr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2000" b="0" i="0" u="none" strike="noStrike" baseline="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Atliq Grands owns multiple five-star hotels across India. They have been in the hospitality industry for the past 20 years. Due to strategic moves from other competitors and ineffective decision-making in management, Atliq Grands are losing its market share and revenue in the luxury/business hotels category. As a strategic move, the managing director of Atliq Grands wanted to incorporate “Business and Data Intelligence” in order to regain their market share </a:t>
            </a:r>
            <a:r>
              <a:rPr lang="en-IN" sz="2000" b="0" i="0" u="none" strike="noStrike" baseline="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revenue. </a:t>
            </a:r>
            <a:r>
              <a:rPr lang="en-US" sz="2000" b="0" i="0" u="none" strike="noStrike" baseline="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However, they do not have an in-house data analytics team to provide them with these insights. Their revenue management team had decided to hire a 3rd party service provider to provide them with insights from their historical data.</a:t>
            </a:r>
            <a:endParaRPr lang="en-IN" sz="2000" dirty="0">
              <a:solidFill>
                <a:schemeClr val="accent1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6896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ECBC3-F367-72E8-6C9E-BE9195DA7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Studied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4EDB56-625A-1FE4-5A1A-4EEB163D94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City wise Revenue Generated, Average Rating and Hotel Category </a:t>
            </a:r>
          </a:p>
          <a:p>
            <a:pPr algn="l"/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Property Name wise Avg Rating, Occupancy, Revenue generated, Successful Bookings</a:t>
            </a:r>
          </a:p>
          <a:p>
            <a:pPr algn="l"/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Trends by Week</a:t>
            </a:r>
          </a:p>
          <a:p>
            <a:pPr algn="l"/>
            <a:r>
              <a:rPr lang="en-IN" sz="2000" b="0" i="0" u="none" strike="noStrike" baseline="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Booking % by platform</a:t>
            </a:r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l"/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Filters by Month and Week</a:t>
            </a:r>
            <a:endParaRPr lang="en-IN" sz="2000" dirty="0">
              <a:solidFill>
                <a:schemeClr val="accent1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1087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27381-1129-8EC4-C32F-8535046F4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Approaches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CABDC-FA95-4BFA-DB35-CBD5AA55A5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Python: Used for Data Cleaning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Tableau: Used for creating Dashboards and Story -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https://tinyurl.com/ycyau3d7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2303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43957-D074-A492-7AF3-8C7787E5D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7665" y="0"/>
            <a:ext cx="8596668" cy="68131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 Design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E4300E-A332-7579-A498-D3C2237F8ED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83"/>
          <a:stretch/>
        </p:blipFill>
        <p:spPr>
          <a:xfrm>
            <a:off x="481798" y="681318"/>
            <a:ext cx="11228403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343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43957-D074-A492-7AF3-8C7787E5D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7666" y="0"/>
            <a:ext cx="8596668" cy="68131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 Design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8DB9ED-DF58-F900-F294-5C8EF3852B0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37"/>
          <a:stretch/>
        </p:blipFill>
        <p:spPr>
          <a:xfrm>
            <a:off x="535641" y="681318"/>
            <a:ext cx="11120718" cy="6059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616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9AF3FC8-CF8D-32C3-3198-269FEB1C5158}"/>
              </a:ext>
            </a:extLst>
          </p:cNvPr>
          <p:cNvSpPr txBox="1"/>
          <p:nvPr/>
        </p:nvSpPr>
        <p:spPr>
          <a:xfrm>
            <a:off x="4854388" y="3075057"/>
            <a:ext cx="24832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sz="4000" dirty="0">
              <a:solidFill>
                <a:schemeClr val="accent1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13281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43</TotalTime>
  <Words>199</Words>
  <Application>Microsoft Office PowerPoint</Application>
  <PresentationFormat>Widescreen</PresentationFormat>
  <Paragraphs>17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Century Gothic</vt:lpstr>
      <vt:lpstr>Times New Roman</vt:lpstr>
      <vt:lpstr>Wingdings 3</vt:lpstr>
      <vt:lpstr>Ion</vt:lpstr>
      <vt:lpstr>AtilQ Hospitality Analysis</vt:lpstr>
      <vt:lpstr>Problem Statement</vt:lpstr>
      <vt:lpstr>Case Studied</vt:lpstr>
      <vt:lpstr>Approaches</vt:lpstr>
      <vt:lpstr>My Design</vt:lpstr>
      <vt:lpstr>My Design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AtilQ Hospitality Analysis</dc:title>
  <dc:creator>Jayshree Patel</dc:creator>
  <cp:lastModifiedBy>Jayshree Patel</cp:lastModifiedBy>
  <cp:revision>4</cp:revision>
  <dcterms:created xsi:type="dcterms:W3CDTF">2023-02-25T09:08:55Z</dcterms:created>
  <dcterms:modified xsi:type="dcterms:W3CDTF">2023-02-27T14:58:21Z</dcterms:modified>
</cp:coreProperties>
</file>