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E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30285-1BCA-40B0-A5B6-08F7742CEB59}" v="987" dt="2023-07-01T18:15:10.247"/>
    <p1510:client id="{1DA1D4E6-E280-4D48-81F9-48381B2C9258}" v="361" dt="2023-06-30T13:42:23.661"/>
    <p1510:client id="{5BC95EA2-764D-4D20-A1E1-DA4F2D330A30}" v="6061" dt="2023-06-30T14:35:09.669"/>
    <p1510:client id="{65CFD0D7-BC0A-4F81-9BA4-218E309FD4A1}" v="332" dt="2023-07-01T08:10:19.606"/>
    <p1510:client id="{6F482149-D82D-4DD1-AEA6-DDF31E2F0911}" v="2400" dt="2023-07-01T10:29:50.033"/>
    <p1510:client id="{7AA22623-573C-4051-89BF-D53CAD620ECF}" v="1594" dt="2023-07-01T16:26:34.169"/>
    <p1510:client id="{939FC62F-8322-4015-A725-C219CC93C8B1}" v="5" dt="2023-06-30T06:14:54.338"/>
    <p1510:client id="{B0E9CD69-6538-4BDD-BD2E-82D78560A637}" v="134" dt="2023-06-30T15:03:00.267"/>
    <p1510:client id="{D9E050AF-8597-4394-AFF1-FE5E7702C256}" v="646" dt="2023-07-01T18:01:14.093"/>
    <p1510:client id="{F7F3D7BA-D7E4-4D5B-92DB-A8D91F1D3EDF}" v="7" dt="2023-06-30T04:11:05.151"/>
    <p1510:client id="{FB28E581-9388-4195-B213-3216C7797FCA}" v="1218" dt="2023-06-30T09:37:31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hita Yerra" userId="1b9b466c096ff96c" providerId="Windows Live" clId="Web-{D9E050AF-8597-4394-AFF1-FE5E7702C256}"/>
    <pc:docChg chg="addSld modSld">
      <pc:chgData name="Ruchita Yerra" userId="1b9b466c096ff96c" providerId="Windows Live" clId="Web-{D9E050AF-8597-4394-AFF1-FE5E7702C256}" dt="2023-07-01T18:01:14.093" v="544" actId="14100"/>
      <pc:docMkLst>
        <pc:docMk/>
      </pc:docMkLst>
      <pc:sldChg chg="addSp modSp">
        <pc:chgData name="Ruchita Yerra" userId="1b9b466c096ff96c" providerId="Windows Live" clId="Web-{D9E050AF-8597-4394-AFF1-FE5E7702C256}" dt="2023-07-01T18:01:14.093" v="544" actId="14100"/>
        <pc:sldMkLst>
          <pc:docMk/>
          <pc:sldMk cId="1219963119" sldId="257"/>
        </pc:sldMkLst>
        <pc:spChg chg="mod">
          <ac:chgData name="Ruchita Yerra" userId="1b9b466c096ff96c" providerId="Windows Live" clId="Web-{D9E050AF-8597-4394-AFF1-FE5E7702C256}" dt="2023-07-01T16:49:43.645" v="2" actId="20577"/>
          <ac:spMkLst>
            <pc:docMk/>
            <pc:sldMk cId="1219963119" sldId="257"/>
            <ac:spMk id="15" creationId="{7D482E99-1A45-BAC0-0C07-C5DF6A87401B}"/>
          </ac:spMkLst>
        </pc:spChg>
        <pc:spChg chg="mod">
          <ac:chgData name="Ruchita Yerra" userId="1b9b466c096ff96c" providerId="Windows Live" clId="Web-{D9E050AF-8597-4394-AFF1-FE5E7702C256}" dt="2023-07-01T18:00:19.654" v="540" actId="1076"/>
          <ac:spMkLst>
            <pc:docMk/>
            <pc:sldMk cId="1219963119" sldId="257"/>
            <ac:spMk id="18" creationId="{3FE115AA-B618-5DC8-ABDD-593329651CCD}"/>
          </ac:spMkLst>
        </pc:spChg>
        <pc:spChg chg="add mod ord">
          <ac:chgData name="Ruchita Yerra" userId="1b9b466c096ff96c" providerId="Windows Live" clId="Web-{D9E050AF-8597-4394-AFF1-FE5E7702C256}" dt="2023-07-01T18:01:14.093" v="544" actId="14100"/>
          <ac:spMkLst>
            <pc:docMk/>
            <pc:sldMk cId="1219963119" sldId="257"/>
            <ac:spMk id="25" creationId="{B493C585-67C4-D975-2A34-F26C855670ED}"/>
          </ac:spMkLst>
        </pc:spChg>
      </pc:sldChg>
      <pc:sldChg chg="modSp">
        <pc:chgData name="Ruchita Yerra" userId="1b9b466c096ff96c" providerId="Windows Live" clId="Web-{D9E050AF-8597-4394-AFF1-FE5E7702C256}" dt="2023-07-01T17:57:07.366" v="526"/>
        <pc:sldMkLst>
          <pc:docMk/>
          <pc:sldMk cId="325158257" sldId="258"/>
        </pc:sldMkLst>
        <pc:graphicFrameChg chg="mod modGraphic">
          <ac:chgData name="Ruchita Yerra" userId="1b9b466c096ff96c" providerId="Windows Live" clId="Web-{D9E050AF-8597-4394-AFF1-FE5E7702C256}" dt="2023-07-01T17:57:07.366" v="526"/>
          <ac:graphicFrameMkLst>
            <pc:docMk/>
            <pc:sldMk cId="325158257" sldId="258"/>
            <ac:graphicFrameMk id="5" creationId="{C83241AB-C59B-60DC-8CA7-DC4D32B59562}"/>
          </ac:graphicFrameMkLst>
        </pc:graphicFrameChg>
      </pc:sldChg>
      <pc:sldChg chg="addSp delSp modSp">
        <pc:chgData name="Ruchita Yerra" userId="1b9b466c096ff96c" providerId="Windows Live" clId="Web-{D9E050AF-8597-4394-AFF1-FE5E7702C256}" dt="2023-07-01T17:33:33.307" v="155" actId="1076"/>
        <pc:sldMkLst>
          <pc:docMk/>
          <pc:sldMk cId="1699937432" sldId="259"/>
        </pc:sldMkLst>
        <pc:spChg chg="mod">
          <ac:chgData name="Ruchita Yerra" userId="1b9b466c096ff96c" providerId="Windows Live" clId="Web-{D9E050AF-8597-4394-AFF1-FE5E7702C256}" dt="2023-07-01T17:27:42.890" v="129" actId="1076"/>
          <ac:spMkLst>
            <pc:docMk/>
            <pc:sldMk cId="1699937432" sldId="259"/>
            <ac:spMk id="3" creationId="{EF2A2B57-3EC4-F52E-C84A-1BC67987D3F7}"/>
          </ac:spMkLst>
        </pc:spChg>
        <pc:spChg chg="mod">
          <ac:chgData name="Ruchita Yerra" userId="1b9b466c096ff96c" providerId="Windows Live" clId="Web-{D9E050AF-8597-4394-AFF1-FE5E7702C256}" dt="2023-07-01T17:30:52.302" v="144" actId="14100"/>
          <ac:spMkLst>
            <pc:docMk/>
            <pc:sldMk cId="1699937432" sldId="259"/>
            <ac:spMk id="5" creationId="{53043F18-EE54-FDBC-A78F-299CE622D294}"/>
          </ac:spMkLst>
        </pc:spChg>
        <pc:spChg chg="mod">
          <ac:chgData name="Ruchita Yerra" userId="1b9b466c096ff96c" providerId="Windows Live" clId="Web-{D9E050AF-8597-4394-AFF1-FE5E7702C256}" dt="2023-07-01T17:02:42.794" v="21" actId="20577"/>
          <ac:spMkLst>
            <pc:docMk/>
            <pc:sldMk cId="1699937432" sldId="259"/>
            <ac:spMk id="7" creationId="{568573B9-8CC0-2C3D-0DA6-D3F9CE2E7806}"/>
          </ac:spMkLst>
        </pc:spChg>
        <pc:spChg chg="mod">
          <ac:chgData name="Ruchita Yerra" userId="1b9b466c096ff96c" providerId="Windows Live" clId="Web-{D9E050AF-8597-4394-AFF1-FE5E7702C256}" dt="2023-07-01T17:28:59.861" v="138" actId="14100"/>
          <ac:spMkLst>
            <pc:docMk/>
            <pc:sldMk cId="1699937432" sldId="259"/>
            <ac:spMk id="8" creationId="{08DADD5F-0989-6C03-222C-0B7D8ABEF220}"/>
          </ac:spMkLst>
        </pc:spChg>
        <pc:spChg chg="add del mod">
          <ac:chgData name="Ruchita Yerra" userId="1b9b466c096ff96c" providerId="Windows Live" clId="Web-{D9E050AF-8597-4394-AFF1-FE5E7702C256}" dt="2023-07-01T17:12:57.706" v="68"/>
          <ac:spMkLst>
            <pc:docMk/>
            <pc:sldMk cId="1699937432" sldId="259"/>
            <ac:spMk id="9" creationId="{FE750374-4C16-E692-5BF0-CD6EE402E5C1}"/>
          </ac:spMkLst>
        </pc:spChg>
        <pc:spChg chg="mod">
          <ac:chgData name="Ruchita Yerra" userId="1b9b466c096ff96c" providerId="Windows Live" clId="Web-{D9E050AF-8597-4394-AFF1-FE5E7702C256}" dt="2023-07-01T17:27:52.734" v="131" actId="1076"/>
          <ac:spMkLst>
            <pc:docMk/>
            <pc:sldMk cId="1699937432" sldId="259"/>
            <ac:spMk id="10" creationId="{5D98D9E0-52BD-0693-653E-95FB99CB3ABB}"/>
          </ac:spMkLst>
        </pc:spChg>
        <pc:spChg chg="add del">
          <ac:chgData name="Ruchita Yerra" userId="1b9b466c096ff96c" providerId="Windows Live" clId="Web-{D9E050AF-8597-4394-AFF1-FE5E7702C256}" dt="2023-07-01T17:10:54.437" v="52"/>
          <ac:spMkLst>
            <pc:docMk/>
            <pc:sldMk cId="1699937432" sldId="259"/>
            <ac:spMk id="11" creationId="{D82D4718-836C-E640-6D9E-D22DBBD77AC3}"/>
          </ac:spMkLst>
        </pc:spChg>
        <pc:spChg chg="del">
          <ac:chgData name="Ruchita Yerra" userId="1b9b466c096ff96c" providerId="Windows Live" clId="Web-{D9E050AF-8597-4394-AFF1-FE5E7702C256}" dt="2023-07-01T17:15:53.696" v="74"/>
          <ac:spMkLst>
            <pc:docMk/>
            <pc:sldMk cId="1699937432" sldId="259"/>
            <ac:spMk id="12" creationId="{A840C77C-8800-9F9D-DAD4-2B4437F23D09}"/>
          </ac:spMkLst>
        </pc:spChg>
        <pc:spChg chg="mod">
          <ac:chgData name="Ruchita Yerra" userId="1b9b466c096ff96c" providerId="Windows Live" clId="Web-{D9E050AF-8597-4394-AFF1-FE5E7702C256}" dt="2023-07-01T17:33:20.885" v="153" actId="1076"/>
          <ac:spMkLst>
            <pc:docMk/>
            <pc:sldMk cId="1699937432" sldId="259"/>
            <ac:spMk id="13" creationId="{0A8D91B2-BAE8-C6A1-DA43-29145D1C6562}"/>
          </ac:spMkLst>
        </pc:spChg>
        <pc:spChg chg="mod">
          <ac:chgData name="Ruchita Yerra" userId="1b9b466c096ff96c" providerId="Windows Live" clId="Web-{D9E050AF-8597-4394-AFF1-FE5E7702C256}" dt="2023-07-01T17:33:28.291" v="154" actId="1076"/>
          <ac:spMkLst>
            <pc:docMk/>
            <pc:sldMk cId="1699937432" sldId="259"/>
            <ac:spMk id="14" creationId="{71247F86-DB55-00C9-2E50-86E18AFCE5A4}"/>
          </ac:spMkLst>
        </pc:spChg>
        <pc:spChg chg="del mod">
          <ac:chgData name="Ruchita Yerra" userId="1b9b466c096ff96c" providerId="Windows Live" clId="Web-{D9E050AF-8597-4394-AFF1-FE5E7702C256}" dt="2023-07-01T17:16:18.275" v="81"/>
          <ac:spMkLst>
            <pc:docMk/>
            <pc:sldMk cId="1699937432" sldId="259"/>
            <ac:spMk id="15" creationId="{00DBCEBA-A462-34AC-D8AA-F6B763B3730A}"/>
          </ac:spMkLst>
        </pc:spChg>
        <pc:cxnChg chg="add mod">
          <ac:chgData name="Ruchita Yerra" userId="1b9b466c096ff96c" providerId="Windows Live" clId="Web-{D9E050AF-8597-4394-AFF1-FE5E7702C256}" dt="2023-07-01T17:32:43.259" v="151" actId="1076"/>
          <ac:cxnSpMkLst>
            <pc:docMk/>
            <pc:sldMk cId="1699937432" sldId="259"/>
            <ac:cxnSpMk id="16" creationId="{368FB1AC-150A-5B81-1698-2EE63631EC4A}"/>
          </ac:cxnSpMkLst>
        </pc:cxnChg>
        <pc:cxnChg chg="mod">
          <ac:chgData name="Ruchita Yerra" userId="1b9b466c096ff96c" providerId="Windows Live" clId="Web-{D9E050AF-8597-4394-AFF1-FE5E7702C256}" dt="2023-07-01T17:33:33.307" v="155" actId="1076"/>
          <ac:cxnSpMkLst>
            <pc:docMk/>
            <pc:sldMk cId="1699937432" sldId="259"/>
            <ac:cxnSpMk id="18" creationId="{5EA0BDEC-39D8-BA12-6717-06C8F27C2F9D}"/>
          </ac:cxnSpMkLst>
        </pc:cxnChg>
        <pc:cxnChg chg="del mod">
          <ac:chgData name="Ruchita Yerra" userId="1b9b466c096ff96c" providerId="Windows Live" clId="Web-{D9E050AF-8597-4394-AFF1-FE5E7702C256}" dt="2023-07-01T17:32:32.961" v="149"/>
          <ac:cxnSpMkLst>
            <pc:docMk/>
            <pc:sldMk cId="1699937432" sldId="259"/>
            <ac:cxnSpMk id="19" creationId="{421F432E-D2FF-2DAF-FC94-99D545E73CC9}"/>
          </ac:cxnSpMkLst>
        </pc:cxnChg>
      </pc:sldChg>
      <pc:sldChg chg="modSp">
        <pc:chgData name="Ruchita Yerra" userId="1b9b466c096ff96c" providerId="Windows Live" clId="Web-{D9E050AF-8597-4394-AFF1-FE5E7702C256}" dt="2023-07-01T17:33:54.761" v="156" actId="1076"/>
        <pc:sldMkLst>
          <pc:docMk/>
          <pc:sldMk cId="590074440" sldId="260"/>
        </pc:sldMkLst>
        <pc:picChg chg="mod">
          <ac:chgData name="Ruchita Yerra" userId="1b9b466c096ff96c" providerId="Windows Live" clId="Web-{D9E050AF-8597-4394-AFF1-FE5E7702C256}" dt="2023-07-01T17:33:54.761" v="156" actId="1076"/>
          <ac:picMkLst>
            <pc:docMk/>
            <pc:sldMk cId="590074440" sldId="260"/>
            <ac:picMk id="6" creationId="{042F0BEC-2727-538F-34DB-4C84F9C657B4}"/>
          </ac:picMkLst>
        </pc:picChg>
      </pc:sldChg>
      <pc:sldChg chg="add replId">
        <pc:chgData name="Ruchita Yerra" userId="1b9b466c096ff96c" providerId="Windows Live" clId="Web-{D9E050AF-8597-4394-AFF1-FE5E7702C256}" dt="2023-07-01T17:09:53.418" v="50"/>
        <pc:sldMkLst>
          <pc:docMk/>
          <pc:sldMk cId="3037795872" sldId="263"/>
        </pc:sldMkLst>
      </pc:sldChg>
      <pc:sldChg chg="add replId">
        <pc:chgData name="Ruchita Yerra" userId="1b9b466c096ff96c" providerId="Windows Live" clId="Web-{D9E050AF-8597-4394-AFF1-FE5E7702C256}" dt="2023-07-01T17:09:59.027" v="51"/>
        <pc:sldMkLst>
          <pc:docMk/>
          <pc:sldMk cId="3393993230" sldId="264"/>
        </pc:sldMkLst>
      </pc:sldChg>
    </pc:docChg>
  </pc:docChgLst>
  <pc:docChgLst>
    <pc:chgData name="Guest User" providerId="Windows Live" clId="Web-{939FC62F-8322-4015-A725-C219CC93C8B1}"/>
    <pc:docChg chg="modSld">
      <pc:chgData name="Guest User" userId="" providerId="Windows Live" clId="Web-{939FC62F-8322-4015-A725-C219CC93C8B1}" dt="2023-06-30T06:14:54.338" v="5" actId="20577"/>
      <pc:docMkLst>
        <pc:docMk/>
      </pc:docMkLst>
      <pc:sldChg chg="modSp">
        <pc:chgData name="Guest User" userId="" providerId="Windows Live" clId="Web-{939FC62F-8322-4015-A725-C219CC93C8B1}" dt="2023-06-30T06:14:54.338" v="5" actId="20577"/>
        <pc:sldMkLst>
          <pc:docMk/>
          <pc:sldMk cId="1219963119" sldId="257"/>
        </pc:sldMkLst>
        <pc:spChg chg="mod">
          <ac:chgData name="Guest User" userId="" providerId="Windows Live" clId="Web-{939FC62F-8322-4015-A725-C219CC93C8B1}" dt="2023-06-30T06:14:54.338" v="5" actId="20577"/>
          <ac:spMkLst>
            <pc:docMk/>
            <pc:sldMk cId="1219963119" sldId="257"/>
            <ac:spMk id="3" creationId="{0DCF4C1D-A6CA-B13C-FA62-7A46B9BFBA4D}"/>
          </ac:spMkLst>
        </pc:spChg>
      </pc:sldChg>
    </pc:docChg>
  </pc:docChgLst>
  <pc:docChgLst>
    <pc:chgData name="Guest User" providerId="Windows Live" clId="Web-{FB28E581-9388-4195-B213-3216C7797FCA}"/>
    <pc:docChg chg="addSld modSld">
      <pc:chgData name="Guest User" userId="" providerId="Windows Live" clId="Web-{FB28E581-9388-4195-B213-3216C7797FCA}" dt="2023-06-30T09:29:32.022" v="1149"/>
      <pc:docMkLst>
        <pc:docMk/>
      </pc:docMkLst>
      <pc:sldChg chg="modSp">
        <pc:chgData name="Guest User" userId="" providerId="Windows Live" clId="Web-{FB28E581-9388-4195-B213-3216C7797FCA}" dt="2023-06-30T06:50:23.237" v="52"/>
        <pc:sldMkLst>
          <pc:docMk/>
          <pc:sldMk cId="109857222" sldId="256"/>
        </pc:sldMkLst>
        <pc:spChg chg="mod">
          <ac:chgData name="Guest User" userId="" providerId="Windows Live" clId="Web-{FB28E581-9388-4195-B213-3216C7797FCA}" dt="2023-06-30T06:50:23.237" v="52"/>
          <ac:spMkLst>
            <pc:docMk/>
            <pc:sldMk cId="109857222" sldId="256"/>
            <ac:spMk id="4" creationId="{4C4F3A56-8CBA-E704-6C12-D8C97558CF31}"/>
          </ac:spMkLst>
        </pc:spChg>
      </pc:sldChg>
      <pc:sldChg chg="modSp">
        <pc:chgData name="Guest User" userId="" providerId="Windows Live" clId="Web-{FB28E581-9388-4195-B213-3216C7797FCA}" dt="2023-06-30T07:02:51.023" v="54" actId="20577"/>
        <pc:sldMkLst>
          <pc:docMk/>
          <pc:sldMk cId="1219963119" sldId="257"/>
        </pc:sldMkLst>
        <pc:spChg chg="mod">
          <ac:chgData name="Guest User" userId="" providerId="Windows Live" clId="Web-{FB28E581-9388-4195-B213-3216C7797FCA}" dt="2023-06-30T07:02:51.023" v="54" actId="20577"/>
          <ac:spMkLst>
            <pc:docMk/>
            <pc:sldMk cId="1219963119" sldId="257"/>
            <ac:spMk id="3" creationId="{0DCF4C1D-A6CA-B13C-FA62-7A46B9BFBA4D}"/>
          </ac:spMkLst>
        </pc:spChg>
      </pc:sldChg>
      <pc:sldChg chg="addSp delSp modSp">
        <pc:chgData name="Guest User" userId="" providerId="Windows Live" clId="Web-{FB28E581-9388-4195-B213-3216C7797FCA}" dt="2023-06-30T09:29:32.022" v="1149"/>
        <pc:sldMkLst>
          <pc:docMk/>
          <pc:sldMk cId="325158257" sldId="258"/>
        </pc:sldMkLst>
        <pc:spChg chg="del">
          <ac:chgData name="Guest User" userId="" providerId="Windows Live" clId="Web-{FB28E581-9388-4195-B213-3216C7797FCA}" dt="2023-06-30T07:05:18.496" v="55"/>
          <ac:spMkLst>
            <pc:docMk/>
            <pc:sldMk cId="325158257" sldId="258"/>
            <ac:spMk id="3" creationId="{EDB73884-D1A7-A7FA-EBD6-7B63A28A31EC}"/>
          </ac:spMkLst>
        </pc:spChg>
        <pc:graphicFrameChg chg="add mod ord modGraphic">
          <ac:chgData name="Guest User" userId="" providerId="Windows Live" clId="Web-{FB28E581-9388-4195-B213-3216C7797FCA}" dt="2023-06-30T09:29:32.022" v="1149"/>
          <ac:graphicFrameMkLst>
            <pc:docMk/>
            <pc:sldMk cId="325158257" sldId="258"/>
            <ac:graphicFrameMk id="5" creationId="{C83241AB-C59B-60DC-8CA7-DC4D32B59562}"/>
          </ac:graphicFrameMkLst>
        </pc:graphicFrameChg>
      </pc:sldChg>
      <pc:sldChg chg="modSp new">
        <pc:chgData name="Guest User" userId="" providerId="Windows Live" clId="Web-{FB28E581-9388-4195-B213-3216C7797FCA}" dt="2023-06-30T07:53:34.995" v="867" actId="20577"/>
        <pc:sldMkLst>
          <pc:docMk/>
          <pc:sldMk cId="1699937432" sldId="259"/>
        </pc:sldMkLst>
        <pc:spChg chg="mod">
          <ac:chgData name="Guest User" userId="" providerId="Windows Live" clId="Web-{FB28E581-9388-4195-B213-3216C7797FCA}" dt="2023-06-30T07:52:23.977" v="858" actId="20577"/>
          <ac:spMkLst>
            <pc:docMk/>
            <pc:sldMk cId="1699937432" sldId="259"/>
            <ac:spMk id="2" creationId="{A540BF50-24C1-1EAC-FA72-961DBF54D4FE}"/>
          </ac:spMkLst>
        </pc:spChg>
        <pc:spChg chg="mod">
          <ac:chgData name="Guest User" userId="" providerId="Windows Live" clId="Web-{FB28E581-9388-4195-B213-3216C7797FCA}" dt="2023-06-30T07:53:34.995" v="867" actId="20577"/>
          <ac:spMkLst>
            <pc:docMk/>
            <pc:sldMk cId="1699937432" sldId="259"/>
            <ac:spMk id="3" creationId="{EFBAF5BE-52CA-5962-0903-855DD14496D5}"/>
          </ac:spMkLst>
        </pc:spChg>
      </pc:sldChg>
    </pc:docChg>
  </pc:docChgLst>
  <pc:docChgLst>
    <pc:chgData name="Guest User" providerId="Windows Live" clId="Web-{15930285-1BCA-40B0-A5B6-08F7742CEB59}"/>
    <pc:docChg chg="delSld modSld">
      <pc:chgData name="Guest User" userId="" providerId="Windows Live" clId="Web-{15930285-1BCA-40B0-A5B6-08F7742CEB59}" dt="2023-07-01T18:15:03.575" v="808"/>
      <pc:docMkLst>
        <pc:docMk/>
      </pc:docMkLst>
      <pc:sldChg chg="modSp">
        <pc:chgData name="Guest User" userId="" providerId="Windows Live" clId="Web-{15930285-1BCA-40B0-A5B6-08F7742CEB59}" dt="2023-07-01T18:06:39.852" v="776" actId="20577"/>
        <pc:sldMkLst>
          <pc:docMk/>
          <pc:sldMk cId="109857222" sldId="256"/>
        </pc:sldMkLst>
        <pc:spChg chg="mod">
          <ac:chgData name="Guest User" userId="" providerId="Windows Live" clId="Web-{15930285-1BCA-40B0-A5B6-08F7742CEB59}" dt="2023-07-01T17:56:37.923" v="73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" providerId="Windows Live" clId="Web-{15930285-1BCA-40B0-A5B6-08F7742CEB59}" dt="2023-07-01T18:06:39.852" v="77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Guest User" userId="" providerId="Windows Live" clId="Web-{15930285-1BCA-40B0-A5B6-08F7742CEB59}" dt="2023-07-01T18:00:04.884" v="772"/>
        <pc:sldMkLst>
          <pc:docMk/>
          <pc:sldMk cId="1219963119" sldId="257"/>
        </pc:sldMkLst>
        <pc:spChg chg="mod">
          <ac:chgData name="Guest User" userId="" providerId="Windows Live" clId="Web-{15930285-1BCA-40B0-A5B6-08F7742CEB59}" dt="2023-07-01T17:23:40.754" v="316" actId="1076"/>
          <ac:spMkLst>
            <pc:docMk/>
            <pc:sldMk cId="1219963119" sldId="257"/>
            <ac:spMk id="4" creationId="{071E2D51-6B71-EC82-0C76-5275895BA55B}"/>
          </ac:spMkLst>
        </pc:spChg>
        <pc:spChg chg="mod">
          <ac:chgData name="Guest User" userId="" providerId="Windows Live" clId="Web-{15930285-1BCA-40B0-A5B6-08F7742CEB59}" dt="2023-07-01T17:20:31.325" v="290" actId="1076"/>
          <ac:spMkLst>
            <pc:docMk/>
            <pc:sldMk cId="1219963119" sldId="257"/>
            <ac:spMk id="6" creationId="{BCBDB776-61C8-06B4-2E79-7488C1D112DB}"/>
          </ac:spMkLst>
        </pc:spChg>
        <pc:spChg chg="mod">
          <ac:chgData name="Guest User" userId="" providerId="Windows Live" clId="Web-{15930285-1BCA-40B0-A5B6-08F7742CEB59}" dt="2023-07-01T17:27:13.997" v="422" actId="20577"/>
          <ac:spMkLst>
            <pc:docMk/>
            <pc:sldMk cId="1219963119" sldId="257"/>
            <ac:spMk id="15" creationId="{7D482E99-1A45-BAC0-0C07-C5DF6A87401B}"/>
          </ac:spMkLst>
        </pc:spChg>
        <pc:spChg chg="mod">
          <ac:chgData name="Guest User" userId="" providerId="Windows Live" clId="Web-{15930285-1BCA-40B0-A5B6-08F7742CEB59}" dt="2023-07-01T17:19:52.355" v="287" actId="14100"/>
          <ac:spMkLst>
            <pc:docMk/>
            <pc:sldMk cId="1219963119" sldId="257"/>
            <ac:spMk id="18" creationId="{3FE115AA-B618-5DC8-ABDD-593329651CCD}"/>
          </ac:spMkLst>
        </pc:spChg>
        <pc:spChg chg="mod">
          <ac:chgData name="Guest User" userId="" providerId="Windows Live" clId="Web-{15930285-1BCA-40B0-A5B6-08F7742CEB59}" dt="2023-07-01T17:20:55.123" v="294" actId="20577"/>
          <ac:spMkLst>
            <pc:docMk/>
            <pc:sldMk cId="1219963119" sldId="257"/>
            <ac:spMk id="22" creationId="{59C2FFAA-5D72-A6E4-14AB-1003350F580D}"/>
          </ac:spMkLst>
        </pc:spChg>
        <pc:spChg chg="add del mod ord">
          <ac:chgData name="Guest User" userId="" providerId="Windows Live" clId="Web-{15930285-1BCA-40B0-A5B6-08F7742CEB59}" dt="2023-07-01T17:58:10.083" v="747"/>
          <ac:spMkLst>
            <pc:docMk/>
            <pc:sldMk cId="1219963119" sldId="257"/>
            <ac:spMk id="23" creationId="{777117B6-0682-3363-8434-A6A170FA67C2}"/>
          </ac:spMkLst>
        </pc:spChg>
        <pc:spChg chg="add del">
          <ac:chgData name="Guest User" userId="" providerId="Windows Live" clId="Web-{15930285-1BCA-40B0-A5B6-08F7742CEB59}" dt="2023-07-01T17:27:30.247" v="424"/>
          <ac:spMkLst>
            <pc:docMk/>
            <pc:sldMk cId="1219963119" sldId="257"/>
            <ac:spMk id="24" creationId="{56B658DE-FBE7-E5D0-25FD-9864BB743B48}"/>
          </ac:spMkLst>
        </pc:spChg>
        <pc:spChg chg="mod ord">
          <ac:chgData name="Guest User" userId="" providerId="Windows Live" clId="Web-{15930285-1BCA-40B0-A5B6-08F7742CEB59}" dt="2023-07-01T18:00:04.884" v="772"/>
          <ac:spMkLst>
            <pc:docMk/>
            <pc:sldMk cId="1219963119" sldId="257"/>
            <ac:spMk id="25" creationId="{B493C585-67C4-D975-2A34-F26C855670ED}"/>
          </ac:spMkLst>
        </pc:spChg>
        <pc:picChg chg="add del mod">
          <ac:chgData name="Guest User" userId="" providerId="Windows Live" clId="Web-{15930285-1BCA-40B0-A5B6-08F7742CEB59}" dt="2023-07-01T17:17:43.756" v="280"/>
          <ac:picMkLst>
            <pc:docMk/>
            <pc:sldMk cId="1219963119" sldId="257"/>
            <ac:picMk id="19" creationId="{921B9BFB-A34A-8364-5CD2-22CECAED9659}"/>
          </ac:picMkLst>
        </pc:picChg>
        <pc:cxnChg chg="del">
          <ac:chgData name="Guest User" userId="" providerId="Windows Live" clId="Web-{15930285-1BCA-40B0-A5B6-08F7742CEB59}" dt="2023-07-01T17:18:38.540" v="281"/>
          <ac:cxnSpMkLst>
            <pc:docMk/>
            <pc:sldMk cId="1219963119" sldId="257"/>
            <ac:cxnSpMk id="2" creationId="{A618484C-A9FA-95AC-29DB-7B729B289882}"/>
          </ac:cxnSpMkLst>
        </pc:cxnChg>
      </pc:sldChg>
      <pc:sldChg chg="delSp modSp">
        <pc:chgData name="Guest User" userId="" providerId="Windows Live" clId="Web-{15930285-1BCA-40B0-A5B6-08F7742CEB59}" dt="2023-07-01T18:15:03.575" v="808"/>
        <pc:sldMkLst>
          <pc:docMk/>
          <pc:sldMk cId="325158257" sldId="258"/>
        </pc:sldMkLst>
        <pc:spChg chg="del">
          <ac:chgData name="Guest User" userId="" providerId="Windows Live" clId="Web-{15930285-1BCA-40B0-A5B6-08F7742CEB59}" dt="2023-07-01T16:40:49.703" v="34"/>
          <ac:spMkLst>
            <pc:docMk/>
            <pc:sldMk cId="325158257" sldId="258"/>
            <ac:spMk id="2" creationId="{FF664E47-02A0-35F4-FCFA-A186162ACE3A}"/>
          </ac:spMkLst>
        </pc:spChg>
        <pc:spChg chg="del">
          <ac:chgData name="Guest User" userId="" providerId="Windows Live" clId="Web-{15930285-1BCA-40B0-A5B6-08F7742CEB59}" dt="2023-07-01T16:40:46.906" v="33"/>
          <ac:spMkLst>
            <pc:docMk/>
            <pc:sldMk cId="325158257" sldId="258"/>
            <ac:spMk id="3" creationId="{048323F1-1BF1-54B3-C0EE-14D1A0F7785D}"/>
          </ac:spMkLst>
        </pc:spChg>
        <pc:spChg chg="del">
          <ac:chgData name="Guest User" userId="" providerId="Windows Live" clId="Web-{15930285-1BCA-40B0-A5B6-08F7742CEB59}" dt="2023-07-01T16:40:43.906" v="32"/>
          <ac:spMkLst>
            <pc:docMk/>
            <pc:sldMk cId="325158257" sldId="258"/>
            <ac:spMk id="4" creationId="{56E4F313-AD7B-E271-241F-D056F9FBA2CB}"/>
          </ac:spMkLst>
        </pc:spChg>
        <pc:graphicFrameChg chg="mod modGraphic">
          <ac:chgData name="Guest User" userId="" providerId="Windows Live" clId="Web-{15930285-1BCA-40B0-A5B6-08F7742CEB59}" dt="2023-07-01T18:15:03.575" v="808"/>
          <ac:graphicFrameMkLst>
            <pc:docMk/>
            <pc:sldMk cId="325158257" sldId="258"/>
            <ac:graphicFrameMk id="5" creationId="{C83241AB-C59B-60DC-8CA7-DC4D32B59562}"/>
          </ac:graphicFrameMkLst>
        </pc:graphicFrameChg>
      </pc:sldChg>
      <pc:sldChg chg="modSp">
        <pc:chgData name="Guest User" userId="" providerId="Windows Live" clId="Web-{15930285-1BCA-40B0-A5B6-08F7742CEB59}" dt="2023-07-01T17:33:31.652" v="524" actId="1076"/>
        <pc:sldMkLst>
          <pc:docMk/>
          <pc:sldMk cId="1699937432" sldId="259"/>
        </pc:sldMkLst>
        <pc:spChg chg="mod">
          <ac:chgData name="Guest User" userId="" providerId="Windows Live" clId="Web-{15930285-1BCA-40B0-A5B6-08F7742CEB59}" dt="2023-07-01T17:33:31.652" v="524" actId="1076"/>
          <ac:spMkLst>
            <pc:docMk/>
            <pc:sldMk cId="1699937432" sldId="259"/>
            <ac:spMk id="3" creationId="{EF2A2B57-3EC4-F52E-C84A-1BC67987D3F7}"/>
          </ac:spMkLst>
        </pc:spChg>
        <pc:spChg chg="mod">
          <ac:chgData name="Guest User" userId="" providerId="Windows Live" clId="Web-{15930285-1BCA-40B0-A5B6-08F7742CEB59}" dt="2023-07-01T17:32:43.009" v="520" actId="14100"/>
          <ac:spMkLst>
            <pc:docMk/>
            <pc:sldMk cId="1699937432" sldId="259"/>
            <ac:spMk id="5" creationId="{53043F18-EE54-FDBC-A78F-299CE622D294}"/>
          </ac:spMkLst>
        </pc:spChg>
        <pc:spChg chg="mod">
          <ac:chgData name="Guest User" userId="" providerId="Windows Live" clId="Web-{15930285-1BCA-40B0-A5B6-08F7742CEB59}" dt="2023-07-01T17:28:33.219" v="434" actId="14100"/>
          <ac:spMkLst>
            <pc:docMk/>
            <pc:sldMk cId="1699937432" sldId="259"/>
            <ac:spMk id="8" creationId="{08DADD5F-0989-6C03-222C-0B7D8ABEF220}"/>
          </ac:spMkLst>
        </pc:spChg>
        <pc:spChg chg="mod">
          <ac:chgData name="Guest User" userId="" providerId="Windows Live" clId="Web-{15930285-1BCA-40B0-A5B6-08F7742CEB59}" dt="2023-07-01T17:12:29.448" v="258" actId="1076"/>
          <ac:spMkLst>
            <pc:docMk/>
            <pc:sldMk cId="1699937432" sldId="259"/>
            <ac:spMk id="9" creationId="{FE750374-4C16-E692-5BF0-CD6EE402E5C1}"/>
          </ac:spMkLst>
        </pc:spChg>
        <pc:spChg chg="mod">
          <ac:chgData name="Guest User" userId="" providerId="Windows Live" clId="Web-{15930285-1BCA-40B0-A5B6-08F7742CEB59}" dt="2023-07-01T17:33:14.089" v="523" actId="1076"/>
          <ac:spMkLst>
            <pc:docMk/>
            <pc:sldMk cId="1699937432" sldId="259"/>
            <ac:spMk id="10" creationId="{5D98D9E0-52BD-0693-653E-95FB99CB3ABB}"/>
          </ac:spMkLst>
        </pc:spChg>
        <pc:spChg chg="mod">
          <ac:chgData name="Guest User" userId="" providerId="Windows Live" clId="Web-{15930285-1BCA-40B0-A5B6-08F7742CEB59}" dt="2023-07-01T17:10:50.803" v="251" actId="14100"/>
          <ac:spMkLst>
            <pc:docMk/>
            <pc:sldMk cId="1699937432" sldId="259"/>
            <ac:spMk id="11" creationId="{D82D4718-836C-E640-6D9E-D22DBBD77AC3}"/>
          </ac:spMkLst>
        </pc:spChg>
        <pc:spChg chg="mod">
          <ac:chgData name="Guest User" userId="" providerId="Windows Live" clId="Web-{15930285-1BCA-40B0-A5B6-08F7742CEB59}" dt="2023-07-01T17:30:12.582" v="445" actId="1076"/>
          <ac:spMkLst>
            <pc:docMk/>
            <pc:sldMk cId="1699937432" sldId="259"/>
            <ac:spMk id="13" creationId="{0A8D91B2-BAE8-C6A1-DA43-29145D1C6562}"/>
          </ac:spMkLst>
        </pc:spChg>
        <pc:spChg chg="mod">
          <ac:chgData name="Guest User" userId="" providerId="Windows Live" clId="Web-{15930285-1BCA-40B0-A5B6-08F7742CEB59}" dt="2023-07-01T17:30:38.770" v="450" actId="14100"/>
          <ac:spMkLst>
            <pc:docMk/>
            <pc:sldMk cId="1699937432" sldId="259"/>
            <ac:spMk id="14" creationId="{71247F86-DB55-00C9-2E50-86E18AFCE5A4}"/>
          </ac:spMkLst>
        </pc:spChg>
        <pc:spChg chg="mod">
          <ac:chgData name="Guest User" userId="" providerId="Windows Live" clId="Web-{15930285-1BCA-40B0-A5B6-08F7742CEB59}" dt="2023-07-01T17:12:32.354" v="259" actId="1076"/>
          <ac:spMkLst>
            <pc:docMk/>
            <pc:sldMk cId="1699937432" sldId="259"/>
            <ac:spMk id="15" creationId="{00DBCEBA-A462-34AC-D8AA-F6B763B3730A}"/>
          </ac:spMkLst>
        </pc:spChg>
        <pc:cxnChg chg="mod">
          <ac:chgData name="Guest User" userId="" providerId="Windows Live" clId="Web-{15930285-1BCA-40B0-A5B6-08F7742CEB59}" dt="2023-07-01T17:30:16.457" v="446" actId="1076"/>
          <ac:cxnSpMkLst>
            <pc:docMk/>
            <pc:sldMk cId="1699937432" sldId="259"/>
            <ac:cxnSpMk id="18" creationId="{5EA0BDEC-39D8-BA12-6717-06C8F27C2F9D}"/>
          </ac:cxnSpMkLst>
        </pc:cxnChg>
        <pc:cxnChg chg="mod">
          <ac:chgData name="Guest User" userId="" providerId="Windows Live" clId="Web-{15930285-1BCA-40B0-A5B6-08F7742CEB59}" dt="2023-07-01T17:30:49.974" v="451" actId="14100"/>
          <ac:cxnSpMkLst>
            <pc:docMk/>
            <pc:sldMk cId="1699937432" sldId="259"/>
            <ac:cxnSpMk id="19" creationId="{421F432E-D2FF-2DAF-FC94-99D545E73CC9}"/>
          </ac:cxnSpMkLst>
        </pc:cxnChg>
      </pc:sldChg>
      <pc:sldChg chg="modSp">
        <pc:chgData name="Guest User" userId="" providerId="Windows Live" clId="Web-{15930285-1BCA-40B0-A5B6-08F7742CEB59}" dt="2023-07-01T17:39:42.119" v="585"/>
        <pc:sldMkLst>
          <pc:docMk/>
          <pc:sldMk cId="590074440" sldId="260"/>
        </pc:sldMkLst>
        <pc:graphicFrameChg chg="mod modGraphic">
          <ac:chgData name="Guest User" userId="" providerId="Windows Live" clId="Web-{15930285-1BCA-40B0-A5B6-08F7742CEB59}" dt="2023-07-01T17:39:42.119" v="585"/>
          <ac:graphicFrameMkLst>
            <pc:docMk/>
            <pc:sldMk cId="590074440" sldId="260"/>
            <ac:graphicFrameMk id="4" creationId="{D1B176BD-5C46-720B-E768-60339C3F41BA}"/>
          </ac:graphicFrameMkLst>
        </pc:graphicFrameChg>
        <pc:picChg chg="mod">
          <ac:chgData name="Guest User" userId="" providerId="Windows Live" clId="Web-{15930285-1BCA-40B0-A5B6-08F7742CEB59}" dt="2023-07-01T17:35:16.843" v="525" actId="14100"/>
          <ac:picMkLst>
            <pc:docMk/>
            <pc:sldMk cId="590074440" sldId="260"/>
            <ac:picMk id="6" creationId="{042F0BEC-2727-538F-34DB-4C84F9C657B4}"/>
          </ac:picMkLst>
        </pc:picChg>
      </pc:sldChg>
      <pc:sldChg chg="addSp delSp modSp del">
        <pc:chgData name="Guest User" userId="" providerId="Windows Live" clId="Web-{15930285-1BCA-40B0-A5B6-08F7742CEB59}" dt="2023-07-01T17:55:39.577" v="735"/>
        <pc:sldMkLst>
          <pc:docMk/>
          <pc:sldMk cId="744744523" sldId="261"/>
        </pc:sldMkLst>
        <pc:spChg chg="add del mod">
          <ac:chgData name="Guest User" userId="" providerId="Windows Live" clId="Web-{15930285-1BCA-40B0-A5B6-08F7742CEB59}" dt="2023-07-01T17:07:26.405" v="212"/>
          <ac:spMkLst>
            <pc:docMk/>
            <pc:sldMk cId="744744523" sldId="261"/>
            <ac:spMk id="4" creationId="{005CABFD-B2B8-1B9C-50AD-AB7D40431038}"/>
          </ac:spMkLst>
        </pc:spChg>
        <pc:spChg chg="mod">
          <ac:chgData name="Guest User" userId="" providerId="Windows Live" clId="Web-{15930285-1BCA-40B0-A5B6-08F7742CEB59}" dt="2023-07-01T17:09:40.801" v="246" actId="20577"/>
          <ac:spMkLst>
            <pc:docMk/>
            <pc:sldMk cId="744744523" sldId="261"/>
            <ac:spMk id="6" creationId="{95CC786D-8DAD-F091-0560-3D1C5F882C2D}"/>
          </ac:spMkLst>
        </pc:spChg>
      </pc:sldChg>
      <pc:sldChg chg="del">
        <pc:chgData name="Guest User" userId="" providerId="Windows Live" clId="Web-{15930285-1BCA-40B0-A5B6-08F7742CEB59}" dt="2023-07-01T17:55:42.234" v="736"/>
        <pc:sldMkLst>
          <pc:docMk/>
          <pc:sldMk cId="476196562" sldId="262"/>
        </pc:sldMkLst>
      </pc:sldChg>
      <pc:sldChg chg="del">
        <pc:chgData name="Guest User" userId="" providerId="Windows Live" clId="Web-{15930285-1BCA-40B0-A5B6-08F7742CEB59}" dt="2023-07-01T17:55:36.890" v="734"/>
        <pc:sldMkLst>
          <pc:docMk/>
          <pc:sldMk cId="3037795872" sldId="263"/>
        </pc:sldMkLst>
      </pc:sldChg>
      <pc:sldChg chg="modSp del">
        <pc:chgData name="Guest User" userId="" providerId="Windows Live" clId="Web-{15930285-1BCA-40B0-A5B6-08F7742CEB59}" dt="2023-07-01T17:55:34.202" v="733"/>
        <pc:sldMkLst>
          <pc:docMk/>
          <pc:sldMk cId="3393993230" sldId="264"/>
        </pc:sldMkLst>
        <pc:spChg chg="mod">
          <ac:chgData name="Guest User" userId="" providerId="Windows Live" clId="Web-{15930285-1BCA-40B0-A5B6-08F7742CEB59}" dt="2023-07-01T17:13:40.216" v="271" actId="20577"/>
          <ac:spMkLst>
            <pc:docMk/>
            <pc:sldMk cId="3393993230" sldId="264"/>
            <ac:spMk id="6" creationId="{95CC786D-8DAD-F091-0560-3D1C5F882C2D}"/>
          </ac:spMkLst>
        </pc:spChg>
      </pc:sldChg>
    </pc:docChg>
  </pc:docChgLst>
  <pc:docChgLst>
    <pc:chgData name="Ruchita Yerra" userId="1b9b466c096ff96c" providerId="Windows Live" clId="Web-{5BC95EA2-764D-4D20-A1E1-DA4F2D330A30}"/>
    <pc:docChg chg="addSld modSld sldOrd">
      <pc:chgData name="Ruchita Yerra" userId="1b9b466c096ff96c" providerId="Windows Live" clId="Web-{5BC95EA2-764D-4D20-A1E1-DA4F2D330A30}" dt="2023-06-30T14:35:09.669" v="4214" actId="14100"/>
      <pc:docMkLst>
        <pc:docMk/>
      </pc:docMkLst>
      <pc:sldChg chg="modSp">
        <pc:chgData name="Ruchita Yerra" userId="1b9b466c096ff96c" providerId="Windows Live" clId="Web-{5BC95EA2-764D-4D20-A1E1-DA4F2D330A30}" dt="2023-06-30T04:11:37.147" v="69" actId="1076"/>
        <pc:sldMkLst>
          <pc:docMk/>
          <pc:sldMk cId="109857222" sldId="256"/>
        </pc:sldMkLst>
        <pc:spChg chg="mod">
          <ac:chgData name="Ruchita Yerra" userId="1b9b466c096ff96c" providerId="Windows Live" clId="Web-{5BC95EA2-764D-4D20-A1E1-DA4F2D330A30}" dt="2023-06-30T04:10:53.521" v="6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uchita Yerra" userId="1b9b466c096ff96c" providerId="Windows Live" clId="Web-{5BC95EA2-764D-4D20-A1E1-DA4F2D330A30}" dt="2023-06-30T04:10:31.832" v="64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Ruchita Yerra" userId="1b9b466c096ff96c" providerId="Windows Live" clId="Web-{5BC95EA2-764D-4D20-A1E1-DA4F2D330A30}" dt="2023-06-30T04:11:37.147" v="69" actId="1076"/>
          <ac:spMkLst>
            <pc:docMk/>
            <pc:sldMk cId="109857222" sldId="256"/>
            <ac:spMk id="4" creationId="{4C4F3A56-8CBA-E704-6C12-D8C97558CF31}"/>
          </ac:spMkLst>
        </pc:spChg>
      </pc:sldChg>
      <pc:sldChg chg="modSp">
        <pc:chgData name="Ruchita Yerra" userId="1b9b466c096ff96c" providerId="Windows Live" clId="Web-{5BC95EA2-764D-4D20-A1E1-DA4F2D330A30}" dt="2023-06-30T13:36:24.633" v="3228" actId="20577"/>
        <pc:sldMkLst>
          <pc:docMk/>
          <pc:sldMk cId="1219963119" sldId="257"/>
        </pc:sldMkLst>
        <pc:spChg chg="mod">
          <ac:chgData name="Ruchita Yerra" userId="1b9b466c096ff96c" providerId="Windows Live" clId="Web-{5BC95EA2-764D-4D20-A1E1-DA4F2D330A30}" dt="2023-06-30T13:36:24.633" v="3228" actId="20577"/>
          <ac:spMkLst>
            <pc:docMk/>
            <pc:sldMk cId="1219963119" sldId="257"/>
            <ac:spMk id="3" creationId="{0DCF4C1D-A6CA-B13C-FA62-7A46B9BFBA4D}"/>
          </ac:spMkLst>
        </pc:spChg>
      </pc:sldChg>
      <pc:sldChg chg="delSp modSp new">
        <pc:chgData name="Ruchita Yerra" userId="1b9b466c096ff96c" providerId="Windows Live" clId="Web-{5BC95EA2-764D-4D20-A1E1-DA4F2D330A30}" dt="2023-06-30T13:34:33.239" v="3208"/>
        <pc:sldMkLst>
          <pc:docMk/>
          <pc:sldMk cId="325158257" sldId="258"/>
        </pc:sldMkLst>
        <pc:spChg chg="del">
          <ac:chgData name="Ruchita Yerra" userId="1b9b466c096ff96c" providerId="Windows Live" clId="Web-{5BC95EA2-764D-4D20-A1E1-DA4F2D330A30}" dt="2023-06-30T09:26:35.044" v="1354"/>
          <ac:spMkLst>
            <pc:docMk/>
            <pc:sldMk cId="325158257" sldId="258"/>
            <ac:spMk id="2" creationId="{4CA0E61A-8DDA-F156-91B1-A41944D12DFD}"/>
          </ac:spMkLst>
        </pc:spChg>
        <pc:graphicFrameChg chg="mod modGraphic">
          <ac:chgData name="Ruchita Yerra" userId="1b9b466c096ff96c" providerId="Windows Live" clId="Web-{5BC95EA2-764D-4D20-A1E1-DA4F2D330A30}" dt="2023-06-30T13:34:33.239" v="3208"/>
          <ac:graphicFrameMkLst>
            <pc:docMk/>
            <pc:sldMk cId="325158257" sldId="258"/>
            <ac:graphicFrameMk id="5" creationId="{C83241AB-C59B-60DC-8CA7-DC4D32B59562}"/>
          </ac:graphicFrameMkLst>
        </pc:graphicFrameChg>
      </pc:sldChg>
      <pc:sldChg chg="addSp delSp modSp">
        <pc:chgData name="Ruchita Yerra" userId="1b9b466c096ff96c" providerId="Windows Live" clId="Web-{5BC95EA2-764D-4D20-A1E1-DA4F2D330A30}" dt="2023-06-30T14:06:36.382" v="3780" actId="20577"/>
        <pc:sldMkLst>
          <pc:docMk/>
          <pc:sldMk cId="1699937432" sldId="259"/>
        </pc:sldMkLst>
        <pc:spChg chg="del mod">
          <ac:chgData name="Ruchita Yerra" userId="1b9b466c096ff96c" providerId="Windows Live" clId="Web-{5BC95EA2-764D-4D20-A1E1-DA4F2D330A30}" dt="2023-06-30T12:35:26.181" v="2466"/>
          <ac:spMkLst>
            <pc:docMk/>
            <pc:sldMk cId="1699937432" sldId="259"/>
            <ac:spMk id="2" creationId="{A540BF50-24C1-1EAC-FA72-961DBF54D4FE}"/>
          </ac:spMkLst>
        </pc:spChg>
        <pc:spChg chg="del mod">
          <ac:chgData name="Ruchita Yerra" userId="1b9b466c096ff96c" providerId="Windows Live" clId="Web-{5BC95EA2-764D-4D20-A1E1-DA4F2D330A30}" dt="2023-06-30T12:35:39.697" v="2469"/>
          <ac:spMkLst>
            <pc:docMk/>
            <pc:sldMk cId="1699937432" sldId="259"/>
            <ac:spMk id="3" creationId="{EFBAF5BE-52CA-5962-0903-855DD14496D5}"/>
          </ac:spMkLst>
        </pc:spChg>
        <pc:spChg chg="add mod">
          <ac:chgData name="Ruchita Yerra" userId="1b9b466c096ff96c" providerId="Windows Live" clId="Web-{5BC95EA2-764D-4D20-A1E1-DA4F2D330A30}" dt="2023-06-30T13:45:39.043" v="3379" actId="1076"/>
          <ac:spMkLst>
            <pc:docMk/>
            <pc:sldMk cId="1699937432" sldId="259"/>
            <ac:spMk id="4" creationId="{0EB529B7-9984-A723-D7A5-CD48653215AA}"/>
          </ac:spMkLst>
        </pc:spChg>
        <pc:spChg chg="add mod">
          <ac:chgData name="Ruchita Yerra" userId="1b9b466c096ff96c" providerId="Windows Live" clId="Web-{5BC95EA2-764D-4D20-A1E1-DA4F2D330A30}" dt="2023-06-30T14:06:36.382" v="3780" actId="20577"/>
          <ac:spMkLst>
            <pc:docMk/>
            <pc:sldMk cId="1699937432" sldId="259"/>
            <ac:spMk id="5" creationId="{53043F18-EE54-FDBC-A78F-299CE622D294}"/>
          </ac:spMkLst>
        </pc:spChg>
        <pc:spChg chg="add mod">
          <ac:chgData name="Ruchita Yerra" userId="1b9b466c096ff96c" providerId="Windows Live" clId="Web-{5BC95EA2-764D-4D20-A1E1-DA4F2D330A30}" dt="2023-06-30T13:43:03.725" v="3368" actId="1076"/>
          <ac:spMkLst>
            <pc:docMk/>
            <pc:sldMk cId="1699937432" sldId="259"/>
            <ac:spMk id="6" creationId="{D75A6A2F-5CE2-3D47-8338-3FBECADE5C2F}"/>
          </ac:spMkLst>
        </pc:spChg>
        <pc:spChg chg="add mod">
          <ac:chgData name="Ruchita Yerra" userId="1b9b466c096ff96c" providerId="Windows Live" clId="Web-{5BC95EA2-764D-4D20-A1E1-DA4F2D330A30}" dt="2023-06-30T13:42:54.225" v="3367" actId="1076"/>
          <ac:spMkLst>
            <pc:docMk/>
            <pc:sldMk cId="1699937432" sldId="259"/>
            <ac:spMk id="7" creationId="{568573B9-8CC0-2C3D-0DA6-D3F9CE2E7806}"/>
          </ac:spMkLst>
        </pc:spChg>
        <pc:spChg chg="add del mod">
          <ac:chgData name="Ruchita Yerra" userId="1b9b466c096ff96c" providerId="Windows Live" clId="Web-{5BC95EA2-764D-4D20-A1E1-DA4F2D330A30}" dt="2023-06-30T12:35:45.103" v="2470"/>
          <ac:spMkLst>
            <pc:docMk/>
            <pc:sldMk cId="1699937432" sldId="259"/>
            <ac:spMk id="9" creationId="{41BF25C8-530F-F831-0501-3FB3801B2451}"/>
          </ac:spMkLst>
        </pc:spChg>
        <pc:spChg chg="add mod">
          <ac:chgData name="Ruchita Yerra" userId="1b9b466c096ff96c" providerId="Windows Live" clId="Web-{5BC95EA2-764D-4D20-A1E1-DA4F2D330A30}" dt="2023-06-30T13:46:11.747" v="3385" actId="1076"/>
          <ac:spMkLst>
            <pc:docMk/>
            <pc:sldMk cId="1699937432" sldId="259"/>
            <ac:spMk id="10" creationId="{5D98D9E0-52BD-0693-653E-95FB99CB3ABB}"/>
          </ac:spMkLst>
        </pc:spChg>
        <pc:spChg chg="add mod">
          <ac:chgData name="Ruchita Yerra" userId="1b9b466c096ff96c" providerId="Windows Live" clId="Web-{5BC95EA2-764D-4D20-A1E1-DA4F2D330A30}" dt="2023-06-30T13:55:13.547" v="3613" actId="20577"/>
          <ac:spMkLst>
            <pc:docMk/>
            <pc:sldMk cId="1699937432" sldId="259"/>
            <ac:spMk id="11" creationId="{96B595A0-FFD4-EEBD-98FC-8544D3FE1C29}"/>
          </ac:spMkLst>
        </pc:spChg>
        <pc:spChg chg="add mod">
          <ac:chgData name="Ruchita Yerra" userId="1b9b466c096ff96c" providerId="Windows Live" clId="Web-{5BC95EA2-764D-4D20-A1E1-DA4F2D330A30}" dt="2023-06-30T13:57:28.192" v="3663" actId="1076"/>
          <ac:spMkLst>
            <pc:docMk/>
            <pc:sldMk cId="1699937432" sldId="259"/>
            <ac:spMk id="12" creationId="{A840C77C-8800-9F9D-DAD4-2B4437F23D09}"/>
          </ac:spMkLst>
        </pc:spChg>
      </pc:sldChg>
      <pc:sldChg chg="addSp delSp modSp new mod setBg">
        <pc:chgData name="Ruchita Yerra" userId="1b9b466c096ff96c" providerId="Windows Live" clId="Web-{5BC95EA2-764D-4D20-A1E1-DA4F2D330A30}" dt="2023-06-30T14:35:09.669" v="4214" actId="14100"/>
        <pc:sldMkLst>
          <pc:docMk/>
          <pc:sldMk cId="590074440" sldId="260"/>
        </pc:sldMkLst>
        <pc:spChg chg="del mod">
          <ac:chgData name="Ruchita Yerra" userId="1b9b466c096ff96c" providerId="Windows Live" clId="Web-{5BC95EA2-764D-4D20-A1E1-DA4F2D330A30}" dt="2023-06-30T14:29:28.026" v="4149"/>
          <ac:spMkLst>
            <pc:docMk/>
            <pc:sldMk cId="590074440" sldId="260"/>
            <ac:spMk id="2" creationId="{ADE2FB0A-D059-5D39-AC6B-B658E7092C49}"/>
          </ac:spMkLst>
        </pc:spChg>
        <pc:spChg chg="mod">
          <ac:chgData name="Ruchita Yerra" userId="1b9b466c096ff96c" providerId="Windows Live" clId="Web-{5BC95EA2-764D-4D20-A1E1-DA4F2D330A30}" dt="2023-06-30T14:33:54.807" v="4184"/>
          <ac:spMkLst>
            <pc:docMk/>
            <pc:sldMk cId="590074440" sldId="260"/>
            <ac:spMk id="3" creationId="{0266F6AE-7359-4AF9-EB35-D263BCB23BC2}"/>
          </ac:spMkLst>
        </pc:spChg>
        <pc:spChg chg="add del">
          <ac:chgData name="Ruchita Yerra" userId="1b9b466c096ff96c" providerId="Windows Live" clId="Web-{5BC95EA2-764D-4D20-A1E1-DA4F2D330A30}" dt="2023-06-30T14:03:48.533" v="3723"/>
          <ac:spMkLst>
            <pc:docMk/>
            <pc:sldMk cId="590074440" sldId="260"/>
            <ac:spMk id="9" creationId="{2550BE34-C2B8-49B8-8519-67A8CAD51AE9}"/>
          </ac:spMkLst>
        </pc:spChg>
        <pc:spChg chg="add del">
          <ac:chgData name="Ruchita Yerra" userId="1b9b466c096ff96c" providerId="Windows Live" clId="Web-{5BC95EA2-764D-4D20-A1E1-DA4F2D330A30}" dt="2023-06-30T14:03:48.533" v="3723"/>
          <ac:spMkLst>
            <pc:docMk/>
            <pc:sldMk cId="590074440" sldId="260"/>
            <ac:spMk id="11" creationId="{A7457DD9-5A45-400A-AB4B-4B4EDECA25F1}"/>
          </ac:spMkLst>
        </pc:spChg>
        <pc:spChg chg="add del">
          <ac:chgData name="Ruchita Yerra" userId="1b9b466c096ff96c" providerId="Windows Live" clId="Web-{5BC95EA2-764D-4D20-A1E1-DA4F2D330A30}" dt="2023-06-30T14:03:48.533" v="3723"/>
          <ac:spMkLst>
            <pc:docMk/>
            <pc:sldMk cId="590074440" sldId="260"/>
            <ac:spMk id="13" creationId="{441CF7D6-A660-431A-B0BB-140A0D5556B6}"/>
          </ac:spMkLst>
        </pc:spChg>
        <pc:spChg chg="add del">
          <ac:chgData name="Ruchita Yerra" userId="1b9b466c096ff96c" providerId="Windows Live" clId="Web-{5BC95EA2-764D-4D20-A1E1-DA4F2D330A30}" dt="2023-06-30T14:03:48.533" v="3723"/>
          <ac:spMkLst>
            <pc:docMk/>
            <pc:sldMk cId="590074440" sldId="260"/>
            <ac:spMk id="15" creationId="{0570A85B-3810-4F95-97B0-CBF4CCDB381C}"/>
          </ac:spMkLst>
        </pc:spChg>
        <pc:spChg chg="add del">
          <ac:chgData name="Ruchita Yerra" userId="1b9b466c096ff96c" providerId="Windows Live" clId="Web-{5BC95EA2-764D-4D20-A1E1-DA4F2D330A30}" dt="2023-06-30T14:03:53.533" v="3725"/>
          <ac:spMkLst>
            <pc:docMk/>
            <pc:sldMk cId="590074440" sldId="260"/>
            <ac:spMk id="17" creationId="{131BAD53-4E89-4F62-BBB7-26359763ED39}"/>
          </ac:spMkLst>
        </pc:spChg>
        <pc:spChg chg="add del">
          <ac:chgData name="Ruchita Yerra" userId="1b9b466c096ff96c" providerId="Windows Live" clId="Web-{5BC95EA2-764D-4D20-A1E1-DA4F2D330A30}" dt="2023-06-30T14:03:53.533" v="3725"/>
          <ac:spMkLst>
            <pc:docMk/>
            <pc:sldMk cId="590074440" sldId="260"/>
            <ac:spMk id="18" creationId="{62756DA2-40EB-4C6F-B962-5822FFB54FB6}"/>
          </ac:spMkLst>
        </pc:spChg>
        <pc:spChg chg="add del">
          <ac:chgData name="Ruchita Yerra" userId="1b9b466c096ff96c" providerId="Windows Live" clId="Web-{5BC95EA2-764D-4D20-A1E1-DA4F2D330A30}" dt="2023-06-30T14:04:12.299" v="3727"/>
          <ac:spMkLst>
            <pc:docMk/>
            <pc:sldMk cId="590074440" sldId="260"/>
            <ac:spMk id="20" creationId="{131BAD53-4E89-4F62-BBB7-26359763ED39}"/>
          </ac:spMkLst>
        </pc:spChg>
        <pc:spChg chg="add del">
          <ac:chgData name="Ruchita Yerra" userId="1b9b466c096ff96c" providerId="Windows Live" clId="Web-{5BC95EA2-764D-4D20-A1E1-DA4F2D330A30}" dt="2023-06-30T14:04:12.299" v="3727"/>
          <ac:spMkLst>
            <pc:docMk/>
            <pc:sldMk cId="590074440" sldId="260"/>
            <ac:spMk id="21" creationId="{62756DA2-40EB-4C6F-B962-5822FFB54FB6}"/>
          </ac:spMkLst>
        </pc:spChg>
        <pc:spChg chg="add del">
          <ac:chgData name="Ruchita Yerra" userId="1b9b466c096ff96c" providerId="Windows Live" clId="Web-{5BC95EA2-764D-4D20-A1E1-DA4F2D330A30}" dt="2023-06-30T14:04:18.815" v="3729"/>
          <ac:spMkLst>
            <pc:docMk/>
            <pc:sldMk cId="590074440" sldId="260"/>
            <ac:spMk id="23" creationId="{0E3596DD-156A-473E-9BB3-C6A29F7574E9}"/>
          </ac:spMkLst>
        </pc:spChg>
        <pc:spChg chg="add del">
          <ac:chgData name="Ruchita Yerra" userId="1b9b466c096ff96c" providerId="Windows Live" clId="Web-{5BC95EA2-764D-4D20-A1E1-DA4F2D330A30}" dt="2023-06-30T14:04:18.815" v="3729"/>
          <ac:spMkLst>
            <pc:docMk/>
            <pc:sldMk cId="590074440" sldId="260"/>
            <ac:spMk id="24" creationId="{2C46C4D6-C474-4E92-B52E-944C1118F7B6}"/>
          </ac:spMkLst>
        </pc:spChg>
        <pc:spChg chg="add del">
          <ac:chgData name="Ruchita Yerra" userId="1b9b466c096ff96c" providerId="Windows Live" clId="Web-{5BC95EA2-764D-4D20-A1E1-DA4F2D330A30}" dt="2023-06-30T14:22:59.980" v="4115"/>
          <ac:spMkLst>
            <pc:docMk/>
            <pc:sldMk cId="590074440" sldId="260"/>
            <ac:spMk id="26" creationId="{131BAD53-4E89-4F62-BBB7-26359763ED39}"/>
          </ac:spMkLst>
        </pc:spChg>
        <pc:spChg chg="add del">
          <ac:chgData name="Ruchita Yerra" userId="1b9b466c096ff96c" providerId="Windows Live" clId="Web-{5BC95EA2-764D-4D20-A1E1-DA4F2D330A30}" dt="2023-06-30T14:22:59.980" v="4115"/>
          <ac:spMkLst>
            <pc:docMk/>
            <pc:sldMk cId="590074440" sldId="260"/>
            <ac:spMk id="27" creationId="{62756DA2-40EB-4C6F-B962-5822FFB54FB6}"/>
          </ac:spMkLst>
        </pc:spChg>
        <pc:spChg chg="add del">
          <ac:chgData name="Ruchita Yerra" userId="1b9b466c096ff96c" providerId="Windows Live" clId="Web-{5BC95EA2-764D-4D20-A1E1-DA4F2D330A30}" dt="2023-06-30T14:32:39.398" v="4172"/>
          <ac:spMkLst>
            <pc:docMk/>
            <pc:sldMk cId="590074440" sldId="260"/>
            <ac:spMk id="32" creationId="{69D47016-023F-44BD-981C-50E7A10A6609}"/>
          </ac:spMkLst>
        </pc:spChg>
        <pc:spChg chg="add del">
          <ac:chgData name="Ruchita Yerra" userId="1b9b466c096ff96c" providerId="Windows Live" clId="Web-{5BC95EA2-764D-4D20-A1E1-DA4F2D330A30}" dt="2023-06-30T14:32:39.398" v="4172"/>
          <ac:spMkLst>
            <pc:docMk/>
            <pc:sldMk cId="590074440" sldId="260"/>
            <ac:spMk id="34" creationId="{6D8B37B0-0682-433E-BC8D-498C04ABD9A7}"/>
          </ac:spMkLst>
        </pc:spChg>
        <pc:spChg chg="add del">
          <ac:chgData name="Ruchita Yerra" userId="1b9b466c096ff96c" providerId="Windows Live" clId="Web-{5BC95EA2-764D-4D20-A1E1-DA4F2D330A30}" dt="2023-06-30T14:33:54.854" v="4185"/>
          <ac:spMkLst>
            <pc:docMk/>
            <pc:sldMk cId="590074440" sldId="260"/>
            <ac:spMk id="39" creationId="{8761DDFE-071F-4200-B0AA-394476C2D2D6}"/>
          </ac:spMkLst>
        </pc:spChg>
        <pc:spChg chg="add del">
          <ac:chgData name="Ruchita Yerra" userId="1b9b466c096ff96c" providerId="Windows Live" clId="Web-{5BC95EA2-764D-4D20-A1E1-DA4F2D330A30}" dt="2023-06-30T14:33:47.385" v="4182"/>
          <ac:spMkLst>
            <pc:docMk/>
            <pc:sldMk cId="590074440" sldId="260"/>
            <ac:spMk id="44" creationId="{8761DDFE-071F-4200-B0AA-394476C2D2D6}"/>
          </ac:spMkLst>
        </pc:spChg>
        <pc:spChg chg="add del">
          <ac:chgData name="Ruchita Yerra" userId="1b9b466c096ff96c" providerId="Windows Live" clId="Web-{5BC95EA2-764D-4D20-A1E1-DA4F2D330A30}" dt="2023-06-30T14:33:54.807" v="4184"/>
          <ac:spMkLst>
            <pc:docMk/>
            <pc:sldMk cId="590074440" sldId="260"/>
            <ac:spMk id="46" creationId="{6D8B37B0-0682-433E-BC8D-498C04ABD9A7}"/>
          </ac:spMkLst>
        </pc:spChg>
        <pc:spChg chg="add del">
          <ac:chgData name="Ruchita Yerra" userId="1b9b466c096ff96c" providerId="Windows Live" clId="Web-{5BC95EA2-764D-4D20-A1E1-DA4F2D330A30}" dt="2023-06-30T14:33:54.807" v="4184"/>
          <ac:spMkLst>
            <pc:docMk/>
            <pc:sldMk cId="590074440" sldId="260"/>
            <ac:spMk id="47" creationId="{69D47016-023F-44BD-981C-50E7A10A6609}"/>
          </ac:spMkLst>
        </pc:spChg>
        <pc:spChg chg="add">
          <ac:chgData name="Ruchita Yerra" userId="1b9b466c096ff96c" providerId="Windows Live" clId="Web-{5BC95EA2-764D-4D20-A1E1-DA4F2D330A30}" dt="2023-06-30T14:33:54.854" v="4185"/>
          <ac:spMkLst>
            <pc:docMk/>
            <pc:sldMk cId="590074440" sldId="260"/>
            <ac:spMk id="49" creationId="{8761DDFE-071F-4200-B0AA-394476C2D2D6}"/>
          </ac:spMkLst>
        </pc:spChg>
        <pc:graphicFrameChg chg="add mod ord modGraphic">
          <ac:chgData name="Ruchita Yerra" userId="1b9b466c096ff96c" providerId="Windows Live" clId="Web-{5BC95EA2-764D-4D20-A1E1-DA4F2D330A30}" dt="2023-06-30T14:34:38.058" v="4212"/>
          <ac:graphicFrameMkLst>
            <pc:docMk/>
            <pc:sldMk cId="590074440" sldId="260"/>
            <ac:graphicFrameMk id="4" creationId="{D1B176BD-5C46-720B-E768-60339C3F41BA}"/>
          </ac:graphicFrameMkLst>
        </pc:graphicFrameChg>
        <pc:picChg chg="add del mod">
          <ac:chgData name="Ruchita Yerra" userId="1b9b466c096ff96c" providerId="Windows Live" clId="Web-{5BC95EA2-764D-4D20-A1E1-DA4F2D330A30}" dt="2023-06-30T14:28:20.524" v="4145"/>
          <ac:picMkLst>
            <pc:docMk/>
            <pc:sldMk cId="590074440" sldId="260"/>
            <ac:picMk id="5" creationId="{3213BE60-9B68-D9A5-1EFC-7C8AF146D9BC}"/>
          </ac:picMkLst>
        </pc:picChg>
        <pc:picChg chg="add mod ord">
          <ac:chgData name="Ruchita Yerra" userId="1b9b466c096ff96c" providerId="Windows Live" clId="Web-{5BC95EA2-764D-4D20-A1E1-DA4F2D330A30}" dt="2023-06-30T14:35:09.669" v="4214" actId="14100"/>
          <ac:picMkLst>
            <pc:docMk/>
            <pc:sldMk cId="590074440" sldId="260"/>
            <ac:picMk id="6" creationId="{042F0BEC-2727-538F-34DB-4C84F9C657B4}"/>
          </ac:picMkLst>
        </pc:picChg>
      </pc:sldChg>
      <pc:sldChg chg="addSp delSp modSp new">
        <pc:chgData name="Ruchita Yerra" userId="1b9b466c096ff96c" providerId="Windows Live" clId="Web-{5BC95EA2-764D-4D20-A1E1-DA4F2D330A30}" dt="2023-06-30T13:53:26.043" v="3535" actId="20577"/>
        <pc:sldMkLst>
          <pc:docMk/>
          <pc:sldMk cId="744744523" sldId="261"/>
        </pc:sldMkLst>
        <pc:spChg chg="mod">
          <ac:chgData name="Ruchita Yerra" userId="1b9b466c096ff96c" providerId="Windows Live" clId="Web-{5BC95EA2-764D-4D20-A1E1-DA4F2D330A30}" dt="2023-06-30T13:53:26.043" v="3535" actId="20577"/>
          <ac:spMkLst>
            <pc:docMk/>
            <pc:sldMk cId="744744523" sldId="261"/>
            <ac:spMk id="2" creationId="{0039500D-6516-8BF0-2930-B493A1EB709C}"/>
          </ac:spMkLst>
        </pc:spChg>
        <pc:spChg chg="del mod">
          <ac:chgData name="Ruchita Yerra" userId="1b9b466c096ff96c" providerId="Windows Live" clId="Web-{5BC95EA2-764D-4D20-A1E1-DA4F2D330A30}" dt="2023-06-30T11:14:20.648" v="1870"/>
          <ac:spMkLst>
            <pc:docMk/>
            <pc:sldMk cId="744744523" sldId="261"/>
            <ac:spMk id="3" creationId="{3070C807-F544-007B-100F-D9195F6906C9}"/>
          </ac:spMkLst>
        </pc:spChg>
        <pc:spChg chg="add mod">
          <ac:chgData name="Ruchita Yerra" userId="1b9b466c096ff96c" providerId="Windows Live" clId="Web-{5BC95EA2-764D-4D20-A1E1-DA4F2D330A30}" dt="2023-06-30T13:38:05.106" v="3231" actId="14100"/>
          <ac:spMkLst>
            <pc:docMk/>
            <pc:sldMk cId="744744523" sldId="261"/>
            <ac:spMk id="5" creationId="{5363CFD9-3491-DE80-17DA-D18DBD74C02A}"/>
          </ac:spMkLst>
        </pc:spChg>
      </pc:sldChg>
      <pc:sldChg chg="modSp new ord">
        <pc:chgData name="Ruchita Yerra" userId="1b9b466c096ff96c" providerId="Windows Live" clId="Web-{5BC95EA2-764D-4D20-A1E1-DA4F2D330A30}" dt="2023-06-30T13:46:47.405" v="3392" actId="20577"/>
        <pc:sldMkLst>
          <pc:docMk/>
          <pc:sldMk cId="476196562" sldId="262"/>
        </pc:sldMkLst>
        <pc:spChg chg="mod">
          <ac:chgData name="Ruchita Yerra" userId="1b9b466c096ff96c" providerId="Windows Live" clId="Web-{5BC95EA2-764D-4D20-A1E1-DA4F2D330A30}" dt="2023-06-30T13:46:47.405" v="3392" actId="20577"/>
          <ac:spMkLst>
            <pc:docMk/>
            <pc:sldMk cId="476196562" sldId="262"/>
            <ac:spMk id="3" creationId="{1C7121BA-D19B-0B47-DC5E-C5FB824F9A92}"/>
          </ac:spMkLst>
        </pc:spChg>
      </pc:sldChg>
    </pc:docChg>
  </pc:docChgLst>
  <pc:docChgLst>
    <pc:chgData name="Ruchita Yerra" userId="1b9b466c096ff96c" providerId="Windows Live" clId="Web-{6F482149-D82D-4DD1-AEA6-DDF31E2F0911}"/>
    <pc:docChg chg="modSld">
      <pc:chgData name="Ruchita Yerra" userId="1b9b466c096ff96c" providerId="Windows Live" clId="Web-{6F482149-D82D-4DD1-AEA6-DDF31E2F0911}" dt="2023-07-01T10:29:50.033" v="2031" actId="20577"/>
      <pc:docMkLst>
        <pc:docMk/>
      </pc:docMkLst>
      <pc:sldChg chg="modSp">
        <pc:chgData name="Ruchita Yerra" userId="1b9b466c096ff96c" providerId="Windows Live" clId="Web-{6F482149-D82D-4DD1-AEA6-DDF31E2F0911}" dt="2023-07-01T09:11:48.034" v="687" actId="14100"/>
        <pc:sldMkLst>
          <pc:docMk/>
          <pc:sldMk cId="109857222" sldId="256"/>
        </pc:sldMkLst>
        <pc:spChg chg="mod">
          <ac:chgData name="Ruchita Yerra" userId="1b9b466c096ff96c" providerId="Windows Live" clId="Web-{6F482149-D82D-4DD1-AEA6-DDF31E2F0911}" dt="2023-07-01T09:11:09.393" v="671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uchita Yerra" userId="1b9b466c096ff96c" providerId="Windows Live" clId="Web-{6F482149-D82D-4DD1-AEA6-DDF31E2F0911}" dt="2023-07-01T09:11:48.034" v="687" actId="14100"/>
          <ac:spMkLst>
            <pc:docMk/>
            <pc:sldMk cId="109857222" sldId="256"/>
            <ac:spMk id="4" creationId="{4C4F3A56-8CBA-E704-6C12-D8C97558CF31}"/>
          </ac:spMkLst>
        </pc:spChg>
      </pc:sldChg>
      <pc:sldChg chg="addSp delSp modSp">
        <pc:chgData name="Ruchita Yerra" userId="1b9b466c096ff96c" providerId="Windows Live" clId="Web-{6F482149-D82D-4DD1-AEA6-DDF31E2F0911}" dt="2023-07-01T09:29:43.531" v="831"/>
        <pc:sldMkLst>
          <pc:docMk/>
          <pc:sldMk cId="1219963119" sldId="257"/>
        </pc:sldMkLst>
        <pc:spChg chg="add del mod">
          <ac:chgData name="Ruchita Yerra" userId="1b9b466c096ff96c" providerId="Windows Live" clId="Web-{6F482149-D82D-4DD1-AEA6-DDF31E2F0911}" dt="2023-07-01T07:40:25.004" v="403"/>
          <ac:spMkLst>
            <pc:docMk/>
            <pc:sldMk cId="1219963119" sldId="257"/>
            <ac:spMk id="2" creationId="{F5AA605C-CAA8-07B7-2130-D7E6617CC555}"/>
          </ac:spMkLst>
        </pc:spChg>
        <pc:spChg chg="mod">
          <ac:chgData name="Ruchita Yerra" userId="1b9b466c096ff96c" providerId="Windows Live" clId="Web-{6F482149-D82D-4DD1-AEA6-DDF31E2F0911}" dt="2023-07-01T09:28:58.764" v="828" actId="1076"/>
          <ac:spMkLst>
            <pc:docMk/>
            <pc:sldMk cId="1219963119" sldId="257"/>
            <ac:spMk id="3" creationId="{0DCF4C1D-A6CA-B13C-FA62-7A46B9BFBA4D}"/>
          </ac:spMkLst>
        </pc:spChg>
        <pc:spChg chg="mod">
          <ac:chgData name="Ruchita Yerra" userId="1b9b466c096ff96c" providerId="Windows Live" clId="Web-{6F482149-D82D-4DD1-AEA6-DDF31E2F0911}" dt="2023-07-01T09:12:25.098" v="729" actId="20577"/>
          <ac:spMkLst>
            <pc:docMk/>
            <pc:sldMk cId="1219963119" sldId="257"/>
            <ac:spMk id="4" creationId="{071E2D51-6B71-EC82-0C76-5275895BA55B}"/>
          </ac:spMkLst>
        </pc:spChg>
        <pc:spChg chg="add del mod">
          <ac:chgData name="Ruchita Yerra" userId="1b9b466c096ff96c" providerId="Windows Live" clId="Web-{6F482149-D82D-4DD1-AEA6-DDF31E2F0911}" dt="2023-07-01T07:58:44.083" v="465"/>
          <ac:spMkLst>
            <pc:docMk/>
            <pc:sldMk cId="1219963119" sldId="257"/>
            <ac:spMk id="5" creationId="{2F5EC630-A97A-64EF-5F3D-B60E21A3F9D2}"/>
          </ac:spMkLst>
        </pc:spChg>
        <pc:spChg chg="add mod">
          <ac:chgData name="Ruchita Yerra" userId="1b9b466c096ff96c" providerId="Windows Live" clId="Web-{6F482149-D82D-4DD1-AEA6-DDF31E2F0911}" dt="2023-07-01T08:08:13.865" v="544" actId="1076"/>
          <ac:spMkLst>
            <pc:docMk/>
            <pc:sldMk cId="1219963119" sldId="257"/>
            <ac:spMk id="6" creationId="{BCBDB776-61C8-06B4-2E79-7488C1D112DB}"/>
          </ac:spMkLst>
        </pc:spChg>
        <pc:spChg chg="add mod ord">
          <ac:chgData name="Ruchita Yerra" userId="1b9b466c096ff96c" providerId="Windows Live" clId="Web-{6F482149-D82D-4DD1-AEA6-DDF31E2F0911}" dt="2023-07-01T09:29:43.531" v="831"/>
          <ac:spMkLst>
            <pc:docMk/>
            <pc:sldMk cId="1219963119" sldId="257"/>
            <ac:spMk id="15" creationId="{7D482E99-1A45-BAC0-0C07-C5DF6A87401B}"/>
          </ac:spMkLst>
        </pc:spChg>
        <pc:spChg chg="add mod">
          <ac:chgData name="Ruchita Yerra" userId="1b9b466c096ff96c" providerId="Windows Live" clId="Web-{6F482149-D82D-4DD1-AEA6-DDF31E2F0911}" dt="2023-07-01T08:08:58.835" v="563" actId="1076"/>
          <ac:spMkLst>
            <pc:docMk/>
            <pc:sldMk cId="1219963119" sldId="257"/>
            <ac:spMk id="18" creationId="{3FE115AA-B618-5DC8-ABDD-593329651CCD}"/>
          </ac:spMkLst>
        </pc:spChg>
        <pc:picChg chg="add mod">
          <ac:chgData name="Ruchita Yerra" userId="1b9b466c096ff96c" providerId="Windows Live" clId="Web-{6F482149-D82D-4DD1-AEA6-DDF31E2F0911}" dt="2023-07-01T09:03:48.147" v="580" actId="1076"/>
          <ac:picMkLst>
            <pc:docMk/>
            <pc:sldMk cId="1219963119" sldId="257"/>
            <ac:picMk id="5" creationId="{45FD30D1-2758-A737-A95D-DE38CD85DBC1}"/>
          </ac:picMkLst>
        </pc:picChg>
        <pc:picChg chg="add mod">
          <ac:chgData name="Ruchita Yerra" userId="1b9b466c096ff96c" providerId="Windows Live" clId="Web-{6F482149-D82D-4DD1-AEA6-DDF31E2F0911}" dt="2023-07-01T09:05:49.666" v="593" actId="1076"/>
          <ac:picMkLst>
            <pc:docMk/>
            <pc:sldMk cId="1219963119" sldId="257"/>
            <ac:picMk id="7" creationId="{BB86DFA2-75BE-7083-10B2-BC71F2632A95}"/>
          </ac:picMkLst>
        </pc:picChg>
        <pc:picChg chg="add mod">
          <ac:chgData name="Ruchita Yerra" userId="1b9b466c096ff96c" providerId="Windows Live" clId="Web-{6F482149-D82D-4DD1-AEA6-DDF31E2F0911}" dt="2023-07-01T09:06:06.057" v="597" actId="1076"/>
          <ac:picMkLst>
            <pc:docMk/>
            <pc:sldMk cId="1219963119" sldId="257"/>
            <ac:picMk id="8" creationId="{C7B179C6-0E9C-6ECE-BCED-8592678CDD35}"/>
          </ac:picMkLst>
        </pc:picChg>
        <pc:picChg chg="add mod">
          <ac:chgData name="Ruchita Yerra" userId="1b9b466c096ff96c" providerId="Windows Live" clId="Web-{6F482149-D82D-4DD1-AEA6-DDF31E2F0911}" dt="2023-07-01T09:05:39.353" v="590" actId="1076"/>
          <ac:picMkLst>
            <pc:docMk/>
            <pc:sldMk cId="1219963119" sldId="257"/>
            <ac:picMk id="9" creationId="{6002658A-02B9-7E4D-6754-E7226BE57C9F}"/>
          </ac:picMkLst>
        </pc:picChg>
        <pc:picChg chg="add mod">
          <ac:chgData name="Ruchita Yerra" userId="1b9b466c096ff96c" providerId="Windows Live" clId="Web-{6F482149-D82D-4DD1-AEA6-DDF31E2F0911}" dt="2023-07-01T09:05:25.868" v="586" actId="1076"/>
          <ac:picMkLst>
            <pc:docMk/>
            <pc:sldMk cId="1219963119" sldId="257"/>
            <ac:picMk id="10" creationId="{C7D37C9E-31F7-3952-A775-9BFA5989A3FF}"/>
          </ac:picMkLst>
        </pc:picChg>
        <pc:picChg chg="add mod">
          <ac:chgData name="Ruchita Yerra" userId="1b9b466c096ff96c" providerId="Windows Live" clId="Web-{6F482149-D82D-4DD1-AEA6-DDF31E2F0911}" dt="2023-07-01T09:05:13.009" v="584" actId="1076"/>
          <ac:picMkLst>
            <pc:docMk/>
            <pc:sldMk cId="1219963119" sldId="257"/>
            <ac:picMk id="11" creationId="{D6BBB37B-A566-6CBC-3CDE-F88FE43032F0}"/>
          </ac:picMkLst>
        </pc:picChg>
        <pc:picChg chg="add mod">
          <ac:chgData name="Ruchita Yerra" userId="1b9b466c096ff96c" providerId="Windows Live" clId="Web-{6F482149-D82D-4DD1-AEA6-DDF31E2F0911}" dt="2023-07-01T09:06:01.010" v="596" actId="1076"/>
          <ac:picMkLst>
            <pc:docMk/>
            <pc:sldMk cId="1219963119" sldId="257"/>
            <ac:picMk id="12" creationId="{7297E143-A75C-39CB-1961-44069C365833}"/>
          </ac:picMkLst>
        </pc:picChg>
        <pc:picChg chg="add mod">
          <ac:chgData name="Ruchita Yerra" userId="1b9b466c096ff96c" providerId="Windows Live" clId="Web-{6F482149-D82D-4DD1-AEA6-DDF31E2F0911}" dt="2023-07-01T09:03:44.006" v="579" actId="1076"/>
          <ac:picMkLst>
            <pc:docMk/>
            <pc:sldMk cId="1219963119" sldId="257"/>
            <ac:picMk id="13" creationId="{F9D93870-7EA7-490A-6C64-4D67E2F2EF64}"/>
          </ac:picMkLst>
        </pc:picChg>
        <pc:picChg chg="add mod">
          <ac:chgData name="Ruchita Yerra" userId="1b9b466c096ff96c" providerId="Windows Live" clId="Web-{6F482149-D82D-4DD1-AEA6-DDF31E2F0911}" dt="2023-07-01T09:24:09.679" v="741" actId="1076"/>
          <ac:picMkLst>
            <pc:docMk/>
            <pc:sldMk cId="1219963119" sldId="257"/>
            <ac:picMk id="14" creationId="{5A360206-E704-220D-2746-320A53A28229}"/>
          </ac:picMkLst>
        </pc:picChg>
        <pc:picChg chg="add mod">
          <ac:chgData name="Ruchita Yerra" userId="1b9b466c096ff96c" providerId="Windows Live" clId="Web-{6F482149-D82D-4DD1-AEA6-DDF31E2F0911}" dt="2023-07-01T09:05:56.244" v="595" actId="1076"/>
          <ac:picMkLst>
            <pc:docMk/>
            <pc:sldMk cId="1219963119" sldId="257"/>
            <ac:picMk id="16" creationId="{F6AD1545-FAB7-00FC-BEF0-9FA91E7A92D4}"/>
          </ac:picMkLst>
        </pc:picChg>
        <pc:picChg chg="add mod">
          <ac:chgData name="Ruchita Yerra" userId="1b9b466c096ff96c" providerId="Windows Live" clId="Web-{6F482149-D82D-4DD1-AEA6-DDF31E2F0911}" dt="2023-07-01T09:03:52.928" v="581" actId="1076"/>
          <ac:picMkLst>
            <pc:docMk/>
            <pc:sldMk cId="1219963119" sldId="257"/>
            <ac:picMk id="17" creationId="{EEE10F74-159F-80D5-F9BD-6F1463EC3F97}"/>
          </ac:picMkLst>
        </pc:picChg>
        <pc:cxnChg chg="mod">
          <ac:chgData name="Ruchita Yerra" userId="1b9b466c096ff96c" providerId="Windows Live" clId="Web-{6F482149-D82D-4DD1-AEA6-DDF31E2F0911}" dt="2023-07-01T08:04:52.031" v="535" actId="14100"/>
          <ac:cxnSpMkLst>
            <pc:docMk/>
            <pc:sldMk cId="1219963119" sldId="257"/>
            <ac:cxnSpMk id="2" creationId="{A618484C-A9FA-95AC-29DB-7B729B289882}"/>
          </ac:cxnSpMkLst>
        </pc:cxnChg>
        <pc:cxnChg chg="add del mod">
          <ac:chgData name="Ruchita Yerra" userId="1b9b466c096ff96c" providerId="Windows Live" clId="Web-{6F482149-D82D-4DD1-AEA6-DDF31E2F0911}" dt="2023-07-01T07:57:24.893" v="457"/>
          <ac:cxnSpMkLst>
            <pc:docMk/>
            <pc:sldMk cId="1219963119" sldId="257"/>
            <ac:cxnSpMk id="14" creationId="{57EB3784-6816-03EC-7D3F-14BF82B77FE8}"/>
          </ac:cxnSpMkLst>
        </pc:cxnChg>
        <pc:cxnChg chg="add mod">
          <ac:chgData name="Ruchita Yerra" userId="1b9b466c096ff96c" providerId="Windows Live" clId="Web-{6F482149-D82D-4DD1-AEA6-DDF31E2F0911}" dt="2023-07-01T07:58:13.535" v="464" actId="1076"/>
          <ac:cxnSpMkLst>
            <pc:docMk/>
            <pc:sldMk cId="1219963119" sldId="257"/>
            <ac:cxnSpMk id="15" creationId="{887A1F12-E19F-49E3-97E1-111ACE5B5EBA}"/>
          </ac:cxnSpMkLst>
        </pc:cxnChg>
      </pc:sldChg>
      <pc:sldChg chg="addSp modSp">
        <pc:chgData name="Ruchita Yerra" userId="1b9b466c096ff96c" providerId="Windows Live" clId="Web-{6F482149-D82D-4DD1-AEA6-DDF31E2F0911}" dt="2023-07-01T10:09:50.172" v="1894"/>
        <pc:sldMkLst>
          <pc:docMk/>
          <pc:sldMk cId="325158257" sldId="258"/>
        </pc:sldMkLst>
        <pc:spChg chg="add">
          <ac:chgData name="Ruchita Yerra" userId="1b9b466c096ff96c" providerId="Windows Live" clId="Web-{6F482149-D82D-4DD1-AEA6-DDF31E2F0911}" dt="2023-07-01T10:04:42.070" v="1706"/>
          <ac:spMkLst>
            <pc:docMk/>
            <pc:sldMk cId="325158257" sldId="258"/>
            <ac:spMk id="2" creationId="{FF664E47-02A0-35F4-FCFA-A186162ACE3A}"/>
          </ac:spMkLst>
        </pc:spChg>
        <pc:spChg chg="add mod">
          <ac:chgData name="Ruchita Yerra" userId="1b9b466c096ff96c" providerId="Windows Live" clId="Web-{6F482149-D82D-4DD1-AEA6-DDF31E2F0911}" dt="2023-07-01T10:08:35.404" v="1838" actId="1076"/>
          <ac:spMkLst>
            <pc:docMk/>
            <pc:sldMk cId="325158257" sldId="258"/>
            <ac:spMk id="3" creationId="{048323F1-1BF1-54B3-C0EE-14D1A0F7785D}"/>
          </ac:spMkLst>
        </pc:spChg>
        <pc:spChg chg="add">
          <ac:chgData name="Ruchita Yerra" userId="1b9b466c096ff96c" providerId="Windows Live" clId="Web-{6F482149-D82D-4DD1-AEA6-DDF31E2F0911}" dt="2023-07-01T10:08:57.561" v="1839"/>
          <ac:spMkLst>
            <pc:docMk/>
            <pc:sldMk cId="325158257" sldId="258"/>
            <ac:spMk id="4" creationId="{56E4F313-AD7B-E271-241F-D056F9FBA2CB}"/>
          </ac:spMkLst>
        </pc:spChg>
        <pc:graphicFrameChg chg="mod modGraphic">
          <ac:chgData name="Ruchita Yerra" userId="1b9b466c096ff96c" providerId="Windows Live" clId="Web-{6F482149-D82D-4DD1-AEA6-DDF31E2F0911}" dt="2023-07-01T10:09:50.172" v="1894"/>
          <ac:graphicFrameMkLst>
            <pc:docMk/>
            <pc:sldMk cId="325158257" sldId="258"/>
            <ac:graphicFrameMk id="5" creationId="{C83241AB-C59B-60DC-8CA7-DC4D32B59562}"/>
          </ac:graphicFrameMkLst>
        </pc:graphicFrameChg>
      </pc:sldChg>
      <pc:sldChg chg="addSp delSp modSp">
        <pc:chgData name="Ruchita Yerra" userId="1b9b466c096ff96c" providerId="Windows Live" clId="Web-{6F482149-D82D-4DD1-AEA6-DDF31E2F0911}" dt="2023-07-01T10:29:50.033" v="2031" actId="20577"/>
        <pc:sldMkLst>
          <pc:docMk/>
          <pc:sldMk cId="1699937432" sldId="259"/>
        </pc:sldMkLst>
        <pc:spChg chg="add mod">
          <ac:chgData name="Ruchita Yerra" userId="1b9b466c096ff96c" providerId="Windows Live" clId="Web-{6F482149-D82D-4DD1-AEA6-DDF31E2F0911}" dt="2023-07-01T10:15:18.883" v="1948" actId="1076"/>
          <ac:spMkLst>
            <pc:docMk/>
            <pc:sldMk cId="1699937432" sldId="259"/>
            <ac:spMk id="2" creationId="{83951E3F-F027-F28C-7BBB-A617A92C82A3}"/>
          </ac:spMkLst>
        </pc:spChg>
        <pc:spChg chg="add del mod">
          <ac:chgData name="Ruchita Yerra" userId="1b9b466c096ff96c" providerId="Windows Live" clId="Web-{6F482149-D82D-4DD1-AEA6-DDF31E2F0911}" dt="2023-07-01T10:16:05.322" v="1952"/>
          <ac:spMkLst>
            <pc:docMk/>
            <pc:sldMk cId="1699937432" sldId="259"/>
            <ac:spMk id="3" creationId="{E3016307-98BF-F99B-A3B5-FE0E7966CBBE}"/>
          </ac:spMkLst>
        </pc:spChg>
        <pc:spChg chg="mod">
          <ac:chgData name="Ruchita Yerra" userId="1b9b466c096ff96c" providerId="Windows Live" clId="Web-{6F482149-D82D-4DD1-AEA6-DDF31E2F0911}" dt="2023-07-01T08:56:23.073" v="569" actId="20577"/>
          <ac:spMkLst>
            <pc:docMk/>
            <pc:sldMk cId="1699937432" sldId="259"/>
            <ac:spMk id="5" creationId="{53043F18-EE54-FDBC-A78F-299CE622D294}"/>
          </ac:spMkLst>
        </pc:spChg>
        <pc:spChg chg="mod">
          <ac:chgData name="Ruchita Yerra" userId="1b9b466c096ff96c" providerId="Windows Live" clId="Web-{6F482149-D82D-4DD1-AEA6-DDF31E2F0911}" dt="2023-07-01T10:29:50.033" v="2031" actId="20577"/>
          <ac:spMkLst>
            <pc:docMk/>
            <pc:sldMk cId="1699937432" sldId="259"/>
            <ac:spMk id="7" creationId="{568573B9-8CC0-2C3D-0DA6-D3F9CE2E7806}"/>
          </ac:spMkLst>
        </pc:spChg>
        <pc:spChg chg="add mod">
          <ac:chgData name="Ruchita Yerra" userId="1b9b466c096ff96c" providerId="Windows Live" clId="Web-{6F482149-D82D-4DD1-AEA6-DDF31E2F0911}" dt="2023-07-01T10:16:20.197" v="1954"/>
          <ac:spMkLst>
            <pc:docMk/>
            <pc:sldMk cId="1699937432" sldId="259"/>
            <ac:spMk id="8" creationId="{08DADD5F-0989-6C03-222C-0B7D8ABEF220}"/>
          </ac:spMkLst>
        </pc:spChg>
        <pc:spChg chg="add del">
          <ac:chgData name="Ruchita Yerra" userId="1b9b466c096ff96c" providerId="Windows Live" clId="Web-{6F482149-D82D-4DD1-AEA6-DDF31E2F0911}" dt="2023-07-01T10:16:28.401" v="1956"/>
          <ac:spMkLst>
            <pc:docMk/>
            <pc:sldMk cId="1699937432" sldId="259"/>
            <ac:spMk id="9" creationId="{6FCC18B4-DC8C-167C-55E1-DE110B162B61}"/>
          </ac:spMkLst>
        </pc:spChg>
        <pc:spChg chg="mod">
          <ac:chgData name="Ruchita Yerra" userId="1b9b466c096ff96c" providerId="Windows Live" clId="Web-{6F482149-D82D-4DD1-AEA6-DDF31E2F0911}" dt="2023-07-01T10:14:08.600" v="1920" actId="1076"/>
          <ac:spMkLst>
            <pc:docMk/>
            <pc:sldMk cId="1699937432" sldId="259"/>
            <ac:spMk id="10" creationId="{5D98D9E0-52BD-0693-653E-95FB99CB3ABB}"/>
          </ac:spMkLst>
        </pc:spChg>
        <pc:spChg chg="mod">
          <ac:chgData name="Ruchita Yerra" userId="1b9b466c096ff96c" providerId="Windows Live" clId="Web-{6F482149-D82D-4DD1-AEA6-DDF31E2F0911}" dt="2023-07-01T10:14:17.491" v="1921" actId="1076"/>
          <ac:spMkLst>
            <pc:docMk/>
            <pc:sldMk cId="1699937432" sldId="259"/>
            <ac:spMk id="11" creationId="{96B595A0-FFD4-EEBD-98FC-8544D3FE1C29}"/>
          </ac:spMkLst>
        </pc:spChg>
        <pc:spChg chg="mod">
          <ac:chgData name="Ruchita Yerra" userId="1b9b466c096ff96c" providerId="Windows Live" clId="Web-{6F482149-D82D-4DD1-AEA6-DDF31E2F0911}" dt="2023-07-01T10:14:22.429" v="1922" actId="1076"/>
          <ac:spMkLst>
            <pc:docMk/>
            <pc:sldMk cId="1699937432" sldId="259"/>
            <ac:spMk id="12" creationId="{A840C77C-8800-9F9D-DAD4-2B4437F23D09}"/>
          </ac:spMkLst>
        </pc:spChg>
        <pc:spChg chg="add mod">
          <ac:chgData name="Ruchita Yerra" userId="1b9b466c096ff96c" providerId="Windows Live" clId="Web-{6F482149-D82D-4DD1-AEA6-DDF31E2F0911}" dt="2023-07-01T10:16:44.510" v="1960" actId="1076"/>
          <ac:spMkLst>
            <pc:docMk/>
            <pc:sldMk cId="1699937432" sldId="259"/>
            <ac:spMk id="13" creationId="{0A8D91B2-BAE8-C6A1-DA43-29145D1C6562}"/>
          </ac:spMkLst>
        </pc:spChg>
        <pc:spChg chg="add mod">
          <ac:chgData name="Ruchita Yerra" userId="1b9b466c096ff96c" providerId="Windows Live" clId="Web-{6F482149-D82D-4DD1-AEA6-DDF31E2F0911}" dt="2023-07-01T10:16:41.276" v="1959" actId="1076"/>
          <ac:spMkLst>
            <pc:docMk/>
            <pc:sldMk cId="1699937432" sldId="259"/>
            <ac:spMk id="14" creationId="{71247F86-DB55-00C9-2E50-86E18AFCE5A4}"/>
          </ac:spMkLst>
        </pc:spChg>
        <pc:spChg chg="add mod">
          <ac:chgData name="Ruchita Yerra" userId="1b9b466c096ff96c" providerId="Windows Live" clId="Web-{6F482149-D82D-4DD1-AEA6-DDF31E2F0911}" dt="2023-07-01T10:17:48.012" v="1990" actId="20577"/>
          <ac:spMkLst>
            <pc:docMk/>
            <pc:sldMk cId="1699937432" sldId="259"/>
            <ac:spMk id="15" creationId="{00DBCEBA-A462-34AC-D8AA-F6B763B3730A}"/>
          </ac:spMkLst>
        </pc:spChg>
        <pc:cxnChg chg="add del mod">
          <ac:chgData name="Ruchita Yerra" userId="1b9b466c096ff96c" providerId="Windows Live" clId="Web-{6F482149-D82D-4DD1-AEA6-DDF31E2F0911}" dt="2023-07-01T10:22:01.286" v="2011"/>
          <ac:cxnSpMkLst>
            <pc:docMk/>
            <pc:sldMk cId="1699937432" sldId="259"/>
            <ac:cxnSpMk id="16" creationId="{41BC99F8-7851-BB08-5626-E01F6BE37C23}"/>
          </ac:cxnSpMkLst>
        </pc:cxnChg>
        <pc:cxnChg chg="add del mod">
          <ac:chgData name="Ruchita Yerra" userId="1b9b466c096ff96c" providerId="Windows Live" clId="Web-{6F482149-D82D-4DD1-AEA6-DDF31E2F0911}" dt="2023-07-01T10:21:58.865" v="2010"/>
          <ac:cxnSpMkLst>
            <pc:docMk/>
            <pc:sldMk cId="1699937432" sldId="259"/>
            <ac:cxnSpMk id="17" creationId="{8A7CDAF1-78E8-F7C7-9855-2F0A4E899789}"/>
          </ac:cxnSpMkLst>
        </pc:cxnChg>
        <pc:cxnChg chg="add mod">
          <ac:chgData name="Ruchita Yerra" userId="1b9b466c096ff96c" providerId="Windows Live" clId="Web-{6F482149-D82D-4DD1-AEA6-DDF31E2F0911}" dt="2023-07-01T10:21:32.989" v="2007" actId="14100"/>
          <ac:cxnSpMkLst>
            <pc:docMk/>
            <pc:sldMk cId="1699937432" sldId="259"/>
            <ac:cxnSpMk id="18" creationId="{5EA0BDEC-39D8-BA12-6717-06C8F27C2F9D}"/>
          </ac:cxnSpMkLst>
        </pc:cxnChg>
        <pc:cxnChg chg="add mod">
          <ac:chgData name="Ruchita Yerra" userId="1b9b466c096ff96c" providerId="Windows Live" clId="Web-{6F482149-D82D-4DD1-AEA6-DDF31E2F0911}" dt="2023-07-01T10:21:53.224" v="2009" actId="1076"/>
          <ac:cxnSpMkLst>
            <pc:docMk/>
            <pc:sldMk cId="1699937432" sldId="259"/>
            <ac:cxnSpMk id="19" creationId="{421F432E-D2FF-2DAF-FC94-99D545E73CC9}"/>
          </ac:cxnSpMkLst>
        </pc:cxnChg>
      </pc:sldChg>
      <pc:sldChg chg="modSp">
        <pc:chgData name="Ruchita Yerra" userId="1b9b466c096ff96c" providerId="Windows Live" clId="Web-{6F482149-D82D-4DD1-AEA6-DDF31E2F0911}" dt="2023-07-01T07:26:46.074" v="208"/>
        <pc:sldMkLst>
          <pc:docMk/>
          <pc:sldMk cId="590074440" sldId="260"/>
        </pc:sldMkLst>
        <pc:graphicFrameChg chg="mod modGraphic">
          <ac:chgData name="Ruchita Yerra" userId="1b9b466c096ff96c" providerId="Windows Live" clId="Web-{6F482149-D82D-4DD1-AEA6-DDF31E2F0911}" dt="2023-07-01T07:26:46.074" v="208"/>
          <ac:graphicFrameMkLst>
            <pc:docMk/>
            <pc:sldMk cId="590074440" sldId="260"/>
            <ac:graphicFrameMk id="4" creationId="{D1B176BD-5C46-720B-E768-60339C3F41BA}"/>
          </ac:graphicFrameMkLst>
        </pc:graphicFrameChg>
        <pc:picChg chg="mod">
          <ac:chgData name="Ruchita Yerra" userId="1b9b466c096ff96c" providerId="Windows Live" clId="Web-{6F482149-D82D-4DD1-AEA6-DDF31E2F0911}" dt="2023-07-01T07:09:30.949" v="5" actId="1076"/>
          <ac:picMkLst>
            <pc:docMk/>
            <pc:sldMk cId="590074440" sldId="260"/>
            <ac:picMk id="6" creationId="{042F0BEC-2727-538F-34DB-4C84F9C657B4}"/>
          </ac:picMkLst>
        </pc:picChg>
      </pc:sldChg>
      <pc:sldChg chg="addSp delSp modSp">
        <pc:chgData name="Ruchita Yerra" userId="1b9b466c096ff96c" providerId="Windows Live" clId="Web-{6F482149-D82D-4DD1-AEA6-DDF31E2F0911}" dt="2023-07-01T10:19:22.483" v="1993"/>
        <pc:sldMkLst>
          <pc:docMk/>
          <pc:sldMk cId="744744523" sldId="261"/>
        </pc:sldMkLst>
        <pc:spChg chg="del mod">
          <ac:chgData name="Ruchita Yerra" userId="1b9b466c096ff96c" providerId="Windows Live" clId="Web-{6F482149-D82D-4DD1-AEA6-DDF31E2F0911}" dt="2023-07-01T10:19:22.483" v="1993"/>
          <ac:spMkLst>
            <pc:docMk/>
            <pc:sldMk cId="744744523" sldId="261"/>
            <ac:spMk id="5" creationId="{5363CFD9-3491-DE80-17DA-D18DBD74C02A}"/>
          </ac:spMkLst>
        </pc:spChg>
        <pc:spChg chg="add mod">
          <ac:chgData name="Ruchita Yerra" userId="1b9b466c096ff96c" providerId="Windows Live" clId="Web-{6F482149-D82D-4DD1-AEA6-DDF31E2F0911}" dt="2023-07-01T10:19:22.483" v="1993"/>
          <ac:spMkLst>
            <pc:docMk/>
            <pc:sldMk cId="744744523" sldId="261"/>
            <ac:spMk id="6" creationId="{95CC786D-8DAD-F091-0560-3D1C5F882C2D}"/>
          </ac:spMkLst>
        </pc:spChg>
      </pc:sldChg>
    </pc:docChg>
  </pc:docChgLst>
  <pc:docChgLst>
    <pc:chgData name="Guest User" providerId="Windows Live" clId="Web-{1DA1D4E6-E280-4D48-81F9-48381B2C9258}"/>
    <pc:docChg chg="modSld">
      <pc:chgData name="Guest User" userId="" providerId="Windows Live" clId="Web-{1DA1D4E6-E280-4D48-81F9-48381B2C9258}" dt="2023-06-30T13:42:23.661" v="178" actId="14100"/>
      <pc:docMkLst>
        <pc:docMk/>
      </pc:docMkLst>
      <pc:sldChg chg="modSp">
        <pc:chgData name="Guest User" userId="" providerId="Windows Live" clId="Web-{1DA1D4E6-E280-4D48-81F9-48381B2C9258}" dt="2023-06-30T13:42:23.661" v="178" actId="14100"/>
        <pc:sldMkLst>
          <pc:docMk/>
          <pc:sldMk cId="1699937432" sldId="259"/>
        </pc:sldMkLst>
        <pc:spChg chg="mod">
          <ac:chgData name="Guest User" userId="" providerId="Windows Live" clId="Web-{1DA1D4E6-E280-4D48-81F9-48381B2C9258}" dt="2023-06-30T13:08:57.132" v="97" actId="20577"/>
          <ac:spMkLst>
            <pc:docMk/>
            <pc:sldMk cId="1699937432" sldId="259"/>
            <ac:spMk id="5" creationId="{53043F18-EE54-FDBC-A78F-299CE622D294}"/>
          </ac:spMkLst>
        </pc:spChg>
        <pc:spChg chg="mod">
          <ac:chgData name="Guest User" userId="" providerId="Windows Live" clId="Web-{1DA1D4E6-E280-4D48-81F9-48381B2C9258}" dt="2023-06-30T13:42:23.661" v="178" actId="14100"/>
          <ac:spMkLst>
            <pc:docMk/>
            <pc:sldMk cId="1699937432" sldId="259"/>
            <ac:spMk id="7" creationId="{568573B9-8CC0-2C3D-0DA6-D3F9CE2E7806}"/>
          </ac:spMkLst>
        </pc:spChg>
      </pc:sldChg>
    </pc:docChg>
  </pc:docChgLst>
  <pc:docChgLst>
    <pc:chgData name="Guest User" providerId="Windows Live" clId="Web-{7AA22623-573C-4051-89BF-D53CAD620ECF}"/>
    <pc:docChg chg="modSld">
      <pc:chgData name="Guest User" userId="" providerId="Windows Live" clId="Web-{7AA22623-573C-4051-89BF-D53CAD620ECF}" dt="2023-07-01T16:26:34.169" v="1127" actId="1076"/>
      <pc:docMkLst>
        <pc:docMk/>
      </pc:docMkLst>
      <pc:sldChg chg="addSp delSp modSp">
        <pc:chgData name="Guest User" userId="" providerId="Windows Live" clId="Web-{7AA22623-573C-4051-89BF-D53CAD620ECF}" dt="2023-07-01T15:44:01.932" v="668" actId="20577"/>
        <pc:sldMkLst>
          <pc:docMk/>
          <pc:sldMk cId="109857222" sldId="256"/>
        </pc:sldMkLst>
        <pc:spChg chg="mod">
          <ac:chgData name="Guest User" userId="" providerId="Windows Live" clId="Web-{7AA22623-573C-4051-89BF-D53CAD620ECF}" dt="2023-07-01T09:18:01.178" v="86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Guest User" userId="" providerId="Windows Live" clId="Web-{7AA22623-573C-4051-89BF-D53CAD620ECF}" dt="2023-07-01T10:43:07.513" v="311"/>
          <ac:spMkLst>
            <pc:docMk/>
            <pc:sldMk cId="109857222" sldId="256"/>
            <ac:spMk id="4" creationId="{4C4F3A56-8CBA-E704-6C12-D8C97558CF31}"/>
          </ac:spMkLst>
        </pc:spChg>
        <pc:spChg chg="add mod">
          <ac:chgData name="Guest User" userId="" providerId="Windows Live" clId="Web-{7AA22623-573C-4051-89BF-D53CAD620ECF}" dt="2023-07-01T15:44:01.932" v="668" actId="20577"/>
          <ac:spMkLst>
            <pc:docMk/>
            <pc:sldMk cId="109857222" sldId="256"/>
            <ac:spMk id="4" creationId="{BBBEB9A5-44A0-2935-440F-15A0D8ADB58E}"/>
          </ac:spMkLst>
        </pc:spChg>
        <pc:spChg chg="add del">
          <ac:chgData name="Guest User" userId="" providerId="Windows Live" clId="Web-{7AA22623-573C-4051-89BF-D53CAD620ECF}" dt="2023-07-01T10:43:04.200" v="310"/>
          <ac:spMkLst>
            <pc:docMk/>
            <pc:sldMk cId="109857222" sldId="256"/>
            <ac:spMk id="6" creationId="{15681AA8-5DD5-9E08-544C-B53F5B6C7A0D}"/>
          </ac:spMkLst>
        </pc:spChg>
        <pc:spChg chg="add del mod">
          <ac:chgData name="Guest User" userId="" providerId="Windows Live" clId="Web-{7AA22623-573C-4051-89BF-D53CAD620ECF}" dt="2023-07-01T15:42:54.961" v="650"/>
          <ac:spMkLst>
            <pc:docMk/>
            <pc:sldMk cId="109857222" sldId="256"/>
            <ac:spMk id="7" creationId="{274A7D9F-0659-30FF-4634-63EC34605737}"/>
          </ac:spMkLst>
        </pc:spChg>
      </pc:sldChg>
      <pc:sldChg chg="addSp delSp modSp">
        <pc:chgData name="Guest User" userId="" providerId="Windows Live" clId="Web-{7AA22623-573C-4051-89BF-D53CAD620ECF}" dt="2023-07-01T15:54:23.620" v="702"/>
        <pc:sldMkLst>
          <pc:docMk/>
          <pc:sldMk cId="1219963119" sldId="257"/>
        </pc:sldMkLst>
        <pc:spChg chg="mod">
          <ac:chgData name="Guest User" userId="" providerId="Windows Live" clId="Web-{7AA22623-573C-4051-89BF-D53CAD620ECF}" dt="2023-07-01T10:38:31.177" v="247" actId="20577"/>
          <ac:spMkLst>
            <pc:docMk/>
            <pc:sldMk cId="1219963119" sldId="257"/>
            <ac:spMk id="3" creationId="{0DCF4C1D-A6CA-B13C-FA62-7A46B9BFBA4D}"/>
          </ac:spMkLst>
        </pc:spChg>
        <pc:spChg chg="mod">
          <ac:chgData name="Guest User" userId="" providerId="Windows Live" clId="Web-{7AA22623-573C-4051-89BF-D53CAD620ECF}" dt="2023-07-01T15:40:36.644" v="613" actId="20577"/>
          <ac:spMkLst>
            <pc:docMk/>
            <pc:sldMk cId="1219963119" sldId="257"/>
            <ac:spMk id="4" creationId="{071E2D51-6B71-EC82-0C76-5275895BA55B}"/>
          </ac:spMkLst>
        </pc:spChg>
        <pc:spChg chg="mod">
          <ac:chgData name="Guest User" userId="" providerId="Windows Live" clId="Web-{7AA22623-573C-4051-89BF-D53CAD620ECF}" dt="2023-07-01T09:18:23.303" v="89" actId="20577"/>
          <ac:spMkLst>
            <pc:docMk/>
            <pc:sldMk cId="1219963119" sldId="257"/>
            <ac:spMk id="6" creationId="{BCBDB776-61C8-06B4-2E79-7488C1D112DB}"/>
          </ac:spMkLst>
        </pc:spChg>
        <pc:spChg chg="mod">
          <ac:chgData name="Guest User" userId="" providerId="Windows Live" clId="Web-{7AA22623-573C-4051-89BF-D53CAD620ECF}" dt="2023-07-01T15:42:21.506" v="648" actId="20577"/>
          <ac:spMkLst>
            <pc:docMk/>
            <pc:sldMk cId="1219963119" sldId="257"/>
            <ac:spMk id="15" creationId="{7D482E99-1A45-BAC0-0C07-C5DF6A87401B}"/>
          </ac:spMkLst>
        </pc:spChg>
        <pc:spChg chg="mod">
          <ac:chgData name="Guest User" userId="" providerId="Windows Live" clId="Web-{7AA22623-573C-4051-89BF-D53CAD620ECF}" dt="2023-07-01T15:46:20.482" v="700" actId="1076"/>
          <ac:spMkLst>
            <pc:docMk/>
            <pc:sldMk cId="1219963119" sldId="257"/>
            <ac:spMk id="18" creationId="{3FE115AA-B618-5DC8-ABDD-593329651CCD}"/>
          </ac:spMkLst>
        </pc:spChg>
        <pc:spChg chg="add del">
          <ac:chgData name="Guest User" userId="" providerId="Windows Live" clId="Web-{7AA22623-573C-4051-89BF-D53CAD620ECF}" dt="2023-07-01T10:30:50.900" v="220"/>
          <ac:spMkLst>
            <pc:docMk/>
            <pc:sldMk cId="1219963119" sldId="257"/>
            <ac:spMk id="19" creationId="{E0F405AD-DAE5-53C5-0492-DCEEFD0B9B12}"/>
          </ac:spMkLst>
        </pc:spChg>
        <pc:spChg chg="add del ord">
          <ac:chgData name="Guest User" userId="" providerId="Windows Live" clId="Web-{7AA22623-573C-4051-89BF-D53CAD620ECF}" dt="2023-07-01T10:35:18.563" v="229"/>
          <ac:spMkLst>
            <pc:docMk/>
            <pc:sldMk cId="1219963119" sldId="257"/>
            <ac:spMk id="20" creationId="{F32E3C26-FDBC-7555-FF44-64A01BA5408C}"/>
          </ac:spMkLst>
        </pc:spChg>
        <pc:spChg chg="add mod">
          <ac:chgData name="Guest User" userId="" providerId="Windows Live" clId="Web-{7AA22623-573C-4051-89BF-D53CAD620ECF}" dt="2023-07-01T15:31:47.386" v="499" actId="1076"/>
          <ac:spMkLst>
            <pc:docMk/>
            <pc:sldMk cId="1219963119" sldId="257"/>
            <ac:spMk id="21" creationId="{8B9AC22F-D8C5-5E1A-36F7-23CF64768725}"/>
          </ac:spMkLst>
        </pc:spChg>
        <pc:spChg chg="add mod">
          <ac:chgData name="Guest User" userId="" providerId="Windows Live" clId="Web-{7AA22623-573C-4051-89BF-D53CAD620ECF}" dt="2023-07-01T15:31:52.496" v="500" actId="14100"/>
          <ac:spMkLst>
            <pc:docMk/>
            <pc:sldMk cId="1219963119" sldId="257"/>
            <ac:spMk id="22" creationId="{59C2FFAA-5D72-A6E4-14AB-1003350F580D}"/>
          </ac:spMkLst>
        </pc:spChg>
        <pc:picChg chg="mod">
          <ac:chgData name="Guest User" userId="" providerId="Windows Live" clId="Web-{7AA22623-573C-4051-89BF-D53CAD620ECF}" dt="2023-07-01T15:32:03.418" v="501" actId="1076"/>
          <ac:picMkLst>
            <pc:docMk/>
            <pc:sldMk cId="1219963119" sldId="257"/>
            <ac:picMk id="5" creationId="{45FD30D1-2758-A737-A95D-DE38CD85DBC1}"/>
          </ac:picMkLst>
        </pc:picChg>
        <pc:picChg chg="mod">
          <ac:chgData name="Guest User" userId="" providerId="Windows Live" clId="Web-{7AA22623-573C-4051-89BF-D53CAD620ECF}" dt="2023-07-01T15:32:14.902" v="506" actId="1076"/>
          <ac:picMkLst>
            <pc:docMk/>
            <pc:sldMk cId="1219963119" sldId="257"/>
            <ac:picMk id="8" creationId="{C7B179C6-0E9C-6ECE-BCED-8592678CDD35}"/>
          </ac:picMkLst>
        </pc:picChg>
        <pc:picChg chg="mod">
          <ac:chgData name="Guest User" userId="" providerId="Windows Live" clId="Web-{7AA22623-573C-4051-89BF-D53CAD620ECF}" dt="2023-07-01T15:32:10.199" v="504" actId="1076"/>
          <ac:picMkLst>
            <pc:docMk/>
            <pc:sldMk cId="1219963119" sldId="257"/>
            <ac:picMk id="11" creationId="{D6BBB37B-A566-6CBC-3CDE-F88FE43032F0}"/>
          </ac:picMkLst>
        </pc:picChg>
        <pc:picChg chg="mod">
          <ac:chgData name="Guest User" userId="" providerId="Windows Live" clId="Web-{7AA22623-573C-4051-89BF-D53CAD620ECF}" dt="2023-07-01T15:32:12.434" v="505" actId="1076"/>
          <ac:picMkLst>
            <pc:docMk/>
            <pc:sldMk cId="1219963119" sldId="257"/>
            <ac:picMk id="12" creationId="{7297E143-A75C-39CB-1961-44069C365833}"/>
          </ac:picMkLst>
        </pc:picChg>
        <pc:picChg chg="mod">
          <ac:chgData name="Guest User" userId="" providerId="Windows Live" clId="Web-{7AA22623-573C-4051-89BF-D53CAD620ECF}" dt="2023-07-01T15:32:05.449" v="502" actId="1076"/>
          <ac:picMkLst>
            <pc:docMk/>
            <pc:sldMk cId="1219963119" sldId="257"/>
            <ac:picMk id="13" creationId="{F9D93870-7EA7-490A-6C64-4D67E2F2EF64}"/>
          </ac:picMkLst>
        </pc:picChg>
        <pc:picChg chg="mod">
          <ac:chgData name="Guest User" userId="" providerId="Windows Live" clId="Web-{7AA22623-573C-4051-89BF-D53CAD620ECF}" dt="2023-07-01T15:32:07.949" v="503" actId="1076"/>
          <ac:picMkLst>
            <pc:docMk/>
            <pc:sldMk cId="1219963119" sldId="257"/>
            <ac:picMk id="14" creationId="{5A360206-E704-220D-2746-320A53A28229}"/>
          </ac:picMkLst>
        </pc:picChg>
        <pc:picChg chg="add del mod">
          <ac:chgData name="Guest User" userId="" providerId="Windows Live" clId="Web-{7AA22623-573C-4051-89BF-D53CAD620ECF}" dt="2023-07-01T14:17:16.922" v="434"/>
          <ac:picMkLst>
            <pc:docMk/>
            <pc:sldMk cId="1219963119" sldId="257"/>
            <ac:picMk id="19" creationId="{0B297144-407E-B2E2-1458-6907C118BAE5}"/>
          </ac:picMkLst>
        </pc:picChg>
        <pc:picChg chg="add del mod">
          <ac:chgData name="Guest User" userId="" providerId="Windows Live" clId="Web-{7AA22623-573C-4051-89BF-D53CAD620ECF}" dt="2023-07-01T15:54:23.620" v="702"/>
          <ac:picMkLst>
            <pc:docMk/>
            <pc:sldMk cId="1219963119" sldId="257"/>
            <ac:picMk id="19" creationId="{B501FDB0-0737-AD01-9D1A-A09012EFAC24}"/>
          </ac:picMkLst>
        </pc:picChg>
        <pc:picChg chg="add mod">
          <ac:chgData name="Guest User" userId="" providerId="Windows Live" clId="Web-{7AA22623-573C-4051-89BF-D53CAD620ECF}" dt="2023-07-01T15:32:18.934" v="507" actId="1076"/>
          <ac:picMkLst>
            <pc:docMk/>
            <pc:sldMk cId="1219963119" sldId="257"/>
            <ac:picMk id="20" creationId="{C824D8DA-6250-614D-FA9C-3C8F9C0257C0}"/>
          </ac:picMkLst>
        </pc:picChg>
      </pc:sldChg>
      <pc:sldChg chg="addSp delSp modSp">
        <pc:chgData name="Guest User" userId="" providerId="Windows Live" clId="Web-{7AA22623-573C-4051-89BF-D53CAD620ECF}" dt="2023-07-01T16:10:00.878" v="895"/>
        <pc:sldMkLst>
          <pc:docMk/>
          <pc:sldMk cId="325158257" sldId="258"/>
        </pc:sldMkLst>
        <pc:spChg chg="add del">
          <ac:chgData name="Guest User" userId="" providerId="Windows Live" clId="Web-{7AA22623-573C-4051-89BF-D53CAD620ECF}" dt="2023-07-01T10:45:02.984" v="330"/>
          <ac:spMkLst>
            <pc:docMk/>
            <pc:sldMk cId="325158257" sldId="258"/>
            <ac:spMk id="6" creationId="{CA7E6887-8D7B-5D21-EC5C-5C6D8B03541A}"/>
          </ac:spMkLst>
        </pc:spChg>
        <pc:graphicFrameChg chg="mod modGraphic">
          <ac:chgData name="Guest User" userId="" providerId="Windows Live" clId="Web-{7AA22623-573C-4051-89BF-D53CAD620ECF}" dt="2023-07-01T16:10:00.878" v="895"/>
          <ac:graphicFrameMkLst>
            <pc:docMk/>
            <pc:sldMk cId="325158257" sldId="258"/>
            <ac:graphicFrameMk id="5" creationId="{C83241AB-C59B-60DC-8CA7-DC4D32B59562}"/>
          </ac:graphicFrameMkLst>
        </pc:graphicFrameChg>
        <pc:cxnChg chg="add del">
          <ac:chgData name="Guest User" userId="" providerId="Windows Live" clId="Web-{7AA22623-573C-4051-89BF-D53CAD620ECF}" dt="2023-07-01T15:33:59.952" v="528"/>
          <ac:cxnSpMkLst>
            <pc:docMk/>
            <pc:sldMk cId="325158257" sldId="258"/>
            <ac:cxnSpMk id="6" creationId="{5792DFD4-54F7-808B-A969-62E3CF1AEC85}"/>
          </ac:cxnSpMkLst>
        </pc:cxnChg>
      </pc:sldChg>
      <pc:sldChg chg="addSp delSp modSp">
        <pc:chgData name="Guest User" userId="" providerId="Windows Live" clId="Web-{7AA22623-573C-4051-89BF-D53CAD620ECF}" dt="2023-07-01T16:26:34.169" v="1127" actId="1076"/>
        <pc:sldMkLst>
          <pc:docMk/>
          <pc:sldMk cId="1699937432" sldId="259"/>
        </pc:sldMkLst>
        <pc:spChg chg="mod">
          <ac:chgData name="Guest User" userId="" providerId="Windows Live" clId="Web-{7AA22623-573C-4051-89BF-D53CAD620ECF}" dt="2023-07-01T16:26:34.169" v="1127" actId="1076"/>
          <ac:spMkLst>
            <pc:docMk/>
            <pc:sldMk cId="1699937432" sldId="259"/>
            <ac:spMk id="2" creationId="{83951E3F-F027-F28C-7BBB-A617A92C82A3}"/>
          </ac:spMkLst>
        </pc:spChg>
        <pc:spChg chg="add mod">
          <ac:chgData name="Guest User" userId="" providerId="Windows Live" clId="Web-{7AA22623-573C-4051-89BF-D53CAD620ECF}" dt="2023-07-01T16:26:15.825" v="1125" actId="1076"/>
          <ac:spMkLst>
            <pc:docMk/>
            <pc:sldMk cId="1699937432" sldId="259"/>
            <ac:spMk id="3" creationId="{EF2A2B57-3EC4-F52E-C84A-1BC67987D3F7}"/>
          </ac:spMkLst>
        </pc:spChg>
        <pc:spChg chg="mod">
          <ac:chgData name="Guest User" userId="" providerId="Windows Live" clId="Web-{7AA22623-573C-4051-89BF-D53CAD620ECF}" dt="2023-07-01T16:23:50.587" v="1092" actId="20577"/>
          <ac:spMkLst>
            <pc:docMk/>
            <pc:sldMk cId="1699937432" sldId="259"/>
            <ac:spMk id="5" creationId="{53043F18-EE54-FDBC-A78F-299CE622D294}"/>
          </ac:spMkLst>
        </pc:spChg>
        <pc:spChg chg="mod">
          <ac:chgData name="Guest User" userId="" providerId="Windows Live" clId="Web-{7AA22623-573C-4051-89BF-D53CAD620ECF}" dt="2023-07-01T16:17:47.749" v="986" actId="20577"/>
          <ac:spMkLst>
            <pc:docMk/>
            <pc:sldMk cId="1699937432" sldId="259"/>
            <ac:spMk id="7" creationId="{568573B9-8CC0-2C3D-0DA6-D3F9CE2E7806}"/>
          </ac:spMkLst>
        </pc:spChg>
        <pc:spChg chg="add del mod">
          <ac:chgData name="Guest User" userId="" providerId="Windows Live" clId="Web-{7AA22623-573C-4051-89BF-D53CAD620ECF}" dt="2023-07-01T16:25:55.683" v="1117" actId="1076"/>
          <ac:spMkLst>
            <pc:docMk/>
            <pc:sldMk cId="1699937432" sldId="259"/>
            <ac:spMk id="8" creationId="{08DADD5F-0989-6C03-222C-0B7D8ABEF220}"/>
          </ac:spMkLst>
        </pc:spChg>
        <pc:spChg chg="mod">
          <ac:chgData name="Guest User" userId="" providerId="Windows Live" clId="Web-{7AA22623-573C-4051-89BF-D53CAD620ECF}" dt="2023-07-01T16:26:21.372" v="1126" actId="1076"/>
          <ac:spMkLst>
            <pc:docMk/>
            <pc:sldMk cId="1699937432" sldId="259"/>
            <ac:spMk id="10" creationId="{5D98D9E0-52BD-0693-653E-95FB99CB3ABB}"/>
          </ac:spMkLst>
        </pc:spChg>
        <pc:spChg chg="del mod">
          <ac:chgData name="Guest User" userId="" providerId="Windows Live" clId="Web-{7AA22623-573C-4051-89BF-D53CAD620ECF}" dt="2023-07-01T16:24:55.791" v="1105"/>
          <ac:spMkLst>
            <pc:docMk/>
            <pc:sldMk cId="1699937432" sldId="259"/>
            <ac:spMk id="11" creationId="{96B595A0-FFD4-EEBD-98FC-8544D3FE1C29}"/>
          </ac:spMkLst>
        </pc:spChg>
        <pc:spChg chg="mod">
          <ac:chgData name="Guest User" userId="" providerId="Windows Live" clId="Web-{7AA22623-573C-4051-89BF-D53CAD620ECF}" dt="2023-07-01T16:24:15.212" v="1097" actId="1076"/>
          <ac:spMkLst>
            <pc:docMk/>
            <pc:sldMk cId="1699937432" sldId="259"/>
            <ac:spMk id="12" creationId="{A840C77C-8800-9F9D-DAD4-2B4437F23D09}"/>
          </ac:spMkLst>
        </pc:spChg>
        <pc:spChg chg="mod">
          <ac:chgData name="Guest User" userId="" providerId="Windows Live" clId="Web-{7AA22623-573C-4051-89BF-D53CAD620ECF}" dt="2023-07-01T16:25:55.699" v="1118" actId="1076"/>
          <ac:spMkLst>
            <pc:docMk/>
            <pc:sldMk cId="1699937432" sldId="259"/>
            <ac:spMk id="13" creationId="{0A8D91B2-BAE8-C6A1-DA43-29145D1C6562}"/>
          </ac:spMkLst>
        </pc:spChg>
        <pc:spChg chg="mod">
          <ac:chgData name="Guest User" userId="" providerId="Windows Live" clId="Web-{7AA22623-573C-4051-89BF-D53CAD620ECF}" dt="2023-07-01T16:25:55.762" v="1122" actId="1076"/>
          <ac:spMkLst>
            <pc:docMk/>
            <pc:sldMk cId="1699937432" sldId="259"/>
            <ac:spMk id="14" creationId="{71247F86-DB55-00C9-2E50-86E18AFCE5A4}"/>
          </ac:spMkLst>
        </pc:spChg>
        <pc:spChg chg="mod">
          <ac:chgData name="Guest User" userId="" providerId="Windows Live" clId="Web-{7AA22623-573C-4051-89BF-D53CAD620ECF}" dt="2023-07-01T16:25:55.715" v="1119" actId="1076"/>
          <ac:spMkLst>
            <pc:docMk/>
            <pc:sldMk cId="1699937432" sldId="259"/>
            <ac:spMk id="15" creationId="{00DBCEBA-A462-34AC-D8AA-F6B763B3730A}"/>
          </ac:spMkLst>
        </pc:spChg>
        <pc:cxnChg chg="mod">
          <ac:chgData name="Guest User" userId="" providerId="Windows Live" clId="Web-{7AA22623-573C-4051-89BF-D53CAD620ECF}" dt="2023-07-01T16:25:55.730" v="1120" actId="1076"/>
          <ac:cxnSpMkLst>
            <pc:docMk/>
            <pc:sldMk cId="1699937432" sldId="259"/>
            <ac:cxnSpMk id="18" creationId="{5EA0BDEC-39D8-BA12-6717-06C8F27C2F9D}"/>
          </ac:cxnSpMkLst>
        </pc:cxnChg>
        <pc:cxnChg chg="mod">
          <ac:chgData name="Guest User" userId="" providerId="Windows Live" clId="Web-{7AA22623-573C-4051-89BF-D53CAD620ECF}" dt="2023-07-01T16:25:55.746" v="1121" actId="1076"/>
          <ac:cxnSpMkLst>
            <pc:docMk/>
            <pc:sldMk cId="1699937432" sldId="259"/>
            <ac:cxnSpMk id="19" creationId="{421F432E-D2FF-2DAF-FC94-99D545E73CC9}"/>
          </ac:cxnSpMkLst>
        </pc:cxnChg>
      </pc:sldChg>
      <pc:sldChg chg="modSp">
        <pc:chgData name="Guest User" userId="" providerId="Windows Live" clId="Web-{7AA22623-573C-4051-89BF-D53CAD620ECF}" dt="2023-07-01T16:12:52.945" v="904"/>
        <pc:sldMkLst>
          <pc:docMk/>
          <pc:sldMk cId="590074440" sldId="260"/>
        </pc:sldMkLst>
        <pc:graphicFrameChg chg="mod modGraphic">
          <ac:chgData name="Guest User" userId="" providerId="Windows Live" clId="Web-{7AA22623-573C-4051-89BF-D53CAD620ECF}" dt="2023-07-01T16:12:52.945" v="904"/>
          <ac:graphicFrameMkLst>
            <pc:docMk/>
            <pc:sldMk cId="590074440" sldId="260"/>
            <ac:graphicFrameMk id="4" creationId="{D1B176BD-5C46-720B-E768-60339C3F41BA}"/>
          </ac:graphicFrameMkLst>
        </pc:graphicFrameChg>
        <pc:picChg chg="mod">
          <ac:chgData name="Guest User" userId="" providerId="Windows Live" clId="Web-{7AA22623-573C-4051-89BF-D53CAD620ECF}" dt="2023-07-01T10:46:57.503" v="337" actId="1076"/>
          <ac:picMkLst>
            <pc:docMk/>
            <pc:sldMk cId="590074440" sldId="260"/>
            <ac:picMk id="6" creationId="{042F0BEC-2727-538F-34DB-4C84F9C657B4}"/>
          </ac:picMkLst>
        </pc:picChg>
      </pc:sldChg>
      <pc:sldChg chg="addSp modSp">
        <pc:chgData name="Guest User" userId="" providerId="Windows Live" clId="Web-{7AA22623-573C-4051-89BF-D53CAD620ECF}" dt="2023-07-01T10:19:21.929" v="189" actId="14100"/>
        <pc:sldMkLst>
          <pc:docMk/>
          <pc:sldMk cId="744744523" sldId="261"/>
        </pc:sldMkLst>
        <pc:spChg chg="add mod">
          <ac:chgData name="Guest User" userId="" providerId="Windows Live" clId="Web-{7AA22623-573C-4051-89BF-D53CAD620ECF}" dt="2023-07-01T10:19:21.929" v="189" actId="14100"/>
          <ac:spMkLst>
            <pc:docMk/>
            <pc:sldMk cId="744744523" sldId="261"/>
            <ac:spMk id="3" creationId="{D6E4F2B3-AD49-4208-40DA-A482C648D210}"/>
          </ac:spMkLst>
        </pc:spChg>
      </pc:sldChg>
      <pc:sldChg chg="modSp">
        <pc:chgData name="Guest User" userId="" providerId="Windows Live" clId="Web-{7AA22623-573C-4051-89BF-D53CAD620ECF}" dt="2023-07-01T14:27:34.079" v="492" actId="14100"/>
        <pc:sldMkLst>
          <pc:docMk/>
          <pc:sldMk cId="476196562" sldId="262"/>
        </pc:sldMkLst>
        <pc:spChg chg="mod">
          <ac:chgData name="Guest User" userId="" providerId="Windows Live" clId="Web-{7AA22623-573C-4051-89BF-D53CAD620ECF}" dt="2023-07-01T14:27:34.079" v="492" actId="14100"/>
          <ac:spMkLst>
            <pc:docMk/>
            <pc:sldMk cId="476196562" sldId="262"/>
            <ac:spMk id="3" creationId="{1C7121BA-D19B-0B47-DC5E-C5FB824F9A92}"/>
          </ac:spMkLst>
        </pc:spChg>
      </pc:sldChg>
    </pc:docChg>
  </pc:docChgLst>
  <pc:docChgLst>
    <pc:chgData name="Guest User" providerId="Windows Live" clId="Web-{F7F3D7BA-D7E4-4D5B-92DB-A8D91F1D3EDF}"/>
    <pc:docChg chg="addSld modSld">
      <pc:chgData name="Guest User" userId="" providerId="Windows Live" clId="Web-{F7F3D7BA-D7E4-4D5B-92DB-A8D91F1D3EDF}" dt="2023-06-30T04:11:05.151" v="5" actId="1076"/>
      <pc:docMkLst>
        <pc:docMk/>
      </pc:docMkLst>
      <pc:sldChg chg="addSp modSp">
        <pc:chgData name="Guest User" userId="" providerId="Windows Live" clId="Web-{F7F3D7BA-D7E4-4D5B-92DB-A8D91F1D3EDF}" dt="2023-06-30T04:11:05.151" v="5" actId="1076"/>
        <pc:sldMkLst>
          <pc:docMk/>
          <pc:sldMk cId="109857222" sldId="256"/>
        </pc:sldMkLst>
        <pc:spChg chg="mod">
          <ac:chgData name="Guest User" userId="" providerId="Windows Live" clId="Web-{F7F3D7BA-D7E4-4D5B-92DB-A8D91F1D3EDF}" dt="2023-06-30T04:11:05.151" v="5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uest User" userId="" providerId="Windows Live" clId="Web-{F7F3D7BA-D7E4-4D5B-92DB-A8D91F1D3EDF}" dt="2023-06-30T04:10:54.213" v="4"/>
          <ac:spMkLst>
            <pc:docMk/>
            <pc:sldMk cId="109857222" sldId="256"/>
            <ac:spMk id="4" creationId="{4C4F3A56-8CBA-E704-6C12-D8C97558CF31}"/>
          </ac:spMkLst>
        </pc:spChg>
      </pc:sldChg>
      <pc:sldChg chg="new">
        <pc:chgData name="Guest User" userId="" providerId="Windows Live" clId="Web-{F7F3D7BA-D7E4-4D5B-92DB-A8D91F1D3EDF}" dt="2023-06-30T03:59:03.727" v="3"/>
        <pc:sldMkLst>
          <pc:docMk/>
          <pc:sldMk cId="1219963119" sldId="257"/>
        </pc:sldMkLst>
      </pc:sldChg>
    </pc:docChg>
  </pc:docChgLst>
  <pc:docChgLst>
    <pc:chgData name="Guest User" providerId="Windows Live" clId="Web-{65CFD0D7-BC0A-4F81-9BA4-218E309FD4A1}"/>
    <pc:docChg chg="modSld">
      <pc:chgData name="Guest User" userId="" providerId="Windows Live" clId="Web-{65CFD0D7-BC0A-4F81-9BA4-218E309FD4A1}" dt="2023-07-01T08:10:17.981" v="326" actId="20577"/>
      <pc:docMkLst>
        <pc:docMk/>
      </pc:docMkLst>
      <pc:sldChg chg="modSp">
        <pc:chgData name="Guest User" userId="" providerId="Windows Live" clId="Web-{65CFD0D7-BC0A-4F81-9BA4-218E309FD4A1}" dt="2023-07-01T08:10:17.981" v="326" actId="20577"/>
        <pc:sldMkLst>
          <pc:docMk/>
          <pc:sldMk cId="109857222" sldId="256"/>
        </pc:sldMkLst>
        <pc:spChg chg="mod">
          <ac:chgData name="Guest User" userId="" providerId="Windows Live" clId="Web-{65CFD0D7-BC0A-4F81-9BA4-218E309FD4A1}" dt="2023-07-01T07:11:43.630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" providerId="Windows Live" clId="Web-{65CFD0D7-BC0A-4F81-9BA4-218E309FD4A1}" dt="2023-07-01T08:10:17.981" v="326" actId="20577"/>
          <ac:spMkLst>
            <pc:docMk/>
            <pc:sldMk cId="109857222" sldId="256"/>
            <ac:spMk id="4" creationId="{4C4F3A56-8CBA-E704-6C12-D8C97558CF31}"/>
          </ac:spMkLst>
        </pc:spChg>
      </pc:sldChg>
      <pc:sldChg chg="addSp delSp modSp">
        <pc:chgData name="Guest User" userId="" providerId="Windows Live" clId="Web-{65CFD0D7-BC0A-4F81-9BA4-218E309FD4A1}" dt="2023-07-01T08:00:30.717" v="128" actId="14100"/>
        <pc:sldMkLst>
          <pc:docMk/>
          <pc:sldMk cId="1219963119" sldId="257"/>
        </pc:sldMkLst>
        <pc:spChg chg="mod">
          <ac:chgData name="Guest User" userId="" providerId="Windows Live" clId="Web-{65CFD0D7-BC0A-4F81-9BA4-218E309FD4A1}" dt="2023-07-01T07:59:28.152" v="115" actId="1076"/>
          <ac:spMkLst>
            <pc:docMk/>
            <pc:sldMk cId="1219963119" sldId="257"/>
            <ac:spMk id="6" creationId="{BCBDB776-61C8-06B4-2E79-7488C1D112DB}"/>
          </ac:spMkLst>
        </pc:spChg>
        <pc:picChg chg="mod">
          <ac:chgData name="Guest User" userId="" providerId="Windows Live" clId="Web-{65CFD0D7-BC0A-4F81-9BA4-218E309FD4A1}" dt="2023-07-01T07:59:08.043" v="111" actId="1076"/>
          <ac:picMkLst>
            <pc:docMk/>
            <pc:sldMk cId="1219963119" sldId="257"/>
            <ac:picMk id="7" creationId="{BB86DFA2-75BE-7083-10B2-BC71F2632A95}"/>
          </ac:picMkLst>
        </pc:picChg>
        <pc:picChg chg="mod">
          <ac:chgData name="Guest User" userId="" providerId="Windows Live" clId="Web-{65CFD0D7-BC0A-4F81-9BA4-218E309FD4A1}" dt="2023-07-01T07:59:06.605" v="110" actId="1076"/>
          <ac:picMkLst>
            <pc:docMk/>
            <pc:sldMk cId="1219963119" sldId="257"/>
            <ac:picMk id="9" creationId="{6002658A-02B9-7E4D-6754-E7226BE57C9F}"/>
          </ac:picMkLst>
        </pc:picChg>
        <pc:picChg chg="mod">
          <ac:chgData name="Guest User" userId="" providerId="Windows Live" clId="Web-{65CFD0D7-BC0A-4F81-9BA4-218E309FD4A1}" dt="2023-07-01T07:59:10.496" v="112" actId="1076"/>
          <ac:picMkLst>
            <pc:docMk/>
            <pc:sldMk cId="1219963119" sldId="257"/>
            <ac:picMk id="10" creationId="{C7D37C9E-31F7-3952-A775-9BFA5989A3FF}"/>
          </ac:picMkLst>
        </pc:picChg>
        <pc:picChg chg="mod">
          <ac:chgData name="Guest User" userId="" providerId="Windows Live" clId="Web-{65CFD0D7-BC0A-4F81-9BA4-218E309FD4A1}" dt="2023-07-01T07:59:14.933" v="114" actId="1076"/>
          <ac:picMkLst>
            <pc:docMk/>
            <pc:sldMk cId="1219963119" sldId="257"/>
            <ac:picMk id="11" creationId="{D6BBB37B-A566-6CBC-3CDE-F88FE43032F0}"/>
          </ac:picMkLst>
        </pc:picChg>
        <pc:picChg chg="mod">
          <ac:chgData name="Guest User" userId="" providerId="Windows Live" clId="Web-{65CFD0D7-BC0A-4F81-9BA4-218E309FD4A1}" dt="2023-07-01T07:59:03.980" v="109" actId="1076"/>
          <ac:picMkLst>
            <pc:docMk/>
            <pc:sldMk cId="1219963119" sldId="257"/>
            <ac:picMk id="12" creationId="{7297E143-A75C-39CB-1961-44069C365833}"/>
          </ac:picMkLst>
        </pc:picChg>
        <pc:picChg chg="mod">
          <ac:chgData name="Guest User" userId="" providerId="Windows Live" clId="Web-{65CFD0D7-BC0A-4F81-9BA4-218E309FD4A1}" dt="2023-07-01T07:59:12.699" v="113" actId="1076"/>
          <ac:picMkLst>
            <pc:docMk/>
            <pc:sldMk cId="1219963119" sldId="257"/>
            <ac:picMk id="13" creationId="{F9D93870-7EA7-490A-6C64-4D67E2F2EF64}"/>
          </ac:picMkLst>
        </pc:picChg>
        <pc:cxnChg chg="add mod">
          <ac:chgData name="Guest User" userId="" providerId="Windows Live" clId="Web-{65CFD0D7-BC0A-4F81-9BA4-218E309FD4A1}" dt="2023-07-01T08:00:30.717" v="128" actId="14100"/>
          <ac:cxnSpMkLst>
            <pc:docMk/>
            <pc:sldMk cId="1219963119" sldId="257"/>
            <ac:cxnSpMk id="2" creationId="{A618484C-A9FA-95AC-29DB-7B729B289882}"/>
          </ac:cxnSpMkLst>
        </pc:cxnChg>
        <pc:cxnChg chg="del mod">
          <ac:chgData name="Guest User" userId="" providerId="Windows Live" clId="Web-{65CFD0D7-BC0A-4F81-9BA4-218E309FD4A1}" dt="2023-07-01T08:00:12.654" v="122"/>
          <ac:cxnSpMkLst>
            <pc:docMk/>
            <pc:sldMk cId="1219963119" sldId="257"/>
            <ac:cxnSpMk id="15" creationId="{887A1F12-E19F-49E3-97E1-111ACE5B5EBA}"/>
          </ac:cxnSpMkLst>
        </pc:cxnChg>
      </pc:sldChg>
      <pc:sldChg chg="modSp">
        <pc:chgData name="Guest User" userId="" providerId="Windows Live" clId="Web-{65CFD0D7-BC0A-4F81-9BA4-218E309FD4A1}" dt="2023-07-01T07:09:29.345" v="0"/>
        <pc:sldMkLst>
          <pc:docMk/>
          <pc:sldMk cId="590074440" sldId="260"/>
        </pc:sldMkLst>
        <pc:graphicFrameChg chg="mod modGraphic">
          <ac:chgData name="Guest User" userId="" providerId="Windows Live" clId="Web-{65CFD0D7-BC0A-4F81-9BA4-218E309FD4A1}" dt="2023-07-01T07:09:29.345" v="0"/>
          <ac:graphicFrameMkLst>
            <pc:docMk/>
            <pc:sldMk cId="590074440" sldId="260"/>
            <ac:graphicFrameMk id="4" creationId="{D1B176BD-5C46-720B-E768-60339C3F41BA}"/>
          </ac:graphicFrameMkLst>
        </pc:graphicFrameChg>
      </pc:sldChg>
    </pc:docChg>
  </pc:docChgLst>
  <pc:docChgLst>
    <pc:chgData name="Ruchita Yerra" userId="1b9b466c096ff96c" providerId="Windows Live" clId="Web-{B0E9CD69-6538-4BDD-BD2E-82D78560A637}"/>
    <pc:docChg chg="modSld">
      <pc:chgData name="Ruchita Yerra" userId="1b9b466c096ff96c" providerId="Windows Live" clId="Web-{B0E9CD69-6538-4BDD-BD2E-82D78560A637}" dt="2023-06-30T15:03:00.267" v="102" actId="20577"/>
      <pc:docMkLst>
        <pc:docMk/>
      </pc:docMkLst>
      <pc:sldChg chg="addSp modSp">
        <pc:chgData name="Ruchita Yerra" userId="1b9b466c096ff96c" providerId="Windows Live" clId="Web-{B0E9CD69-6538-4BDD-BD2E-82D78560A637}" dt="2023-06-30T14:57:04.100" v="51" actId="1076"/>
        <pc:sldMkLst>
          <pc:docMk/>
          <pc:sldMk cId="109857222" sldId="256"/>
        </pc:sldMkLst>
        <pc:spChg chg="mod">
          <ac:chgData name="Ruchita Yerra" userId="1b9b466c096ff96c" providerId="Windows Live" clId="Web-{B0E9CD69-6538-4BDD-BD2E-82D78560A637}" dt="2023-06-30T14:56:59.990" v="5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uchita Yerra" userId="1b9b466c096ff96c" providerId="Windows Live" clId="Web-{B0E9CD69-6538-4BDD-BD2E-82D78560A637}" dt="2023-06-30T14:55:58.894" v="41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Ruchita Yerra" userId="1b9b466c096ff96c" providerId="Windows Live" clId="Web-{B0E9CD69-6538-4BDD-BD2E-82D78560A637}" dt="2023-06-30T14:57:04.100" v="51" actId="1076"/>
          <ac:spMkLst>
            <pc:docMk/>
            <pc:sldMk cId="109857222" sldId="256"/>
            <ac:spMk id="4" creationId="{4C4F3A56-8CBA-E704-6C12-D8C97558CF31}"/>
          </ac:spMkLst>
        </pc:spChg>
        <pc:picChg chg="add mod ord">
          <ac:chgData name="Ruchita Yerra" userId="1b9b466c096ff96c" providerId="Windows Live" clId="Web-{B0E9CD69-6538-4BDD-BD2E-82D78560A637}" dt="2023-06-30T14:53:00.389" v="17" actId="14100"/>
          <ac:picMkLst>
            <pc:docMk/>
            <pc:sldMk cId="109857222" sldId="256"/>
            <ac:picMk id="5" creationId="{B0A1EB9B-2E25-2524-312E-5719FC72EBDB}"/>
          </ac:picMkLst>
        </pc:picChg>
      </pc:sldChg>
      <pc:sldChg chg="addSp delSp modSp">
        <pc:chgData name="Ruchita Yerra" userId="1b9b466c096ff96c" providerId="Windows Live" clId="Web-{B0E9CD69-6538-4BDD-BD2E-82D78560A637}" dt="2023-06-30T15:03:00.267" v="102" actId="20577"/>
        <pc:sldMkLst>
          <pc:docMk/>
          <pc:sldMk cId="1219963119" sldId="257"/>
        </pc:sldMkLst>
        <pc:spChg chg="del">
          <ac:chgData name="Ruchita Yerra" userId="1b9b466c096ff96c" providerId="Windows Live" clId="Web-{B0E9CD69-6538-4BDD-BD2E-82D78560A637}" dt="2023-06-30T14:57:12.162" v="52"/>
          <ac:spMkLst>
            <pc:docMk/>
            <pc:sldMk cId="1219963119" sldId="257"/>
            <ac:spMk id="2" creationId="{E1D3E5D4-D89B-30E0-A54E-76FA30213E4D}"/>
          </ac:spMkLst>
        </pc:spChg>
        <pc:spChg chg="mod">
          <ac:chgData name="Ruchita Yerra" userId="1b9b466c096ff96c" providerId="Windows Live" clId="Web-{B0E9CD69-6538-4BDD-BD2E-82D78560A637}" dt="2023-06-30T15:03:00.267" v="102" actId="20577"/>
          <ac:spMkLst>
            <pc:docMk/>
            <pc:sldMk cId="1219963119" sldId="257"/>
            <ac:spMk id="3" creationId="{0DCF4C1D-A6CA-B13C-FA62-7A46B9BFBA4D}"/>
          </ac:spMkLst>
        </pc:spChg>
        <pc:spChg chg="add mod">
          <ac:chgData name="Ruchita Yerra" userId="1b9b466c096ff96c" providerId="Windows Live" clId="Web-{B0E9CD69-6538-4BDD-BD2E-82D78560A637}" dt="2023-06-30T15:01:30.451" v="89" actId="20577"/>
          <ac:spMkLst>
            <pc:docMk/>
            <pc:sldMk cId="1219963119" sldId="257"/>
            <ac:spMk id="4" creationId="{071E2D51-6B71-EC82-0C76-5275895BA55B}"/>
          </ac:spMkLst>
        </pc:spChg>
      </pc:sldChg>
      <pc:sldChg chg="modSp">
        <pc:chgData name="Ruchita Yerra" userId="1b9b466c096ff96c" providerId="Windows Live" clId="Web-{B0E9CD69-6538-4BDD-BD2E-82D78560A637}" dt="2023-06-30T14:36:51.079" v="4" actId="1076"/>
        <pc:sldMkLst>
          <pc:docMk/>
          <pc:sldMk cId="590074440" sldId="260"/>
        </pc:sldMkLst>
        <pc:graphicFrameChg chg="mod modGraphic">
          <ac:chgData name="Ruchita Yerra" userId="1b9b466c096ff96c" providerId="Windows Live" clId="Web-{B0E9CD69-6538-4BDD-BD2E-82D78560A637}" dt="2023-06-30T14:36:51.079" v="4" actId="1076"/>
          <ac:graphicFrameMkLst>
            <pc:docMk/>
            <pc:sldMk cId="590074440" sldId="260"/>
            <ac:graphicFrameMk id="4" creationId="{D1B176BD-5C46-720B-E768-60339C3F41BA}"/>
          </ac:graphicFrameMkLst>
        </pc:graphicFrameChg>
        <pc:picChg chg="mod">
          <ac:chgData name="Ruchita Yerra" userId="1b9b466c096ff96c" providerId="Windows Live" clId="Web-{B0E9CD69-6538-4BDD-BD2E-82D78560A637}" dt="2023-06-30T14:36:40.750" v="3" actId="14100"/>
          <ac:picMkLst>
            <pc:docMk/>
            <pc:sldMk cId="590074440" sldId="260"/>
            <ac:picMk id="6" creationId="{042F0BEC-2727-538F-34DB-4C84F9C657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Lc8M86Y4hA8twfVrEoxvEeWKikEfBkq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B0A1EB9B-2E25-2524-312E-5719FC72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66640"/>
            <a:ext cx="5363227" cy="6724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0630" y="793401"/>
            <a:ext cx="7839205" cy="926231"/>
          </a:xfrm>
        </p:spPr>
        <p:txBody>
          <a:bodyPr>
            <a:normAutofit/>
          </a:bodyPr>
          <a:lstStyle/>
          <a:p>
            <a:r>
              <a:rPr lang="en-GB" b="1">
                <a:latin typeface="Calibri"/>
                <a:ea typeface="+mj-lt"/>
                <a:cs typeface="+mj-lt"/>
              </a:rPr>
              <a:t> </a:t>
            </a:r>
            <a:r>
              <a:rPr lang="en-GB" b="1">
                <a:latin typeface="Calibri Light"/>
                <a:ea typeface="+mj-lt"/>
                <a:cs typeface="+mj-lt"/>
              </a:rPr>
              <a:t>Cadbury</a:t>
            </a:r>
            <a:r>
              <a:rPr lang="en-GB" b="1">
                <a:ea typeface="+mj-lt"/>
                <a:cs typeface="+mj-lt"/>
              </a:rPr>
              <a:t> Diapers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5100" y="543859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latin typeface="Georgia"/>
                <a:ea typeface="Cambria"/>
                <a:cs typeface="Calibri"/>
              </a:rPr>
              <a:t>TEAM : </a:t>
            </a:r>
            <a:r>
              <a:rPr lang="en-GB" sz="2000" b="1">
                <a:latin typeface="Georgia"/>
                <a:ea typeface="Cambria"/>
                <a:cs typeface="Calibri"/>
              </a:rPr>
              <a:t>TEAM PHOENIX</a:t>
            </a:r>
          </a:p>
          <a:p>
            <a:r>
              <a:rPr lang="en-GB" sz="2000">
                <a:latin typeface="Georgia"/>
                <a:ea typeface="Cambria"/>
                <a:cs typeface="Calibri"/>
              </a:rPr>
              <a:t>MEMBERS : </a:t>
            </a:r>
            <a:r>
              <a:rPr lang="en-GB" sz="2000" b="1">
                <a:latin typeface="Georgia"/>
                <a:ea typeface="Cambria"/>
                <a:cs typeface="Calibri"/>
              </a:rPr>
              <a:t>RUCHITA &amp; NAVYA</a:t>
            </a:r>
          </a:p>
          <a:p>
            <a:r>
              <a:rPr lang="en-GB" sz="2000">
                <a:latin typeface="Georgia"/>
                <a:ea typeface="Cambria"/>
                <a:cs typeface="Calibri"/>
              </a:rPr>
              <a:t>COLLEGE NAME :</a:t>
            </a:r>
            <a:r>
              <a:rPr lang="en-GB" sz="2000" b="1">
                <a:latin typeface="Georgia"/>
                <a:ea typeface="Cambria"/>
                <a:cs typeface="Calibri"/>
              </a:rPr>
              <a:t> IIT (ISM) DHANBAD</a:t>
            </a:r>
            <a:endParaRPr lang="en-GB" b="1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EB9A5-44A0-2935-440F-15A0D8ADB58E}"/>
              </a:ext>
            </a:extLst>
          </p:cNvPr>
          <p:cNvSpPr/>
          <p:nvPr/>
        </p:nvSpPr>
        <p:spPr>
          <a:xfrm>
            <a:off x="5362753" y="2385391"/>
            <a:ext cx="6311660" cy="1653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Candara"/>
              </a:rPr>
              <a:t>Why this topic?</a:t>
            </a:r>
            <a:endParaRPr lang="en-US">
              <a:solidFill>
                <a:schemeClr val="tx1"/>
              </a:solidFill>
              <a:latin typeface="Candara"/>
            </a:endParaRPr>
          </a:p>
          <a:p>
            <a:endParaRPr lang="en-US">
              <a:solidFill>
                <a:schemeClr val="tx1"/>
              </a:solidFill>
              <a:cs typeface="Calibri"/>
            </a:endParaRPr>
          </a:p>
          <a:p>
            <a:r>
              <a:rPr lang="en-US">
                <a:solidFill>
                  <a:schemeClr val="tx1"/>
                </a:solidFill>
                <a:cs typeface="Calibri"/>
              </a:rPr>
              <a:t>In 2022, India stands top 3 in global baby diapers market so there is a great demand for diapers in India. Also there is no dominant competitor for diaper market in India.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93C585-67C4-D975-2A34-F26C855670ED}"/>
              </a:ext>
            </a:extLst>
          </p:cNvPr>
          <p:cNvSpPr/>
          <p:nvPr/>
        </p:nvSpPr>
        <p:spPr>
          <a:xfrm>
            <a:off x="6482181" y="2822614"/>
            <a:ext cx="5558750" cy="3894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482E99-1A45-BAC0-0C07-C5DF6A87401B}"/>
              </a:ext>
            </a:extLst>
          </p:cNvPr>
          <p:cNvSpPr/>
          <p:nvPr/>
        </p:nvSpPr>
        <p:spPr>
          <a:xfrm>
            <a:off x="492477" y="408063"/>
            <a:ext cx="11205882" cy="20261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cs typeface="Calibri"/>
              </a:rPr>
              <a:t>We are Introducing a new idea to diapers with Cadbury Fragrances! </a:t>
            </a:r>
            <a:endParaRPr lang="en-US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US" sz="2000">
              <a:solidFill>
                <a:schemeClr val="tx1"/>
              </a:solidFill>
              <a:cs typeface="Calibri"/>
            </a:endParaRPr>
          </a:p>
          <a:p>
            <a:r>
              <a:rPr lang="en-US" sz="2000">
                <a:solidFill>
                  <a:schemeClr val="tx1"/>
                </a:solidFill>
                <a:cs typeface="Calibri"/>
              </a:rPr>
              <a:t>Say goodbye to stinky diaper moments and hello to breath of various Cadbury fragrances. Experience the confidence of knowing that even the messiest diaper changes can be a refreshing experience. We came up  with different fragrance choices to the customers liking such as chocolate, strawberry, vanilla, caramel fragrances and so on.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4C1D-A6CA-B13C-FA62-7A46B9BF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38" y="4093027"/>
            <a:ext cx="6251532" cy="2511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 </a:t>
            </a:r>
            <a:endParaRPr lang="en-US" sz="160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endParaRPr lang="en-US" sz="1200">
              <a:solidFill>
                <a:srgbClr val="37415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E2D51-6B71-EC82-0C76-5275895BA55B}"/>
              </a:ext>
            </a:extLst>
          </p:cNvPr>
          <p:cNvSpPr txBox="1"/>
          <p:nvPr/>
        </p:nvSpPr>
        <p:spPr>
          <a:xfrm>
            <a:off x="371773" y="-81822"/>
            <a:ext cx="11324554" cy="565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>
              <a:latin typeface="Calibri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DB776-61C8-06B4-2E79-7488C1D112DB}"/>
              </a:ext>
            </a:extLst>
          </p:cNvPr>
          <p:cNvSpPr txBox="1"/>
          <p:nvPr/>
        </p:nvSpPr>
        <p:spPr>
          <a:xfrm>
            <a:off x="8291095" y="2907345"/>
            <a:ext cx="14905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>
                <a:cs typeface="Calibri"/>
              </a:rPr>
              <a:t>PLATFORMS</a:t>
            </a:r>
          </a:p>
        </p:txBody>
      </p:sp>
      <p:pic>
        <p:nvPicPr>
          <p:cNvPr id="7" name="Picture 7" descr="Logo, icon&#10;&#10;Description automatically generated">
            <a:extLst>
              <a:ext uri="{FF2B5EF4-FFF2-40B4-BE49-F238E27FC236}">
                <a16:creationId xmlns:a16="http://schemas.microsoft.com/office/drawing/2014/main" id="{BB86DFA2-75BE-7083-10B2-BC71F263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889" y="4797816"/>
            <a:ext cx="425885" cy="436324"/>
          </a:xfrm>
          <a:prstGeom prst="rect">
            <a:avLst/>
          </a:prstGeom>
        </p:spPr>
      </p:pic>
      <p:pic>
        <p:nvPicPr>
          <p:cNvPr id="8" name="Picture 8" descr="Logo, icon&#10;&#10;Description automatically generated">
            <a:extLst>
              <a:ext uri="{FF2B5EF4-FFF2-40B4-BE49-F238E27FC236}">
                <a16:creationId xmlns:a16="http://schemas.microsoft.com/office/drawing/2014/main" id="{C7B179C6-0E9C-6ECE-BCED-8592678CD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54" y="4797775"/>
            <a:ext cx="415447" cy="405009"/>
          </a:xfrm>
          <a:prstGeom prst="rect">
            <a:avLst/>
          </a:prstGeom>
        </p:spPr>
      </p:pic>
      <p:pic>
        <p:nvPicPr>
          <p:cNvPr id="9" name="Picture 9" descr="Logo, icon&#10;&#10;Description automatically generated">
            <a:extLst>
              <a:ext uri="{FF2B5EF4-FFF2-40B4-BE49-F238E27FC236}">
                <a16:creationId xmlns:a16="http://schemas.microsoft.com/office/drawing/2014/main" id="{6002658A-02B9-7E4D-6754-E7226BE57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752" y="4064428"/>
            <a:ext cx="467639" cy="446762"/>
          </a:xfrm>
          <a:prstGeom prst="rect">
            <a:avLst/>
          </a:prstGeom>
        </p:spPr>
      </p:pic>
      <p:pic>
        <p:nvPicPr>
          <p:cNvPr id="10" name="Picture 10" descr="Logo, icon&#10;&#10;Description automatically generated">
            <a:extLst>
              <a:ext uri="{FF2B5EF4-FFF2-40B4-BE49-F238E27FC236}">
                <a16:creationId xmlns:a16="http://schemas.microsoft.com/office/drawing/2014/main" id="{C7D37C9E-31F7-3952-A775-9BFA5989A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974" y="4004814"/>
            <a:ext cx="603337" cy="592899"/>
          </a:xfrm>
          <a:prstGeom prst="rect">
            <a:avLst/>
          </a:prstGeom>
        </p:spPr>
      </p:pic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D6BBB37B-A566-6CBC-3CDE-F88FE4303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527" y="4108872"/>
            <a:ext cx="415447" cy="405009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7297E143-A75C-39CB-1961-44069C365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7104" y="4005933"/>
            <a:ext cx="624215" cy="59289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F9D93870-7EA7-490A-6C64-4D67E2F2EF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7169" y="3425324"/>
            <a:ext cx="551147" cy="425057"/>
          </a:xfrm>
          <a:prstGeom prst="rect">
            <a:avLst/>
          </a:prstGeom>
        </p:spPr>
      </p:pic>
      <p:pic>
        <p:nvPicPr>
          <p:cNvPr id="16" name="Picture 16" descr="Text, logo&#10;&#10;Description automatically generated">
            <a:extLst>
              <a:ext uri="{FF2B5EF4-FFF2-40B4-BE49-F238E27FC236}">
                <a16:creationId xmlns:a16="http://schemas.microsoft.com/office/drawing/2014/main" id="{F6AD1545-FAB7-00FC-BEF0-9FA91E7A9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1017" y="4601135"/>
            <a:ext cx="871818" cy="860612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EEE10F74-159F-80D5-F9BD-6F1463EC3F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8253" y="3402868"/>
            <a:ext cx="468407" cy="4892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E115AA-B618-5DC8-ABDD-593329651CCD}"/>
              </a:ext>
            </a:extLst>
          </p:cNvPr>
          <p:cNvSpPr txBox="1"/>
          <p:nvPr/>
        </p:nvSpPr>
        <p:spPr>
          <a:xfrm>
            <a:off x="6810388" y="5344319"/>
            <a:ext cx="44600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Reason: </a:t>
            </a:r>
            <a:endParaRPr lang="en-GB"/>
          </a:p>
          <a:p>
            <a:r>
              <a:rPr lang="en-US"/>
              <a:t>these platforms  are the </a:t>
            </a:r>
            <a:r>
              <a:rPr lang="en-US" sz="1600">
                <a:latin typeface="Arial"/>
                <a:cs typeface="Arial"/>
              </a:rPr>
              <a:t>best online selling sites in India for startups also </a:t>
            </a:r>
            <a:r>
              <a:rPr lang="en-US"/>
              <a:t>have the highest audience reach </a:t>
            </a:r>
            <a:r>
              <a:rPr lang="en-GB" sz="1600">
                <a:latin typeface="Arial"/>
                <a:cs typeface="Arial"/>
              </a:rPr>
              <a:t>​</a:t>
            </a:r>
            <a:endParaRPr lang="en-GB">
              <a:cs typeface="Calibri"/>
            </a:endParaRPr>
          </a:p>
        </p:txBody>
      </p:sp>
      <p:pic>
        <p:nvPicPr>
          <p:cNvPr id="5" name="Picture 13" descr="Logo&#10;&#10;Description automatically generated">
            <a:extLst>
              <a:ext uri="{FF2B5EF4-FFF2-40B4-BE49-F238E27FC236}">
                <a16:creationId xmlns:a16="http://schemas.microsoft.com/office/drawing/2014/main" id="{45FD30D1-2758-A737-A95D-DE38CD85DB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2769" y="3336731"/>
            <a:ext cx="1051112" cy="768724"/>
          </a:xfrm>
          <a:prstGeom prst="rect">
            <a:avLst/>
          </a:prstGeom>
        </p:spPr>
      </p:pic>
      <p:pic>
        <p:nvPicPr>
          <p:cNvPr id="14" name="Picture 14" descr="Logo, icon&#10;&#10;Description automatically generated">
            <a:extLst>
              <a:ext uri="{FF2B5EF4-FFF2-40B4-BE49-F238E27FC236}">
                <a16:creationId xmlns:a16="http://schemas.microsoft.com/office/drawing/2014/main" id="{5A360206-E704-220D-2746-320A53A282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52741" y="3422229"/>
            <a:ext cx="412377" cy="532397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9AC22F-D8C5-5E1A-36F7-23CF64768725}"/>
              </a:ext>
            </a:extLst>
          </p:cNvPr>
          <p:cNvSpPr/>
          <p:nvPr/>
        </p:nvSpPr>
        <p:spPr>
          <a:xfrm>
            <a:off x="658232" y="2987364"/>
            <a:ext cx="4557623" cy="6326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Calibri"/>
              </a:rPr>
              <a:t>TAGLINE 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 fragrance hugs your baby</a:t>
            </a: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C2FFAA-5D72-A6E4-14AB-1003350F580D}"/>
              </a:ext>
            </a:extLst>
          </p:cNvPr>
          <p:cNvSpPr/>
          <p:nvPr/>
        </p:nvSpPr>
        <p:spPr>
          <a:xfrm>
            <a:off x="639167" y="4091608"/>
            <a:ext cx="5003319" cy="22716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>
                <a:solidFill>
                  <a:srgbClr val="000000"/>
                </a:solidFill>
                <a:cs typeface="Calibri"/>
              </a:rPr>
              <a:t>   TARGET AUDIENCE :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>
                <a:solidFill>
                  <a:srgbClr val="000000"/>
                </a:solidFill>
                <a:cs typeface="Calibri"/>
              </a:rPr>
              <a:t>GEOGRAPHIC : urban regions in India.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>
                <a:solidFill>
                  <a:srgbClr val="000000"/>
                </a:solidFill>
                <a:cs typeface="Calibri"/>
              </a:rPr>
              <a:t>Age : parents of children aging 0-3years.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>
                <a:solidFill>
                  <a:srgbClr val="000000"/>
                </a:solidFill>
                <a:cs typeface="Calibri"/>
              </a:rPr>
              <a:t>PSYCHOGRAPHIC : people buying Cadbury products.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en-US">
                <a:solidFill>
                  <a:srgbClr val="000000"/>
                </a:solidFill>
                <a:cs typeface="Calibri"/>
              </a:rPr>
              <a:t>Income : lower, middle and upper classes.</a:t>
            </a:r>
            <a:endParaRPr lang="en-US">
              <a:cs typeface="Calibri"/>
            </a:endParaRPr>
          </a:p>
        </p:txBody>
      </p:sp>
      <p:pic>
        <p:nvPicPr>
          <p:cNvPr id="20" name="Picture 22" descr="A picture containing sketch, circle, drawing, symbol&#10;&#10;Description automatically generated">
            <a:extLst>
              <a:ext uri="{FF2B5EF4-FFF2-40B4-BE49-F238E27FC236}">
                <a16:creationId xmlns:a16="http://schemas.microsoft.com/office/drawing/2014/main" id="{C824D8DA-6250-614D-FA9C-3C8F9C0257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3494" y="4659701"/>
            <a:ext cx="730371" cy="7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6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3241AB-C59B-60DC-8CA7-DC4D32B59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537628"/>
              </p:ext>
            </p:extLst>
          </p:nvPr>
        </p:nvGraphicFramePr>
        <p:xfrm>
          <a:off x="28754" y="-129396"/>
          <a:ext cx="12172927" cy="696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376">
                  <a:extLst>
                    <a:ext uri="{9D8B030D-6E8A-4147-A177-3AD203B41FA5}">
                      <a16:colId xmlns:a16="http://schemas.microsoft.com/office/drawing/2014/main" val="1045494268"/>
                    </a:ext>
                  </a:extLst>
                </a:gridCol>
                <a:gridCol w="5392465">
                  <a:extLst>
                    <a:ext uri="{9D8B030D-6E8A-4147-A177-3AD203B41FA5}">
                      <a16:colId xmlns:a16="http://schemas.microsoft.com/office/drawing/2014/main" val="1055624365"/>
                    </a:ext>
                  </a:extLst>
                </a:gridCol>
                <a:gridCol w="4721086">
                  <a:extLst>
                    <a:ext uri="{9D8B030D-6E8A-4147-A177-3AD203B41FA5}">
                      <a16:colId xmlns:a16="http://schemas.microsoft.com/office/drawing/2014/main" val="1594471369"/>
                    </a:ext>
                  </a:extLst>
                </a:gridCol>
              </a:tblGrid>
              <a:tr h="758302"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 sz="2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>
                          <a:solidFill>
                            <a:schemeClr val="tx1"/>
                          </a:solidFill>
                          <a:effectLst/>
                        </a:rPr>
                        <a:t>Strategies</a:t>
                      </a:r>
                    </a:p>
                  </a:txBody>
                  <a:tcPr marL="63500" marR="63500" marT="63500" marB="6350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>
                          <a:solidFill>
                            <a:schemeClr val="tx1"/>
                          </a:solidFill>
                          <a:effectLst/>
                        </a:rPr>
                        <a:t>Reasons</a:t>
                      </a:r>
                    </a:p>
                  </a:txBody>
                  <a:tcPr marL="63500" marR="63500" marT="63500" marB="6350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357364"/>
                  </a:ext>
                </a:extLst>
              </a:tr>
              <a:tr h="18221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</a:rPr>
                        <a:t>Before launch</a:t>
                      </a:r>
                      <a:endParaRPr lang="en-US" sz="2400" b="1">
                        <a:effectLst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-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creating coming soon page</a:t>
                      </a:r>
                      <a:endParaRPr lang="en-US" sz="1800" b="0"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effectLst/>
                        </a:rPr>
                        <a:t>-SEO with easy to find FAQs </a:t>
                      </a:r>
                      <a:endParaRPr lang="en-US" sz="1800" b="0"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effectLst/>
                        </a:rPr>
                        <a:t>-Invest in influencer created content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effectLst/>
                        </a:rPr>
                        <a:t>-creating guest </a:t>
                      </a:r>
                      <a:r>
                        <a:rPr lang="en-US" sz="1800" b="0" u="none" strike="noStrike">
                          <a:effectLst/>
                          <a:hlinkClick r:id="rId2"/>
                        </a:rPr>
                        <a:t>blog posts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effectLst/>
                        </a:rPr>
                        <a:t>-email marketing contents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effectLst/>
                        </a:rPr>
                        <a:t>-social media ads</a:t>
                      </a: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effectLst/>
                        </a:rPr>
                        <a:t>-Instagram and Facebook posts </a:t>
                      </a:r>
                      <a:endParaRPr lang="en-US"/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-Format - 1080 x 1350px </a:t>
                      </a:r>
                      <a:endParaRPr lang="en-US"/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effectLst/>
                        </a:rPr>
                        <a:t>-Frequency - 3 times per week </a:t>
                      </a:r>
                      <a:endParaRPr lang="en-US"/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-Creating brand awareness 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-getting ideas from audience to tailor the product through them. </a:t>
                      </a:r>
                      <a:endParaRPr lang="en-US"/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29169"/>
                  </a:ext>
                </a:extLst>
              </a:tr>
              <a:tr h="23233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</a:rPr>
                        <a:t>During launch</a:t>
                      </a:r>
                      <a:endParaRPr lang="en-US" sz="2400" b="1">
                        <a:effectLst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- tweet about product launch in twitter </a:t>
                      </a:r>
                      <a:endParaRPr lang="en-US" sz="1800" b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- Instagram giveaway and </a:t>
                      </a:r>
                      <a:r>
                        <a:rPr lang="en-US" sz="1800" b="0" u="none" strike="noStrike">
                          <a:effectLst/>
                          <a:hlinkClick r:id="rId2"/>
                        </a:rPr>
                        <a:t>ad posts</a:t>
                      </a:r>
                      <a:endParaRPr lang="en-US" sz="1800" b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- website housekeeping</a:t>
                      </a:r>
                      <a:endParaRPr lang="en-US" sz="1800" b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- hosting Q&amp;A sessions through Facebook live streaming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effectLst/>
                        </a:rPr>
                        <a:t>-video content in suitable platforms.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effectLst/>
                        </a:rPr>
                        <a:t>-brand story telling through content and videos.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effectLst/>
                        </a:rPr>
                        <a:t>-leverage social proof through customer reviews.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>
                          <a:effectLst/>
                        </a:rPr>
                        <a:t>-Customer engagement activities like quizzes, games.</a:t>
                      </a: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Instagram post (portrait) 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-Format - 1080 x 1350px 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-Frequency – 2 times per week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-It can be used in fb, Pinterest posts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-Adding benefits to the customers to drive sales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-website loading speed ensures better UX</a:t>
                      </a:r>
                      <a:endParaRPr lang="en-GB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56262"/>
                  </a:ext>
                </a:extLst>
              </a:tr>
              <a:tr h="20490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>
                          <a:effectLst/>
                        </a:rPr>
                        <a:t>After launch</a:t>
                      </a:r>
                      <a:endParaRPr lang="en-US" sz="2400" b="1">
                        <a:effectLst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None/>
                      </a:pPr>
                      <a:r>
                        <a:rPr lang="en-US" sz="1800" b="0">
                          <a:effectLst/>
                        </a:rPr>
                        <a:t>-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Highlighting success stories and case studies of customers</a:t>
                      </a:r>
                      <a:endParaRPr lang="en-US" sz="1800" b="0"/>
                    </a:p>
                    <a:p>
                      <a:pPr marL="0" lvl="0" indent="0">
                        <a:buNone/>
                      </a:pPr>
                      <a:r>
                        <a:rPr lang="en-US" sz="1800" b="0">
                          <a:effectLst/>
                        </a:rPr>
                        <a:t>-review and respond to feedback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800" b="0">
                          <a:effectLst/>
                        </a:rPr>
                        <a:t>-ongoing support and resources such as </a:t>
                      </a:r>
                      <a:r>
                        <a:rPr lang="en-US" sz="1800" b="0">
                          <a:effectLst/>
                          <a:hlinkClick r:id="rId2"/>
                        </a:rPr>
                        <a:t>user guides</a:t>
                      </a:r>
                      <a:r>
                        <a:rPr lang="en-US" sz="1800" b="0">
                          <a:effectLst/>
                        </a:rPr>
                        <a:t>, video  tutorials.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800" b="0">
                          <a:effectLst/>
                        </a:rPr>
                        <a:t>-articles about industry insights, tips and tricks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800" b="0">
                          <a:effectLst/>
                        </a:rPr>
                        <a:t>-social media ads</a:t>
                      </a: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-User guide infographics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-Format – 800 x 2000px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-Frequency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– 2 times per week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- Analyzing data can give accurate judgements on product marketing.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3500" marR="63500" marT="63500" marB="635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5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F6AE-7359-4AF9-EB35-D263BCB2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AutoNum type="arabicPeriod"/>
            </a:pPr>
            <a:endParaRPr lang="en-GB" sz="2000">
              <a:ea typeface="+mn-lt"/>
              <a:cs typeface="+mn-lt"/>
            </a:endParaRPr>
          </a:p>
          <a:p>
            <a:pPr marL="0" indent="0">
              <a:buNone/>
            </a:pPr>
            <a:endParaRPr lang="en-GB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     </a:t>
            </a:r>
          </a:p>
          <a:p>
            <a:pPr marL="0" indent="0">
              <a:buNone/>
            </a:pPr>
            <a:endParaRPr lang="en-GB" sz="2000">
              <a:cs typeface="Calibri" panose="020F0502020204030204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2F0BEC-2727-538F-34DB-4C84F9C6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" y="2146229"/>
            <a:ext cx="4735988" cy="266538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B176BD-5C46-720B-E768-60339C3F4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96967"/>
              </p:ext>
            </p:extLst>
          </p:nvPr>
        </p:nvGraphicFramePr>
        <p:xfrm>
          <a:off x="4399471" y="0"/>
          <a:ext cx="7794596" cy="684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706">
                  <a:extLst>
                    <a:ext uri="{9D8B030D-6E8A-4147-A177-3AD203B41FA5}">
                      <a16:colId xmlns:a16="http://schemas.microsoft.com/office/drawing/2014/main" val="1360291790"/>
                    </a:ext>
                  </a:extLst>
                </a:gridCol>
                <a:gridCol w="1971260">
                  <a:extLst>
                    <a:ext uri="{9D8B030D-6E8A-4147-A177-3AD203B41FA5}">
                      <a16:colId xmlns:a16="http://schemas.microsoft.com/office/drawing/2014/main" val="2325671962"/>
                    </a:ext>
                  </a:extLst>
                </a:gridCol>
                <a:gridCol w="3409630">
                  <a:extLst>
                    <a:ext uri="{9D8B030D-6E8A-4147-A177-3AD203B41FA5}">
                      <a16:colId xmlns:a16="http://schemas.microsoft.com/office/drawing/2014/main" val="4099699087"/>
                    </a:ext>
                  </a:extLst>
                </a:gridCol>
              </a:tblGrid>
              <a:tr h="741469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TOOLS USED</a:t>
                      </a: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49672"/>
                  </a:ext>
                </a:extLst>
              </a:tr>
              <a:tr h="97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374151"/>
                          </a:solidFill>
                          <a:latin typeface="Calibri"/>
                        </a:rPr>
                        <a:t>Content Creation and Design</a:t>
                      </a:r>
                      <a:endParaRPr lang="en-US" sz="1800" b="1">
                        <a:latin typeface="Calibri"/>
                      </a:endParaRP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Canva and Figma</a:t>
                      </a: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For creating content and flyers</a:t>
                      </a: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466455"/>
                  </a:ext>
                </a:extLst>
              </a:tr>
              <a:tr h="97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374151"/>
                          </a:solidFill>
                          <a:latin typeface="Calibri"/>
                        </a:rPr>
                        <a:t>Social Media Management and Scheduling</a:t>
                      </a:r>
                      <a:endParaRPr lang="en-US" sz="1800" b="1">
                        <a:latin typeface="Calibri"/>
                      </a:endParaRP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latin typeface="Calibri"/>
                        </a:rPr>
                        <a:t>Hootsuite and Buffer</a:t>
                      </a: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for managing and scheduling social media posts across multiple networks</a:t>
                      </a:r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06403"/>
                  </a:ext>
                </a:extLst>
              </a:tr>
              <a:tr h="97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374151"/>
                          </a:solidFill>
                          <a:latin typeface="Calibri"/>
                        </a:rPr>
                        <a:t>SEO</a:t>
                      </a: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374151"/>
                          </a:solidFill>
                          <a:latin typeface="Calibri"/>
                        </a:rPr>
                        <a:t>Google keyword planner, google page speed insights</a:t>
                      </a: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Free tool helps in keyword research, page speed </a:t>
                      </a: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36649"/>
                  </a:ext>
                </a:extLst>
              </a:tr>
              <a:tr h="97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374151"/>
                          </a:solidFill>
                          <a:latin typeface="Calibri"/>
                        </a:rPr>
                        <a:t>Email Marketing</a:t>
                      </a:r>
                      <a:endParaRPr lang="en-US" sz="1800" b="1">
                        <a:latin typeface="Calibri"/>
                      </a:endParaRP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374151"/>
                          </a:solidFill>
                          <a:latin typeface="Calibri"/>
                        </a:rPr>
                        <a:t>Mailchimp</a:t>
                      </a:r>
                      <a:endParaRPr lang="en-US" sz="1600"/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For designing, sending, and tracking email campaigns.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306345"/>
                  </a:ext>
                </a:extLst>
              </a:tr>
              <a:tr h="12133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374151"/>
                          </a:solidFill>
                          <a:latin typeface="Calibri"/>
                        </a:rPr>
                        <a:t>Analytics and Tracking</a:t>
                      </a:r>
                      <a:endParaRPr lang="en-GB" sz="1800" b="1">
                        <a:latin typeface="Calibri"/>
                      </a:endParaRP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374151"/>
                          </a:solidFill>
                          <a:latin typeface="Calibri"/>
                        </a:rPr>
                        <a:t>Google Analytics</a:t>
                      </a:r>
                      <a:endParaRPr lang="en-US" sz="1600"/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For detailed insights into website traffic, user behaviour, conversions, and more.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27100"/>
                  </a:ext>
                </a:extLst>
              </a:tr>
              <a:tr h="97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374151"/>
                          </a:solidFill>
                          <a:latin typeface="Calibri"/>
                        </a:rPr>
                        <a:t>Project Management and Collaboration</a:t>
                      </a:r>
                      <a:endParaRPr lang="en-US" sz="1800" b="1">
                        <a:latin typeface="Calibri"/>
                      </a:endParaRP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374151"/>
                          </a:solidFill>
                          <a:latin typeface="Calibri"/>
                        </a:rPr>
                        <a:t>Trello</a:t>
                      </a:r>
                      <a:endParaRPr lang="en-US" sz="1600"/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To uses boards, lists, and cards to manage projects and workflows.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41254" marR="41254" marT="20627" marB="2062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9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07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B529B7-9984-A723-D7A5-CD48653215AA}"/>
              </a:ext>
            </a:extLst>
          </p:cNvPr>
          <p:cNvSpPr>
            <a:spLocks noGrp="1"/>
          </p:cNvSpPr>
          <p:nvPr/>
        </p:nvSpPr>
        <p:spPr>
          <a:xfrm>
            <a:off x="6373907" y="223183"/>
            <a:ext cx="5114363" cy="474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>
                <a:cs typeface="Calibri"/>
              </a:rPr>
              <a:t>REVENUE GENERATION STRATEGIES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43F18-EE54-FDBC-A78F-299CE622D294}"/>
              </a:ext>
            </a:extLst>
          </p:cNvPr>
          <p:cNvSpPr txBox="1"/>
          <p:nvPr/>
        </p:nvSpPr>
        <p:spPr>
          <a:xfrm>
            <a:off x="5856194" y="768723"/>
            <a:ext cx="614978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>
                <a:cs typeface="Calibri"/>
              </a:rPr>
              <a:t>Partnership and sponsorship:</a:t>
            </a:r>
            <a:endParaRPr lang="en-US">
              <a:cs typeface="Calibri" panose="020F0502020204030204"/>
            </a:endParaRPr>
          </a:p>
          <a:p>
            <a:r>
              <a:rPr lang="en-GB">
                <a:cs typeface="Calibri"/>
              </a:rPr>
              <a:t> 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GB" sz="1600">
                <a:solidFill>
                  <a:srgbClr val="374151"/>
                </a:solidFill>
                <a:ea typeface="+mn-lt"/>
                <a:cs typeface="+mn-lt"/>
              </a:rPr>
              <a:t>sponsorship opportunities for events such as baby expos, parenting           workshops, or community events and Collaboration with parenting            influencers, mommy bloggers  to reach a wider audience.</a:t>
            </a:r>
            <a:endParaRPr lang="en-GB" sz="1600">
              <a:solidFill>
                <a:srgbClr val="374151"/>
              </a:solidFill>
              <a:cs typeface="Calibri"/>
            </a:endParaRPr>
          </a:p>
          <a:p>
            <a:r>
              <a:rPr lang="en-GB">
                <a:cs typeface="Calibri"/>
              </a:rPr>
              <a:t>2.  Complementary product for mega diaper pack with wipes.</a:t>
            </a:r>
          </a:p>
          <a:p>
            <a:r>
              <a:rPr lang="en-GB">
                <a:cs typeface="Calibri"/>
              </a:rPr>
              <a:t>3.</a:t>
            </a:r>
            <a:r>
              <a:rPr lang="en-GB">
                <a:ea typeface="+mn-lt"/>
                <a:cs typeface="+mn-lt"/>
              </a:rPr>
              <a:t>  Distribution and Retail Partnerships:</a:t>
            </a:r>
          </a:p>
          <a:p>
            <a:r>
              <a:rPr lang="en-GB" sz="1400">
                <a:ea typeface="+mn-lt"/>
                <a:cs typeface="+mn-lt"/>
              </a:rPr>
              <a:t>     </a:t>
            </a:r>
            <a:r>
              <a:rPr lang="en-GB" sz="1600">
                <a:ea typeface="+mn-lt"/>
                <a:cs typeface="+mn-lt"/>
              </a:rPr>
              <a:t> </a:t>
            </a:r>
            <a:r>
              <a:rPr lang="en-GB" sz="1600">
                <a:solidFill>
                  <a:srgbClr val="374151"/>
                </a:solidFill>
                <a:ea typeface="+mn-lt"/>
                <a:cs typeface="+mn-lt"/>
              </a:rPr>
              <a:t>Offer attractive wholesale terms to incentivize retailers to carry the          product, such as volume discounts or cooperative marketing                      initiatives.</a:t>
            </a:r>
            <a:endParaRPr lang="en-GB" sz="1600">
              <a:ea typeface="+mn-lt"/>
              <a:cs typeface="+mn-lt"/>
            </a:endParaRPr>
          </a:p>
          <a:p>
            <a:r>
              <a:rPr lang="en-GB">
                <a:solidFill>
                  <a:srgbClr val="374151"/>
                </a:solidFill>
                <a:ea typeface="+mn-lt"/>
                <a:cs typeface="+mn-lt"/>
              </a:rPr>
              <a:t>4.  Loyalty programs:</a:t>
            </a:r>
            <a:endParaRPr lang="en-GB" sz="120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GB">
                <a:solidFill>
                  <a:srgbClr val="374151"/>
                </a:solidFill>
                <a:ea typeface="+mn-lt"/>
                <a:cs typeface="+mn-lt"/>
              </a:rPr>
              <a:t>    </a:t>
            </a:r>
            <a:r>
              <a:rPr lang="en-GB" sz="1600">
                <a:solidFill>
                  <a:srgbClr val="374151"/>
                </a:solidFill>
                <a:ea typeface="+mn-lt"/>
                <a:cs typeface="+mn-lt"/>
              </a:rPr>
              <a:t>  to reward repeat customers with discounts, exclusive promotions.</a:t>
            </a:r>
          </a:p>
          <a:p>
            <a:endParaRPr lang="en-GB">
              <a:solidFill>
                <a:srgbClr val="374151"/>
              </a:solidFill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5A6A2F-5CE2-3D47-8338-3FBECADE5C2F}"/>
              </a:ext>
            </a:extLst>
          </p:cNvPr>
          <p:cNvSpPr>
            <a:spLocks noGrp="1"/>
          </p:cNvSpPr>
          <p:nvPr/>
        </p:nvSpPr>
        <p:spPr>
          <a:xfrm>
            <a:off x="1185584" y="223183"/>
            <a:ext cx="4229099" cy="474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>
                <a:cs typeface="Calibri"/>
              </a:rPr>
              <a:t>COLLABORATIONS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573B9-8CC0-2C3D-0DA6-D3F9CE2E7806}"/>
              </a:ext>
            </a:extLst>
          </p:cNvPr>
          <p:cNvSpPr txBox="1"/>
          <p:nvPr/>
        </p:nvSpPr>
        <p:spPr>
          <a:xfrm>
            <a:off x="328946" y="771894"/>
            <a:ext cx="51552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Verdana"/>
                <a:cs typeface="Calibri"/>
              </a:rPr>
              <a:t>Combo of </a:t>
            </a:r>
            <a:r>
              <a:rPr lang="en-GB" err="1">
                <a:solidFill>
                  <a:srgbClr val="FF0000"/>
                </a:solidFill>
                <a:ea typeface="Verdana"/>
                <a:cs typeface="Calibri"/>
              </a:rPr>
              <a:t>mamaearth</a:t>
            </a:r>
            <a:r>
              <a:rPr lang="en-GB">
                <a:solidFill>
                  <a:schemeClr val="accent2"/>
                </a:solidFill>
                <a:ea typeface="Verdana"/>
                <a:cs typeface="Calibri"/>
              </a:rPr>
              <a:t> </a:t>
            </a:r>
            <a:r>
              <a:rPr lang="en-GB">
                <a:ea typeface="Verdana"/>
                <a:cs typeface="Calibri"/>
              </a:rPr>
              <a:t>baby products with diapers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Verdana"/>
              </a:rPr>
              <a:t>with </a:t>
            </a:r>
            <a:r>
              <a:rPr lang="en-GB" err="1">
                <a:solidFill>
                  <a:srgbClr val="FF0000"/>
                </a:solidFill>
                <a:ea typeface="Verdana"/>
              </a:rPr>
              <a:t>Gpay</a:t>
            </a:r>
            <a:r>
              <a:rPr lang="en-GB">
                <a:solidFill>
                  <a:srgbClr val="FF0000"/>
                </a:solidFill>
                <a:ea typeface="Verdana"/>
              </a:rPr>
              <a:t> </a:t>
            </a:r>
            <a:r>
              <a:rPr lang="en-GB">
                <a:ea typeface="Verdana"/>
              </a:rPr>
              <a:t> which can give our brand                 coupons for target audience.</a:t>
            </a:r>
            <a:endParaRPr lang="en-US">
              <a:ea typeface="Verdan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Verdana"/>
              </a:rPr>
              <a:t>Introducing limited edition diapers with famous       cartoon characters in collaboration with </a:t>
            </a:r>
            <a:r>
              <a:rPr lang="en-GB">
                <a:solidFill>
                  <a:srgbClr val="FF0000"/>
                </a:solidFill>
                <a:ea typeface="Verdana"/>
              </a:rPr>
              <a:t>D-mart.</a:t>
            </a:r>
            <a:endParaRPr lang="en-GB">
              <a:solidFill>
                <a:srgbClr val="FF0000"/>
              </a:solidFill>
              <a:ea typeface="Verdan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Verdana"/>
                <a:cs typeface="Calibri"/>
              </a:rPr>
              <a:t>with </a:t>
            </a:r>
            <a:r>
              <a:rPr lang="en-GB">
                <a:solidFill>
                  <a:srgbClr val="FF0000"/>
                </a:solidFill>
                <a:ea typeface="Verdana"/>
                <a:cs typeface="Calibri"/>
              </a:rPr>
              <a:t>famous  kid influencer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Verdana"/>
                <a:cs typeface="Calibri"/>
              </a:rPr>
              <a:t>with </a:t>
            </a:r>
            <a:r>
              <a:rPr lang="en-GB">
                <a:solidFill>
                  <a:srgbClr val="FF0000"/>
                </a:solidFill>
                <a:ea typeface="Verdana"/>
                <a:cs typeface="Calibri"/>
              </a:rPr>
              <a:t>bio-material producer</a:t>
            </a:r>
            <a:r>
              <a:rPr lang="en-GB">
                <a:solidFill>
                  <a:srgbClr val="000000"/>
                </a:solidFill>
                <a:ea typeface="Verdana"/>
                <a:cs typeface="Calibri"/>
              </a:rPr>
              <a:t> to manufacture                degradable diapers.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Verdana"/>
                <a:cs typeface="Calibri"/>
              </a:rPr>
              <a:t>with </a:t>
            </a:r>
            <a:r>
              <a:rPr lang="en-GB">
                <a:solidFill>
                  <a:srgbClr val="FF0000"/>
                </a:solidFill>
                <a:ea typeface="Verdana"/>
                <a:cs typeface="Calibri"/>
              </a:rPr>
              <a:t>recycling company</a:t>
            </a:r>
            <a:r>
              <a:rPr lang="en-GB">
                <a:solidFill>
                  <a:srgbClr val="000000"/>
                </a:solidFill>
                <a:ea typeface="Verdana"/>
                <a:cs typeface="Calibri"/>
              </a:rPr>
              <a:t> to recycle diapers.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Verdana"/>
                <a:cs typeface="Calibri"/>
              </a:rPr>
              <a:t>with </a:t>
            </a:r>
            <a:r>
              <a:rPr lang="en-GB">
                <a:solidFill>
                  <a:srgbClr val="FF0000"/>
                </a:solidFill>
                <a:ea typeface="Verdana"/>
                <a:cs typeface="Calibri"/>
              </a:rPr>
              <a:t>an NGO organisation</a:t>
            </a:r>
            <a:r>
              <a:rPr lang="en-GB">
                <a:solidFill>
                  <a:srgbClr val="000000"/>
                </a:solidFill>
                <a:ea typeface="Verdana"/>
                <a:cs typeface="Calibri"/>
              </a:rPr>
              <a:t> to supply free diapers for needy people.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8D9E0-52BD-0693-653E-95FB99CB3ABB}"/>
              </a:ext>
            </a:extLst>
          </p:cNvPr>
          <p:cNvSpPr txBox="1"/>
          <p:nvPr/>
        </p:nvSpPr>
        <p:spPr>
          <a:xfrm>
            <a:off x="8931479" y="3955285"/>
            <a:ext cx="3034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 Light"/>
              </a:rPr>
              <a:t>KEY METRICS</a:t>
            </a:r>
            <a:endParaRPr lang="en-GB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951E3F-F027-F28C-7BBB-A617A92C82A3}"/>
              </a:ext>
            </a:extLst>
          </p:cNvPr>
          <p:cNvSpPr txBox="1"/>
          <p:nvPr/>
        </p:nvSpPr>
        <p:spPr>
          <a:xfrm>
            <a:off x="359215" y="4191421"/>
            <a:ext cx="48279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CONTENT TRANSFORMATION</a:t>
            </a:r>
            <a:endParaRPr lang="en-GB" sz="2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ADD5F-0989-6C03-222C-0B7D8ABEF220}"/>
              </a:ext>
            </a:extLst>
          </p:cNvPr>
          <p:cNvSpPr/>
          <p:nvPr/>
        </p:nvSpPr>
        <p:spPr>
          <a:xfrm>
            <a:off x="329279" y="4956657"/>
            <a:ext cx="2204807" cy="1681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/>
              <a:buChar char="•"/>
            </a:pPr>
            <a:r>
              <a:rPr lang="en-GB" sz="1600">
                <a:solidFill>
                  <a:srgbClr val="374151"/>
                </a:solidFill>
                <a:cs typeface="Calibri"/>
              </a:rPr>
              <a:t>Product Updates and Announcements</a:t>
            </a:r>
            <a:endParaRPr lang="en-GB" sz="1600">
              <a:solidFill>
                <a:srgbClr val="FFFFFF"/>
              </a:solidFill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 sz="1600">
                <a:solidFill>
                  <a:srgbClr val="374151"/>
                </a:solidFill>
                <a:cs typeface="Calibri"/>
              </a:rPr>
              <a:t>Content for Loyalty Programs and Rewards</a:t>
            </a:r>
            <a:endParaRPr lang="en-GB" sz="1600">
              <a:cs typeface="Calibri" panose="020F0502020204030204"/>
            </a:endParaRPr>
          </a:p>
          <a:p>
            <a:pPr algn="ctr"/>
            <a:endParaRPr lang="en-GB" sz="1200">
              <a:solidFill>
                <a:srgbClr val="374151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D91B2-BAE8-C6A1-DA43-29145D1C6562}"/>
              </a:ext>
            </a:extLst>
          </p:cNvPr>
          <p:cNvSpPr/>
          <p:nvPr/>
        </p:nvSpPr>
        <p:spPr>
          <a:xfrm>
            <a:off x="3092901" y="4954965"/>
            <a:ext cx="2316867" cy="16901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ctr">
              <a:buFont typeface="Arial"/>
              <a:buChar char="•"/>
            </a:pPr>
            <a:endParaRPr lang="en-GB" sz="1200">
              <a:solidFill>
                <a:srgbClr val="374151"/>
              </a:solidFill>
              <a:cs typeface="Calibri"/>
            </a:endParaRPr>
          </a:p>
          <a:p>
            <a:pPr marL="171450" indent="-171450" algn="ctr">
              <a:buFont typeface="Arial"/>
              <a:buChar char="•"/>
            </a:pPr>
            <a:endParaRPr lang="en-GB" sz="1200">
              <a:solidFill>
                <a:srgbClr val="374151"/>
              </a:solidFill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 sz="1600">
                <a:solidFill>
                  <a:srgbClr val="374151"/>
                </a:solidFill>
                <a:cs typeface="Calibri"/>
              </a:rPr>
              <a:t>Customer Support and FAQs</a:t>
            </a:r>
            <a:endParaRPr lang="en-US" sz="16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 sz="1600">
                <a:solidFill>
                  <a:srgbClr val="374151"/>
                </a:solidFill>
                <a:cs typeface="Calibri"/>
              </a:rPr>
              <a:t>User-generated Content</a:t>
            </a:r>
          </a:p>
          <a:p>
            <a:pPr marL="171450" indent="-171450">
              <a:buFont typeface="Arial"/>
              <a:buChar char="•"/>
            </a:pPr>
            <a:r>
              <a:rPr lang="en-GB" sz="1600">
                <a:solidFill>
                  <a:srgbClr val="374151"/>
                </a:solidFill>
                <a:cs typeface="Calibri"/>
              </a:rPr>
              <a:t>Content for Cross-selling and Upselling</a:t>
            </a:r>
          </a:p>
          <a:p>
            <a:pPr marL="171450" indent="-171450" algn="ctr">
              <a:buFont typeface="Arial"/>
              <a:buChar char="•"/>
            </a:pPr>
            <a:endParaRPr lang="en-GB" sz="1200">
              <a:solidFill>
                <a:srgbClr val="374151"/>
              </a:solidFill>
              <a:cs typeface="Calibri"/>
            </a:endParaRPr>
          </a:p>
          <a:p>
            <a:pPr marL="171450" indent="-171450" algn="ctr">
              <a:buFont typeface="Arial"/>
              <a:buChar char="•"/>
            </a:pPr>
            <a:endParaRPr lang="en-GB" sz="1200">
              <a:solidFill>
                <a:srgbClr val="374151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247F86-DB55-00C9-2E50-86E18AFCE5A4}"/>
              </a:ext>
            </a:extLst>
          </p:cNvPr>
          <p:cNvSpPr/>
          <p:nvPr/>
        </p:nvSpPr>
        <p:spPr>
          <a:xfrm>
            <a:off x="6019963" y="4961308"/>
            <a:ext cx="2387909" cy="16865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/>
              <a:buChar char="•"/>
            </a:pPr>
            <a:r>
              <a:rPr lang="en-GB" sz="1600">
                <a:solidFill>
                  <a:srgbClr val="374151"/>
                </a:solidFill>
                <a:cs typeface="Calibri"/>
              </a:rPr>
              <a:t>Customer Success Stories and Testimonials</a:t>
            </a:r>
            <a:endParaRPr lang="en-US" sz="160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GB" sz="1600">
                <a:solidFill>
                  <a:srgbClr val="374151"/>
                </a:solidFill>
                <a:cs typeface="Calibri"/>
              </a:rPr>
              <a:t>Feedback and Reviews Integration</a:t>
            </a:r>
            <a:endParaRPr lang="en-GB" sz="1600">
              <a:cs typeface="Calibri" panose="020F0502020204030204"/>
            </a:endParaRPr>
          </a:p>
          <a:p>
            <a:pPr algn="ctr"/>
            <a:endParaRPr lang="en-GB" sz="1200">
              <a:solidFill>
                <a:srgbClr val="374151"/>
              </a:solidFill>
              <a:cs typeface="Calib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A0BDEC-39D8-BA12-6717-06C8F27C2F9D}"/>
              </a:ext>
            </a:extLst>
          </p:cNvPr>
          <p:cNvCxnSpPr>
            <a:cxnSpLocks/>
          </p:cNvCxnSpPr>
          <p:nvPr/>
        </p:nvCxnSpPr>
        <p:spPr>
          <a:xfrm flipV="1">
            <a:off x="5582372" y="5760445"/>
            <a:ext cx="324085" cy="1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">
            <a:extLst>
              <a:ext uri="{FF2B5EF4-FFF2-40B4-BE49-F238E27FC236}">
                <a16:creationId xmlns:a16="http://schemas.microsoft.com/office/drawing/2014/main" id="{EF2A2B57-3EC4-F52E-C84A-1BC67987D3F7}"/>
              </a:ext>
            </a:extLst>
          </p:cNvPr>
          <p:cNvSpPr txBox="1"/>
          <p:nvPr/>
        </p:nvSpPr>
        <p:spPr>
          <a:xfrm>
            <a:off x="8937744" y="4410458"/>
            <a:ext cx="3098616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§"/>
            </a:pPr>
            <a:r>
              <a:rPr lang="en-GB">
                <a:cs typeface="Calibri"/>
              </a:rPr>
              <a:t>Website Bounce rate</a:t>
            </a:r>
            <a:endParaRPr lang="en-US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GB">
                <a:cs typeface="Calibri"/>
              </a:rPr>
              <a:t>Monthly revenue changes</a:t>
            </a:r>
          </a:p>
          <a:p>
            <a:pPr marL="285750" indent="-285750">
              <a:buFont typeface="Wingdings"/>
              <a:buChar char="§"/>
            </a:pPr>
            <a:r>
              <a:rPr lang="en-GB">
                <a:cs typeface="Calibri"/>
              </a:rPr>
              <a:t>ROI &amp; ROIS</a:t>
            </a:r>
          </a:p>
          <a:p>
            <a:pPr marL="285750" indent="-285750">
              <a:buFont typeface="Wingdings"/>
              <a:buChar char="§"/>
            </a:pPr>
            <a:r>
              <a:rPr lang="en-GB">
                <a:cs typeface="Calibri"/>
              </a:rPr>
              <a:t>leads generated.</a:t>
            </a:r>
          </a:p>
          <a:p>
            <a:pPr marL="285750" indent="-285750">
              <a:buFont typeface="Wingdings,Sans-Serif"/>
              <a:buChar char="§"/>
            </a:pPr>
            <a:r>
              <a:rPr lang="en-US">
                <a:latin typeface="Calibri"/>
                <a:cs typeface="Calibri Light"/>
              </a:rPr>
              <a:t>Customer life time value</a:t>
            </a:r>
          </a:p>
          <a:p>
            <a:pPr marL="285750" indent="-285750">
              <a:buFont typeface="Wingdings,Sans-Serif"/>
              <a:buChar char="§"/>
            </a:pPr>
            <a:r>
              <a:rPr lang="en-US">
                <a:latin typeface="Calibri"/>
                <a:cs typeface="Calibri Light"/>
              </a:rPr>
              <a:t>Conversion rate</a:t>
            </a:r>
          </a:p>
          <a:p>
            <a:pPr marL="285750" indent="-285750">
              <a:buFont typeface="Wingdings,Sans-Serif"/>
              <a:buChar char="§"/>
            </a:pPr>
            <a:r>
              <a:rPr lang="en-US">
                <a:latin typeface="Calibri"/>
                <a:cs typeface="Calibri Light"/>
              </a:rPr>
              <a:t>Avg profit margin</a:t>
            </a:r>
          </a:p>
          <a:p>
            <a:pPr marL="285750" indent="-285750">
              <a:buFont typeface="Wingdings,Sans-Serif"/>
              <a:buChar char="§"/>
            </a:pPr>
            <a:r>
              <a:rPr lang="en-US">
                <a:latin typeface="Calibri"/>
                <a:cs typeface="Calibri Light"/>
              </a:rPr>
              <a:t>Total revenue generated</a:t>
            </a:r>
            <a:endParaRPr lang="en-GB">
              <a:latin typeface="Calibri"/>
            </a:endParaRPr>
          </a:p>
          <a:p>
            <a:pPr marL="285750" indent="-285750">
              <a:buFont typeface="Wingdings"/>
              <a:buChar char="§"/>
            </a:pPr>
            <a:endParaRPr lang="en-GB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8FB1AC-150A-5B81-1698-2EE63631EC4A}"/>
              </a:ext>
            </a:extLst>
          </p:cNvPr>
          <p:cNvCxnSpPr>
            <a:cxnSpLocks/>
          </p:cNvCxnSpPr>
          <p:nvPr/>
        </p:nvCxnSpPr>
        <p:spPr>
          <a:xfrm flipV="1">
            <a:off x="2680048" y="5794062"/>
            <a:ext cx="324085" cy="1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3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 Cadbury Diapers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2023-06-30T01:32:38Z</dcterms:created>
  <dcterms:modified xsi:type="dcterms:W3CDTF">2023-07-01T18:15:11Z</dcterms:modified>
</cp:coreProperties>
</file>