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Relationship Id="rId6" Type="http://schemas.microsoft.com/office/2020/02/relationships/classificationlabels" Target="docMetadata/LabelInfo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6"/>
  </p:notesMasterIdLst>
  <p:sldIdLst>
    <p:sldId id="256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FCA900-D4D0-4AFB-B262-FB020E2D721C}" v="19" dt="2023-05-23T14:16:47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7" d="100"/>
          <a:sy n="47" d="100"/>
        </p:scale>
        <p:origin x="240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chit Desai" userId="2986f005-5c69-4c8d-974d-9b993e907a91" providerId="ADAL" clId="{67F62A1F-1F88-4524-98F6-C7420F26B85F}"/>
  </pc:docChgLst>
  <pc:docChgLst>
    <pc:chgData name="Ruchit Desai" userId="2986f005-5c69-4c8d-974d-9b993e907a91" providerId="ADAL" clId="{26FCA900-D4D0-4AFB-B262-FB020E2D721C}"/>
    <pc:docChg chg="modSld modMainMaster">
      <pc:chgData name="Ruchit Desai" userId="2986f005-5c69-4c8d-974d-9b993e907a91" providerId="ADAL" clId="{26FCA900-D4D0-4AFB-B262-FB020E2D721C}" dt="2023-05-23T14:16:47.800" v="18" actId="20578"/>
      <pc:docMkLst>
        <pc:docMk/>
      </pc:docMkLst>
      <pc:sldChg chg="modSp">
        <pc:chgData name="Ruchit Desai" userId="2986f005-5c69-4c8d-974d-9b993e907a91" providerId="ADAL" clId="{26FCA900-D4D0-4AFB-B262-FB020E2D721C}" dt="2023-05-23T14:16:47.800" v="18" actId="20578"/>
        <pc:sldMkLst>
          <pc:docMk/>
          <pc:sldMk cId="3097292250" sldId="256"/>
        </pc:sldMkLst>
        <pc:spChg chg="mod">
          <ac:chgData name="Ruchit Desai" userId="2986f005-5c69-4c8d-974d-9b993e907a91" providerId="ADAL" clId="{26FCA900-D4D0-4AFB-B262-FB020E2D721C}" dt="2023-05-23T14:16:47.800" v="18" actId="20578"/>
          <ac:spMkLst>
            <pc:docMk/>
            <pc:sldMk cId="3097292250" sldId="256"/>
            <ac:spMk id="10" creationId="{1FFA05E8-1821-4C2A-8729-9199BB2809BE}"/>
          </ac:spMkLst>
        </pc:spChg>
      </pc:sldChg>
      <pc:sldMasterChg chg="addSp modSp">
        <pc:chgData name="Ruchit Desai" userId="2986f005-5c69-4c8d-974d-9b993e907a91" providerId="ADAL" clId="{26FCA900-D4D0-4AFB-B262-FB020E2D721C}" dt="2023-05-23T14:15:56.408" v="17"/>
        <pc:sldMasterMkLst>
          <pc:docMk/>
          <pc:sldMasterMk cId="3906565652" sldId="2147483684"/>
        </pc:sldMasterMkLst>
        <pc:spChg chg="add mod">
          <ac:chgData name="Ruchit Desai" userId="2986f005-5c69-4c8d-974d-9b993e907a91" providerId="ADAL" clId="{26FCA900-D4D0-4AFB-B262-FB020E2D721C}" dt="2023-05-23T14:15:56.365" v="8"/>
          <ac:spMkLst>
            <pc:docMk/>
            <pc:sldMasterMk cId="3906565652" sldId="2147483684"/>
            <ac:spMk id="7" creationId="{C19E14BE-7599-4540-964B-AE28329882F2}"/>
          </ac:spMkLst>
        </pc:spChg>
        <pc:spChg chg="add mod">
          <ac:chgData name="Ruchit Desai" userId="2986f005-5c69-4c8d-974d-9b993e907a91" providerId="ADAL" clId="{26FCA900-D4D0-4AFB-B262-FB020E2D721C}" dt="2023-05-23T14:15:56.408" v="17"/>
          <ac:spMkLst>
            <pc:docMk/>
            <pc:sldMasterMk cId="3906565652" sldId="2147483684"/>
            <ac:spMk id="8" creationId="{1F923000-2341-4763-9025-CD4B49ED4ABC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0B0C6-4CD1-4A51-A205-05DA83C10783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9D024-E282-478D-A0C2-E53ECB60C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2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B860-87BA-49B4-9D63-9646F45DCA58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Tata Consultancy Services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7A46-D467-4DB6-976F-18C3E89A2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7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EF99-51AB-46C5-BF8B-5C989884C96C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Tata Consultancy Services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7A46-D467-4DB6-976F-18C3E89A2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06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0A3B0-A8F6-4593-92AA-EE2544332AD5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Tata Consultancy Services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7A46-D467-4DB6-976F-18C3E89A2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2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0A6A-3A2F-48DE-8F77-395012013762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Tata Consultancy Services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7A46-D467-4DB6-976F-18C3E89A2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5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879E4-AD79-4729-A534-594A2161B760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Tata Consultancy Services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7A46-D467-4DB6-976F-18C3E89A2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776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B8A95-112C-4760-999D-0FF68ABDEB20}" type="datetime1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Tata Consultancy Services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7A46-D467-4DB6-976F-18C3E89A2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34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77D12-F409-409C-B981-61F6062E7943}" type="datetime1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Tata Consultancy Services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7A46-D467-4DB6-976F-18C3E89A2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4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B657-11D4-4A6A-A223-8ACC03EB10E3}" type="datetime1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Tata Consultancy Services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7A46-D467-4DB6-976F-18C3E89A2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2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1482-92D0-466E-B894-2E2B965F1A36}" type="datetime1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Tata Consultancy Services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7A46-D467-4DB6-976F-18C3E89A2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6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1253-6A28-48B1-9E07-126727C9A292}" type="datetime1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Tata Consultancy Services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7A46-D467-4DB6-976F-18C3E89A2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8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5280-018C-4D59-8F33-3C1D6788D89E}" type="datetime1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2021 Tata Consultancy Services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E7A46-D467-4DB6-976F-18C3E89A2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3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62C2-C216-4853-9414-4510BFDADBB7}" type="datetime1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2021 Tata Consultancy Services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E7A46-D467-4DB6-976F-18C3E89A2A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1872887867,&quot;Placement&quot;:&quot;Header&quot;,&quot;Top&quot;:0.0,&quot;Left&quot;:0.0,&quot;SlideWidth&quot;:540,&quot;SlideHeight&quot;:780}">
            <a:extLst>
              <a:ext uri="{FF2B5EF4-FFF2-40B4-BE49-F238E27FC236}">
                <a16:creationId xmlns:a16="http://schemas.microsoft.com/office/drawing/2014/main" id="{C19E14BE-7599-4540-964B-AE28329882F2}"/>
              </a:ext>
            </a:extLst>
          </p:cNvPr>
          <p:cNvSpPr txBox="1"/>
          <p:nvPr userDrawn="1"/>
        </p:nvSpPr>
        <p:spPr>
          <a:xfrm>
            <a:off x="0" y="0"/>
            <a:ext cx="90147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TCS Internal</a:t>
            </a:r>
          </a:p>
        </p:txBody>
      </p:sp>
      <p:sp>
        <p:nvSpPr>
          <p:cNvPr id="8" name="MSIPCMContentMarking" descr="{&quot;HashCode&quot;:1897025436,&quot;Placement&quot;:&quot;Footer&quot;,&quot;Top&quot;:759.343,&quot;Left&quot;:0.0,&quot;SlideWidth&quot;:540,&quot;SlideHeight&quot;:780}">
            <a:extLst>
              <a:ext uri="{FF2B5EF4-FFF2-40B4-BE49-F238E27FC236}">
                <a16:creationId xmlns:a16="http://schemas.microsoft.com/office/drawing/2014/main" id="{1F923000-2341-4763-9025-CD4B49ED4ABC}"/>
              </a:ext>
            </a:extLst>
          </p:cNvPr>
          <p:cNvSpPr txBox="1"/>
          <p:nvPr userDrawn="1"/>
        </p:nvSpPr>
        <p:spPr>
          <a:xfrm>
            <a:off x="0" y="9643656"/>
            <a:ext cx="90147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TCS Internal</a:t>
            </a:r>
          </a:p>
        </p:txBody>
      </p:sp>
    </p:spTree>
    <p:extLst>
      <p:ext uri="{BB962C8B-B14F-4D97-AF65-F5344CB8AC3E}">
        <p14:creationId xmlns:p14="http://schemas.microsoft.com/office/powerpoint/2010/main" val="3906565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CC861D85-DD25-4C6C-ABFF-98CB99A35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074" y="-6671"/>
            <a:ext cx="1717926" cy="690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864CBF-6E9C-4D3B-8355-DBC363A05F57}"/>
              </a:ext>
            </a:extLst>
          </p:cNvPr>
          <p:cNvSpPr txBox="1"/>
          <p:nvPr/>
        </p:nvSpPr>
        <p:spPr>
          <a:xfrm>
            <a:off x="5322536" y="626989"/>
            <a:ext cx="1454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3399"/>
                </a:solidFill>
              </a:rPr>
              <a:t>Building on belief</a:t>
            </a:r>
            <a:endParaRPr lang="en-US" sz="1200" dirty="0">
              <a:solidFill>
                <a:srgbClr val="FF339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72AF07-D8FC-45BD-9123-4CBD592A59BC}"/>
              </a:ext>
            </a:extLst>
          </p:cNvPr>
          <p:cNvSpPr/>
          <p:nvPr/>
        </p:nvSpPr>
        <p:spPr>
          <a:xfrm>
            <a:off x="223877" y="243212"/>
            <a:ext cx="1178342" cy="1385305"/>
          </a:xfrm>
          <a:prstGeom prst="rect">
            <a:avLst/>
          </a:prstGeom>
          <a:solidFill>
            <a:schemeClr val="bg1"/>
          </a:solidFill>
          <a:ln w="9525"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F14491F-3AFD-421C-81C4-87217B7CF777}"/>
              </a:ext>
            </a:extLst>
          </p:cNvPr>
          <p:cNvSpPr txBox="1">
            <a:spLocks/>
          </p:cNvSpPr>
          <p:nvPr/>
        </p:nvSpPr>
        <p:spPr>
          <a:xfrm>
            <a:off x="1531150" y="871778"/>
            <a:ext cx="5245882" cy="8477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 err="1">
                <a:latin typeface="Calibri "/>
              </a:rPr>
              <a:t>Ruchit</a:t>
            </a:r>
            <a:r>
              <a:rPr lang="de-DE" sz="2400" b="1" dirty="0">
                <a:latin typeface="Calibri "/>
              </a:rPr>
              <a:t> Desai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>
                <a:latin typeface="Calibri "/>
              </a:rPr>
              <a:t>Analyst</a:t>
            </a:r>
            <a:endParaRPr lang="en-US" sz="2400" b="1" dirty="0">
              <a:latin typeface="Calibri "/>
            </a:endParaRP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CC35C5F2-F0ED-46DE-8825-6F66A2C6C109}"/>
              </a:ext>
            </a:extLst>
          </p:cNvPr>
          <p:cNvSpPr txBox="1">
            <a:spLocks/>
          </p:cNvSpPr>
          <p:nvPr/>
        </p:nvSpPr>
        <p:spPr>
          <a:xfrm>
            <a:off x="134334" y="1916871"/>
            <a:ext cx="3214142" cy="7564013"/>
          </a:xfrm>
          <a:prstGeom prst="rect">
            <a:avLst/>
          </a:prstGeom>
          <a:solidFill>
            <a:schemeClr val="bg1"/>
          </a:solidFill>
        </p:spPr>
        <p:txBody>
          <a:bodyPr>
            <a:normAutofit lnSpcReduction="10000"/>
          </a:bodyPr>
          <a:lstStyle>
            <a:lvl1pPr marL="192853" indent="-192853" algn="l" defTabSz="514275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125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417849" indent="-160712" algn="l" defTabSz="514275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Myriad Pro" pitchFamily="34" charset="0"/>
              <a:buChar char="–"/>
              <a:defRPr sz="1125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2pPr>
            <a:lvl3pPr marL="642844" indent="-128569" algn="l" defTabSz="514275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Courier New" pitchFamily="49" charset="0"/>
              <a:buChar char="o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3pPr>
            <a:lvl4pPr marL="899982" indent="-128569" algn="l" defTabSz="514275" rtl="0" eaLnBrk="1" latinLnBrk="0" hangingPunct="1">
              <a:spcBef>
                <a:spcPct val="20000"/>
              </a:spcBef>
              <a:buClr>
                <a:schemeClr val="tx1">
                  <a:lumMod val="65000"/>
                  <a:lumOff val="35000"/>
                </a:schemeClr>
              </a:buClr>
              <a:buFont typeface="Arial" pitchFamily="34" charset="0"/>
              <a:buChar char="•"/>
              <a:defRPr sz="9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4pPr>
            <a:lvl5pPr marL="1157120" indent="-128569" algn="l" defTabSz="51427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25" kern="1200">
                <a:solidFill>
                  <a:schemeClr val="tx1"/>
                </a:solidFill>
                <a:latin typeface="Myriad Pro" pitchFamily="34" charset="0"/>
                <a:ea typeface="+mn-ea"/>
                <a:cs typeface="+mn-cs"/>
              </a:defRPr>
            </a:lvl5pPr>
            <a:lvl6pPr marL="1414257" indent="-128569" algn="l" defTabSz="5142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395" indent="-128569" algn="l" defTabSz="5142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532" indent="-128569" algn="l" defTabSz="5142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670" indent="-128569" algn="l" defTabSz="51427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indent="-137160"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GB" sz="2400" b="1" dirty="0">
                <a:solidFill>
                  <a:srgbClr val="FF3399"/>
                </a:solidFill>
                <a:latin typeface="+mn-lt"/>
              </a:rPr>
              <a:t>Qualifications</a:t>
            </a:r>
          </a:p>
          <a:p>
            <a:pPr marL="137160" lvl="1" indent="-13716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GB" sz="1400" dirty="0">
                <a:solidFill>
                  <a:schemeClr val="tx1"/>
                </a:solidFill>
              </a:rPr>
              <a:t>User Experience Design</a:t>
            </a:r>
          </a:p>
          <a:p>
            <a:pPr marL="137160" lvl="1" indent="-13716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GB" sz="1400" dirty="0">
                <a:solidFill>
                  <a:schemeClr val="tx1"/>
                </a:solidFill>
              </a:rPr>
              <a:t>Agile working method</a:t>
            </a:r>
          </a:p>
          <a:p>
            <a:pPr marL="137160" lvl="1" indent="-13716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GB" sz="1400" dirty="0">
                <a:solidFill>
                  <a:schemeClr val="tx1"/>
                </a:solidFill>
              </a:rPr>
              <a:t>Web Development</a:t>
            </a:r>
          </a:p>
          <a:p>
            <a:pPr marL="137160" lvl="1" indent="-13716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GB" sz="1400" dirty="0">
                <a:solidFill>
                  <a:schemeClr val="tx1"/>
                </a:solidFill>
              </a:rPr>
              <a:t>IT Project Management</a:t>
            </a:r>
          </a:p>
          <a:p>
            <a:pPr marL="137160" lvl="1" indent="-13716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GB" sz="1400" dirty="0">
                <a:solidFill>
                  <a:schemeClr val="tx1"/>
                </a:solidFill>
              </a:rPr>
              <a:t>Languages: English(Native), German(Upper Intermediate)</a:t>
            </a:r>
          </a:p>
          <a:p>
            <a:pPr marL="0" lvl="1" indent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None/>
              <a:defRPr/>
            </a:pPr>
            <a:endParaRPr lang="en-GB" sz="1400" dirty="0">
              <a:latin typeface="+mn-lt"/>
            </a:endParaRPr>
          </a:p>
          <a:p>
            <a:pPr marL="137160" indent="-137160"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GB" sz="1800" b="1" dirty="0">
                <a:solidFill>
                  <a:srgbClr val="FF3399"/>
                </a:solidFill>
                <a:latin typeface="+mn-lt"/>
              </a:rPr>
              <a:t>Focus Skills</a:t>
            </a:r>
          </a:p>
          <a:p>
            <a:pPr marL="137160" lvl="1" indent="-13716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GB" sz="1400" dirty="0">
                <a:solidFill>
                  <a:schemeClr val="tx1"/>
                </a:solidFill>
              </a:rPr>
              <a:t>Design Thinking </a:t>
            </a:r>
          </a:p>
          <a:p>
            <a:pPr marL="137160" lvl="1" indent="-13716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GB" sz="1400" dirty="0">
                <a:solidFill>
                  <a:schemeClr val="tx1"/>
                </a:solidFill>
              </a:rPr>
              <a:t>UX Design, Customer Experience</a:t>
            </a:r>
          </a:p>
          <a:p>
            <a:pPr marL="137160" lvl="1" indent="-13716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GB" sz="1400" dirty="0">
                <a:solidFill>
                  <a:schemeClr val="tx1"/>
                </a:solidFill>
              </a:rPr>
              <a:t>Full Stack Development</a:t>
            </a:r>
          </a:p>
          <a:p>
            <a:pPr marL="137160" lvl="1" indent="-13716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GB" sz="1400" dirty="0">
                <a:solidFill>
                  <a:schemeClr val="tx1"/>
                </a:solidFill>
              </a:rPr>
              <a:t>IT Project Management</a:t>
            </a:r>
          </a:p>
          <a:p>
            <a:pPr marL="0" lvl="1" indent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None/>
              <a:defRPr/>
            </a:pPr>
            <a:endParaRPr lang="en-GB" sz="1400" dirty="0">
              <a:solidFill>
                <a:schemeClr val="tx1"/>
              </a:solidFill>
            </a:endParaRPr>
          </a:p>
          <a:p>
            <a:pPr marL="137160" lvl="1" indent="-13716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GB" sz="1400" dirty="0">
              <a:solidFill>
                <a:schemeClr val="tx1"/>
              </a:solidFill>
            </a:endParaRPr>
          </a:p>
          <a:p>
            <a:pPr marL="0" lvl="1" indent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None/>
              <a:defRPr/>
            </a:pPr>
            <a:endParaRPr lang="en-GB" sz="1400" dirty="0">
              <a:solidFill>
                <a:schemeClr val="tx1"/>
              </a:solidFill>
            </a:endParaRPr>
          </a:p>
          <a:p>
            <a:pPr marL="0" lvl="1" indent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None/>
              <a:defRPr/>
            </a:pPr>
            <a:endParaRPr lang="en-GB" sz="1600" b="1" dirty="0">
              <a:solidFill>
                <a:srgbClr val="4473B1"/>
              </a:solidFill>
              <a:latin typeface="+mn-lt"/>
            </a:endParaRPr>
          </a:p>
          <a:p>
            <a:pPr marL="0" indent="0"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GB" sz="1800" b="1" dirty="0">
                <a:solidFill>
                  <a:srgbClr val="FF3399"/>
                </a:solidFill>
                <a:latin typeface="+mn-lt"/>
              </a:rPr>
              <a:t>Additional Competencies,</a:t>
            </a:r>
            <a:br>
              <a:rPr lang="en-GB" sz="1800" b="1" dirty="0">
                <a:solidFill>
                  <a:srgbClr val="FF3399"/>
                </a:solidFill>
                <a:latin typeface="+mn-lt"/>
              </a:rPr>
            </a:br>
            <a:r>
              <a:rPr lang="en-GB" sz="1800" b="1" dirty="0">
                <a:solidFill>
                  <a:srgbClr val="FF3399"/>
                </a:solidFill>
                <a:latin typeface="+mn-lt"/>
              </a:rPr>
              <a:t>Education &amp; Professional Career</a:t>
            </a:r>
          </a:p>
          <a:p>
            <a:pPr marL="137160" lvl="1" indent="-13716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1"/>
                </a:solidFill>
              </a:rPr>
              <a:t>Bachelors of Engineering in Computer Science.</a:t>
            </a:r>
          </a:p>
          <a:p>
            <a:pPr marL="137160" lvl="1" indent="-13716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1"/>
                </a:solidFill>
              </a:rPr>
              <a:t>M.Sc. Applied Computer Science </a:t>
            </a:r>
          </a:p>
          <a:p>
            <a:pPr marL="137160" lvl="1" indent="-13716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1"/>
                </a:solidFill>
              </a:rPr>
              <a:t>Design Thinking Certification.</a:t>
            </a:r>
          </a:p>
          <a:p>
            <a:pPr marL="137160" lvl="1" indent="-13716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1"/>
                </a:solidFill>
              </a:rPr>
              <a:t>UX Design certification.</a:t>
            </a:r>
          </a:p>
          <a:p>
            <a:pPr marL="137160" lvl="1" indent="-13716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1"/>
                </a:solidFill>
              </a:rPr>
              <a:t>Languages and framework: Java, JavaScript, HTML, CSS, Vue.js, OpenCV.</a:t>
            </a:r>
          </a:p>
          <a:p>
            <a:pPr marL="137160" lvl="1" indent="-13716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1"/>
                </a:solidFill>
              </a:rPr>
              <a:t>Design Tools: Sketch, </a:t>
            </a:r>
            <a:r>
              <a:rPr lang="en-US" sz="1400" dirty="0" err="1">
                <a:solidFill>
                  <a:schemeClr val="tx1"/>
                </a:solidFill>
              </a:rPr>
              <a:t>Figma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137160" lvl="1" indent="-13716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1400" dirty="0">
                <a:solidFill>
                  <a:schemeClr val="tx1"/>
                </a:solidFill>
              </a:rPr>
              <a:t>Agile E1 Certification</a:t>
            </a:r>
          </a:p>
          <a:p>
            <a:pPr marL="0" lvl="1" indent="0" fontAlgn="base"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None/>
              <a:defRPr/>
            </a:pPr>
            <a:endParaRPr lang="en-GB" sz="140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FA05E8-1821-4C2A-8729-9199BB2809BE}"/>
              </a:ext>
            </a:extLst>
          </p:cNvPr>
          <p:cNvSpPr txBox="1"/>
          <p:nvPr/>
        </p:nvSpPr>
        <p:spPr>
          <a:xfrm>
            <a:off x="3546896" y="1916872"/>
            <a:ext cx="3214141" cy="7684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>
            <a:normAutofit/>
          </a:bodyPr>
          <a:lstStyle/>
          <a:p>
            <a:pPr marL="0" lvl="1">
              <a:spcBef>
                <a:spcPct val="30000"/>
              </a:spcBef>
              <a:buClr>
                <a:schemeClr val="tx1"/>
              </a:buClr>
              <a:defRPr/>
            </a:pPr>
            <a:r>
              <a:rPr lang="en-GB" sz="2400" b="1" dirty="0">
                <a:solidFill>
                  <a:srgbClr val="FF3399"/>
                </a:solidFill>
              </a:rPr>
              <a:t>Project Experience</a:t>
            </a:r>
            <a:endParaRPr lang="de-DE" sz="1000" b="1" dirty="0">
              <a:solidFill>
                <a:srgbClr val="FF3399"/>
              </a:solidFill>
            </a:endParaRPr>
          </a:p>
          <a:p>
            <a:pPr marL="137160" lvl="1" indent="-137160" algn="just">
              <a:spcBef>
                <a:spcPct val="3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GB" sz="1400" b="1" dirty="0">
                <a:latin typeface="+mj-lt"/>
              </a:rPr>
              <a:t>User Interface Designer: </a:t>
            </a:r>
            <a:r>
              <a:rPr lang="en-US" sz="1400" dirty="0">
                <a:latin typeface="+mj-lt"/>
              </a:rPr>
              <a:t>Made some use cases and interfaces for the project "Smart Network" which basically was made to display Instagram and Facebook on a single page to remove the navigation feature which users did while changing from one platform to other.</a:t>
            </a:r>
          </a:p>
          <a:p>
            <a:pPr marL="137160" lvl="1" indent="-137160" algn="just">
              <a:spcBef>
                <a:spcPct val="3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1400" dirty="0"/>
              <a:t>Deutsch Bank (May 2022 – May 2023): Made wireframes as an analyst to help developers develop the code. Also carried functional tasks like evaluation of budget for a project and as an analyst, analyzed the code to process further with the requirement.</a:t>
            </a:r>
            <a:endParaRPr lang="en-GB" sz="1400" dirty="0"/>
          </a:p>
          <a:p>
            <a:pPr marL="0" lvl="1">
              <a:spcBef>
                <a:spcPct val="30000"/>
              </a:spcBef>
              <a:buClr>
                <a:schemeClr val="tx1"/>
              </a:buClr>
              <a:defRPr/>
            </a:pPr>
            <a:r>
              <a:rPr lang="en-GB" b="1" dirty="0">
                <a:solidFill>
                  <a:srgbClr val="FF3399"/>
                </a:solidFill>
              </a:rPr>
              <a:t>Focus Industries &amp; Areas</a:t>
            </a:r>
          </a:p>
          <a:p>
            <a:pPr marL="137160" lvl="1" indent="-137160">
              <a:spcBef>
                <a:spcPct val="3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GB" sz="1400" dirty="0">
                <a:latin typeface="+mj-lt"/>
              </a:rPr>
              <a:t>Software Development</a:t>
            </a:r>
          </a:p>
          <a:p>
            <a:pPr marL="137160" lvl="1" indent="-137160">
              <a:spcBef>
                <a:spcPct val="3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GB" sz="1400" dirty="0">
                <a:latin typeface="+mj-lt"/>
              </a:rPr>
              <a:t>Product and Project Management</a:t>
            </a:r>
          </a:p>
          <a:p>
            <a:pPr marL="137160" lvl="1" indent="-137160">
              <a:spcBef>
                <a:spcPct val="3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GB" sz="1400" dirty="0">
                <a:latin typeface="+mj-lt"/>
              </a:rPr>
              <a:t>Cyber Security</a:t>
            </a:r>
          </a:p>
          <a:p>
            <a:pPr marL="137160" lvl="1" indent="-137160">
              <a:spcBef>
                <a:spcPct val="30000"/>
              </a:spcBef>
              <a:buClr>
                <a:schemeClr val="tx1"/>
              </a:buClr>
              <a:buFont typeface="Arial" pitchFamily="34" charset="0"/>
              <a:buChar char="•"/>
              <a:defRPr/>
            </a:pPr>
            <a:endParaRPr lang="en-GB" sz="1400" dirty="0">
              <a:latin typeface="+mj-lt"/>
            </a:endParaRPr>
          </a:p>
          <a:p>
            <a:pPr marL="0" lvl="1">
              <a:spcBef>
                <a:spcPct val="30000"/>
              </a:spcBef>
              <a:buClr>
                <a:schemeClr val="tx1"/>
              </a:buClr>
              <a:defRPr/>
            </a:pPr>
            <a:endParaRPr lang="en-GB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7E1CAF5-B04A-44EB-BC18-BB8320E0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73980" y="9713170"/>
            <a:ext cx="2945832" cy="176928"/>
          </a:xfrm>
        </p:spPr>
        <p:txBody>
          <a:bodyPr/>
          <a:lstStyle/>
          <a:p>
            <a:r>
              <a:rPr lang="en-US" sz="800" dirty="0"/>
              <a:t>Copyright © 2021 Tata Consultancy Services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F610DE-0CE9-421A-9B0C-60F871153732}"/>
              </a:ext>
            </a:extLst>
          </p:cNvPr>
          <p:cNvSpPr txBox="1"/>
          <p:nvPr/>
        </p:nvSpPr>
        <p:spPr>
          <a:xfrm>
            <a:off x="96963" y="3867643"/>
            <a:ext cx="3214142" cy="58564"/>
          </a:xfrm>
          <a:prstGeom prst="rect">
            <a:avLst/>
          </a:prstGeom>
          <a:gradFill flip="none" rotWithShape="1">
            <a:gsLst>
              <a:gs pos="19000">
                <a:schemeClr val="tx1">
                  <a:lumMod val="95000"/>
                  <a:lumOff val="5000"/>
                </a:schemeClr>
              </a:gs>
              <a:gs pos="50000">
                <a:srgbClr val="F03782"/>
              </a:gs>
              <a:gs pos="100000">
                <a:srgbClr val="F4F3F9"/>
              </a:gs>
            </a:gsLst>
            <a:lin ang="0" scaled="1"/>
            <a:tileRect/>
          </a:gra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814E17-0D2D-452B-BD0A-5C44CB9D3B29}"/>
              </a:ext>
            </a:extLst>
          </p:cNvPr>
          <p:cNvSpPr txBox="1"/>
          <p:nvPr/>
        </p:nvSpPr>
        <p:spPr>
          <a:xfrm>
            <a:off x="171706" y="5816152"/>
            <a:ext cx="3214141" cy="58564"/>
          </a:xfrm>
          <a:prstGeom prst="rect">
            <a:avLst/>
          </a:prstGeom>
          <a:gradFill flip="none" rotWithShape="1">
            <a:gsLst>
              <a:gs pos="19000">
                <a:schemeClr val="tx1">
                  <a:lumMod val="95000"/>
                  <a:lumOff val="5000"/>
                </a:schemeClr>
              </a:gs>
              <a:gs pos="50000">
                <a:srgbClr val="F03782"/>
              </a:gs>
              <a:gs pos="100000">
                <a:srgbClr val="F4F3F9"/>
              </a:gs>
            </a:gsLst>
            <a:lin ang="0" scaled="1"/>
            <a:tileRect/>
          </a:gra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27E087-3E6D-48A1-A721-D49055A595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6" y="238498"/>
            <a:ext cx="1531150" cy="153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9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0F161E07DC5D4EA9D939CAF1E0A370" ma:contentTypeVersion="13" ma:contentTypeDescription="Create a new document." ma:contentTypeScope="" ma:versionID="9f76033ebf0e79cb85c8fa980f15d3b0">
  <xsd:schema xmlns:xsd="http://www.w3.org/2001/XMLSchema" xmlns:xs="http://www.w3.org/2001/XMLSchema" xmlns:p="http://schemas.microsoft.com/office/2006/metadata/properties" xmlns:ns3="2920d0e1-872e-43c2-b2ea-87618171a2eb" xmlns:ns4="bc3a919e-c865-42a2-a874-81102432675c" targetNamespace="http://schemas.microsoft.com/office/2006/metadata/properties" ma:root="true" ma:fieldsID="c3cabf39927696e57452a629a80d23a0" ns3:_="" ns4:_="">
    <xsd:import namespace="2920d0e1-872e-43c2-b2ea-87618171a2eb"/>
    <xsd:import namespace="bc3a919e-c865-42a2-a874-81102432675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20d0e1-872e-43c2-b2ea-87618171a2e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3a919e-c865-42a2-a874-8110243267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2CF4CC-AE0C-44F2-B678-29966EA16A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20d0e1-872e-43c2-b2ea-87618171a2eb"/>
    <ds:schemaRef ds:uri="bc3a919e-c865-42a2-a874-8110243267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9E69B5-E268-4891-B490-70634C346F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55823E-44F9-433D-BE53-617E3575DF86}">
  <ds:schemaRefs>
    <ds:schemaRef ds:uri="http://schemas.microsoft.com/office/2006/metadata/propertie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bc3a919e-c865-42a2-a874-81102432675c"/>
    <ds:schemaRef ds:uri="http://schemas.openxmlformats.org/package/2006/metadata/core-properties"/>
    <ds:schemaRef ds:uri="2920d0e1-872e-43c2-b2ea-87618171a2eb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404b1967-6507-45ab-8a6d-7374a3f478be}" enabled="0" method="" siteId="{404b1967-6507-45ab-8a6d-7374a3f478b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4196</TotalTime>
  <Words>159</Words>
  <Application>Microsoft Office PowerPoint</Application>
  <PresentationFormat>A4 Paper (210x297 mm)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</vt:lpstr>
      <vt:lpstr>Calibri Light</vt:lpstr>
      <vt:lpstr>Myriad Pro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Valentina Saavedra Granda</dc:creator>
  <cp:lastModifiedBy>Ruchit Desai</cp:lastModifiedBy>
  <cp:revision>12</cp:revision>
  <dcterms:created xsi:type="dcterms:W3CDTF">2021-08-04T07:31:27Z</dcterms:created>
  <dcterms:modified xsi:type="dcterms:W3CDTF">2023-05-23T14:18:49Z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0x010100460F161E07DC5D4EA9D939CAF1E0A370</vt:lpwstr>
  </property>
  <property fmtid="{D5CDD505-2E9C-101B-9397-08002B2CF9AE}" pid="3" name="MSIP_Label_748066fd-9395-4325-a4e7-856a23126b8d_Enabled">
    <vt:lpwstr>true</vt:lpwstr>
  </property>
  <property fmtid="{D5CDD505-2E9C-101B-9397-08002B2CF9AE}" pid="4" name="MSIP_Label_748066fd-9395-4325-a4e7-856a23126b8d_SetDate">
    <vt:lpwstr>2023-05-23T14:15:55Z</vt:lpwstr>
  </property>
  <property fmtid="{D5CDD505-2E9C-101B-9397-08002B2CF9AE}" pid="5" name="MSIP_Label_748066fd-9395-4325-a4e7-856a23126b8d_Method">
    <vt:lpwstr>Privileged</vt:lpwstr>
  </property>
  <property fmtid="{D5CDD505-2E9C-101B-9397-08002B2CF9AE}" pid="6" name="MSIP_Label_748066fd-9395-4325-a4e7-856a23126b8d_Name">
    <vt:lpwstr>748066fd-9395-4325-a4e7-856a23126b8d</vt:lpwstr>
  </property>
  <property fmtid="{D5CDD505-2E9C-101B-9397-08002B2CF9AE}" pid="7" name="MSIP_Label_748066fd-9395-4325-a4e7-856a23126b8d_SiteId">
    <vt:lpwstr>404b1967-6507-45ab-8a6d-7374a3f478be</vt:lpwstr>
  </property>
  <property fmtid="{D5CDD505-2E9C-101B-9397-08002B2CF9AE}" pid="8" name="MSIP_Label_748066fd-9395-4325-a4e7-856a23126b8d_ActionId">
    <vt:lpwstr>e44b87fe-634c-47ae-9d5a-8564d2ccb5ba</vt:lpwstr>
  </property>
  <property fmtid="{D5CDD505-2E9C-101B-9397-08002B2CF9AE}" pid="9" name="MSIP_Label_748066fd-9395-4325-a4e7-856a23126b8d_ContentBits">
    <vt:lpwstr>3</vt:lpwstr>
  </property>
</Properties>
</file>