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a84752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a84752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a84752d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a84752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a84752d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a84752d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a84752d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a84752d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9a84752d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9a84752d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a84752d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a84752d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a84752d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a84752d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Sentiment Analysis and Candidate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Saniddhya Dubey, Ruchitha Kudumula, Kevin Avila, Micheal Rawlings, Namasani Deepak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2020 election showed Twitter’s impact on political discourse and public opinion.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analyze tweets to capture election dynamics and sentiment.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media analysis reveals voter attitudes and behaviors.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helps predict trends and shape future campaign strategies.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75000"/>
              </a:lnSpc>
              <a:spcBef>
                <a:spcPts val="5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</a:t>
            </a:r>
            <a:r>
              <a:rPr lang="en"/>
              <a:t>lean an unbiased, utilizable dataset</a:t>
            </a:r>
            <a:endParaRPr/>
          </a:p>
          <a:p>
            <a:pPr indent="-311150" lvl="0" marL="457200" rtl="0" algn="l">
              <a:lnSpc>
                <a:spcPct val="175000"/>
              </a:lnSpc>
              <a:spcBef>
                <a:spcPts val="5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Find the sentiment of tweets for each candidate</a:t>
            </a:r>
            <a:endParaRPr/>
          </a:p>
          <a:p>
            <a:pPr indent="-311150" lvl="0" marL="457200" rtl="0" algn="l">
              <a:lnSpc>
                <a:spcPct val="175000"/>
              </a:lnSpc>
              <a:spcBef>
                <a:spcPts val="5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Predict the winning candidate using 2020 election related tweets sentiment</a:t>
            </a:r>
            <a:endParaRPr/>
          </a:p>
          <a:p>
            <a:pPr indent="-311150" lvl="0" marL="457200" rtl="0" algn="l">
              <a:lnSpc>
                <a:spcPct val="175000"/>
              </a:lnSpc>
              <a:spcBef>
                <a:spcPts val="5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Visualize our results and show trends in 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(Preprocessing)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Preprocess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Removed URLs in tweets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Removed mentions (usernames) in tweets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Normalized excessive punctuation in tweets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Removed extra 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Dropped duplicate values, rows with missing values, and user_name column for both dataframes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/>
              <a:t>Converted all tweets to lowercase and tokenize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Lemmatize tokens and remove stop 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476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&amp; Results (Vader Sentiment Analysis)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317925"/>
            <a:ext cx="36396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nltk’s SentimentIntensityAnalyzer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Allows us to get the sentiment of the tweets column by using the polarity_scores method from SentimentIntensityAnalyzer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Using the sentiment column we get from SentimentIntensityAnalyzer we can also see the sentiment change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37" y="836100"/>
            <a:ext cx="3272132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488" y="2926200"/>
            <a:ext cx="3353651" cy="20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&amp; Results (Model Training)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91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the sentiment column created, we combined it with a target column of 1 for Biden and 0 for Trump. To get the prediction on the winning candidate we applied the three following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XGBoost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00" y="1853850"/>
            <a:ext cx="4008500" cy="2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285375"/>
            <a:ext cx="76887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853875"/>
            <a:ext cx="76887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conclusion, we show that the sentiment towards Biden was higher with an average sentiment of 0.09 and -0.01 with Trump. We also show how the sentiment never dipped below Trump’s sentiment over time.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 show that each model predicted that there was a 56% chance of Biden winning the presidential election in 2020 based off sentiment analysis from tweets.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signifies that there is a correlation between the sentiment of tweets and who will win the presidential election. Something key we saw was that Biden won the popular vote by about 4% in 2020 and our model was predicting a close race with a 56% chance of Biden winning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01575" y="1922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        THANK YOU</a:t>
            </a:r>
            <a:endParaRPr b="1"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