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20"/>
  </p:notesMasterIdLst>
  <p:sldIdLst>
    <p:sldId id="277" r:id="rId5"/>
    <p:sldId id="276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ED527-761A-4501-966C-7487D23F406C}" v="42" dt="2021-05-25T09:14:55.072"/>
    <p1510:client id="{3371B97B-1434-F89F-ECA8-5F25FC7C97B8}" v="2" dt="2021-05-25T08:58:37.991"/>
    <p1510:client id="{5BA0EB58-5C9A-0D27-728D-A820C6B080CE}" v="92" dt="2021-05-25T09:10:53.742"/>
    <p1510:client id="{7EB59726-883A-4934-D0D9-8D642065EADF}" v="9" dt="2020-09-01T08:45:59.034"/>
    <p1510:client id="{8912DDC8-0809-7EAE-10B3-948ECB4CC8F4}" v="5" dt="2021-05-28T07:47:20.267"/>
    <p1510:client id="{A923838C-1E80-EB1A-2BA2-E4E9A1F77376}" v="5" dt="2021-05-25T08:58:54.421"/>
    <p1510:client id="{B2CBD2E1-1315-4165-9807-732987BB0C49}" v="5" dt="2021-05-27T10:29:54.463"/>
    <p1510:client id="{FA74591E-117D-DA7C-FBAF-D953DD70125C}" v="3" dt="2021-05-28T08:18:07.717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371B97B-1434-F89F-ECA8-5F25FC7C97B8}"/>
    <pc:docChg chg="modSld">
      <pc:chgData name="" userId="" providerId="" clId="Web-{3371B97B-1434-F89F-ECA8-5F25FC7C97B8}" dt="2021-05-25T08:58:37.991" v="0" actId="20577"/>
      <pc:docMkLst>
        <pc:docMk/>
      </pc:docMkLst>
      <pc:sldChg chg="modSp">
        <pc:chgData name="" userId="" providerId="" clId="Web-{3371B97B-1434-F89F-ECA8-5F25FC7C97B8}" dt="2021-05-25T08:58:37.991" v="0" actId="20577"/>
        <pc:sldMkLst>
          <pc:docMk/>
          <pc:sldMk cId="2974454297" sldId="256"/>
        </pc:sldMkLst>
        <pc:spChg chg="mod">
          <ac:chgData name="" userId="" providerId="" clId="Web-{3371B97B-1434-F89F-ECA8-5F25FC7C97B8}" dt="2021-05-25T08:58:37.991" v="0" actId="20577"/>
          <ac:spMkLst>
            <pc:docMk/>
            <pc:sldMk cId="2974454297" sldId="256"/>
            <ac:spMk id="3" creationId="{A11AE8A3-57FF-410F-BE02-65093D7C47FA}"/>
          </ac:spMkLst>
        </pc:spChg>
      </pc:sldChg>
    </pc:docChg>
  </pc:docChgLst>
  <pc:docChgLst>
    <pc:chgData name="Raghav Mittal" userId="S::raghav.mittal@research.iiit.ac.in::0de58454-2153-4f83-80c6-cd321dd013b7" providerId="AD" clId="Web-{5BA0EB58-5C9A-0D27-728D-A820C6B080CE}"/>
    <pc:docChg chg="addSld delSld modSld sldOrd addMainMaster delMainMaster">
      <pc:chgData name="Raghav Mittal" userId="S::raghav.mittal@research.iiit.ac.in::0de58454-2153-4f83-80c6-cd321dd013b7" providerId="AD" clId="Web-{5BA0EB58-5C9A-0D27-728D-A820C6B080CE}" dt="2021-05-25T09:10:53.742" v="48"/>
      <pc:docMkLst>
        <pc:docMk/>
      </pc:docMkLst>
      <pc:sldChg chg="del">
        <pc:chgData name="Raghav Mittal" userId="S::raghav.mittal@research.iiit.ac.in::0de58454-2153-4f83-80c6-cd321dd013b7" providerId="AD" clId="Web-{5BA0EB58-5C9A-0D27-728D-A820C6B080CE}" dt="2021-05-25T08:59:07.913" v="0"/>
        <pc:sldMkLst>
          <pc:docMk/>
          <pc:sldMk cId="2974454297" sldId="256"/>
        </pc:sldMkLst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10:53.742" v="48"/>
        <pc:sldMkLst>
          <pc:docMk/>
          <pc:sldMk cId="0" sldId="259"/>
        </pc:sldMkLst>
        <pc:spChg chg="add del">
          <ac:chgData name="Raghav Mittal" userId="S::raghav.mittal@research.iiit.ac.in::0de58454-2153-4f83-80c6-cd321dd013b7" providerId="AD" clId="Web-{5BA0EB58-5C9A-0D27-728D-A820C6B080CE}" dt="2021-05-25T09:10:53.742" v="48"/>
          <ac:spMkLst>
            <pc:docMk/>
            <pc:sldMk cId="0" sldId="259"/>
            <ac:spMk id="2" creationId="{5643CF26-FA62-4B02-B574-8E732902DBD1}"/>
          </ac:spMkLst>
        </pc:spChg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59"/>
            <ac:spMk id="3" creationId="{89980B85-F032-4DE4-B73C-CA07A01B2F32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2:55.544" v="22" actId="20577"/>
          <ac:spMkLst>
            <pc:docMk/>
            <pc:sldMk cId="0" sldId="259"/>
            <ac:spMk id="123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59"/>
            <ac:spMk id="136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59"/>
            <ac:picMk id="138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00.559" v="23" actId="20577"/>
        <pc:sldMkLst>
          <pc:docMk/>
          <pc:sldMk cId="0" sldId="260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0"/>
            <ac:spMk id="3" creationId="{EFD9E197-8281-43B9-B82D-C0DFAB8255E2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00.559" v="23" actId="20577"/>
          <ac:spMkLst>
            <pc:docMk/>
            <pc:sldMk cId="0" sldId="260"/>
            <ac:spMk id="129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0"/>
            <ac:spMk id="135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0"/>
            <ac:picMk id="137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05.372" v="24" actId="20577"/>
        <pc:sldMkLst>
          <pc:docMk/>
          <pc:sldMk cId="0" sldId="261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1"/>
            <ac:spMk id="3" creationId="{9CAB38CA-7D0F-4CD0-9F18-0D760F5520C2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05.372" v="24" actId="20577"/>
          <ac:spMkLst>
            <pc:docMk/>
            <pc:sldMk cId="0" sldId="261"/>
            <ac:spMk id="136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1"/>
            <ac:spMk id="141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1"/>
            <ac:picMk id="143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2:25.684" v="18"/>
        <pc:sldMkLst>
          <pc:docMk/>
          <pc:sldMk cId="0" sldId="262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2"/>
            <ac:spMk id="3" creationId="{923E33A8-8250-4796-801F-EB0E8D289BB8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2"/>
            <ac:spMk id="88" creationId="{D41CCBED-E4E1-4997-A072-94D325AE38BA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2"/>
            <ac:spMk id="92" creationId="{7657922F-06FC-4A81-9EC2-4047535D13D2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2"/>
            <ac:picMk id="90" creationId="{227F50A4-96DC-44F7-8805-D1713FA4CA49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11.075" v="26" actId="20577"/>
        <pc:sldMkLst>
          <pc:docMk/>
          <pc:sldMk cId="0" sldId="263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3"/>
            <ac:spMk id="3" creationId="{4E7A19F5-0822-4604-A241-67F15007A401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11.075" v="26" actId="20577"/>
          <ac:spMkLst>
            <pc:docMk/>
            <pc:sldMk cId="0" sldId="263"/>
            <ac:spMk id="148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3"/>
            <ac:spMk id="154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3"/>
            <ac:picMk id="156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5:56.923" v="47" actId="1076"/>
        <pc:sldMkLst>
          <pc:docMk/>
          <pc:sldMk cId="0" sldId="264"/>
        </pc:sldMkLst>
        <pc:spChg chg="mod ord">
          <ac:chgData name="Raghav Mittal" userId="S::raghav.mittal@research.iiit.ac.in::0de58454-2153-4f83-80c6-cd321dd013b7" providerId="AD" clId="Web-{5BA0EB58-5C9A-0D27-728D-A820C6B080CE}" dt="2021-05-25T09:05:16.172" v="41" actId="1076"/>
          <ac:spMkLst>
            <pc:docMk/>
            <pc:sldMk cId="0" sldId="264"/>
            <ac:spMk id="3" creationId="{4096C066-17DF-4E76-A557-8AFC13E2E2EA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5:53.970" v="46" actId="1076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5:56.923" v="47" actId="1076"/>
          <ac:spMkLst>
            <pc:docMk/>
            <pc:sldMk cId="0" sldId="264"/>
            <ac:spMk id="155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4"/>
            <ac:spMk id="160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4"/>
            <ac:picMk id="162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17.497" v="28" actId="20577"/>
        <pc:sldMkLst>
          <pc:docMk/>
          <pc:sldMk cId="0" sldId="265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5"/>
            <ac:spMk id="3" creationId="{DBE0877D-93EA-4C68-A458-2950B2F19EE2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17.497" v="28" actId="20577"/>
          <ac:spMkLst>
            <pc:docMk/>
            <pc:sldMk cId="0" sldId="265"/>
            <ac:spMk id="160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5"/>
            <ac:spMk id="166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5"/>
            <ac:picMk id="168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23.075" v="29" actId="20577"/>
        <pc:sldMkLst>
          <pc:docMk/>
          <pc:sldMk cId="0" sldId="266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6"/>
            <ac:spMk id="3" creationId="{91553A11-93E7-4BE0-AD7B-6F3275A68329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6"/>
            <ac:spMk id="111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23.075" v="29" actId="20577"/>
          <ac:spMkLst>
            <pc:docMk/>
            <pc:sldMk cId="0" sldId="266"/>
            <ac:spMk id="166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6"/>
            <ac:picMk id="113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27.622" v="30" actId="20577"/>
        <pc:sldMkLst>
          <pc:docMk/>
          <pc:sldMk cId="0" sldId="267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7"/>
            <ac:spMk id="3" creationId="{8DC7BF0C-13E9-446A-80A8-357DE63A87F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7"/>
            <ac:spMk id="114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27.622" v="30" actId="20577"/>
          <ac:spMkLst>
            <pc:docMk/>
            <pc:sldMk cId="0" sldId="267"/>
            <ac:spMk id="172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7"/>
            <ac:picMk id="116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33.279" v="31" actId="20577"/>
        <pc:sldMkLst>
          <pc:docMk/>
          <pc:sldMk cId="0" sldId="268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8"/>
            <ac:spMk id="3" creationId="{BB142286-CA6B-49B7-99A0-37EEBA3F3455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8"/>
            <ac:spMk id="120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33.279" v="31" actId="20577"/>
          <ac:spMkLst>
            <pc:docMk/>
            <pc:sldMk cId="0" sldId="268"/>
            <ac:spMk id="178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8"/>
            <ac:picMk id="122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44.779" v="32"/>
        <pc:sldMkLst>
          <pc:docMk/>
          <pc:sldMk cId="0" sldId="269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9"/>
            <ac:spMk id="3" creationId="{952D7734-4CA2-42E2-8F19-55100CFFD3A7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69"/>
            <ac:spMk id="126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44.779" v="32"/>
          <ac:spMkLst>
            <pc:docMk/>
            <pc:sldMk cId="0" sldId="269"/>
            <ac:spMk id="184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69"/>
            <ac:picMk id="191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3:49.607" v="33"/>
        <pc:sldMkLst>
          <pc:docMk/>
          <pc:sldMk cId="0" sldId="270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0"/>
            <ac:spMk id="3" creationId="{E8928B40-CB35-4D91-803A-F048A8743E93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3:49.607" v="33"/>
          <ac:spMkLst>
            <pc:docMk/>
            <pc:sldMk cId="0" sldId="270"/>
            <ac:spMk id="190" creationId="{00000000-0000-0000-0000-00000000000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0"/>
            <ac:spMk id="196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0"/>
            <ac:picMk id="198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4:02.608" v="34" actId="20577"/>
        <pc:sldMkLst>
          <pc:docMk/>
          <pc:sldMk cId="0" sldId="271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1"/>
            <ac:spMk id="3" creationId="{88E6306E-3CA4-4F3E-AB5B-F00EACA8E4DA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1"/>
            <ac:spMk id="74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4:02.608" v="34" actId="20577"/>
          <ac:spMkLst>
            <pc:docMk/>
            <pc:sldMk cId="0" sldId="271"/>
            <ac:spMk id="196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1"/>
            <ac:picMk id="76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4:15.577" v="35" actId="20577"/>
        <pc:sldMkLst>
          <pc:docMk/>
          <pc:sldMk cId="0" sldId="272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2"/>
            <ac:spMk id="3" creationId="{7E57386B-5448-4348-9105-6A5B1DBEE399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2"/>
            <ac:spMk id="80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4:15.577" v="35" actId="20577"/>
          <ac:spMkLst>
            <pc:docMk/>
            <pc:sldMk cId="0" sldId="272"/>
            <ac:spMk id="202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2"/>
            <ac:picMk id="82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4:19.624" v="36"/>
        <pc:sldMkLst>
          <pc:docMk/>
          <pc:sldMk cId="0" sldId="273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3"/>
            <ac:spMk id="3" creationId="{EA12EB2E-78BD-4EA4-912F-62C9609330FD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3"/>
            <ac:spMk id="86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4:19.624" v="36"/>
          <ac:spMkLst>
            <pc:docMk/>
            <pc:sldMk cId="0" sldId="273"/>
            <ac:spMk id="208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3"/>
            <ac:picMk id="88" creationId="{3AA16612-ACD2-4A16-8F2B-4514FD6BF28F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4:23.827" v="37" actId="20577"/>
        <pc:sldMkLst>
          <pc:docMk/>
          <pc:sldMk cId="0" sldId="274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4"/>
            <ac:spMk id="3" creationId="{9E7F703A-2013-447F-8054-7AB5C3F3CC16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4"/>
            <ac:spMk id="92" creationId="{4351DFE5-F63D-4BE0-BDA9-E3EB88F01AA5}"/>
          </ac:spMkLst>
        </pc:spChg>
        <pc:spChg chg="mod">
          <ac:chgData name="Raghav Mittal" userId="S::raghav.mittal@research.iiit.ac.in::0de58454-2153-4f83-80c6-cd321dd013b7" providerId="AD" clId="Web-{5BA0EB58-5C9A-0D27-728D-A820C6B080CE}" dt="2021-05-25T09:04:23.827" v="37" actId="20577"/>
          <ac:spMkLst>
            <pc:docMk/>
            <pc:sldMk cId="0" sldId="274"/>
            <ac:spMk id="214" creationId="{00000000-0000-0000-0000-000000000000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4"/>
            <ac:picMk id="94" creationId="{3AA16612-ACD2-4A16-8F2B-4514FD6BF28F}"/>
          </ac:picMkLst>
        </pc:picChg>
      </pc:sldChg>
      <pc:sldChg chg="addSp delSp mod modClrScheme delDesignElem chgLayout">
        <pc:chgData name="Raghav Mittal" userId="S::raghav.mittal@research.iiit.ac.in::0de58454-2153-4f83-80c6-cd321dd013b7" providerId="AD" clId="Web-{5BA0EB58-5C9A-0D27-728D-A820C6B080CE}" dt="2021-05-25T09:04:27.702" v="38"/>
        <pc:sldMkLst>
          <pc:docMk/>
          <pc:sldMk cId="0" sldId="275"/>
        </pc:sldMkLst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5"/>
            <ac:spMk id="103" creationId="{13722DD7-BA73-4776-93A3-94491FEF726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0" sldId="275"/>
            <ac:spMk id="222" creationId="{35555856-9970-4BC3-9AA9-6A917F53AFBD}"/>
          </ac:spMkLst>
        </pc:spChg>
        <pc:picChg chg="del">
          <ac:chgData name="Raghav Mittal" userId="S::raghav.mittal@research.iiit.ac.in::0de58454-2153-4f83-80c6-cd321dd013b7" providerId="AD" clId="Web-{5BA0EB58-5C9A-0D27-728D-A820C6B080CE}" dt="2021-05-25T09:04:27.702" v="38"/>
          <ac:picMkLst>
            <pc:docMk/>
            <pc:sldMk cId="0" sldId="275"/>
            <ac:picMk id="96" creationId="{18DE56F5-63CC-427A-84F8-F76F3A144002}"/>
          </ac:picMkLst>
        </pc:pic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0" sldId="275"/>
            <ac:picMk id="101" creationId="{7F487851-BFAF-46D8-A1ED-50CAD6E46F59}"/>
          </ac:picMkLst>
        </pc:picChg>
      </pc:sldChg>
      <pc:sldChg chg="addSp delSp modSp mod modClrScheme delDesignElem chgLayout">
        <pc:chgData name="Raghav Mittal" userId="S::raghav.mittal@research.iiit.ac.in::0de58454-2153-4f83-80c6-cd321dd013b7" providerId="AD" clId="Web-{5BA0EB58-5C9A-0D27-728D-A820C6B080CE}" dt="2021-05-25T09:02:47.793" v="20" actId="20577"/>
        <pc:sldMkLst>
          <pc:docMk/>
          <pc:sldMk cId="3524542454" sldId="276"/>
        </pc:sldMkLst>
        <pc:spChg chg="mod ord">
          <ac:chgData name="Raghav Mittal" userId="S::raghav.mittal@research.iiit.ac.in::0de58454-2153-4f83-80c6-cd321dd013b7" providerId="AD" clId="Web-{5BA0EB58-5C9A-0D27-728D-A820C6B080CE}" dt="2021-05-25T09:02:47.793" v="20" actId="20577"/>
          <ac:spMkLst>
            <pc:docMk/>
            <pc:sldMk cId="3524542454" sldId="276"/>
            <ac:spMk id="2" creationId="{1FEBDA47-407A-493F-AA68-4A07E9914FFD}"/>
          </ac:spMkLst>
        </pc:spChg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3524542454" sldId="276"/>
            <ac:spMk id="3" creationId="{B39C1EA1-223E-4B42-891A-DFCF899631C4}"/>
          </ac:spMkLst>
        </pc:spChg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3524542454" sldId="276"/>
            <ac:spMk id="5" creationId="{2341D7E3-D94B-411E-A1AE-CCCB20FCED20}"/>
          </ac:spMkLst>
        </pc:spChg>
        <pc:spChg chg="add del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3524542454" sldId="276"/>
            <ac:spMk id="10" creationId="{4351DFE5-F63D-4BE0-BDA9-E3EB88F01AA5}"/>
          </ac:spMkLst>
        </pc:spChg>
        <pc:picChg chg="add del">
          <ac:chgData name="Raghav Mittal" userId="S::raghav.mittal@research.iiit.ac.in::0de58454-2153-4f83-80c6-cd321dd013b7" providerId="AD" clId="Web-{5BA0EB58-5C9A-0D27-728D-A820C6B080CE}" dt="2021-05-25T09:02:25.684" v="18"/>
          <ac:picMkLst>
            <pc:docMk/>
            <pc:sldMk cId="3524542454" sldId="276"/>
            <ac:picMk id="12" creationId="{3AA16612-ACD2-4A16-8F2B-4514FD6BF28F}"/>
          </ac:picMkLst>
        </pc:picChg>
      </pc:sldChg>
      <pc:sldChg chg="modSp new mod ord modClrScheme chgLayout">
        <pc:chgData name="Raghav Mittal" userId="S::raghav.mittal@research.iiit.ac.in::0de58454-2153-4f83-80c6-cd321dd013b7" providerId="AD" clId="Web-{5BA0EB58-5C9A-0D27-728D-A820C6B080CE}" dt="2021-05-25T09:02:25.684" v="18"/>
        <pc:sldMkLst>
          <pc:docMk/>
          <pc:sldMk cId="2529619955" sldId="277"/>
        </pc:sldMkLst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2529619955" sldId="277"/>
            <ac:spMk id="2" creationId="{06A7701A-E005-4481-AB35-9A8556C2B7D1}"/>
          </ac:spMkLst>
        </pc:spChg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2529619955" sldId="277"/>
            <ac:spMk id="3" creationId="{1F5885AF-5960-458B-99F8-A07DE4D7A0CE}"/>
          </ac:spMkLst>
        </pc:spChg>
        <pc:spChg chg="mod ord">
          <ac:chgData name="Raghav Mittal" userId="S::raghav.mittal@research.iiit.ac.in::0de58454-2153-4f83-80c6-cd321dd013b7" providerId="AD" clId="Web-{5BA0EB58-5C9A-0D27-728D-A820C6B080CE}" dt="2021-05-25T09:02:25.684" v="18"/>
          <ac:spMkLst>
            <pc:docMk/>
            <pc:sldMk cId="2529619955" sldId="277"/>
            <ac:spMk id="4" creationId="{2BD52068-3147-4874-BE93-59D46CE8B6CE}"/>
          </ac:spMkLst>
        </pc:spChg>
      </pc:sldChg>
      <pc:sldMasterChg chg="add del addSldLayout delSldLayout">
        <pc:chgData name="Raghav Mittal" userId="S::raghav.mittal@research.iiit.ac.in::0de58454-2153-4f83-80c6-cd321dd013b7" providerId="AD" clId="Web-{5BA0EB58-5C9A-0D27-728D-A820C6B080CE}" dt="2021-05-25T09:02:25.684" v="18"/>
        <pc:sldMasterMkLst>
          <pc:docMk/>
          <pc:sldMasterMk cId="1416213491" sldId="2147483648"/>
        </pc:sldMasterMkLst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483127462" sldId="2147483649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549710220" sldId="2147483650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2070074132" sldId="2147483651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196159713" sldId="2147483652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14805064" sldId="2147483653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793761110" sldId="2147483654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855212060" sldId="2147483655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1992418264" sldId="2147483656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670124104" sldId="2147483657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664411542" sldId="2147483658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622392196" sldId="2147483659"/>
          </pc:sldLayoutMkLst>
        </pc:sldLayoutChg>
        <pc:sldLayoutChg chg="add del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1416213491" sldId="2147483648"/>
            <pc:sldLayoutMk cId="2829604629" sldId="2147483660"/>
          </pc:sldLayoutMkLst>
        </pc:sldLayoutChg>
      </pc:sldMasterChg>
      <pc:sldMasterChg chg="add del addSldLayout delSldLayout modSldLayout">
        <pc:chgData name="Raghav Mittal" userId="S::raghav.mittal@research.iiit.ac.in::0de58454-2153-4f83-80c6-cd321dd013b7" providerId="AD" clId="Web-{5BA0EB58-5C9A-0D27-728D-A820C6B080CE}" dt="2021-05-25T08:59:47.930" v="4"/>
        <pc:sldMasterMkLst>
          <pc:docMk/>
          <pc:sldMasterMk cId="367397970" sldId="2147483661"/>
        </pc:sldMasterMkLst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2039888693" sldId="2147483662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1214315759" sldId="2147483663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3133346810" sldId="2147483664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2443302057" sldId="2147483665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416870132" sldId="2147483666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1461817416" sldId="2147483667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3870509614" sldId="2147483668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2191244155" sldId="2147483669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125651285" sldId="2147483670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331097737" sldId="2147483671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3573093665" sldId="2147483672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8:59:47.930" v="4"/>
          <pc:sldLayoutMkLst>
            <pc:docMk/>
            <pc:sldMasterMk cId="367397970" sldId="2147483661"/>
            <pc:sldLayoutMk cId="1397332130" sldId="2147483673"/>
          </pc:sldLayoutMkLst>
        </pc:sldLayoutChg>
      </pc:sldMasterChg>
      <pc:sldMasterChg chg="add del addSldLayout delSldLayout modSldLayout">
        <pc:chgData name="Raghav Mittal" userId="S::raghav.mittal@research.iiit.ac.in::0de58454-2153-4f83-80c6-cd321dd013b7" providerId="AD" clId="Web-{5BA0EB58-5C9A-0D27-728D-A820C6B080CE}" dt="2021-05-25T09:02:25.684" v="18"/>
        <pc:sldMasterMkLst>
          <pc:docMk/>
          <pc:sldMasterMk cId="611050644" sldId="2147483661"/>
        </pc:sldMasterMkLst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414509109" sldId="2147483662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2471360882" sldId="2147483663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2912048040" sldId="2147483664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1468526637" sldId="2147483665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1182041063" sldId="2147483666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1635929892" sldId="2147483667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2637941340" sldId="2147483668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664862829" sldId="2147483669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644399291" sldId="2147483670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3582400944" sldId="2147483671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479586108" sldId="2147483672"/>
          </pc:sldLayoutMkLst>
        </pc:sldLayoutChg>
        <pc:sldLayoutChg chg="add del mod replId">
          <pc:chgData name="Raghav Mittal" userId="S::raghav.mittal@research.iiit.ac.in::0de58454-2153-4f83-80c6-cd321dd013b7" providerId="AD" clId="Web-{5BA0EB58-5C9A-0D27-728D-A820C6B080CE}" dt="2021-05-25T09:02:25.684" v="18"/>
          <pc:sldLayoutMkLst>
            <pc:docMk/>
            <pc:sldMasterMk cId="611050644" sldId="2147483661"/>
            <pc:sldLayoutMk cId="2858595315" sldId="2147483673"/>
          </pc:sldLayoutMkLst>
        </pc:sldLayoutChg>
      </pc:sldMasterChg>
    </pc:docChg>
  </pc:docChgLst>
  <pc:docChgLst>
    <pc:chgData name="Raghav Mittal" userId="S::raghav.mittal@research.iiit.ac.in::0de58454-2153-4f83-80c6-cd321dd013b7" providerId="AD" clId="Web-{FA74591E-117D-DA7C-FBAF-D953DD70125C}"/>
    <pc:docChg chg="sldOrd">
      <pc:chgData name="Raghav Mittal" userId="S::raghav.mittal@research.iiit.ac.in::0de58454-2153-4f83-80c6-cd321dd013b7" providerId="AD" clId="Web-{FA74591E-117D-DA7C-FBAF-D953DD70125C}" dt="2021-05-28T08:18:07.717" v="2"/>
      <pc:docMkLst>
        <pc:docMk/>
      </pc:docMkLst>
      <pc:sldChg chg="ord">
        <pc:chgData name="Raghav Mittal" userId="S::raghav.mittal@research.iiit.ac.in::0de58454-2153-4f83-80c6-cd321dd013b7" providerId="AD" clId="Web-{FA74591E-117D-DA7C-FBAF-D953DD70125C}" dt="2021-05-28T08:18:07.717" v="2"/>
        <pc:sldMkLst>
          <pc:docMk/>
          <pc:sldMk cId="0" sldId="260"/>
        </pc:sldMkLst>
      </pc:sldChg>
      <pc:sldChg chg="ord">
        <pc:chgData name="Raghav Mittal" userId="S::raghav.mittal@research.iiit.ac.in::0de58454-2153-4f83-80c6-cd321dd013b7" providerId="AD" clId="Web-{FA74591E-117D-DA7C-FBAF-D953DD70125C}" dt="2021-05-28T08:17:52.857" v="1"/>
        <pc:sldMkLst>
          <pc:docMk/>
          <pc:sldMk cId="0" sldId="263"/>
        </pc:sldMkLst>
      </pc:sldChg>
    </pc:docChg>
  </pc:docChgLst>
  <pc:docChgLst>
    <pc:chgData name="Raghav Mittal" userId="S::raghav.mittal@research.iiit.ac.in::0de58454-2153-4f83-80c6-cd321dd013b7" providerId="AD" clId="Web-{B2CBD2E1-1315-4165-9807-732987BB0C49}"/>
    <pc:docChg chg="modSld">
      <pc:chgData name="Raghav Mittal" userId="S::raghav.mittal@research.iiit.ac.in::0de58454-2153-4f83-80c6-cd321dd013b7" providerId="AD" clId="Web-{B2CBD2E1-1315-4165-9807-732987BB0C49}" dt="2021-05-27T10:29:53.854" v="1" actId="20577"/>
      <pc:docMkLst>
        <pc:docMk/>
      </pc:docMkLst>
      <pc:sldChg chg="modSp">
        <pc:chgData name="Raghav Mittal" userId="S::raghav.mittal@research.iiit.ac.in::0de58454-2153-4f83-80c6-cd321dd013b7" providerId="AD" clId="Web-{B2CBD2E1-1315-4165-9807-732987BB0C49}" dt="2021-05-27T10:29:53.854" v="1" actId="20577"/>
        <pc:sldMkLst>
          <pc:docMk/>
          <pc:sldMk cId="0" sldId="259"/>
        </pc:sldMkLst>
        <pc:spChg chg="mod">
          <ac:chgData name="Raghav Mittal" userId="S::raghav.mittal@research.iiit.ac.in::0de58454-2153-4f83-80c6-cd321dd013b7" providerId="AD" clId="Web-{B2CBD2E1-1315-4165-9807-732987BB0C49}" dt="2021-05-27T10:29:53.854" v="1" actId="20577"/>
          <ac:spMkLst>
            <pc:docMk/>
            <pc:sldMk cId="0" sldId="259"/>
            <ac:spMk id="124" creationId="{00000000-0000-0000-0000-000000000000}"/>
          </ac:spMkLst>
        </pc:spChg>
      </pc:sldChg>
    </pc:docChg>
  </pc:docChgLst>
  <pc:docChgLst>
    <pc:chgData name="Raghav Mittal" userId="S::raghav.mittal@research.iiit.ac.in::0de58454-2153-4f83-80c6-cd321dd013b7" providerId="AD" clId="Web-{A923838C-1E80-EB1A-2BA2-E4E9A1F77376}"/>
    <pc:docChg chg="modSld">
      <pc:chgData name="Raghav Mittal" userId="S::raghav.mittal@research.iiit.ac.in::0de58454-2153-4f83-80c6-cd321dd013b7" providerId="AD" clId="Web-{A923838C-1E80-EB1A-2BA2-E4E9A1F77376}" dt="2021-05-25T08:58:54.390" v="1" actId="20577"/>
      <pc:docMkLst>
        <pc:docMk/>
      </pc:docMkLst>
      <pc:sldChg chg="modSp">
        <pc:chgData name="Raghav Mittal" userId="S::raghav.mittal@research.iiit.ac.in::0de58454-2153-4f83-80c6-cd321dd013b7" providerId="AD" clId="Web-{A923838C-1E80-EB1A-2BA2-E4E9A1F77376}" dt="2021-05-25T08:58:54.390" v="1" actId="20577"/>
        <pc:sldMkLst>
          <pc:docMk/>
          <pc:sldMk cId="2974454297" sldId="256"/>
        </pc:sldMkLst>
        <pc:spChg chg="mod">
          <ac:chgData name="Raghav Mittal" userId="S::raghav.mittal@research.iiit.ac.in::0de58454-2153-4f83-80c6-cd321dd013b7" providerId="AD" clId="Web-{A923838C-1E80-EB1A-2BA2-E4E9A1F77376}" dt="2021-05-25T08:58:54.390" v="1" actId="20577"/>
          <ac:spMkLst>
            <pc:docMk/>
            <pc:sldMk cId="2974454297" sldId="256"/>
            <ac:spMk id="3" creationId="{A11AE8A3-57FF-410F-BE02-65093D7C47FA}"/>
          </ac:spMkLst>
        </pc:spChg>
      </pc:sldChg>
    </pc:docChg>
  </pc:docChgLst>
  <pc:docChgLst>
    <pc:chgData name="Jashn Arora" userId="S::jashn.arora@research.iiit.ac.in::320667da-3130-435f-9f02-0050d785a816" providerId="AD" clId="Web-{8912DDC8-0809-7EAE-10B3-948ECB4CC8F4}"/>
    <pc:docChg chg="delSld modSld">
      <pc:chgData name="Jashn Arora" userId="S::jashn.arora@research.iiit.ac.in::320667da-3130-435f-9f02-0050d785a816" providerId="AD" clId="Web-{8912DDC8-0809-7EAE-10B3-948ECB4CC8F4}" dt="2021-05-28T07:47:20.267" v="4"/>
      <pc:docMkLst>
        <pc:docMk/>
      </pc:docMkLst>
      <pc:sldChg chg="modSp">
        <pc:chgData name="Jashn Arora" userId="S::jashn.arora@research.iiit.ac.in::320667da-3130-435f-9f02-0050d785a816" providerId="AD" clId="Web-{8912DDC8-0809-7EAE-10B3-948ECB4CC8F4}" dt="2021-05-28T07:28:08.796" v="0" actId="1076"/>
        <pc:sldMkLst>
          <pc:docMk/>
          <pc:sldMk cId="0" sldId="266"/>
        </pc:sldMkLst>
        <pc:spChg chg="mod">
          <ac:chgData name="Jashn Arora" userId="S::jashn.arora@research.iiit.ac.in::320667da-3130-435f-9f02-0050d785a816" providerId="AD" clId="Web-{8912DDC8-0809-7EAE-10B3-948ECB4CC8F4}" dt="2021-05-28T07:28:08.796" v="0" actId="1076"/>
          <ac:spMkLst>
            <pc:docMk/>
            <pc:sldMk cId="0" sldId="266"/>
            <ac:spMk id="167" creationId="{00000000-0000-0000-0000-000000000000}"/>
          </ac:spMkLst>
        </pc:spChg>
      </pc:sldChg>
      <pc:sldChg chg="del">
        <pc:chgData name="Jashn Arora" userId="S::jashn.arora@research.iiit.ac.in::320667da-3130-435f-9f02-0050d785a816" providerId="AD" clId="Web-{8912DDC8-0809-7EAE-10B3-948ECB4CC8F4}" dt="2021-05-28T07:47:09.283" v="1"/>
        <pc:sldMkLst>
          <pc:docMk/>
          <pc:sldMk cId="0" sldId="267"/>
        </pc:sldMkLst>
      </pc:sldChg>
      <pc:sldChg chg="del">
        <pc:chgData name="Jashn Arora" userId="S::jashn.arora@research.iiit.ac.in::320667da-3130-435f-9f02-0050d785a816" providerId="AD" clId="Web-{8912DDC8-0809-7EAE-10B3-948ECB4CC8F4}" dt="2021-05-28T07:47:14.486" v="2"/>
        <pc:sldMkLst>
          <pc:docMk/>
          <pc:sldMk cId="0" sldId="268"/>
        </pc:sldMkLst>
      </pc:sldChg>
      <pc:sldChg chg="del">
        <pc:chgData name="Jashn Arora" userId="S::jashn.arora@research.iiit.ac.in::320667da-3130-435f-9f02-0050d785a816" providerId="AD" clId="Web-{8912DDC8-0809-7EAE-10B3-948ECB4CC8F4}" dt="2021-05-28T07:47:18.345" v="3"/>
        <pc:sldMkLst>
          <pc:docMk/>
          <pc:sldMk cId="0" sldId="273"/>
        </pc:sldMkLst>
      </pc:sldChg>
      <pc:sldChg chg="del">
        <pc:chgData name="Jashn Arora" userId="S::jashn.arora@research.iiit.ac.in::320667da-3130-435f-9f02-0050d785a816" providerId="AD" clId="Web-{8912DDC8-0809-7EAE-10B3-948ECB4CC8F4}" dt="2021-05-28T07:47:20.267" v="4"/>
        <pc:sldMkLst>
          <pc:docMk/>
          <pc:sldMk cId="0" sldId="274"/>
        </pc:sldMkLst>
      </pc:sldChg>
    </pc:docChg>
  </pc:docChgLst>
  <pc:docChgLst>
    <pc:chgData name="Raghav Mittal" userId="S::raghav.mittal@research.iiit.ac.in::0de58454-2153-4f83-80c6-cd321dd013b7" providerId="AD" clId="Web-{0EBED527-761A-4501-966C-7487D23F406C}"/>
    <pc:docChg chg="modSld">
      <pc:chgData name="Raghav Mittal" userId="S::raghav.mittal@research.iiit.ac.in::0de58454-2153-4f83-80c6-cd321dd013b7" providerId="AD" clId="Web-{0EBED527-761A-4501-966C-7487D23F406C}" dt="2021-05-25T09:14:53.650" v="22" actId="20577"/>
      <pc:docMkLst>
        <pc:docMk/>
      </pc:docMkLst>
      <pc:sldChg chg="addSp delSp modSp">
        <pc:chgData name="Raghav Mittal" userId="S::raghav.mittal@research.iiit.ac.in::0de58454-2153-4f83-80c6-cd321dd013b7" providerId="AD" clId="Web-{0EBED527-761A-4501-966C-7487D23F406C}" dt="2021-05-25T09:14:53.650" v="22" actId="20577"/>
        <pc:sldMkLst>
          <pc:docMk/>
          <pc:sldMk cId="2529619955" sldId="277"/>
        </pc:sldMkLst>
        <pc:spChg chg="mod">
          <ac:chgData name="Raghav Mittal" userId="S::raghav.mittal@research.iiit.ac.in::0de58454-2153-4f83-80c6-cd321dd013b7" providerId="AD" clId="Web-{0EBED527-761A-4501-966C-7487D23F406C}" dt="2021-05-25T09:14:53.650" v="22" actId="20577"/>
          <ac:spMkLst>
            <pc:docMk/>
            <pc:sldMk cId="2529619955" sldId="277"/>
            <ac:spMk id="2" creationId="{06A7701A-E005-4481-AB35-9A8556C2B7D1}"/>
          </ac:spMkLst>
        </pc:spChg>
        <pc:spChg chg="del">
          <ac:chgData name="Raghav Mittal" userId="S::raghav.mittal@research.iiit.ac.in::0de58454-2153-4f83-80c6-cd321dd013b7" providerId="AD" clId="Web-{0EBED527-761A-4501-966C-7487D23F406C}" dt="2021-05-25T09:13:56.318" v="0"/>
          <ac:spMkLst>
            <pc:docMk/>
            <pc:sldMk cId="2529619955" sldId="277"/>
            <ac:spMk id="3" creationId="{1F5885AF-5960-458B-99F8-A07DE4D7A0CE}"/>
          </ac:spMkLst>
        </pc:spChg>
        <pc:spChg chg="add mod">
          <ac:chgData name="Raghav Mittal" userId="S::raghav.mittal@research.iiit.ac.in::0de58454-2153-4f83-80c6-cd321dd013b7" providerId="AD" clId="Web-{0EBED527-761A-4501-966C-7487D23F406C}" dt="2021-05-25T09:14:44.993" v="17"/>
          <ac:spMkLst>
            <pc:docMk/>
            <pc:sldMk cId="2529619955" sldId="277"/>
            <ac:spMk id="5" creationId="{04E9F198-14A8-4774-9174-AD2A13D36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F1D78-5CBE-4812-A848-A8F1EA43ABF8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081F-C110-4078-BF9D-3280CFEB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1200" i="1">
                <a:solidFill>
                  <a:srgbClr val="333333"/>
                </a:solidFill>
              </a:rPr>
              <a:t>Others: </a:t>
            </a:r>
            <a:r>
              <a:rPr lang="en-US" sz="1200" i="1" err="1">
                <a:solidFill>
                  <a:srgbClr val="333333"/>
                </a:solidFill>
              </a:rPr>
              <a:t>init</a:t>
            </a:r>
            <a:r>
              <a:rPr lang="en-US" sz="1200" i="1">
                <a:solidFill>
                  <a:srgbClr val="333333"/>
                </a:solidFill>
              </a:rPr>
              <a:t>, branch, checkout, merge, log, tag.</a:t>
            </a:r>
          </a:p>
          <a:p>
            <a:endParaRPr lang="en-US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625600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B0315B0-937F-45CC-BCF4-95B970DD416E}" type="datetime1">
              <a:rPr lang="en-IN" smtClean="0"/>
              <a:t>28-05-2021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172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01A-E005-4481-AB35-9A8556C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cs typeface="Calibri Light"/>
              </a:rPr>
              <a:t>Git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52068-3147-4874-BE93-59D46CE8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C3B7-0C6D-47B9-839D-AD508DF800AA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F198-14A8-4774-9174-AD2A13D361DB}"/>
              </a:ext>
            </a:extLst>
          </p:cNvPr>
          <p:cNvSpPr txBox="1"/>
          <p:nvPr/>
        </p:nvSpPr>
        <p:spPr>
          <a:xfrm>
            <a:off x="4724400" y="468126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ISS TAs</a:t>
            </a:r>
          </a:p>
        </p:txBody>
      </p:sp>
    </p:spTree>
    <p:extLst>
      <p:ext uri="{BB962C8B-B14F-4D97-AF65-F5344CB8AC3E}">
        <p14:creationId xmlns:p14="http://schemas.microsoft.com/office/powerpoint/2010/main" val="25296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Viewing the commit history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312576" y="3254895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log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logs allow you to review and read a history of everything that happens to a repository</a:t>
            </a:r>
            <a:endParaRPr lang="en-US" sz="2000">
              <a:solidFill>
                <a:srgbClr val="000000"/>
              </a:solidFill>
            </a:endParaRPr>
          </a:p>
          <a:p>
            <a:pPr marL="914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914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rgbClr val="22222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Types 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Directory Restricted Log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Log by branch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53A11-93E7-4BE0-AD7B-6F3275A683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Markdown</a:t>
            </a:r>
          </a:p>
        </p:txBody>
      </p:sp>
      <p:sp>
        <p:nvSpPr>
          <p:cNvPr id="185" name="Google Shape;185;p25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914400" marR="1905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Markdown is a way to style text on the web</a:t>
            </a:r>
          </a:p>
          <a:p>
            <a:pPr marL="914400" marR="1905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914400" marR="1905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You control the display of the document; </a:t>
            </a:r>
          </a:p>
          <a:p>
            <a:pPr marL="1371600" marR="190500" lvl="2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formatting words as bold or italic, adding images, and creating lists are just a few of the things we can do with Markdown. </a:t>
            </a:r>
          </a:p>
          <a:p>
            <a:pPr marL="914400" marR="1905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914400" marR="1905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Markdown is regular text with a non-alphabetic characters, like # or *.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7734-4CA2-42E2-8F19-55100CFFD3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Markdown</a:t>
            </a:r>
          </a:p>
        </p:txBody>
      </p:sp>
      <p:sp>
        <p:nvSpPr>
          <p:cNvPr id="191" name="Google Shape;191;p26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marR="190500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It's very easy to make some words **bold** and other words *italic* with Markdown</a:t>
            </a:r>
            <a:endParaRPr lang="en-US" sz="2000">
              <a:solidFill>
                <a:srgbClr val="000000"/>
              </a:solidFill>
            </a:endParaRPr>
          </a:p>
          <a:p>
            <a:pPr marL="457200" marR="190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marR="190500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Headers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# This is an &lt;h1&gt; tag</a:t>
            </a:r>
          </a:p>
          <a:p>
            <a:pPr marL="914400" marR="101600" lvl="1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###### This is an &lt;h6&gt; tag</a:t>
            </a:r>
          </a:p>
          <a:p>
            <a:pPr marL="914400" marR="101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Emphasis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*This text will be italic*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_This will also be italic_</a:t>
            </a:r>
          </a:p>
          <a:p>
            <a:pPr marL="914400" marR="1016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_You **can** combine them_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28B40-CB35-4D91-803A-F048A8743E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Markdown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marR="190500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Unordered</a:t>
            </a:r>
          </a:p>
          <a:p>
            <a:pPr marL="914400" marR="190500" lvl="1" indent="-228600">
              <a:lnSpc>
                <a:spcPct val="9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* Item 1</a:t>
            </a:r>
          </a:p>
          <a:p>
            <a:pPr marL="914400" marR="190500" lvl="1" indent="-228600">
              <a:lnSpc>
                <a:spcPct val="9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* Item 2</a:t>
            </a:r>
          </a:p>
          <a:p>
            <a:pPr marL="914400" marR="190500" lvl="1" indent="-228600">
              <a:lnSpc>
                <a:spcPct val="9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  * Item 2a</a:t>
            </a:r>
          </a:p>
          <a:p>
            <a:pPr marL="914400" marR="101600" lvl="1" indent="-228600">
              <a:lnSpc>
                <a:spcPct val="9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  * Item 2b</a:t>
            </a:r>
          </a:p>
          <a:p>
            <a:pPr marL="914400" marR="101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Ordered</a:t>
            </a:r>
          </a:p>
          <a:p>
            <a:pPr marL="457200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Images</a:t>
            </a:r>
          </a:p>
          <a:p>
            <a:pPr marL="914400" lvl="1" indent="-228600">
              <a:lnSpc>
                <a:spcPct val="9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![GitHub Logo](/images/logo.png)</a:t>
            </a:r>
          </a:p>
          <a:p>
            <a:pPr marL="457200" indent="-228600">
              <a:lnSpc>
                <a:spcPct val="90000"/>
              </a:lnSpc>
              <a:spcBef>
                <a:spcPts val="1300"/>
              </a:spcBef>
              <a:spcAft>
                <a:spcPts val="11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Format: ![Alt Text](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url</a:t>
            </a:r>
            <a:r>
              <a:rPr lang="en-US" sz="2000">
                <a:solidFill>
                  <a:srgbClr val="000000"/>
                </a:solidFill>
                <a:sym typeface="Arial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6306E-3CA4-4F3E-AB5B-F00EACA8E4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Markdown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179226" y="3092970"/>
            <a:ext cx="4797031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marR="190500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Links</a:t>
            </a:r>
          </a:p>
          <a:p>
            <a:pPr marL="914400" marR="190500" lvl="1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http://github.com - automatic!</a:t>
            </a:r>
          </a:p>
          <a:p>
            <a:pPr marL="914400" marR="190500" indent="-228600">
              <a:lnSpc>
                <a:spcPct val="90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[GitHub](</a:t>
            </a:r>
            <a:r>
              <a:rPr lang="en-US" sz="2000" u="sng">
                <a:solidFill>
                  <a:srgbClr val="000000"/>
                </a:solidFill>
                <a:sym typeface="Arial"/>
                <a:hlinkClick r:id="rId3"/>
              </a:rPr>
              <a:t>http://github.com</a:t>
            </a:r>
            <a:r>
              <a:rPr lang="en-US" sz="2000">
                <a:solidFill>
                  <a:srgbClr val="000000"/>
                </a:solidFill>
                <a:sym typeface="Arial"/>
              </a:rPr>
              <a:t>)</a:t>
            </a:r>
          </a:p>
          <a:p>
            <a:pPr marL="914400" marR="190500" indent="-228600">
              <a:lnSpc>
                <a:spcPct val="90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spcBef>
                <a:spcPts val="1300"/>
              </a:spcBef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Blockquotes</a:t>
            </a:r>
          </a:p>
          <a:p>
            <a:pPr marL="914400" lvl="1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As Kanye West said:</a:t>
            </a:r>
          </a:p>
          <a:p>
            <a:pPr marL="914400" lvl="1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&gt; We're living the future so</a:t>
            </a:r>
          </a:p>
          <a:p>
            <a:pPr marL="914400" marR="101600" lvl="1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&gt; the present is our past.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7386B-5448-4348-9105-6A5B1DBEE3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oogle Shape;203;p28">
            <a:extLst>
              <a:ext uri="{FF2B5EF4-FFF2-40B4-BE49-F238E27FC236}">
                <a16:creationId xmlns:a16="http://schemas.microsoft.com/office/drawing/2014/main" id="{4F48489C-D86A-484D-AE7C-46D4F95AEB87}"/>
              </a:ext>
            </a:extLst>
          </p:cNvPr>
          <p:cNvSpPr txBox="1"/>
          <p:nvPr/>
        </p:nvSpPr>
        <p:spPr>
          <a:xfrm>
            <a:off x="6599627" y="2977152"/>
            <a:ext cx="4797031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Inline code</a:t>
            </a:r>
          </a:p>
          <a:p>
            <a:pPr marL="914400" lvl="1" indent="-228600">
              <a:lnSpc>
                <a:spcPct val="90000"/>
              </a:lnSpc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I think you should use an</a:t>
            </a:r>
          </a:p>
          <a:p>
            <a:pPr marL="914400" marR="101600" indent="-228600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`&lt;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addr</a:t>
            </a:r>
            <a:r>
              <a:rPr lang="en-US" sz="2000">
                <a:solidFill>
                  <a:srgbClr val="000000"/>
                </a:solidFill>
                <a:sym typeface="Arial"/>
              </a:rPr>
              <a:t>&gt;` element here instead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000"/>
            </a:pPr>
            <a:r>
              <a:rPr lang="en-US" sz="4400" b="1" i="1" kern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DA47-407A-493F-AA68-4A07E991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Arial"/>
                <a:ea typeface="Arial"/>
                <a:cs typeface="Arial"/>
                <a:sym typeface="Arial"/>
              </a:rPr>
              <a:t>What is "version control" ?</a:t>
            </a:r>
            <a:endParaRPr lang="en-IN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1EA1-223E-4B42-891A-DFCF899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62" y="2834389"/>
            <a:ext cx="6936939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333333"/>
              </a:solidFill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2400">
              <a:solidFill>
                <a:srgbClr val="333333"/>
              </a:solidFill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2400">
                <a:solidFill>
                  <a:srgbClr val="333333"/>
                </a:solidFill>
                <a:ea typeface="Arial"/>
                <a:cs typeface="Arial"/>
                <a:sym typeface="Arial"/>
              </a:rPr>
              <a:t>Version control is a system that records changes to a file or set of files over time so that you can recall specific versions</a:t>
            </a: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1D7E3-D94B-411E-A1AE-CCCB20FC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15C3B7-0C6D-47B9-839D-AD508DF800AA}" type="slidenum">
              <a:rPr lang="en-IN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 sz="1000">
              <a:solidFill>
                <a:srgbClr val="898989"/>
              </a:solidFill>
            </a:endParaRPr>
          </a:p>
        </p:txBody>
      </p:sp>
      <p:grpSp>
        <p:nvGrpSpPr>
          <p:cNvPr id="8" name="Google Shape;95;p14">
            <a:extLst>
              <a:ext uri="{FF2B5EF4-FFF2-40B4-BE49-F238E27FC236}">
                <a16:creationId xmlns:a16="http://schemas.microsoft.com/office/drawing/2014/main" id="{52F940AF-6A3F-4146-AE39-732D8487246C}"/>
              </a:ext>
            </a:extLst>
          </p:cNvPr>
          <p:cNvGrpSpPr/>
          <p:nvPr/>
        </p:nvGrpSpPr>
        <p:grpSpPr>
          <a:xfrm>
            <a:off x="6502655" y="2728233"/>
            <a:ext cx="6495006" cy="3955049"/>
            <a:chOff x="1885100" y="2394875"/>
            <a:chExt cx="6115825" cy="3690100"/>
          </a:xfrm>
        </p:grpSpPr>
        <p:grpSp>
          <p:nvGrpSpPr>
            <p:cNvPr id="9" name="Google Shape;96;p14">
              <a:extLst>
                <a:ext uri="{FF2B5EF4-FFF2-40B4-BE49-F238E27FC236}">
                  <a16:creationId xmlns:a16="http://schemas.microsoft.com/office/drawing/2014/main" id="{6B805008-5700-4F87-BE20-DE907C73211F}"/>
                </a:ext>
              </a:extLst>
            </p:cNvPr>
            <p:cNvGrpSpPr/>
            <p:nvPr/>
          </p:nvGrpSpPr>
          <p:grpSpPr>
            <a:xfrm>
              <a:off x="3608600" y="2394875"/>
              <a:ext cx="1723500" cy="1487700"/>
              <a:chOff x="3710250" y="2032000"/>
              <a:chExt cx="1723500" cy="1487700"/>
            </a:xfrm>
          </p:grpSpPr>
          <p:sp>
            <p:nvSpPr>
              <p:cNvPr id="30" name="Google Shape;97;p14">
                <a:extLst>
                  <a:ext uri="{FF2B5EF4-FFF2-40B4-BE49-F238E27FC236}">
                    <a16:creationId xmlns:a16="http://schemas.microsoft.com/office/drawing/2014/main" id="{FA32F547-A82B-482C-8116-DBEDEBA0E5F0}"/>
                  </a:ext>
                </a:extLst>
              </p:cNvPr>
              <p:cNvSpPr/>
              <p:nvPr/>
            </p:nvSpPr>
            <p:spPr>
              <a:xfrm>
                <a:off x="3710250" y="2032000"/>
                <a:ext cx="1723500" cy="148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Google Shape;98;p14">
                <a:extLst>
                  <a:ext uri="{FF2B5EF4-FFF2-40B4-BE49-F238E27FC236}">
                    <a16:creationId xmlns:a16="http://schemas.microsoft.com/office/drawing/2014/main" id="{49D9686F-FBC0-416A-9A9D-043404F570C5}"/>
                  </a:ext>
                </a:extLst>
              </p:cNvPr>
              <p:cNvSpPr/>
              <p:nvPr/>
            </p:nvSpPr>
            <p:spPr>
              <a:xfrm>
                <a:off x="3773700" y="2182650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1</a:t>
                </a:r>
                <a:endParaRPr/>
              </a:p>
            </p:txBody>
          </p:sp>
          <p:sp>
            <p:nvSpPr>
              <p:cNvPr id="32" name="Google Shape;99;p14">
                <a:extLst>
                  <a:ext uri="{FF2B5EF4-FFF2-40B4-BE49-F238E27FC236}">
                    <a16:creationId xmlns:a16="http://schemas.microsoft.com/office/drawing/2014/main" id="{E271B377-DF82-4462-A0DE-E8F6E82B7260}"/>
                  </a:ext>
                </a:extLst>
              </p:cNvPr>
              <p:cNvSpPr/>
              <p:nvPr/>
            </p:nvSpPr>
            <p:spPr>
              <a:xfrm>
                <a:off x="3773700" y="2603500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2</a:t>
                </a:r>
                <a:endParaRPr/>
              </a:p>
            </p:txBody>
          </p:sp>
          <p:sp>
            <p:nvSpPr>
              <p:cNvPr id="33" name="Google Shape;100;p14">
                <a:extLst>
                  <a:ext uri="{FF2B5EF4-FFF2-40B4-BE49-F238E27FC236}">
                    <a16:creationId xmlns:a16="http://schemas.microsoft.com/office/drawing/2014/main" id="{0E186FD0-4231-4ABA-A5C5-D16C03732B6D}"/>
                  </a:ext>
                </a:extLst>
              </p:cNvPr>
              <p:cNvSpPr/>
              <p:nvPr/>
            </p:nvSpPr>
            <p:spPr>
              <a:xfrm>
                <a:off x="3773700" y="3024350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3</a:t>
                </a:r>
                <a:endParaRPr/>
              </a:p>
            </p:txBody>
          </p:sp>
        </p:grpSp>
        <p:grpSp>
          <p:nvGrpSpPr>
            <p:cNvPr id="11" name="Google Shape;101;p14">
              <a:extLst>
                <a:ext uri="{FF2B5EF4-FFF2-40B4-BE49-F238E27FC236}">
                  <a16:creationId xmlns:a16="http://schemas.microsoft.com/office/drawing/2014/main" id="{66E923BE-A9A0-4B29-88A1-554EC6836D55}"/>
                </a:ext>
              </a:extLst>
            </p:cNvPr>
            <p:cNvGrpSpPr/>
            <p:nvPr/>
          </p:nvGrpSpPr>
          <p:grpSpPr>
            <a:xfrm>
              <a:off x="1885100" y="4255463"/>
              <a:ext cx="1723500" cy="1487700"/>
              <a:chOff x="1885100" y="4252700"/>
              <a:chExt cx="1723500" cy="1487700"/>
            </a:xfrm>
          </p:grpSpPr>
          <p:sp>
            <p:nvSpPr>
              <p:cNvPr id="26" name="Google Shape;102;p14">
                <a:extLst>
                  <a:ext uri="{FF2B5EF4-FFF2-40B4-BE49-F238E27FC236}">
                    <a16:creationId xmlns:a16="http://schemas.microsoft.com/office/drawing/2014/main" id="{A61813EE-EF26-4764-B43A-D13DC1D5ECD5}"/>
                  </a:ext>
                </a:extLst>
              </p:cNvPr>
              <p:cNvSpPr/>
              <p:nvPr/>
            </p:nvSpPr>
            <p:spPr>
              <a:xfrm>
                <a:off x="1885100" y="4252700"/>
                <a:ext cx="1723500" cy="148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Google Shape;103;p14">
                <a:extLst>
                  <a:ext uri="{FF2B5EF4-FFF2-40B4-BE49-F238E27FC236}">
                    <a16:creationId xmlns:a16="http://schemas.microsoft.com/office/drawing/2014/main" id="{71FB13BC-F7FB-40F8-9D53-912D2D5F0A95}"/>
                  </a:ext>
                </a:extLst>
              </p:cNvPr>
              <p:cNvSpPr/>
              <p:nvPr/>
            </p:nvSpPr>
            <p:spPr>
              <a:xfrm>
                <a:off x="1948550" y="448142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1</a:t>
                </a:r>
                <a:endParaRPr/>
              </a:p>
            </p:txBody>
          </p:sp>
          <p:sp>
            <p:nvSpPr>
              <p:cNvPr id="28" name="Google Shape;104;p14">
                <a:extLst>
                  <a:ext uri="{FF2B5EF4-FFF2-40B4-BE49-F238E27FC236}">
                    <a16:creationId xmlns:a16="http://schemas.microsoft.com/office/drawing/2014/main" id="{088F67D5-5244-490C-935E-88FCE468C53B}"/>
                  </a:ext>
                </a:extLst>
              </p:cNvPr>
              <p:cNvSpPr/>
              <p:nvPr/>
            </p:nvSpPr>
            <p:spPr>
              <a:xfrm>
                <a:off x="1948550" y="490227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2</a:t>
                </a:r>
                <a:endParaRPr/>
              </a:p>
            </p:txBody>
          </p:sp>
          <p:sp>
            <p:nvSpPr>
              <p:cNvPr id="29" name="Google Shape;105;p14">
                <a:extLst>
                  <a:ext uri="{FF2B5EF4-FFF2-40B4-BE49-F238E27FC236}">
                    <a16:creationId xmlns:a16="http://schemas.microsoft.com/office/drawing/2014/main" id="{1D0B1A16-35F4-4FE9-9506-3B2C9CB38F7D}"/>
                  </a:ext>
                </a:extLst>
              </p:cNvPr>
              <p:cNvSpPr/>
              <p:nvPr/>
            </p:nvSpPr>
            <p:spPr>
              <a:xfrm>
                <a:off x="1948550" y="532312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3</a:t>
                </a:r>
                <a:endParaRPr/>
              </a:p>
            </p:txBody>
          </p:sp>
        </p:grpSp>
        <p:grpSp>
          <p:nvGrpSpPr>
            <p:cNvPr id="13" name="Google Shape;106;p14">
              <a:extLst>
                <a:ext uri="{FF2B5EF4-FFF2-40B4-BE49-F238E27FC236}">
                  <a16:creationId xmlns:a16="http://schemas.microsoft.com/office/drawing/2014/main" id="{4773DD04-59D3-4B14-BCF6-5A898F95E4B5}"/>
                </a:ext>
              </a:extLst>
            </p:cNvPr>
            <p:cNvGrpSpPr/>
            <p:nvPr/>
          </p:nvGrpSpPr>
          <p:grpSpPr>
            <a:xfrm>
              <a:off x="4771500" y="4255475"/>
              <a:ext cx="1723500" cy="1487700"/>
              <a:chOff x="4771500" y="4180125"/>
              <a:chExt cx="1723500" cy="1487700"/>
            </a:xfrm>
          </p:grpSpPr>
          <p:sp>
            <p:nvSpPr>
              <p:cNvPr id="22" name="Google Shape;107;p14">
                <a:extLst>
                  <a:ext uri="{FF2B5EF4-FFF2-40B4-BE49-F238E27FC236}">
                    <a16:creationId xmlns:a16="http://schemas.microsoft.com/office/drawing/2014/main" id="{AB49343D-3F68-410D-8909-379549533840}"/>
                  </a:ext>
                </a:extLst>
              </p:cNvPr>
              <p:cNvSpPr/>
              <p:nvPr/>
            </p:nvSpPr>
            <p:spPr>
              <a:xfrm>
                <a:off x="4771500" y="4180125"/>
                <a:ext cx="1723500" cy="148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Google Shape;108;p14">
                <a:extLst>
                  <a:ext uri="{FF2B5EF4-FFF2-40B4-BE49-F238E27FC236}">
                    <a16:creationId xmlns:a16="http://schemas.microsoft.com/office/drawing/2014/main" id="{CE1EC795-A8E9-4D7A-8682-52D434F1DF14}"/>
                  </a:ext>
                </a:extLst>
              </p:cNvPr>
              <p:cNvSpPr/>
              <p:nvPr/>
            </p:nvSpPr>
            <p:spPr>
              <a:xfrm>
                <a:off x="4834950" y="433077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1</a:t>
                </a:r>
                <a:endParaRPr/>
              </a:p>
            </p:txBody>
          </p:sp>
          <p:sp>
            <p:nvSpPr>
              <p:cNvPr id="24" name="Google Shape;109;p14">
                <a:extLst>
                  <a:ext uri="{FF2B5EF4-FFF2-40B4-BE49-F238E27FC236}">
                    <a16:creationId xmlns:a16="http://schemas.microsoft.com/office/drawing/2014/main" id="{AD5FCE61-863E-4EDC-B0B2-25F9DC620B0A}"/>
                  </a:ext>
                </a:extLst>
              </p:cNvPr>
              <p:cNvSpPr/>
              <p:nvPr/>
            </p:nvSpPr>
            <p:spPr>
              <a:xfrm>
                <a:off x="4834950" y="475162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2</a:t>
                </a:r>
                <a:endParaRPr/>
              </a:p>
            </p:txBody>
          </p:sp>
          <p:sp>
            <p:nvSpPr>
              <p:cNvPr id="25" name="Google Shape;110;p14">
                <a:extLst>
                  <a:ext uri="{FF2B5EF4-FFF2-40B4-BE49-F238E27FC236}">
                    <a16:creationId xmlns:a16="http://schemas.microsoft.com/office/drawing/2014/main" id="{0B7F9C7A-908A-480D-84E5-F3682D04098A}"/>
                  </a:ext>
                </a:extLst>
              </p:cNvPr>
              <p:cNvSpPr/>
              <p:nvPr/>
            </p:nvSpPr>
            <p:spPr>
              <a:xfrm>
                <a:off x="4834950" y="5172475"/>
                <a:ext cx="1596600" cy="34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>
                    <a:solidFill>
                      <a:schemeClr val="dk1"/>
                    </a:solidFill>
                  </a:rPr>
                  <a:t>Version 3</a:t>
                </a:r>
                <a:endParaRPr/>
              </a:p>
            </p:txBody>
          </p:sp>
        </p:grpSp>
        <p:sp>
          <p:nvSpPr>
            <p:cNvPr id="14" name="Google Shape;111;p14">
              <a:extLst>
                <a:ext uri="{FF2B5EF4-FFF2-40B4-BE49-F238E27FC236}">
                  <a16:creationId xmlns:a16="http://schemas.microsoft.com/office/drawing/2014/main" id="{1A753BA8-D486-459E-83F2-36349C270128}"/>
                </a:ext>
              </a:extLst>
            </p:cNvPr>
            <p:cNvSpPr txBox="1"/>
            <p:nvPr/>
          </p:nvSpPr>
          <p:spPr>
            <a:xfrm>
              <a:off x="5660575" y="2957275"/>
              <a:ext cx="126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2;p14">
              <a:extLst>
                <a:ext uri="{FF2B5EF4-FFF2-40B4-BE49-F238E27FC236}">
                  <a16:creationId xmlns:a16="http://schemas.microsoft.com/office/drawing/2014/main" id="{DA77826D-B631-4FCA-A609-1A8636B4C7BA}"/>
                </a:ext>
              </a:extLst>
            </p:cNvPr>
            <p:cNvSpPr txBox="1"/>
            <p:nvPr/>
          </p:nvSpPr>
          <p:spPr>
            <a:xfrm>
              <a:off x="5896425" y="2594425"/>
              <a:ext cx="2104500" cy="5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3;p14">
              <a:extLst>
                <a:ext uri="{FF2B5EF4-FFF2-40B4-BE49-F238E27FC236}">
                  <a16:creationId xmlns:a16="http://schemas.microsoft.com/office/drawing/2014/main" id="{EDA7648E-E00D-4659-97D8-3B51AE7D5282}"/>
                </a:ext>
              </a:extLst>
            </p:cNvPr>
            <p:cNvSpPr txBox="1"/>
            <p:nvPr/>
          </p:nvSpPr>
          <p:spPr>
            <a:xfrm>
              <a:off x="5332100" y="2757925"/>
              <a:ext cx="1469700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Server Computer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;p14">
              <a:extLst>
                <a:ext uri="{FF2B5EF4-FFF2-40B4-BE49-F238E27FC236}">
                  <a16:creationId xmlns:a16="http://schemas.microsoft.com/office/drawing/2014/main" id="{16777BAC-0996-4DBA-A641-81117E5BC1A1}"/>
                </a:ext>
              </a:extLst>
            </p:cNvPr>
            <p:cNvSpPr txBox="1"/>
            <p:nvPr/>
          </p:nvSpPr>
          <p:spPr>
            <a:xfrm>
              <a:off x="1885100" y="5649675"/>
              <a:ext cx="1469700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Computer A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5;p14">
              <a:extLst>
                <a:ext uri="{FF2B5EF4-FFF2-40B4-BE49-F238E27FC236}">
                  <a16:creationId xmlns:a16="http://schemas.microsoft.com/office/drawing/2014/main" id="{1B39A0BF-61A7-420A-96CA-9255D0302351}"/>
                </a:ext>
              </a:extLst>
            </p:cNvPr>
            <p:cNvSpPr txBox="1"/>
            <p:nvPr/>
          </p:nvSpPr>
          <p:spPr>
            <a:xfrm>
              <a:off x="4898400" y="5649675"/>
              <a:ext cx="1469700" cy="4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Computer 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16;p14">
              <a:extLst>
                <a:ext uri="{FF2B5EF4-FFF2-40B4-BE49-F238E27FC236}">
                  <a16:creationId xmlns:a16="http://schemas.microsoft.com/office/drawing/2014/main" id="{D5EAC06E-549B-480C-BFAD-C9A5ED88CDA4}"/>
                </a:ext>
              </a:extLst>
            </p:cNvPr>
            <p:cNvCxnSpPr>
              <a:stCxn id="33" idx="2"/>
              <a:endCxn id="23" idx="0"/>
            </p:cNvCxnSpPr>
            <p:nvPr/>
          </p:nvCxnSpPr>
          <p:spPr>
            <a:xfrm>
              <a:off x="4470350" y="3731925"/>
              <a:ext cx="1163100" cy="67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triangle" w="med" len="med"/>
            </a:ln>
          </p:spPr>
        </p:cxnSp>
        <p:cxnSp>
          <p:nvCxnSpPr>
            <p:cNvPr id="20" name="Google Shape;117;p14">
              <a:extLst>
                <a:ext uri="{FF2B5EF4-FFF2-40B4-BE49-F238E27FC236}">
                  <a16:creationId xmlns:a16="http://schemas.microsoft.com/office/drawing/2014/main" id="{1784EF52-4A2D-434F-97C2-C3C1EBCE9E93}"/>
                </a:ext>
              </a:extLst>
            </p:cNvPr>
            <p:cNvCxnSpPr>
              <a:stCxn id="33" idx="2"/>
              <a:endCxn id="27" idx="3"/>
            </p:cNvCxnSpPr>
            <p:nvPr/>
          </p:nvCxnSpPr>
          <p:spPr>
            <a:xfrm flipH="1">
              <a:off x="3545150" y="3731925"/>
              <a:ext cx="925200" cy="92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triangle" w="med" len="med"/>
            </a:ln>
          </p:spPr>
        </p:cxnSp>
        <p:cxnSp>
          <p:nvCxnSpPr>
            <p:cNvPr id="21" name="Google Shape;118;p14">
              <a:extLst>
                <a:ext uri="{FF2B5EF4-FFF2-40B4-BE49-F238E27FC236}">
                  <a16:creationId xmlns:a16="http://schemas.microsoft.com/office/drawing/2014/main" id="{01EDE9A8-F5D9-4385-9897-7271E37C6FFF}"/>
                </a:ext>
              </a:extLst>
            </p:cNvPr>
            <p:cNvCxnSpPr>
              <a:endCxn id="24" idx="1"/>
            </p:cNvCxnSpPr>
            <p:nvPr/>
          </p:nvCxnSpPr>
          <p:spPr>
            <a:xfrm rot="10800000" flipH="1">
              <a:off x="3538050" y="4999325"/>
              <a:ext cx="1296900" cy="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45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ts val="36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Git Installation</a:t>
            </a:r>
            <a:endParaRPr lang="en-US" sz="4000" b="1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Windows - </a:t>
            </a:r>
            <a:r>
              <a:rPr lang="en-US" sz="2000" dirty="0">
                <a:solidFill>
                  <a:srgbClr val="000000"/>
                </a:solidFill>
                <a:uFill>
                  <a:noFill/>
                </a:uFill>
                <a:sym typeface="Arial"/>
                <a:hlinkClick r:id="rId3"/>
              </a:rPr>
              <a:t>http://www.git-scm.com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Linux - 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apt-get install git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yum install git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80B85-F032-4DE4-B73C-CA07A01B2F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 smtClean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ts val="36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Git Basics</a:t>
            </a:r>
            <a:endParaRPr lang="en-US" sz="4000" b="1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Using Git Bash (command line):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git config --global user.name "Name Surname"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git config --global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user.email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a@b.com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Clone existing repository from server: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git clone repository-link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9E197-8281-43B9-B82D-C0DFAB8255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Creating a Git repo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create a new local Git repo in your current directory:</a:t>
            </a:r>
          </a:p>
          <a:p>
            <a:pPr marL="9144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init</a:t>
            </a:r>
            <a:endParaRPr lang="en-US" sz="2000">
              <a:solidFill>
                <a:srgbClr val="000000"/>
              </a:solidFill>
              <a:sym typeface="Arial"/>
            </a:endParaRPr>
          </a:p>
          <a:p>
            <a:pPr marL="9144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add filename</a:t>
            </a:r>
          </a:p>
          <a:p>
            <a:pPr marL="9144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commit -m “commit message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clone a remote repo to your directory: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clone 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url</a:t>
            </a:r>
            <a:r>
              <a:rPr lang="en-US" sz="200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localDirectoryName</a:t>
            </a:r>
            <a:endParaRPr lang="en-US" sz="2000">
              <a:solidFill>
                <a:srgbClr val="000000"/>
              </a:solidFill>
              <a:sym typeface="Arial"/>
            </a:endParaRP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This will create the given local directory, 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A19F5-0822-4604-A241-67F15007A4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</a:rPr>
              <a:t>Git Basics and</a:t>
            </a: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 status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179226" y="2656921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chemeClr val="lt1"/>
                </a:highlight>
              </a:rPr>
              <a:t>To start version controlling edited existing (new) files (tracking and committing to local repository):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chemeClr val="lt1"/>
                </a:highlight>
              </a:rPr>
              <a:t>git add filename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chemeClr val="lt1"/>
                </a:highlight>
              </a:rPr>
              <a:t>git add (git add -A)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chemeClr val="lt1"/>
                </a:highlight>
              </a:rPr>
              <a:t>git commit -m 'Commit message: what changes were introduced'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rgbClr val="24292E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status	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rgbClr val="33333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Displays the state of the working directory and the staging area 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B38CA-7D0F-4CD0-9F18-0D760F5520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804672" y="5434228"/>
            <a:ext cx="10640754" cy="7758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rPr>
              <a:t>Git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E33A8-8250-4796-801F-EB0E8D289B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0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667000" y="5659350"/>
            <a:ext cx="56061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2203590888"/>
              </p:ext>
            </p:extLst>
          </p:nvPr>
        </p:nvGraphicFramePr>
        <p:xfrm>
          <a:off x="1159253" y="445153"/>
          <a:ext cx="9873495" cy="3818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Command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Description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clone </a:t>
                      </a:r>
                      <a:r>
                        <a:rPr lang="en-US" sz="1800" i="1" err="1"/>
                        <a:t>url</a:t>
                      </a:r>
                      <a:r>
                        <a:rPr lang="en-US" sz="1800" i="1"/>
                        <a:t> [</a:t>
                      </a:r>
                      <a:r>
                        <a:rPr lang="en-US" sz="1800" i="1" err="1"/>
                        <a:t>dir</a:t>
                      </a:r>
                      <a:r>
                        <a:rPr lang="en-US" sz="1800" i="1"/>
                        <a:t>]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copy a Git repository so you can add to it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add file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adds file contents to the staging area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commit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records a snapshot of the staging area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status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view the status of your files in the working directory and staging area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diff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shows diff of what is staged and what is modified but </a:t>
                      </a:r>
                      <a:r>
                        <a:rPr lang="en-US" sz="1800" err="1"/>
                        <a:t>unstaged</a:t>
                      </a:r>
                      <a:endParaRPr lang="en-US" sz="1800"/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help [command]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help info about a particular command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pull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from a remote repo and try to merge into the current branch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git push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push your new branches and data to a remote repository</a:t>
                      </a:r>
                    </a:p>
                  </a:txBody>
                  <a:tcPr marL="69961" marR="69961" marT="69961" marB="6996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1179226" y="611019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Branching and Merging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937656" y="2079572"/>
            <a:ext cx="9619403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uses branching heavily to switch between multiple tasks.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create a new local branch: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branch name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list all local branches: (* = current branch)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branch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switch to a given local branch.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checkout 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branchname</a:t>
            </a:r>
            <a:endParaRPr lang="en-US" sz="2000">
              <a:solidFill>
                <a:srgbClr val="000000"/>
              </a:solidFill>
              <a:sym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M</a:t>
            </a:r>
            <a:r>
              <a:rPr lang="en-US" sz="2000">
                <a:solidFill>
                  <a:srgbClr val="000000"/>
                </a:solidFill>
                <a:sym typeface="Arial"/>
              </a:rPr>
              <a:t>erge changes from a branch into the local master: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checkout master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git merge </a:t>
            </a:r>
            <a:r>
              <a:rPr lang="en-US" sz="2000" err="1">
                <a:solidFill>
                  <a:srgbClr val="000000"/>
                </a:solidFill>
                <a:sym typeface="Arial"/>
              </a:rPr>
              <a:t>branchname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6C066-17DF-4E76-A557-8AFC13E2E2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151815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4000" kern="1200">
                <a:latin typeface="+mj-lt"/>
                <a:ea typeface="+mj-ea"/>
                <a:cs typeface="+mj-cs"/>
                <a:sym typeface="Arial"/>
              </a:rPr>
              <a:t>Interaction with remote repo</a:t>
            </a:r>
            <a:endParaRPr lang="en-US" sz="40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277746" y="2757077"/>
            <a:ext cx="9833548" cy="26939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Push your local changes to the remote repo.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Pull from remote repo to get most recent changes.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000">
                <a:solidFill>
                  <a:srgbClr val="000000"/>
                </a:solidFill>
                <a:sym typeface="Arial"/>
              </a:rPr>
              <a:t>fix conflicts if necessary, add/commit them to your local repo)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fetch the most recent updates from the remote repo into your local repo, and put them into your working directory:</a:t>
            </a:r>
          </a:p>
          <a:p>
            <a:pPr marL="685800" lvl="2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</a:pPr>
            <a:r>
              <a:rPr lang="en-US" sz="2000">
                <a:solidFill>
                  <a:srgbClr val="000000"/>
                </a:solidFill>
                <a:sym typeface="Arial"/>
              </a:rPr>
              <a:t>–  git pull origin master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sym typeface="Arial"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sym typeface="Arial"/>
              </a:rPr>
              <a:t>To put your changes from your local repo in the remote repo: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600"/>
            </a:pPr>
            <a:r>
              <a:rPr lang="en-US" sz="2000">
                <a:solidFill>
                  <a:srgbClr val="000000"/>
                </a:solidFill>
                <a:sym typeface="Arial"/>
              </a:rPr>
              <a:t>–  git push origin master</a:t>
            </a:r>
            <a:endParaRPr lang="en-US" sz="200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0877D-93EA-4C68-A458-2950B2F19E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0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0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BA747578D214AA1FA1FC236974A12" ma:contentTypeVersion="8" ma:contentTypeDescription="Create a new document." ma:contentTypeScope="" ma:versionID="60a49e6fa27695bb86ff3eebc20d54e3">
  <xsd:schema xmlns:xsd="http://www.w3.org/2001/XMLSchema" xmlns:xs="http://www.w3.org/2001/XMLSchema" xmlns:p="http://schemas.microsoft.com/office/2006/metadata/properties" xmlns:ns2="a87aeece-f2f9-4074-91e3-568f0daadf02" xmlns:ns3="cb1af4ac-9036-4898-80e0-fee3903d9180" targetNamespace="http://schemas.microsoft.com/office/2006/metadata/properties" ma:root="true" ma:fieldsID="d421450362ddcaef04c3c703f2efcbd9" ns2:_="" ns3:_="">
    <xsd:import namespace="a87aeece-f2f9-4074-91e3-568f0daadf02"/>
    <xsd:import namespace="cb1af4ac-9036-4898-80e0-fee3903d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aeece-f2f9-4074-91e3-568f0daadf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af4ac-9036-4898-80e0-fee3903d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996277-DB6D-49FF-8639-51CBAB67521F}"/>
</file>

<file path=customXml/itemProps2.xml><?xml version="1.0" encoding="utf-8"?>
<ds:datastoreItem xmlns:ds="http://schemas.openxmlformats.org/officeDocument/2006/customXml" ds:itemID="{D664185C-F41E-4755-A5ED-5388877100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18DBB-EEE3-41CF-8D3B-BB4542805F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Git Tutorial</vt:lpstr>
      <vt:lpstr>What is "version control"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Lalit Mohan</dc:creator>
  <cp:revision>10</cp:revision>
  <dcterms:created xsi:type="dcterms:W3CDTF">2020-06-14T13:43:02Z</dcterms:created>
  <dcterms:modified xsi:type="dcterms:W3CDTF">2021-05-28T08:18:08Z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0x010100E66BA747578D214AA1FA1FC236974A12</vt:lpwstr>
  </property>
</Properties>
</file>