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70" r:id="rId13"/>
    <p:sldId id="271" r:id="rId14"/>
    <p:sldId id="272" r:id="rId15"/>
    <p:sldId id="273" r:id="rId16"/>
    <p:sldId id="274" r:id="rId17"/>
    <p:sldId id="275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4BFEE5-730E-41CF-A0DF-0C5151059C0D}" v="1" dt="2025-09-19T03:41:35.218"/>
    <p1510:client id="{F25133DE-73A1-4495-B0CB-3949EAF9A3F2}" v="23" dt="2025-09-19T03:17:16.0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0E18A-8C71-4473-980F-DB0554071472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29EC98-B9A4-416D-BE1D-61EC09AE7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396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9EC98-B9A4-416D-BE1D-61EC09AE7B7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454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8C7F1-C832-1784-C3D2-FEFD631E0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6E5C5-56AA-42DC-0D33-BFEB8103E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70413-8301-A3BA-6491-FF1E682D6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16E0-873C-48DD-B65A-ECDC24995D6D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372CC-F037-4632-C63A-16D412C64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74C1A-5359-CDAA-F653-BC52406C8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1DCB3-C2A8-4E71-94CE-F4211FC10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907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3CC64-2216-B9CD-AE47-1EAE5BAFE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2176FF-17C2-F21D-D4BA-EA6E850E9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BC3D5-AD3F-E1DE-237F-682A772C8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16E0-873C-48DD-B65A-ECDC24995D6D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299BA-F3F6-2B72-BD54-A2E3E2AA8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0596B-D67F-D505-8456-33ADA9A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1DCB3-C2A8-4E71-94CE-F4211FC10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332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44C87C-CA7D-45D4-A437-59916C228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1B417E-0BBF-0B5A-0B68-C4032DB97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7AFB0-506F-A99D-21C3-ED0C013D2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16E0-873C-48DD-B65A-ECDC24995D6D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E03A6-AB1F-A448-3531-44D4B69FE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8BA8F-7A97-5C95-2502-85B368ECF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1DCB3-C2A8-4E71-94CE-F4211FC10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216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3A953-AED3-F3CA-7AD2-5F6FF44E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543E2-BD9D-F068-2DBE-3F5308AF9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D549D-E893-1130-A3D1-DBD44DD79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16E0-873C-48DD-B65A-ECDC24995D6D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C52F2-26C6-AFF1-C27A-45ABC70D0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B119C-69F4-DD3D-AD46-2F4D038E4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1DCB3-C2A8-4E71-94CE-F4211FC10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08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C3D82-EF6C-AEDD-9AA7-71809FA36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B99FE-FACC-4003-93F5-961C0BBD0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1E9EE-14B4-BEA6-6AFB-8E135A205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16E0-873C-48DD-B65A-ECDC24995D6D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C2D3F-FC37-724F-2120-EFC0DF867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7EE49-48E4-34FB-FDA0-9101DFBD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1DCB3-C2A8-4E71-94CE-F4211FC10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921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C7B78-E6E9-4055-B264-51433B617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FB262-21DB-4EDE-3D92-B1DA6A82D1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94D71E-3622-0B33-3D61-D9683AE3E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87E46-ADD8-4E9D-CAE9-9A07AFB4C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16E0-873C-48DD-B65A-ECDC24995D6D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80565-8862-BA0F-DCD2-AB4339462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52E87-07E1-5D49-2876-07E5E2AAA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1DCB3-C2A8-4E71-94CE-F4211FC10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4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6589C-DE0F-4AD9-DF68-2F6B6FDE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E2B85-5907-3FA6-F6AC-B4E903CD0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E8947-048B-947F-C09A-02621441C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9DE269-33FD-BFD4-2572-101B2F01D9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5E95C5-7543-C365-621B-9FA9AE75C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360B3-9EEB-12A8-874F-A2CB8A5F1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16E0-873C-48DD-B65A-ECDC24995D6D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62C7B6-10D7-DFCB-79A9-69B779349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F84695-B789-8F61-98CA-5464328EC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1DCB3-C2A8-4E71-94CE-F4211FC10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906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A012A-6F0B-CFBF-5D79-161454CE7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F39FD8-F50E-4C34-329B-7510B83E1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16E0-873C-48DD-B65A-ECDC24995D6D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2E8E6D-59D9-3C45-426E-D2EEFBDAD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E4A456-F5B4-4839-316E-E8D3641FC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1DCB3-C2A8-4E71-94CE-F4211FC10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75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58308C-82AD-1D6E-BB09-6B1AC60F4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16E0-873C-48DD-B65A-ECDC24995D6D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2C53C6-3D92-FF58-BE1F-B7BCF50A4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D5425-F721-4660-1D08-B2C6D9E44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1DCB3-C2A8-4E71-94CE-F4211FC10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83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A392E-40BB-E1EC-CF55-0A47D689F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83E97-6F80-89B6-50B6-7E393B974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B30C2-DDF6-63BC-AF3F-1CDCF3588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B1582-D1A2-8C30-5E2E-D752A2BC6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16E0-873C-48DD-B65A-ECDC24995D6D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1C4DF-36BB-9C23-25AF-44E62485A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4DD46-C30D-0E77-F6D3-1E5EA0642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1DCB3-C2A8-4E71-94CE-F4211FC10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16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30D89-07D6-4AF7-D2B7-9382F60A1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68D97A-4C4D-85B4-8FBF-B1CC83A83C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E0639E-AEB9-4E18-5A61-C40E1F4A8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1E2A1-AA51-C5C4-4FB0-954FF659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16E0-873C-48DD-B65A-ECDC24995D6D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923A7-FD21-4BC7-845B-9E7D0A6D4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6BC56-CBF0-A11E-BC0E-553780AD8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1DCB3-C2A8-4E71-94CE-F4211FC10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101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A8FC18-C770-D2ED-5FFB-A5070647C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E87CB-D7E0-1848-7953-7EFF60592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30810-57BC-EA19-C177-125951DAAA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E116E0-873C-48DD-B65A-ECDC24995D6D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19EA6-4A8A-3A67-E5E9-119E7C8F8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FEADD-24ED-60EB-8A39-B97984FD44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C1DCB3-C2A8-4E71-94CE-F4211FC10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0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3/messag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E2A92-F1C2-F3D0-CD0F-80FE903E6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 u="sng"/>
              <a:t>Spring Boot Application Setup and Configuration</a:t>
            </a:r>
            <a:endParaRPr lang="en-IN" sz="6600"/>
          </a:p>
        </p:txBody>
      </p:sp>
    </p:spTree>
    <p:extLst>
      <p:ext uri="{BB962C8B-B14F-4D97-AF65-F5344CB8AC3E}">
        <p14:creationId xmlns:p14="http://schemas.microsoft.com/office/powerpoint/2010/main" val="2727164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BD14FA-152A-8CBF-CEC0-AF1DD9A50E23}"/>
              </a:ext>
            </a:extLst>
          </p:cNvPr>
          <p:cNvSpPr txBox="1"/>
          <p:nvPr/>
        </p:nvSpPr>
        <p:spPr>
          <a:xfrm>
            <a:off x="0" y="2061836"/>
            <a:ext cx="4958966" cy="391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effectLst/>
              </a:rPr>
              <a:t>4.    Configure Build Tools</a:t>
            </a:r>
          </a:p>
          <a:p>
            <a:pPr marL="742950" lvl="1" indent="-228600">
              <a:lnSpc>
                <a:spcPct val="9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000" dirty="0">
                <a:effectLst/>
              </a:rPr>
              <a:t>Go to Build Environment → Tool Configuration.</a:t>
            </a:r>
          </a:p>
          <a:p>
            <a:pPr marL="742950" lvl="1" indent="-228600">
              <a:lnSpc>
                <a:spcPct val="9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000" dirty="0">
                <a:effectLst/>
              </a:rPr>
              <a:t>Add and configure Maven (select installed Maven version).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1E2E220-B9CD-E8F4-BB63-AC2DAB9B9B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55284" y="878391"/>
            <a:ext cx="7012072" cy="46805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20348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823FE9-D3AA-8E33-BEC4-2F588B73F0D5}"/>
              </a:ext>
            </a:extLst>
          </p:cNvPr>
          <p:cNvSpPr txBox="1"/>
          <p:nvPr/>
        </p:nvSpPr>
        <p:spPr>
          <a:xfrm>
            <a:off x="572493" y="2071316"/>
            <a:ext cx="3359427" cy="23452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lvl="0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200" dirty="0"/>
              <a:t>5.    </a:t>
            </a:r>
            <a:r>
              <a:rPr lang="en-US" sz="2200" dirty="0">
                <a:effectLst/>
              </a:rPr>
              <a:t>Build the Project</a:t>
            </a:r>
          </a:p>
          <a:p>
            <a:pPr marL="742950" lvl="1" indent="-228600">
              <a:lnSpc>
                <a:spcPct val="9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200" dirty="0">
                <a:effectLst/>
              </a:rPr>
              <a:t>In the Build section, add a Maven command like clean install.</a:t>
            </a:r>
          </a:p>
          <a:p>
            <a:pPr marL="742950" lvl="1" indent="-228600">
              <a:lnSpc>
                <a:spcPct val="9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200" dirty="0">
                <a:effectLst/>
              </a:rPr>
              <a:t>Save the configuration and click Build Now.</a:t>
            </a:r>
          </a:p>
          <a:p>
            <a:pPr marL="742950" lvl="1" indent="-228600">
              <a:lnSpc>
                <a:spcPct val="9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200" dirty="0">
                <a:effectLst/>
              </a:rPr>
              <a:t>Check the Console Output to confirm build success.</a:t>
            </a:r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01DC502-0A5D-EB15-FFFC-58FD69920A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0" r="20805" b="2"/>
          <a:stretch>
            <a:fillRect/>
          </a:stretch>
        </p:blipFill>
        <p:spPr bwMode="auto">
          <a:xfrm>
            <a:off x="5138057" y="1973168"/>
            <a:ext cx="5257800" cy="46114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38205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183F53-5424-BB47-96A9-95C7CAB6BC98}"/>
              </a:ext>
            </a:extLst>
          </p:cNvPr>
          <p:cNvSpPr txBox="1"/>
          <p:nvPr/>
        </p:nvSpPr>
        <p:spPr>
          <a:xfrm>
            <a:off x="796412" y="833620"/>
            <a:ext cx="8475406" cy="1656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b="1" kern="100" dirty="0"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Docker Integration with Spring Boot -</a:t>
            </a:r>
            <a:endParaRPr lang="en-US" sz="18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Step </a:t>
            </a:r>
            <a:r>
              <a:rPr lang="en-US" b="1" kern="100" dirty="0"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1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: Create a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Dockerfile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in Your Spring Boot Project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Place the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Dockerfile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in the root directory of your Spring Boot project.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This file defines how your Spring Boot app will be packaged into a Docker image.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3FA22DB8-7E35-B27E-F47F-93B651755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568" y="2626678"/>
            <a:ext cx="5943600" cy="29813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483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30000A-788C-C45F-18C0-1A8B8DFB0A1B}"/>
              </a:ext>
            </a:extLst>
          </p:cNvPr>
          <p:cNvSpPr txBox="1"/>
          <p:nvPr/>
        </p:nvSpPr>
        <p:spPr>
          <a:xfrm>
            <a:off x="717754" y="515207"/>
            <a:ext cx="7747819" cy="1132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Step 3: Update pom.xml to Package the Application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Update the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finalName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in pom.xml file. Ensures your project can be compiled into a runnable JAR for Docker.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D3DFD0-C61A-483F-19D2-0C8F0E836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057" y="2512799"/>
            <a:ext cx="6249885" cy="322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620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27B000-7A40-EC6A-C684-CD78EEA8694A}"/>
              </a:ext>
            </a:extLst>
          </p:cNvPr>
          <p:cNvSpPr txBox="1"/>
          <p:nvPr/>
        </p:nvSpPr>
        <p:spPr>
          <a:xfrm>
            <a:off x="924232" y="520947"/>
            <a:ext cx="7433187" cy="1235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Step 4: Run Maven Install to Build the Project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Compiles the code and packages it into a JAR file inside the target/ folder.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Run as maven 6 install.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5F9F6B-2CCA-5DA7-D025-E74F920D6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690" y="2525077"/>
            <a:ext cx="9360310" cy="257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933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FAD645-7FF3-6BEA-F827-1EF63EBB61AB}"/>
              </a:ext>
            </a:extLst>
          </p:cNvPr>
          <p:cNvSpPr txBox="1"/>
          <p:nvPr/>
        </p:nvSpPr>
        <p:spPr>
          <a:xfrm>
            <a:off x="491612" y="509156"/>
            <a:ext cx="8190271" cy="155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Step 5: Build the Docker Image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Command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: docker build -t </a:t>
            </a:r>
            <a:r>
              <a:rPr lang="en-US" kern="100" dirty="0" err="1"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ruchithamedam</a:t>
            </a:r>
            <a:r>
              <a:rPr lang="en-US" kern="100" dirty="0"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/docker2525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Creates a Docker image from your project using the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Dockerfile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. The -t flag tags the image with your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DockerHub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username and image name.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9BF8A54A-F15B-15C5-7F7B-94A76A37A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1136" y="2559876"/>
            <a:ext cx="7717536" cy="378896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8889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AB5CB6-BC6A-F800-C118-7BC4D4FA0108}"/>
              </a:ext>
            </a:extLst>
          </p:cNvPr>
          <p:cNvSpPr txBox="1"/>
          <p:nvPr/>
        </p:nvSpPr>
        <p:spPr>
          <a:xfrm>
            <a:off x="786580" y="461953"/>
            <a:ext cx="8121445" cy="155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Step 6: List Docker Images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Command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: docker images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Displays all locally available Docker images. Confirms your image was built successfully.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7ACA8B68-4171-E08B-3721-66FDEBA10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6409" y="2511712"/>
            <a:ext cx="5943600" cy="320833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0589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67FD24-784A-E451-13D3-5B15013834ED}"/>
              </a:ext>
            </a:extLst>
          </p:cNvPr>
          <p:cNvSpPr txBox="1"/>
          <p:nvPr/>
        </p:nvSpPr>
        <p:spPr>
          <a:xfrm>
            <a:off x="599768" y="509156"/>
            <a:ext cx="8416413" cy="155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Step 7: Login and push it to docker hub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Command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: docker run -p 9090:8083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ruchithamedam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/docker2525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Starts a container from your image. Maps port 8083 inside the container to 9090 on your machine.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985A9F7C-6AE0-4129-C40A-49A655781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8148" y="2062979"/>
            <a:ext cx="6775704" cy="4023804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2738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6E11FC-9081-F04B-8335-914341708A54}"/>
              </a:ext>
            </a:extLst>
          </p:cNvPr>
          <p:cNvSpPr txBox="1"/>
          <p:nvPr/>
        </p:nvSpPr>
        <p:spPr>
          <a:xfrm>
            <a:off x="580102" y="509020"/>
            <a:ext cx="8740877" cy="1632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Step 10: Verify Image in Docker Desktop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Open Docker Desktop → Go to "Images" tab.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Confirms your image is available locally and/or synced with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DockerHub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22860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22AFD446-004F-32B7-B568-12FCFF0E5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176" y="2314339"/>
            <a:ext cx="5504688" cy="3226925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A500BBC4-EACA-EE60-D8BE-9B52C32B3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314339"/>
            <a:ext cx="5943600" cy="24018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0762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F05E97-0B9B-A797-7839-9CD0F2ED01D2}"/>
              </a:ext>
            </a:extLst>
          </p:cNvPr>
          <p:cNvSpPr txBox="1"/>
          <p:nvPr/>
        </p:nvSpPr>
        <p:spPr>
          <a:xfrm>
            <a:off x="588310" y="2194102"/>
            <a:ext cx="4438036" cy="3908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Go to </a:t>
            </a:r>
            <a:r>
              <a:rPr lang="en-US" sz="2000" u="sng" dirty="0">
                <a:hlinkClick r:id="rId2"/>
              </a:rPr>
              <a:t>https://start.spring.io</a:t>
            </a:r>
            <a:endParaRPr lang="en-US" sz="2000" dirty="0"/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Choose: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Project: Maven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Language: Java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Spring Boot version (e.g., 3.x.x)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Group and Artifact names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Dependencies (e.g., Spring Web)</a:t>
            </a:r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Click </a:t>
            </a:r>
            <a:r>
              <a:rPr lang="en-US" sz="2000" b="1" dirty="0"/>
              <a:t>Generate</a:t>
            </a:r>
            <a:r>
              <a:rPr lang="en-US" sz="2000" dirty="0"/>
              <a:t> to download the .zip file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 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0547802-3AF9-333E-082A-2143066598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715" y="1242880"/>
            <a:ext cx="6518916" cy="38298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DCF78F-1AD6-A750-A5E6-61D5D7CF31CE}"/>
              </a:ext>
            </a:extLst>
          </p:cNvPr>
          <p:cNvSpPr txBox="1"/>
          <p:nvPr/>
        </p:nvSpPr>
        <p:spPr>
          <a:xfrm>
            <a:off x="323369" y="1522002"/>
            <a:ext cx="6094476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/>
              <a:t>Create Project Using Spring </a:t>
            </a:r>
            <a:r>
              <a:rPr lang="en-US" b="1" dirty="0" err="1"/>
              <a:t>Initializr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255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885A37-3BDF-6B20-5933-32453301DDD2}"/>
              </a:ext>
            </a:extLst>
          </p:cNvPr>
          <p:cNvSpPr txBox="1"/>
          <p:nvPr/>
        </p:nvSpPr>
        <p:spPr>
          <a:xfrm>
            <a:off x="612648" y="1746219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2000" dirty="0">
                <a:effectLst/>
              </a:rPr>
              <a:t>2. </a:t>
            </a:r>
            <a:r>
              <a:rPr lang="en-US" sz="2000" b="1" dirty="0">
                <a:effectLst/>
              </a:rPr>
              <a:t>Extract and Open in Eclipse</a:t>
            </a:r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 dirty="0">
              <a:effectLst/>
            </a:endParaRPr>
          </a:p>
          <a:p>
            <a:pPr marL="342900" lvl="0" indent="-228600">
              <a:lnSpc>
                <a:spcPct val="9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2000" dirty="0">
              <a:effectLst/>
            </a:endParaRPr>
          </a:p>
          <a:p>
            <a:pPr marL="342900" lvl="0" indent="-228600">
              <a:lnSpc>
                <a:spcPct val="9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effectLst/>
              </a:rPr>
              <a:t>Extract the downloaded .zip file</a:t>
            </a:r>
          </a:p>
          <a:p>
            <a:pPr marL="342900" lvl="0" indent="-228600">
              <a:lnSpc>
                <a:spcPct val="9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effectLst/>
              </a:rPr>
              <a:t>Open Eclipse IDE</a:t>
            </a:r>
          </a:p>
          <a:p>
            <a:pPr marL="342900" lvl="0" indent="-228600">
              <a:lnSpc>
                <a:spcPct val="9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effectLst/>
              </a:rPr>
              <a:t>Go to </a:t>
            </a:r>
            <a:r>
              <a:rPr lang="en-US" sz="2000" b="1" dirty="0">
                <a:effectLst/>
              </a:rPr>
              <a:t>File → Import → Existing Maven Projects</a:t>
            </a:r>
            <a:endParaRPr lang="en-US" sz="2000" dirty="0">
              <a:effectLst/>
            </a:endParaRPr>
          </a:p>
          <a:p>
            <a:pPr marL="342900" lvl="0" indent="-228600">
              <a:lnSpc>
                <a:spcPct val="9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effectLst/>
              </a:rPr>
              <a:t>Select the extracted folder and finish the import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FB5565-7F89-0926-A24A-51FCADD2F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746219"/>
            <a:ext cx="6903720" cy="336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234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A89114-1399-8865-C26E-505C0E0D8106}"/>
              </a:ext>
            </a:extLst>
          </p:cNvPr>
          <p:cNvSpPr txBox="1"/>
          <p:nvPr/>
        </p:nvSpPr>
        <p:spPr>
          <a:xfrm>
            <a:off x="572493" y="2071316"/>
            <a:ext cx="6713552" cy="4119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>
                <a:effectLst/>
              </a:rPr>
              <a:t>3. </a:t>
            </a:r>
            <a:r>
              <a:rPr lang="en-US" sz="2200" b="1">
                <a:effectLst/>
              </a:rPr>
              <a:t>Modify Java Files to Add Endpoints</a:t>
            </a:r>
            <a:endParaRPr lang="en-US" sz="2200">
              <a:effectLst/>
            </a:endParaRPr>
          </a:p>
          <a:p>
            <a:pPr marL="342900" lvl="0" indent="-228600">
              <a:lnSpc>
                <a:spcPct val="9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200">
                <a:effectLst/>
              </a:rPr>
              <a:t>Navigate to src/main/java/com/example/demo</a:t>
            </a:r>
          </a:p>
          <a:p>
            <a:pPr marL="342900" lvl="0" indent="-228600">
              <a:lnSpc>
                <a:spcPct val="9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200">
                <a:effectLst/>
              </a:rPr>
              <a:t>Open the main application class or create a new controller class</a:t>
            </a:r>
          </a:p>
          <a:p>
            <a:pPr marL="342900" lvl="0" indent="-228600">
              <a:lnSpc>
                <a:spcPct val="9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200">
                <a:effectLst/>
              </a:rPr>
              <a:t>Add REST endpoints using @RestController and @RequestMapping or @GetMapping,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E77A7A-18CE-6FF6-D41C-BAB18674C8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312" r="31281"/>
          <a:stretch>
            <a:fillRect/>
          </a:stretch>
        </p:blipFill>
        <p:spPr>
          <a:xfrm>
            <a:off x="7113142" y="2071316"/>
            <a:ext cx="4432151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40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BC2BA0-7E12-0465-E6F3-05433CBA5A99}"/>
              </a:ext>
            </a:extLst>
          </p:cNvPr>
          <p:cNvSpPr txBox="1"/>
          <p:nvPr/>
        </p:nvSpPr>
        <p:spPr>
          <a:xfrm>
            <a:off x="1012371" y="648330"/>
            <a:ext cx="4438036" cy="3908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4. </a:t>
            </a:r>
            <a:r>
              <a:rPr lang="en-US" sz="2000" b="1" dirty="0">
                <a:effectLst/>
              </a:rPr>
              <a:t>Change Server Port in </a:t>
            </a:r>
            <a:r>
              <a:rPr lang="en-US" sz="2000" b="1" dirty="0" err="1">
                <a:effectLst/>
              </a:rPr>
              <a:t>application.properties</a:t>
            </a:r>
            <a:endParaRPr lang="en-US" sz="2000" dirty="0">
              <a:effectLst/>
            </a:endParaRPr>
          </a:p>
          <a:p>
            <a:pPr marL="342900" lvl="0" indent="-228600">
              <a:lnSpc>
                <a:spcPct val="9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effectLst/>
              </a:rPr>
              <a:t>Go to </a:t>
            </a:r>
            <a:r>
              <a:rPr lang="en-US" sz="2000" dirty="0" err="1">
                <a:effectLst/>
              </a:rPr>
              <a:t>src</a:t>
            </a:r>
            <a:r>
              <a:rPr lang="en-US" sz="2000" dirty="0">
                <a:effectLst/>
              </a:rPr>
              <a:t>/main/resources/</a:t>
            </a:r>
            <a:r>
              <a:rPr lang="en-US" sz="2000" dirty="0" err="1">
                <a:effectLst/>
              </a:rPr>
              <a:t>application.properties</a:t>
            </a:r>
            <a:endParaRPr lang="en-US" sz="2000" dirty="0">
              <a:effectLst/>
            </a:endParaRPr>
          </a:p>
          <a:p>
            <a:pPr marL="342900" lvl="0" indent="-228600">
              <a:lnSpc>
                <a:spcPct val="9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effectLst/>
              </a:rPr>
              <a:t>Add or modify the following line to change the default port:</a:t>
            </a:r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effectLst/>
              </a:rPr>
              <a:t>server.port</a:t>
            </a:r>
            <a:r>
              <a:rPr lang="en-US" sz="2000" dirty="0">
                <a:effectLst/>
              </a:rPr>
              <a:t>=8081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1A7B7B-2CCE-5A3D-A9CD-28212C9D3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520" y="3809098"/>
            <a:ext cx="4210638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507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9BB64A-5631-0070-F62D-59D2601EF2E0}"/>
              </a:ext>
            </a:extLst>
          </p:cNvPr>
          <p:cNvSpPr txBox="1"/>
          <p:nvPr/>
        </p:nvSpPr>
        <p:spPr>
          <a:xfrm>
            <a:off x="513668" y="970050"/>
            <a:ext cx="4958966" cy="391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5. </a:t>
            </a:r>
            <a:r>
              <a:rPr lang="en-US" sz="2000" b="1" dirty="0">
                <a:effectLst/>
              </a:rPr>
              <a:t>Update pom.xml as Needed</a:t>
            </a:r>
            <a:endParaRPr lang="en-US" sz="2000" dirty="0">
              <a:effectLst/>
            </a:endParaRPr>
          </a:p>
          <a:p>
            <a:pPr marL="342900" lvl="0" indent="-228600">
              <a:lnSpc>
                <a:spcPct val="9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effectLst/>
              </a:rPr>
              <a:t>Open pom.xml file</a:t>
            </a:r>
          </a:p>
          <a:p>
            <a:pPr marL="342900" lvl="0" indent="-228600">
              <a:lnSpc>
                <a:spcPct val="9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effectLst/>
              </a:rPr>
              <a:t>Add or modify dependencies, plugins, or properties as required</a:t>
            </a:r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6. </a:t>
            </a:r>
            <a:r>
              <a:rPr lang="en-US" sz="2000" b="1" dirty="0">
                <a:effectLst/>
              </a:rPr>
              <a:t>Run and Test the Application</a:t>
            </a:r>
            <a:endParaRPr lang="en-US" sz="2000" dirty="0">
              <a:effectLst/>
            </a:endParaRPr>
          </a:p>
          <a:p>
            <a:pPr marL="342900" lvl="0" indent="-228600">
              <a:lnSpc>
                <a:spcPct val="9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effectLst/>
              </a:rPr>
              <a:t>Right-click the main class → Run As → Java Application</a:t>
            </a:r>
          </a:p>
          <a:p>
            <a:pPr marL="342900" lvl="0" indent="-228600">
              <a:lnSpc>
                <a:spcPct val="9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effectLst/>
              </a:rPr>
              <a:t>Open browser and test endpoint: </a:t>
            </a:r>
            <a:r>
              <a:rPr lang="en-US" sz="2000" u="sng" dirty="0">
                <a:effectLst/>
                <a:hlinkClick r:id="rId3"/>
              </a:rPr>
              <a:t>http://localhost:8083/message</a:t>
            </a:r>
            <a:endParaRPr lang="en-US" sz="2000" dirty="0">
              <a:effectLst/>
            </a:endParaRPr>
          </a:p>
          <a:p>
            <a:pPr marL="228600">
              <a:lnSpc>
                <a:spcPct val="90000"/>
              </a:lnSpc>
              <a:spcAft>
                <a:spcPts val="800"/>
              </a:spcAft>
            </a:pPr>
            <a:endParaRPr lang="en-US" sz="2000" dirty="0"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4161F3-DD1C-9950-68FA-19FE63CAB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5357" y="3517423"/>
            <a:ext cx="6728087" cy="275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904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3D08CC-45D2-7E3B-5EE2-99A6CF6DF4E5}"/>
              </a:ext>
            </a:extLst>
          </p:cNvPr>
          <p:cNvSpPr txBox="1"/>
          <p:nvPr/>
        </p:nvSpPr>
        <p:spPr>
          <a:xfrm>
            <a:off x="521109" y="108155"/>
            <a:ext cx="6096000" cy="1238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Jenkins Integration for Spring Boot Project</a:t>
            </a:r>
            <a:endParaRPr lang="en-IN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First Install the Maven in your system and update the environment variables –</a:t>
            </a:r>
            <a:endParaRPr lang="en-IN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ACF280-1878-593E-E174-EF7C70926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071" y="1572680"/>
            <a:ext cx="8241890" cy="13278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27C26F-1645-523E-4548-1E7BFBBDA8B8}"/>
              </a:ext>
            </a:extLst>
          </p:cNvPr>
          <p:cNvSpPr txBox="1"/>
          <p:nvPr/>
        </p:nvSpPr>
        <p:spPr>
          <a:xfrm>
            <a:off x="639097" y="3126176"/>
            <a:ext cx="8524568" cy="870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Steps to Configure Jenkins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Login to Jenkins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Open Jenkins in your browser and log in using your credentials.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CF3ACE-5353-60CE-F372-099C8014E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843" y="4112475"/>
            <a:ext cx="4817745" cy="234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977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BAE757-0B8B-2DD3-6C72-953F6491F18F}"/>
              </a:ext>
            </a:extLst>
          </p:cNvPr>
          <p:cNvSpPr txBox="1"/>
          <p:nvPr/>
        </p:nvSpPr>
        <p:spPr>
          <a:xfrm>
            <a:off x="619432" y="927639"/>
            <a:ext cx="6096000" cy="1153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1100" kern="100" dirty="0"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2.     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Create a New Project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Click on “New Item”.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Enter a project name and select “Freestyle project”.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1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Click OK to proceed</a:t>
            </a:r>
            <a:endParaRPr lang="en-IN"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7ECFE13-D1B9-49D2-BFB6-992B77682F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913" y="2445436"/>
            <a:ext cx="7029758" cy="3484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8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C56FE1-0298-90A3-49FA-DB4EBAE54754}"/>
              </a:ext>
            </a:extLst>
          </p:cNvPr>
          <p:cNvSpPr txBox="1"/>
          <p:nvPr/>
        </p:nvSpPr>
        <p:spPr>
          <a:xfrm>
            <a:off x="0" y="1588701"/>
            <a:ext cx="3548743" cy="39085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lvl="0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effectLst/>
              </a:rPr>
              <a:t>3.     Configure Project Details</a:t>
            </a:r>
          </a:p>
          <a:p>
            <a:pPr marL="742950" lvl="1" indent="-228600">
              <a:lnSpc>
                <a:spcPct val="9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000" dirty="0">
                <a:effectLst/>
              </a:rPr>
              <a:t>Add a project description.</a:t>
            </a:r>
          </a:p>
          <a:p>
            <a:pPr marL="742950" lvl="1" indent="-228600">
              <a:lnSpc>
                <a:spcPct val="9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000" dirty="0">
                <a:effectLst/>
              </a:rPr>
              <a:t>Under Source Code Management, choose Git.</a:t>
            </a:r>
          </a:p>
          <a:p>
            <a:pPr marL="742950" lvl="1" indent="-228600">
              <a:lnSpc>
                <a:spcPct val="9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000" dirty="0">
                <a:effectLst/>
              </a:rPr>
              <a:t>Enter your GitHub repository URL (Spring Boot project).</a:t>
            </a:r>
          </a:p>
          <a:p>
            <a:pPr marL="742950" lvl="1" indent="-228600">
              <a:lnSpc>
                <a:spcPct val="9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000" dirty="0">
                <a:effectLst/>
              </a:rPr>
              <a:t>Add GitHub credentials (username and personal access token).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8CC5C078-727C-5F00-A69E-FBEC073E2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7680" y="1412240"/>
            <a:ext cx="5943600" cy="35306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6596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650</Words>
  <Application>Microsoft Office PowerPoint</Application>
  <PresentationFormat>Widescreen</PresentationFormat>
  <Paragraphs>76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Aptos</vt:lpstr>
      <vt:lpstr>Aptos Display</vt:lpstr>
      <vt:lpstr>Arial</vt:lpstr>
      <vt:lpstr>Calibri</vt:lpstr>
      <vt:lpstr>Courier New</vt:lpstr>
      <vt:lpstr>Symbol</vt:lpstr>
      <vt:lpstr>Times New Roman</vt:lpstr>
      <vt:lpstr>Office Theme</vt:lpstr>
      <vt:lpstr>Spring Boot Application Setup and Configuration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Sayali Powar</dc:creator>
  <cp:lastModifiedBy>Ruchitha Medam</cp:lastModifiedBy>
  <cp:revision>2</cp:revision>
  <dcterms:created xsi:type="dcterms:W3CDTF">2025-09-19T02:54:15Z</dcterms:created>
  <dcterms:modified xsi:type="dcterms:W3CDTF">2025-09-19T06:03:13Z</dcterms:modified>
</cp:coreProperties>
</file>