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5f84f73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5f84f73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5f84f73c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15f84f73c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15f84f73c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15f84f73c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5e4c944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5e4c944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5e4c9445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5e4c9445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5e4c9445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15e4c9445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5e4c9445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15e4c9445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5e4c9445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15e4c9445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5e4c9445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15e4c9445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15e4c9445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15e4c9445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15e4c9445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15e4c9445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11708" y="519150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Reasoning with Large Language Models, a Survey</a:t>
            </a:r>
            <a:endParaRPr sz="48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177875" y="3943525"/>
            <a:ext cx="3760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By Ruchitha Reddy Koluguri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Applications Beyond Math Problems</a:t>
            </a:r>
            <a:endParaRPr b="1"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7650" y="17385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Robotics: Say-can for task grounding; Inner-monologue for integrating environmental feedback.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Decision-making: Reflexion improving actions through feedback loops.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Coding: Voyager leveraging reinforcement learning to create robust AI agents.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Broader applications in autonomous systems and games.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Challenges and Limitations</a:t>
            </a:r>
            <a:endParaRPr b="1"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727650" y="17385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Hallucination issues: Models producing incorrect but confident outputs.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Faithfulness: Ensuring reasoning steps align with actual processes.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Scaling challenges for smaller models while maintaining reasoning capabilities.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Addressing biases in prompt formulation and dataset design.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800"/>
              <a:t>Conclusion</a:t>
            </a:r>
            <a:endParaRPr b="1" sz="18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11700" y="1383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Summary of advancements in reasoning with LLMs.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Importance of reasoning for achieving AGI.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Call to action for ongoing research in this exciting field.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</a:t>
            </a:r>
            <a:endParaRPr b="1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Advancements in transformer-based LLMs enabling in-context learning.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Distinction between System 1 (associative tasks) and System 2 (reasoning tasks).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Success in tasks like translation and summarization but challenges in multi-step reasoning.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Importance of addressing these challenges for advancing AI's reasoning abilities.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Contributions of the Paper</a:t>
            </a:r>
            <a:endParaRPr b="1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Surveying reasoning methods for tasks like math word problems and coding.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Taxonomy of reasoning stages: generation, evaluation, and control.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Proposal of future research directions, emphasizing AGI.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Insights into LLM self-improvement, self-reflection, and metacognitive reasoning abilities.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Background on LLMs</a:t>
            </a:r>
            <a:endParaRPr b="1"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66640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Steps in the training pipeline: data acquisition, pretraining, fine-tuning, instruction tuning, alignment, and inference.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Role of in-context learning in few-shot and zero-shot scenarios.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Emergence of prompt engineering as a new discipline to optimize task instructions.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Examples of tasks: natural language understanding, translation, summarization, and question-answering.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Reasoning Pipeline</a:t>
            </a:r>
            <a:endParaRPr b="1"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17763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Divide and conquer approach for solving complex problems via reasoning.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Three stages: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" sz="1800">
                <a:solidFill>
                  <a:schemeClr val="dk1"/>
                </a:solidFill>
              </a:rPr>
              <a:t>Step Generation:</a:t>
            </a:r>
            <a:r>
              <a:rPr lang="en" sz="1800">
                <a:solidFill>
                  <a:schemeClr val="dk1"/>
                </a:solidFill>
              </a:rPr>
              <a:t> Breaking down problems into substeps.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" sz="1800">
                <a:solidFill>
                  <a:schemeClr val="dk1"/>
                </a:solidFill>
              </a:rPr>
              <a:t>Step Evaluation:</a:t>
            </a:r>
            <a:r>
              <a:rPr lang="en" sz="1800">
                <a:solidFill>
                  <a:schemeClr val="dk1"/>
                </a:solidFill>
              </a:rPr>
              <a:t> Validating the correctness of generated steps.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" sz="1800">
                <a:solidFill>
                  <a:schemeClr val="dk1"/>
                </a:solidFill>
              </a:rPr>
              <a:t>Step Control:</a:t>
            </a:r>
            <a:r>
              <a:rPr lang="en" sz="1800">
                <a:solidFill>
                  <a:schemeClr val="dk1"/>
                </a:solidFill>
              </a:rPr>
              <a:t> Managing the depth and breadth of reasoning processes.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Challenges of error accumulation and control complexity.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Benchmarks in Reasoning</a:t>
            </a:r>
            <a:endParaRPr b="1"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7650" y="15746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Overview of benchmarks (GSM8K, ASDiv, MAWPS, SVAMP, AQuA).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GSM8K’s significance for reasoning capabilities: improvement with Chain-of-thought.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Comparisons of performance using traditional vs. advanced techniques.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Role of benchmarks in identifying strengths and limitations of models.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Prompt-Based Techniques</a:t>
            </a:r>
            <a:endParaRPr b="1"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16124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Hand-written Prompts:</a:t>
            </a:r>
            <a:r>
              <a:rPr lang="en">
                <a:solidFill>
                  <a:schemeClr val="dk1"/>
                </a:solidFill>
              </a:rPr>
              <a:t> Chain-of-thought for guided reasoning with examples.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Prompts with External Knowledge:</a:t>
            </a:r>
            <a:r>
              <a:rPr lang="en">
                <a:solidFill>
                  <a:schemeClr val="dk1"/>
                </a:solidFill>
              </a:rPr>
              <a:t> Self-ask method decomposing complex tasks with external tools.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Model-Generated Prompts:</a:t>
            </a:r>
            <a:r>
              <a:rPr lang="en">
                <a:solidFill>
                  <a:schemeClr val="dk1"/>
                </a:solidFill>
              </a:rPr>
              <a:t> Auto-CoT generating diverse reasoning paths; Complexity-based prompting leveraging reasoning depth.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Importance of prompt diversity for task-specific improvements.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Step Evaluation Techniques</a:t>
            </a:r>
            <a:endParaRPr b="1"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17006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Self-Assessment:</a:t>
            </a:r>
            <a:r>
              <a:rPr lang="en">
                <a:solidFill>
                  <a:schemeClr val="dk1"/>
                </a:solidFill>
              </a:rPr>
              <a:t> Using the same LLM to verify its steps, e.g., Self-verification, Self-consistency.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Tool-Based Validation:</a:t>
            </a:r>
            <a:r>
              <a:rPr lang="en">
                <a:solidFill>
                  <a:schemeClr val="dk1"/>
                </a:solidFill>
              </a:rPr>
              <a:t> Leveraging programming languages like Python for validation, e.g., Codex, MathPrompter.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External Model Validation:</a:t>
            </a:r>
            <a:r>
              <a:rPr lang="en">
                <a:solidFill>
                  <a:schemeClr val="dk1"/>
                </a:solidFill>
              </a:rPr>
              <a:t> Combining LLMs with critic models for iterative improvement (e.g., Refiner, Self-taught-reasoner).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Applications in generating correct code and debugging.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Step Control Techniques</a:t>
            </a:r>
            <a:endParaRPr b="1"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7650" y="16502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Greedy Selection:</a:t>
            </a:r>
            <a:r>
              <a:rPr lang="en">
                <a:solidFill>
                  <a:schemeClr val="dk1"/>
                </a:solidFill>
              </a:rPr>
              <a:t> Sequentially solving problems step-by-step (e.g., Chain-of-thought, Least-to-most prompting).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Ensemble Strategies:</a:t>
            </a:r>
            <a:r>
              <a:rPr lang="en">
                <a:solidFill>
                  <a:schemeClr val="dk1"/>
                </a:solidFill>
              </a:rPr>
              <a:t> Generating and combining multiple reasoning paths (e.g., Self-consistency, MathPrompter).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Reinforcement Learning:</a:t>
            </a:r>
            <a:r>
              <a:rPr lang="en">
                <a:solidFill>
                  <a:schemeClr val="dk1"/>
                </a:solidFill>
              </a:rPr>
              <a:t> Using RL to optimize reasoning policies, e.g., Tree-of-thoughts, Beam-search, ReAct.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Benefits of dynamic reasoning control for complex scenarios.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