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c979c07a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c979c07a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c97e2aba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c97e2aba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c979c07a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c979c07a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c979c07a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c979c07a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c979c07a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c979c07a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c979c07a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c979c07a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c979c07a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c979c07a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c979c07a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c979c07a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c979c07a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c979c07a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c979c07a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c979c07a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edium.com/@ruchithareddy269/advancements-in-generative-information-extraction-with-large-language-models-a-comprehensive-7b70f611b5da" TargetMode="External"/><Relationship Id="rId4" Type="http://schemas.openxmlformats.org/officeDocument/2006/relationships/hyperlink" Target="https://arxiv.org/pdf/2312.17617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2312.17617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23700" y="915150"/>
            <a:ext cx="8500800" cy="18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solidFill>
                  <a:srgbClr val="980000"/>
                </a:solidFill>
              </a:rPr>
              <a:t>Large Language Models for Generative Information Extraction: A Survey</a:t>
            </a:r>
            <a:endParaRPr b="1" sz="192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02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020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71975" y="2660000"/>
            <a:ext cx="83526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sz="1562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62">
                <a:latin typeface="Nunito"/>
                <a:ea typeface="Nunito"/>
                <a:cs typeface="Nunito"/>
                <a:sym typeface="Nunito"/>
              </a:rPr>
              <a:t>Medium Article: </a:t>
            </a:r>
            <a:r>
              <a:rPr lang="en" sz="1562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Large Language Models for Generative Information Extraction: A Survey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/>
              <a:t>Paper: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Click here to view the Paper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130" name="Google Shape;130;p13"/>
          <p:cNvSpPr txBox="1"/>
          <p:nvPr/>
        </p:nvSpPr>
        <p:spPr>
          <a:xfrm>
            <a:off x="5929200" y="3908050"/>
            <a:ext cx="32148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uchitha Reddy Koluguri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CMPE-258-Deep Learning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San Jose State University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ctrTitle"/>
          </p:nvPr>
        </p:nvSpPr>
        <p:spPr>
          <a:xfrm>
            <a:off x="1840575" y="567300"/>
            <a:ext cx="59196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2"/>
          <p:cNvSpPr txBox="1"/>
          <p:nvPr>
            <p:ph idx="1" type="subTitle"/>
          </p:nvPr>
        </p:nvSpPr>
        <p:spPr>
          <a:xfrm>
            <a:off x="1701900" y="1059000"/>
            <a:ext cx="65553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21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en" sz="2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Conclusion</a:t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survey reviews existing studies utilizing LLMs for generative IE tasks, covering subtasks of IE, universal frameworks, learning paradigms, domain-specific applications, and evaluation methods.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 also discusses current challenges and proposes future directions for research in this area, aiming to facilitate more efficient utilization of LLMs for IE.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Reference Article</a:t>
            </a:r>
            <a:endParaRPr sz="3200"/>
          </a:p>
        </p:txBody>
      </p:sp>
      <p:sp>
        <p:nvSpPr>
          <p:cNvPr id="190" name="Google Shape;190;p23"/>
          <p:cNvSpPr txBox="1"/>
          <p:nvPr/>
        </p:nvSpPr>
        <p:spPr>
          <a:xfrm>
            <a:off x="932875" y="1800200"/>
            <a:ext cx="6089100" cy="27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Paper: 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 to view the Paper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1840575" y="877300"/>
            <a:ext cx="5919600" cy="4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Introduction </a:t>
            </a:r>
            <a:endParaRPr b="1" sz="5000"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1701900" y="1749050"/>
            <a:ext cx="65553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Introduction to Generative Information Extraction (IE)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 of Large Language Models (LLMs)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Surge of Interest in Generative IE Methods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 of LLMs for IE Tasks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of the Survey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475" y="769598"/>
            <a:ext cx="5781225" cy="32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1840575" y="567300"/>
            <a:ext cx="59196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Preliminaries of Generative IE</a:t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1701900" y="1059000"/>
            <a:ext cx="65553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 (NER):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NER involves two tasks: Entity Identification and Entity Typing.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Extraction (RE):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Classification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Triplet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Strict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Extraction (EE)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Detection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Arguments Extraction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ctrTitle"/>
          </p:nvPr>
        </p:nvSpPr>
        <p:spPr>
          <a:xfrm>
            <a:off x="1824400" y="479075"/>
            <a:ext cx="59196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Information Extraction Tasks</a:t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>
            <a:off x="1311100" y="1059000"/>
            <a:ext cx="69462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Named Entity Recognition (NER):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NER is crucial in IE and NLP, aiming to identify and classify entities within text.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Relation Extraction (RE):</a:t>
            </a:r>
            <a:endParaRPr b="1"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 involves identifying relationships between entities in text. 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Event Extraction (EE):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EE focuses on extracting specific occurrences or incidents from text, which is vital for various reasoning tasks.      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Universal Information Extraction (Uni-IE):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Uni-IE aims to model all IE tasks using a unified framework, considering both natural language-based (NL-LLMs) and code-based (Code-LLMs) approaches: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348" y="664625"/>
            <a:ext cx="6755474" cy="40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ctrTitle"/>
          </p:nvPr>
        </p:nvSpPr>
        <p:spPr>
          <a:xfrm>
            <a:off x="1912625" y="637725"/>
            <a:ext cx="59196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Paradigms</a:t>
            </a:r>
            <a:endParaRPr b="1" sz="3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 txBox="1"/>
          <p:nvPr>
            <p:ph idx="1" type="subTitle"/>
          </p:nvPr>
        </p:nvSpPr>
        <p:spPr>
          <a:xfrm>
            <a:off x="1084175" y="1059000"/>
            <a:ext cx="75765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Fine-tuning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Training LLMs on IE tasks using labeled data.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Few-shot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Generalizing from a small number of labeled examples.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Zero-shot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answers without any training examples.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Enhancing information by applying various transformations to existing data.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ctrTitle"/>
          </p:nvPr>
        </p:nvSpPr>
        <p:spPr>
          <a:xfrm>
            <a:off x="1840575" y="567300"/>
            <a:ext cx="59196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0"/>
          <p:cNvSpPr txBox="1"/>
          <p:nvPr>
            <p:ph idx="1" type="subTitle"/>
          </p:nvPr>
        </p:nvSpPr>
        <p:spPr>
          <a:xfrm>
            <a:off x="1701900" y="920325"/>
            <a:ext cx="65553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Specific Domain Exploration</a:t>
            </a:r>
            <a:endParaRPr b="1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Multimodal Domain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Medical Domain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Scientific Domain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Evaluation &amp; Analysis</a:t>
            </a:r>
            <a:endParaRPr b="1"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Individual Subtasks Evaluation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Comprehensive Analysis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ctrTitle"/>
          </p:nvPr>
        </p:nvSpPr>
        <p:spPr>
          <a:xfrm>
            <a:off x="1840575" y="567300"/>
            <a:ext cx="59196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1"/>
          <p:cNvSpPr txBox="1"/>
          <p:nvPr>
            <p:ph idx="1" type="subTitle"/>
          </p:nvPr>
        </p:nvSpPr>
        <p:spPr>
          <a:xfrm>
            <a:off x="1701900" y="1059000"/>
            <a:ext cx="65553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5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2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Future Directions</a:t>
            </a:r>
            <a:endParaRPr b="1" sz="2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Universal IE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Low-Resource IE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Prompt Design for IE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 IE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