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144F27-2134-49EE-9883-6E2E3A3FB897}"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44F27-2134-49EE-9883-6E2E3A3FB897}"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44F27-2134-49EE-9883-6E2E3A3FB897}"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44F27-2134-49EE-9883-6E2E3A3FB897}"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44F27-2134-49EE-9883-6E2E3A3FB897}"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144F27-2134-49EE-9883-6E2E3A3FB897}"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144F27-2134-49EE-9883-6E2E3A3FB897}" type="datetimeFigureOut">
              <a:rPr lang="en-US" smtClean="0"/>
              <a:pPr/>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144F27-2134-49EE-9883-6E2E3A3FB897}" type="datetimeFigureOut">
              <a:rPr lang="en-US" smtClean="0"/>
              <a:pPr/>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44F27-2134-49EE-9883-6E2E3A3FB897}" type="datetimeFigureOut">
              <a:rPr lang="en-US" smtClean="0"/>
              <a:pPr/>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44F27-2134-49EE-9883-6E2E3A3FB897}"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44F27-2134-49EE-9883-6E2E3A3FB897}"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E034E-7723-4783-B089-FECE0A982A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44F27-2134-49EE-9883-6E2E3A3FB897}" type="datetimeFigureOut">
              <a:rPr lang="en-US" smtClean="0"/>
              <a:pPr/>
              <a:t>2/26/2021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E034E-7723-4783-B089-FECE0A982A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1904999"/>
          </a:xfrm>
        </p:spPr>
        <p:txBody>
          <a:bodyPr/>
          <a:lstStyle/>
          <a:p>
            <a:r>
              <a:rPr lang="en-US" dirty="0" smtClean="0"/>
              <a:t>Fake News Detection Project</a:t>
            </a:r>
            <a:endParaRPr lang="en-US" dirty="0"/>
          </a:p>
        </p:txBody>
      </p:sp>
      <p:sp>
        <p:nvSpPr>
          <p:cNvPr id="3" name="Subtitle 2"/>
          <p:cNvSpPr>
            <a:spLocks noGrp="1"/>
          </p:cNvSpPr>
          <p:nvPr>
            <p:ph type="subTitle" idx="1"/>
          </p:nvPr>
        </p:nvSpPr>
        <p:spPr>
          <a:xfrm>
            <a:off x="5029200" y="4724400"/>
            <a:ext cx="3810000" cy="1828800"/>
          </a:xfrm>
        </p:spPr>
        <p:txBody>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Submitted by:</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Ruchi Tiwari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endParaRPr lang="en-US" dirty="0"/>
          </a:p>
        </p:txBody>
      </p:sp>
      <p:sp>
        <p:nvSpPr>
          <p:cNvPr id="3" name="Content Placeholder 2"/>
          <p:cNvSpPr>
            <a:spLocks noGrp="1"/>
          </p:cNvSpPr>
          <p:nvPr>
            <p:ph idx="1"/>
          </p:nvPr>
        </p:nvSpPr>
        <p:spPr/>
        <p:txBody>
          <a:bodyPr>
            <a:normAutofit/>
          </a:bodyPr>
          <a:lstStyle/>
          <a:p>
            <a:r>
              <a:rPr lang="en-US" sz="1800" dirty="0" smtClean="0"/>
              <a:t>#Decision Tree Classifier</a:t>
            </a:r>
          </a:p>
          <a:p>
            <a:r>
              <a:rPr lang="en-US" sz="1800" dirty="0" smtClean="0"/>
              <a:t>from </a:t>
            </a:r>
            <a:r>
              <a:rPr lang="en-US" sz="1800" dirty="0" err="1" smtClean="0"/>
              <a:t>sklearn.tree</a:t>
            </a:r>
            <a:r>
              <a:rPr lang="en-US" sz="1800" dirty="0" smtClean="0"/>
              <a:t> import </a:t>
            </a:r>
            <a:r>
              <a:rPr lang="en-US" sz="1800" dirty="0" err="1" smtClean="0"/>
              <a:t>DecisionTreeClassifier</a:t>
            </a:r>
            <a:endParaRPr lang="en-US" sz="1800" dirty="0" smtClean="0"/>
          </a:p>
          <a:p>
            <a:r>
              <a:rPr lang="en-US" sz="1800" dirty="0" err="1" smtClean="0"/>
              <a:t>clf</a:t>
            </a:r>
            <a:r>
              <a:rPr lang="en-US" sz="1800" dirty="0" smtClean="0"/>
              <a:t> = </a:t>
            </a:r>
            <a:r>
              <a:rPr lang="en-US" sz="1800" dirty="0" err="1" smtClean="0"/>
              <a:t>DecisionTreeClassifier</a:t>
            </a:r>
            <a:r>
              <a:rPr lang="en-US" sz="1800" dirty="0" smtClean="0"/>
              <a:t>()</a:t>
            </a:r>
          </a:p>
          <a:p>
            <a:r>
              <a:rPr lang="en-US" sz="1800" dirty="0" smtClean="0"/>
              <a:t>clf.fit(</a:t>
            </a:r>
            <a:r>
              <a:rPr lang="en-US" sz="1800" dirty="0" err="1" smtClean="0"/>
              <a:t>X_train</a:t>
            </a:r>
            <a:r>
              <a:rPr lang="en-US" sz="1800" dirty="0" smtClean="0"/>
              <a:t>, </a:t>
            </a:r>
            <a:r>
              <a:rPr lang="en-US" sz="1800" dirty="0" err="1" smtClean="0"/>
              <a:t>y_train</a:t>
            </a:r>
            <a:r>
              <a:rPr lang="en-US" sz="1800" dirty="0" smtClean="0"/>
              <a:t>)</a:t>
            </a:r>
          </a:p>
          <a:p>
            <a:r>
              <a:rPr lang="en-US" sz="1800" dirty="0" smtClean="0"/>
              <a:t>Accuracy = </a:t>
            </a:r>
            <a:r>
              <a:rPr lang="en-US" sz="1800" dirty="0" err="1" smtClean="0"/>
              <a:t>clf.score</a:t>
            </a:r>
            <a:r>
              <a:rPr lang="en-US" sz="1800" dirty="0" smtClean="0"/>
              <a:t>(</a:t>
            </a:r>
            <a:r>
              <a:rPr lang="en-US" sz="1800" dirty="0" err="1" smtClean="0"/>
              <a:t>X_test</a:t>
            </a:r>
            <a:r>
              <a:rPr lang="en-US" sz="1800" dirty="0" smtClean="0"/>
              <a:t>, </a:t>
            </a:r>
            <a:r>
              <a:rPr lang="en-US" sz="1800" dirty="0" err="1" smtClean="0"/>
              <a:t>y_test</a:t>
            </a:r>
            <a:r>
              <a:rPr lang="en-US" sz="1800" dirty="0" smtClean="0"/>
              <a:t>)</a:t>
            </a:r>
          </a:p>
          <a:p>
            <a:r>
              <a:rPr lang="en-US" sz="1800" dirty="0" smtClean="0"/>
              <a:t>Accuracy</a:t>
            </a:r>
          </a:p>
          <a:p>
            <a:r>
              <a:rPr lang="en-US" sz="1800" dirty="0" smtClean="0"/>
              <a:t>0.9634615384615385</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Kneighbors</a:t>
            </a:r>
            <a:r>
              <a:rPr lang="en-US" dirty="0" smtClean="0"/>
              <a:t> Classifier</a:t>
            </a:r>
            <a:endParaRPr lang="en-US" dirty="0"/>
          </a:p>
        </p:txBody>
      </p:sp>
      <p:sp>
        <p:nvSpPr>
          <p:cNvPr id="3" name="Content Placeholder 2"/>
          <p:cNvSpPr>
            <a:spLocks noGrp="1"/>
          </p:cNvSpPr>
          <p:nvPr>
            <p:ph idx="1"/>
          </p:nvPr>
        </p:nvSpPr>
        <p:spPr/>
        <p:txBody>
          <a:bodyPr>
            <a:normAutofit/>
          </a:bodyPr>
          <a:lstStyle/>
          <a:p>
            <a:r>
              <a:rPr lang="en-US" sz="2000" dirty="0" smtClean="0"/>
              <a:t># </a:t>
            </a:r>
            <a:r>
              <a:rPr lang="en-US" sz="2000" dirty="0" err="1" smtClean="0"/>
              <a:t>KNeighbors</a:t>
            </a:r>
            <a:r>
              <a:rPr lang="en-US" sz="2000" dirty="0" smtClean="0"/>
              <a:t> Classifier</a:t>
            </a:r>
          </a:p>
          <a:p>
            <a:r>
              <a:rPr lang="en-US" sz="2000" dirty="0" smtClean="0"/>
              <a:t>from sklearn.neighbors import </a:t>
            </a:r>
            <a:r>
              <a:rPr lang="en-US" sz="2000" dirty="0" err="1" smtClean="0"/>
              <a:t>KNeighborsClassifier</a:t>
            </a:r>
            <a:endParaRPr lang="en-US" sz="2000" dirty="0" smtClean="0"/>
          </a:p>
          <a:p>
            <a:r>
              <a:rPr lang="en-US" sz="2000" dirty="0" smtClean="0"/>
              <a:t>KNN=</a:t>
            </a:r>
            <a:r>
              <a:rPr lang="en-US" sz="2000" dirty="0" err="1" smtClean="0"/>
              <a:t>KNeighborsClassifier</a:t>
            </a:r>
            <a:r>
              <a:rPr lang="en-US" sz="2000" dirty="0" smtClean="0"/>
              <a:t>(</a:t>
            </a:r>
            <a:r>
              <a:rPr lang="en-US" sz="2000" dirty="0" err="1" smtClean="0"/>
              <a:t>n_neighbors</a:t>
            </a:r>
            <a:r>
              <a:rPr lang="en-US" sz="2000" dirty="0" smtClean="0"/>
              <a:t>=6)</a:t>
            </a:r>
          </a:p>
          <a:p>
            <a:r>
              <a:rPr lang="en-US" sz="2000" dirty="0" smtClean="0"/>
              <a:t>KNN.fit(</a:t>
            </a:r>
            <a:r>
              <a:rPr lang="en-US" sz="2000" dirty="0" err="1" smtClean="0"/>
              <a:t>X_train</a:t>
            </a:r>
            <a:r>
              <a:rPr lang="en-US" sz="2000" dirty="0" smtClean="0"/>
              <a:t>, </a:t>
            </a:r>
            <a:r>
              <a:rPr lang="en-US" sz="2000" dirty="0" err="1" smtClean="0"/>
              <a:t>y_train</a:t>
            </a:r>
            <a:r>
              <a:rPr lang="en-US" sz="2000" dirty="0" smtClean="0"/>
              <a:t>)</a:t>
            </a:r>
          </a:p>
          <a:p>
            <a:r>
              <a:rPr lang="en-US" sz="2000" dirty="0" smtClean="0"/>
              <a:t>Accuracy = </a:t>
            </a:r>
            <a:r>
              <a:rPr lang="en-US" sz="2000" dirty="0" err="1" smtClean="0"/>
              <a:t>KNN.score</a:t>
            </a:r>
            <a:r>
              <a:rPr lang="en-US" sz="2000" dirty="0" smtClean="0"/>
              <a:t>(</a:t>
            </a:r>
            <a:r>
              <a:rPr lang="en-US" sz="2000" dirty="0" err="1" smtClean="0"/>
              <a:t>X_test</a:t>
            </a:r>
            <a:r>
              <a:rPr lang="en-US" sz="2000" dirty="0" smtClean="0"/>
              <a:t>, </a:t>
            </a:r>
            <a:r>
              <a:rPr lang="en-US" sz="2000" dirty="0" err="1" smtClean="0"/>
              <a:t>y_test</a:t>
            </a:r>
            <a:r>
              <a:rPr lang="en-US" sz="2000" dirty="0" smtClean="0"/>
              <a:t>)</a:t>
            </a:r>
          </a:p>
          <a:p>
            <a:r>
              <a:rPr lang="en-US" sz="2000" dirty="0" smtClean="0"/>
              <a:t>Accuracy</a:t>
            </a:r>
            <a:endParaRPr lang="en-US" sz="2000" dirty="0" smtClean="0"/>
          </a:p>
          <a:p>
            <a:r>
              <a:rPr lang="en-US" sz="2000" dirty="0" smtClean="0"/>
              <a:t>0.8509615384615384</a:t>
            </a:r>
            <a:endParaRPr lang="en-US" sz="2000" dirty="0" smtClean="0"/>
          </a:p>
          <a:p>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IN" sz="2000" dirty="0" smtClean="0"/>
              <a:t>From </a:t>
            </a:r>
            <a:r>
              <a:rPr lang="en-IN" sz="2000" dirty="0" smtClean="0"/>
              <a:t>this dataset I get to know that each feature play a very import role to understand </a:t>
            </a:r>
            <a:r>
              <a:rPr lang="en-IN" sz="2000" dirty="0" smtClean="0"/>
              <a:t>the data. Data format plays a very important role in the visualization and Appling the models and algorithms. Reprocessing and data cleaning is the very import step than after only you will get the best accuracy score of the model</a:t>
            </a:r>
          </a:p>
          <a:p>
            <a:endParaRPr lang="en-US" sz="2000" dirty="0" smtClean="0"/>
          </a:p>
          <a:p>
            <a:r>
              <a:rPr lang="en-IN" sz="2000" dirty="0" smtClean="0"/>
              <a:t>T</a:t>
            </a:r>
            <a:r>
              <a:rPr lang="en-IN" sz="2000" dirty="0" smtClean="0"/>
              <a:t>he </a:t>
            </a:r>
            <a:r>
              <a:rPr lang="en-IN" sz="2000" dirty="0" smtClean="0"/>
              <a:t>power of visualization is helpful for the understanding of data into  the graphical representation its help me to understand that what data is trying to say, Data cleaning is one of the most important step to remove missing value or null value fill it with appropriate method Various algorithms I used in this dataset and to get out best result and save that model . algorithm works best in according to this given data the best algorithm is Logistic Regression.</a:t>
            </a:r>
            <a:endParaRPr lang="en-US" sz="20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Imported all these Libraries</a:t>
            </a:r>
            <a:endParaRPr lang="en-US"/>
          </a:p>
        </p:txBody>
      </p:sp>
      <p:sp>
        <p:nvSpPr>
          <p:cNvPr id="3" name="Content Placeholder 2"/>
          <p:cNvSpPr>
            <a:spLocks noGrp="1"/>
          </p:cNvSpPr>
          <p:nvPr>
            <p:ph idx="1"/>
          </p:nvPr>
        </p:nvSpPr>
        <p:spPr/>
        <p:txBody>
          <a:bodyPr>
            <a:normAutofit fontScale="55000" lnSpcReduction="20000"/>
          </a:bodyPr>
          <a:lstStyle/>
          <a:p>
            <a:r>
              <a:rPr lang="en-IN" b="1" dirty="0" smtClean="0"/>
              <a:t>Libraries</a:t>
            </a:r>
            <a:r>
              <a:rPr lang="en-IN" dirty="0" smtClean="0"/>
              <a:t>- </a:t>
            </a:r>
            <a:r>
              <a:rPr lang="en-IN" dirty="0" err="1" smtClean="0"/>
              <a:t>numpy</a:t>
            </a:r>
            <a:r>
              <a:rPr lang="en-IN" dirty="0" smtClean="0"/>
              <a:t>, pandas, </a:t>
            </a:r>
            <a:r>
              <a:rPr lang="en-IN" dirty="0" err="1" smtClean="0"/>
              <a:t>seaborn</a:t>
            </a:r>
            <a:r>
              <a:rPr lang="en-IN" dirty="0" smtClean="0"/>
              <a:t>, </a:t>
            </a:r>
            <a:r>
              <a:rPr lang="en-IN" dirty="0" err="1" smtClean="0"/>
              <a:t>matplotlib.pyplot</a:t>
            </a:r>
            <a:r>
              <a:rPr lang="en-IN" dirty="0" smtClean="0"/>
              <a:t>, warning</a:t>
            </a:r>
            <a:endParaRPr lang="en-US" dirty="0" smtClean="0"/>
          </a:p>
          <a:p>
            <a:r>
              <a:rPr lang="en-IN" dirty="0" smtClean="0"/>
              <a:t>#Pre-processing/ Cleaning the Data</a:t>
            </a:r>
            <a:endParaRPr lang="en-US" dirty="0" smtClean="0"/>
          </a:p>
          <a:p>
            <a:r>
              <a:rPr lang="en-IN" dirty="0" smtClean="0"/>
              <a:t>#For </a:t>
            </a:r>
            <a:r>
              <a:rPr lang="en-IN" dirty="0" err="1" smtClean="0"/>
              <a:t>preprocessing</a:t>
            </a:r>
            <a:r>
              <a:rPr lang="en-IN" dirty="0" smtClean="0"/>
              <a:t> the data, we will need some libraries.</a:t>
            </a:r>
            <a:endParaRPr lang="en-US" dirty="0" smtClean="0"/>
          </a:p>
          <a:p>
            <a:r>
              <a:rPr lang="en-IN" dirty="0" smtClean="0"/>
              <a:t>import </a:t>
            </a:r>
            <a:r>
              <a:rPr lang="en-IN" dirty="0" err="1" smtClean="0"/>
              <a:t>nltk</a:t>
            </a:r>
            <a:endParaRPr lang="en-US" dirty="0" smtClean="0"/>
          </a:p>
          <a:p>
            <a:r>
              <a:rPr lang="en-IN" dirty="0" smtClean="0"/>
              <a:t>from </a:t>
            </a:r>
            <a:r>
              <a:rPr lang="en-IN" dirty="0" err="1" smtClean="0"/>
              <a:t>nltk.corpus</a:t>
            </a:r>
            <a:r>
              <a:rPr lang="en-IN" dirty="0" smtClean="0"/>
              <a:t> import </a:t>
            </a:r>
            <a:r>
              <a:rPr lang="en-IN" dirty="0" err="1" smtClean="0"/>
              <a:t>stopwords</a:t>
            </a:r>
            <a:endParaRPr lang="en-US" dirty="0" smtClean="0"/>
          </a:p>
          <a:p>
            <a:r>
              <a:rPr lang="en-IN" dirty="0" smtClean="0"/>
              <a:t>from </a:t>
            </a:r>
            <a:r>
              <a:rPr lang="en-IN" dirty="0" err="1" smtClean="0"/>
              <a:t>nltk.stem</a:t>
            </a:r>
            <a:r>
              <a:rPr lang="en-IN" dirty="0" smtClean="0"/>
              <a:t> import </a:t>
            </a:r>
            <a:r>
              <a:rPr lang="en-IN" dirty="0" err="1" smtClean="0"/>
              <a:t>WordNetLemmatizer</a:t>
            </a:r>
            <a:endParaRPr lang="en-US" dirty="0" smtClean="0"/>
          </a:p>
          <a:p>
            <a:r>
              <a:rPr lang="en-IN" dirty="0" smtClean="0"/>
              <a:t>import re</a:t>
            </a:r>
            <a:endParaRPr lang="en-US" dirty="0" smtClean="0"/>
          </a:p>
          <a:p>
            <a:r>
              <a:rPr lang="en-IN" dirty="0" err="1" smtClean="0"/>
              <a:t>nltk.corpus.stopwords</a:t>
            </a:r>
            <a:endParaRPr lang="en-US" dirty="0" smtClean="0"/>
          </a:p>
          <a:p>
            <a:r>
              <a:rPr lang="en-IN" dirty="0" err="1" smtClean="0"/>
              <a:t>nltk.corpus.util.LazyCorpusLoader</a:t>
            </a:r>
            <a:endParaRPr lang="en-US" dirty="0" smtClean="0"/>
          </a:p>
          <a:p>
            <a:r>
              <a:rPr lang="en-IN" dirty="0" smtClean="0"/>
              <a:t>from </a:t>
            </a:r>
            <a:r>
              <a:rPr lang="en-IN" dirty="0" err="1" smtClean="0"/>
              <a:t>wordcloud</a:t>
            </a:r>
            <a:r>
              <a:rPr lang="en-IN" dirty="0" smtClean="0"/>
              <a:t> import </a:t>
            </a:r>
            <a:r>
              <a:rPr lang="en-IN" dirty="0" err="1" smtClean="0"/>
              <a:t>WordCloud</a:t>
            </a:r>
            <a:endParaRPr lang="en-US" dirty="0" smtClean="0"/>
          </a:p>
          <a:p>
            <a:r>
              <a:rPr lang="en-IN" dirty="0" smtClean="0"/>
              <a:t>from </a:t>
            </a:r>
            <a:r>
              <a:rPr lang="en-IN" dirty="0" err="1" smtClean="0"/>
              <a:t>sklearn.feature_extraction.text</a:t>
            </a:r>
            <a:r>
              <a:rPr lang="en-IN" dirty="0" smtClean="0"/>
              <a:t> import </a:t>
            </a:r>
            <a:r>
              <a:rPr lang="en-IN" dirty="0" err="1" smtClean="0"/>
              <a:t>TfidfTransformer</a:t>
            </a:r>
            <a:endParaRPr lang="en-US" dirty="0" smtClean="0"/>
          </a:p>
          <a:p>
            <a:r>
              <a:rPr lang="en-IN" dirty="0" smtClean="0"/>
              <a:t>from </a:t>
            </a:r>
            <a:r>
              <a:rPr lang="en-IN" dirty="0" err="1" smtClean="0"/>
              <a:t>sklearn.feature_extraction.text</a:t>
            </a:r>
            <a:r>
              <a:rPr lang="en-IN" dirty="0" smtClean="0"/>
              <a:t> import </a:t>
            </a:r>
            <a:r>
              <a:rPr lang="en-IN" dirty="0" err="1" smtClean="0"/>
              <a:t>CountVectorizer</a:t>
            </a:r>
            <a:endParaRPr lang="en-US" dirty="0" smtClean="0"/>
          </a:p>
          <a:p>
            <a:r>
              <a:rPr lang="en-IN" dirty="0" smtClean="0"/>
              <a:t>from </a:t>
            </a:r>
            <a:r>
              <a:rPr lang="en-IN" dirty="0" err="1" smtClean="0"/>
              <a:t>sklearn.feature_extraction.text</a:t>
            </a:r>
            <a:r>
              <a:rPr lang="en-IN" dirty="0" smtClean="0"/>
              <a:t> import </a:t>
            </a:r>
            <a:r>
              <a:rPr lang="en-IN" dirty="0" err="1" smtClean="0"/>
              <a:t>TfidfVectorizer</a:t>
            </a:r>
            <a:endParaRPr lang="en-US" dirty="0" smtClean="0"/>
          </a:p>
          <a:p>
            <a:r>
              <a:rPr lang="en-IN" dirty="0" smtClean="0"/>
              <a:t>from </a:t>
            </a:r>
            <a:r>
              <a:rPr lang="en-IN" dirty="0" err="1" smtClean="0"/>
              <a:t>sklearn.model_selection</a:t>
            </a:r>
            <a:r>
              <a:rPr lang="en-IN" dirty="0" smtClean="0"/>
              <a:t> import </a:t>
            </a:r>
            <a:r>
              <a:rPr lang="en-IN" dirty="0" err="1" smtClean="0"/>
              <a:t>train_test_split</a:t>
            </a:r>
            <a:endParaRPr lang="en-US" dirty="0" smtClean="0"/>
          </a:p>
          <a:p>
            <a:r>
              <a:rPr lang="en-IN" dirty="0" smtClean="0"/>
              <a:t>from </a:t>
            </a:r>
            <a:r>
              <a:rPr lang="en-IN" dirty="0" err="1" smtClean="0"/>
              <a:t>sklearn.metrics</a:t>
            </a:r>
            <a:r>
              <a:rPr lang="en-IN" dirty="0" smtClean="0"/>
              <a:t> import </a:t>
            </a:r>
            <a:r>
              <a:rPr lang="en-IN" dirty="0" err="1" smtClean="0"/>
              <a:t>accuracy_score</a:t>
            </a:r>
            <a:r>
              <a:rPr lang="en-IN" dirty="0" smtClean="0"/>
              <a:t>, </a:t>
            </a:r>
            <a:r>
              <a:rPr lang="en-IN" dirty="0" err="1" smtClean="0"/>
              <a:t>confusion_matrix</a:t>
            </a:r>
            <a:r>
              <a:rPr lang="en-IN" dirty="0" smtClean="0"/>
              <a:t>, </a:t>
            </a:r>
            <a:r>
              <a:rPr lang="en-IN" dirty="0" err="1" smtClean="0"/>
              <a:t>classification_report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ormAutofit/>
          </a:bodyPr>
          <a:lstStyle/>
          <a:p>
            <a:pPr lvl="0" fontAlgn="base">
              <a:spcAft>
                <a:spcPct val="0"/>
              </a:spcAft>
            </a:pPr>
            <a:r>
              <a:rPr lang="en-US" sz="2200" b="1" i="1" dirty="0" err="1" smtClean="0">
                <a:ea typeface="Calibri" pitchFamily="34" charset="0"/>
                <a:cs typeface="Times New Roman" pitchFamily="18" charset="0"/>
              </a:rPr>
              <a:t>sns.countplot</a:t>
            </a:r>
            <a:r>
              <a:rPr lang="en-US" sz="2200" b="1" i="1" dirty="0" smtClean="0">
                <a:ea typeface="Calibri" pitchFamily="34" charset="0"/>
                <a:cs typeface="Times New Roman" pitchFamily="18" charset="0"/>
              </a:rPr>
              <a:t>(x='</a:t>
            </a:r>
            <a:r>
              <a:rPr lang="en-US" sz="2200" b="1" i="1" dirty="0" err="1" smtClean="0">
                <a:ea typeface="Calibri" pitchFamily="34" charset="0"/>
                <a:cs typeface="Times New Roman" pitchFamily="18" charset="0"/>
              </a:rPr>
              <a:t>label',data</a:t>
            </a:r>
            <a:r>
              <a:rPr lang="en-US" sz="2200" b="1" i="1" dirty="0" smtClean="0">
                <a:ea typeface="Calibri" pitchFamily="34" charset="0"/>
                <a:cs typeface="Times New Roman" pitchFamily="18" charset="0"/>
              </a:rPr>
              <a:t>=train)</a:t>
            </a:r>
            <a:r>
              <a:rPr lang="en-US" sz="2200" dirty="0" smtClean="0">
                <a:cs typeface="Arial" pitchFamily="34" charset="0"/>
              </a:rPr>
              <a:t/>
            </a:r>
            <a:br>
              <a:rPr lang="en-US" sz="2200" dirty="0" smtClean="0">
                <a:cs typeface="Arial" pitchFamily="34" charset="0"/>
              </a:rPr>
            </a:br>
            <a:r>
              <a:rPr lang="en-US" sz="2200" b="1" i="1" dirty="0" err="1" smtClean="0">
                <a:ea typeface="Calibri" pitchFamily="34" charset="0"/>
                <a:cs typeface="Times New Roman" pitchFamily="18" charset="0"/>
              </a:rPr>
              <a:t>plt.xlabel</a:t>
            </a:r>
            <a:r>
              <a:rPr lang="en-US" sz="2200" b="1" i="1" dirty="0" smtClean="0">
                <a:ea typeface="Calibri" pitchFamily="34" charset="0"/>
                <a:cs typeface="Times New Roman" pitchFamily="18" charset="0"/>
              </a:rPr>
              <a:t>('label (0=not fake, 1=fake)')</a:t>
            </a:r>
            <a:r>
              <a:rPr lang="en-US" sz="2200" dirty="0" smtClean="0">
                <a:cs typeface="Arial" pitchFamily="34" charset="0"/>
              </a:rPr>
              <a:t/>
            </a:r>
            <a:br>
              <a:rPr lang="en-US" sz="2200" dirty="0" smtClean="0">
                <a:cs typeface="Arial" pitchFamily="34" charset="0"/>
              </a:rPr>
            </a:br>
            <a:r>
              <a:rPr lang="en-US" sz="2200" b="1" i="1" dirty="0" err="1" smtClean="0">
                <a:ea typeface="Calibri" pitchFamily="34" charset="0"/>
                <a:cs typeface="Times New Roman" pitchFamily="18" charset="0"/>
              </a:rPr>
              <a:t>plt.show</a:t>
            </a:r>
            <a:r>
              <a:rPr lang="en-US" sz="2200" b="1" i="1" dirty="0" smtClean="0">
                <a:ea typeface="Calibri" pitchFamily="34" charset="0"/>
                <a:cs typeface="Times New Roman" pitchFamily="18" charset="0"/>
              </a:rPr>
              <a:t>()</a:t>
            </a:r>
            <a:r>
              <a:rPr lang="en-US" sz="6600" dirty="0" smtClean="0">
                <a:latin typeface="Arial" pitchFamily="34" charset="0"/>
                <a:cs typeface="Arial" pitchFamily="34" charset="0"/>
              </a:rPr>
              <a:t/>
            </a:r>
            <a:br>
              <a:rPr lang="en-US" sz="6600" dirty="0" smtClean="0">
                <a:latin typeface="Arial" pitchFamily="34" charset="0"/>
                <a:cs typeface="Arial" pitchFamily="34" charset="0"/>
              </a:rPr>
            </a:br>
            <a:endParaRPr lang="en-US" dirty="0"/>
          </a:p>
        </p:txBody>
      </p:sp>
      <p:pic>
        <p:nvPicPr>
          <p:cNvPr id="1026" name="Picture 2" descr="C:\Users\Ruchi\Desktop\Fake News Detection Images\download (2).png"/>
          <p:cNvPicPr>
            <a:picLocks noGrp="1" noChangeAspect="1" noChangeArrowheads="1"/>
          </p:cNvPicPr>
          <p:nvPr>
            <p:ph idx="1"/>
          </p:nvPr>
        </p:nvPicPr>
        <p:blipFill>
          <a:blip r:embed="rId2" cstate="print"/>
          <a:srcRect/>
          <a:stretch>
            <a:fillRect/>
          </a:stretch>
        </p:blipFill>
        <p:spPr bwMode="auto">
          <a:xfrm>
            <a:off x="1752600" y="2286000"/>
            <a:ext cx="5093860" cy="3328158"/>
          </a:xfrm>
          <a:prstGeom prst="rect">
            <a:avLst/>
          </a:prstGeom>
          <a:noFill/>
        </p:spPr>
      </p:pic>
      <p:sp>
        <p:nvSpPr>
          <p:cNvPr id="1027" name="Rectangle 3"/>
          <p:cNvSpPr>
            <a:spLocks noChangeArrowheads="1"/>
          </p:cNvSpPr>
          <p:nvPr/>
        </p:nvSpPr>
        <p:spPr bwMode="auto">
          <a:xfrm>
            <a:off x="9143999" y="2093266"/>
            <a:ext cx="381000" cy="369332"/>
          </a:xfrm>
          <a:prstGeom prst="rect">
            <a:avLst/>
          </a:prstGeom>
          <a:solidFill>
            <a:srgbClr val="FBE4D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to see the loud words in fake news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#Getting sense of loud words in Fake </a:t>
            </a:r>
            <a:endParaRPr lang="en-US" dirty="0" smtClean="0"/>
          </a:p>
          <a:p>
            <a:r>
              <a:rPr lang="en-IN" dirty="0" smtClean="0"/>
              <a:t>from </a:t>
            </a:r>
            <a:r>
              <a:rPr lang="en-IN" dirty="0" err="1" smtClean="0"/>
              <a:t>wordcloud</a:t>
            </a:r>
            <a:r>
              <a:rPr lang="en-IN" dirty="0" smtClean="0"/>
              <a:t> import </a:t>
            </a:r>
            <a:r>
              <a:rPr lang="en-IN" dirty="0" err="1" smtClean="0"/>
              <a:t>WordCloud</a:t>
            </a:r>
            <a:r>
              <a:rPr lang="en-IN" dirty="0" smtClean="0"/>
              <a:t> </a:t>
            </a:r>
            <a:endParaRPr lang="en-US" dirty="0" smtClean="0"/>
          </a:p>
          <a:p>
            <a:r>
              <a:rPr lang="en-IN" dirty="0" smtClean="0"/>
              <a:t>fake = train['total'][train['label']==1]</a:t>
            </a:r>
            <a:endParaRPr lang="en-US" dirty="0" smtClean="0"/>
          </a:p>
          <a:p>
            <a:r>
              <a:rPr lang="en-IN" dirty="0" smtClean="0"/>
              <a:t> </a:t>
            </a:r>
            <a:endParaRPr lang="en-US" dirty="0" smtClean="0"/>
          </a:p>
          <a:p>
            <a:r>
              <a:rPr lang="en-IN" dirty="0" err="1" smtClean="0"/>
              <a:t>fake_cloud</a:t>
            </a:r>
            <a:r>
              <a:rPr lang="en-IN" dirty="0" smtClean="0"/>
              <a:t> = </a:t>
            </a:r>
            <a:r>
              <a:rPr lang="en-IN" dirty="0" err="1" smtClean="0"/>
              <a:t>WordCloud</a:t>
            </a:r>
            <a:r>
              <a:rPr lang="en-IN" dirty="0" smtClean="0"/>
              <a:t>(width=700,height=500,background_color='</a:t>
            </a:r>
            <a:r>
              <a:rPr lang="en-IN" dirty="0" err="1" smtClean="0"/>
              <a:t>white',max_words</a:t>
            </a:r>
            <a:r>
              <a:rPr lang="en-IN" dirty="0" smtClean="0"/>
              <a:t>=20).generate(' '.join(fake))</a:t>
            </a:r>
            <a:endParaRPr lang="en-US" dirty="0" smtClean="0"/>
          </a:p>
          <a:p>
            <a:pPr>
              <a:buNone/>
            </a:pPr>
            <a:r>
              <a:rPr lang="en-IN" dirty="0" smtClean="0"/>
              <a:t> </a:t>
            </a:r>
            <a:endParaRPr lang="en-US" dirty="0" smtClean="0"/>
          </a:p>
          <a:p>
            <a:r>
              <a:rPr lang="en-IN" dirty="0" err="1" smtClean="0"/>
              <a:t>plt.figure</a:t>
            </a:r>
            <a:r>
              <a:rPr lang="en-IN" dirty="0" smtClean="0"/>
              <a:t>(</a:t>
            </a:r>
            <a:r>
              <a:rPr lang="en-IN" dirty="0" err="1" smtClean="0"/>
              <a:t>figsize</a:t>
            </a:r>
            <a:r>
              <a:rPr lang="en-IN" dirty="0" smtClean="0"/>
              <a:t>=(10,8),</a:t>
            </a:r>
            <a:r>
              <a:rPr lang="en-IN" dirty="0" err="1" smtClean="0"/>
              <a:t>facecolor</a:t>
            </a:r>
            <a:r>
              <a:rPr lang="en-IN" dirty="0" smtClean="0"/>
              <a:t>='r')</a:t>
            </a:r>
            <a:endParaRPr lang="en-US" dirty="0" smtClean="0"/>
          </a:p>
          <a:p>
            <a:r>
              <a:rPr lang="en-IN" dirty="0" err="1" smtClean="0"/>
              <a:t>plt.imshow</a:t>
            </a:r>
            <a:r>
              <a:rPr lang="en-IN" dirty="0" smtClean="0"/>
              <a:t>(</a:t>
            </a:r>
            <a:r>
              <a:rPr lang="en-IN" dirty="0" err="1" smtClean="0"/>
              <a:t>fake_cloud</a:t>
            </a:r>
            <a:r>
              <a:rPr lang="en-IN" dirty="0" smtClean="0"/>
              <a:t>)</a:t>
            </a:r>
            <a:endParaRPr lang="en-US" dirty="0" smtClean="0"/>
          </a:p>
          <a:p>
            <a:r>
              <a:rPr lang="en-IN" dirty="0" err="1" smtClean="0"/>
              <a:t>plt.axis</a:t>
            </a:r>
            <a:r>
              <a:rPr lang="en-IN" dirty="0" smtClean="0"/>
              <a:t>('off')</a:t>
            </a:r>
            <a:endParaRPr lang="en-US" dirty="0" smtClean="0"/>
          </a:p>
          <a:p>
            <a:r>
              <a:rPr lang="en-IN" dirty="0" err="1" smtClean="0"/>
              <a:t>plt.tight_layout</a:t>
            </a:r>
            <a:r>
              <a:rPr lang="en-IN" dirty="0" smtClean="0"/>
              <a:t>(pad=0)</a:t>
            </a:r>
            <a:endParaRPr lang="en-US" dirty="0" smtClean="0"/>
          </a:p>
          <a:p>
            <a:r>
              <a:rPr lang="en-IN" dirty="0" err="1" smtClean="0"/>
              <a:t>plt.show</a:t>
            </a:r>
            <a:r>
              <a:rPr lang="en-IN" dirty="0" smtClean="0"/>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Loud words in Fake news</a:t>
            </a:r>
            <a:endParaRPr lang="en-US" dirty="0"/>
          </a:p>
        </p:txBody>
      </p:sp>
      <p:pic>
        <p:nvPicPr>
          <p:cNvPr id="4" name="Content Placeholder 3" descr="download (1).png"/>
          <p:cNvPicPr>
            <a:picLocks noGrp="1" noChangeAspect="1"/>
          </p:cNvPicPr>
          <p:nvPr>
            <p:ph idx="1"/>
          </p:nvPr>
        </p:nvPicPr>
        <p:blipFill>
          <a:blip r:embed="rId2" cstate="print"/>
          <a:stretch>
            <a:fillRect/>
          </a:stretch>
        </p:blipFill>
        <p:spPr>
          <a:xfrm>
            <a:off x="1426113" y="1600200"/>
            <a:ext cx="6291774"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of loud words in Not Fake News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#Getting sense of loud words in Real </a:t>
            </a:r>
            <a:endParaRPr lang="en-US" dirty="0" smtClean="0"/>
          </a:p>
          <a:p>
            <a:r>
              <a:rPr lang="en-IN" dirty="0" smtClean="0"/>
              <a:t> </a:t>
            </a:r>
            <a:endParaRPr lang="en-US" dirty="0" smtClean="0"/>
          </a:p>
          <a:p>
            <a:r>
              <a:rPr lang="en-IN" dirty="0" smtClean="0"/>
              <a:t>real= train['total'][train['label']==0]</a:t>
            </a:r>
            <a:endParaRPr lang="en-US" dirty="0" smtClean="0"/>
          </a:p>
          <a:p>
            <a:r>
              <a:rPr lang="en-IN" dirty="0" err="1" smtClean="0"/>
              <a:t>real_cloud</a:t>
            </a:r>
            <a:r>
              <a:rPr lang="en-IN" dirty="0" smtClean="0"/>
              <a:t> = </a:t>
            </a:r>
            <a:r>
              <a:rPr lang="en-IN" dirty="0" err="1" smtClean="0"/>
              <a:t>WordCloud</a:t>
            </a:r>
            <a:r>
              <a:rPr lang="en-IN" dirty="0" smtClean="0"/>
              <a:t>(width=600,height=400,background_color='</a:t>
            </a:r>
            <a:r>
              <a:rPr lang="en-IN" dirty="0" err="1" smtClean="0"/>
              <a:t>white',max_words</a:t>
            </a:r>
            <a:r>
              <a:rPr lang="en-IN" dirty="0" smtClean="0"/>
              <a:t>=50).generate(' '.join(real))</a:t>
            </a:r>
            <a:endParaRPr lang="en-US" dirty="0" smtClean="0"/>
          </a:p>
          <a:p>
            <a:r>
              <a:rPr lang="en-IN" dirty="0" err="1" smtClean="0"/>
              <a:t>plt.figure</a:t>
            </a:r>
            <a:r>
              <a:rPr lang="en-IN" dirty="0" smtClean="0"/>
              <a:t>(</a:t>
            </a:r>
            <a:r>
              <a:rPr lang="en-IN" dirty="0" err="1" smtClean="0"/>
              <a:t>figsize</a:t>
            </a:r>
            <a:r>
              <a:rPr lang="en-IN" dirty="0" smtClean="0"/>
              <a:t>=(10,8),</a:t>
            </a:r>
            <a:r>
              <a:rPr lang="en-IN" dirty="0" err="1" smtClean="0"/>
              <a:t>facecolor</a:t>
            </a:r>
            <a:r>
              <a:rPr lang="en-IN" dirty="0" smtClean="0"/>
              <a:t>='k')</a:t>
            </a:r>
            <a:endParaRPr lang="en-US" dirty="0" smtClean="0"/>
          </a:p>
          <a:p>
            <a:r>
              <a:rPr lang="en-IN" dirty="0" err="1" smtClean="0"/>
              <a:t>plt.imshow</a:t>
            </a:r>
            <a:r>
              <a:rPr lang="en-IN" dirty="0" smtClean="0"/>
              <a:t>(</a:t>
            </a:r>
            <a:r>
              <a:rPr lang="en-IN" dirty="0" err="1" smtClean="0"/>
              <a:t>real_cloud</a:t>
            </a:r>
            <a:r>
              <a:rPr lang="en-IN" dirty="0" smtClean="0"/>
              <a:t>)</a:t>
            </a:r>
            <a:endParaRPr lang="en-US" dirty="0" smtClean="0"/>
          </a:p>
          <a:p>
            <a:r>
              <a:rPr lang="en-IN" dirty="0" err="1" smtClean="0"/>
              <a:t>plt.axis</a:t>
            </a:r>
            <a:r>
              <a:rPr lang="en-IN" dirty="0" smtClean="0"/>
              <a:t>('off')</a:t>
            </a:r>
            <a:endParaRPr lang="en-US" dirty="0" smtClean="0"/>
          </a:p>
          <a:p>
            <a:r>
              <a:rPr lang="en-IN" dirty="0" err="1" smtClean="0"/>
              <a:t>plt.tight_layout</a:t>
            </a:r>
            <a:r>
              <a:rPr lang="en-IN" dirty="0" smtClean="0"/>
              <a:t>(pad=0)</a:t>
            </a:r>
            <a:endParaRPr lang="en-US" dirty="0" smtClean="0"/>
          </a:p>
          <a:p>
            <a:r>
              <a:rPr lang="en-IN" dirty="0" err="1" smtClean="0"/>
              <a:t>plt.show</a:t>
            </a:r>
            <a:r>
              <a:rPr lang="en-IN" dirty="0" smtClean="0"/>
              <a:t>()</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Loud words not in fake news</a:t>
            </a:r>
            <a:endParaRPr lang="en-US" dirty="0"/>
          </a:p>
        </p:txBody>
      </p:sp>
      <p:pic>
        <p:nvPicPr>
          <p:cNvPr id="4" name="Content Placeholder 3" descr="download.png"/>
          <p:cNvPicPr>
            <a:picLocks noGrp="1" noChangeAspect="1"/>
          </p:cNvPicPr>
          <p:nvPr>
            <p:ph idx="1"/>
          </p:nvPr>
        </p:nvPicPr>
        <p:blipFill>
          <a:blip r:embed="rId2" cstate="print"/>
          <a:stretch>
            <a:fillRect/>
          </a:stretch>
        </p:blipFill>
        <p:spPr>
          <a:xfrm>
            <a:off x="1209594" y="1600200"/>
            <a:ext cx="6724811"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Algorithm</a:t>
            </a:r>
            <a:endParaRPr lang="en-US" dirty="0"/>
          </a:p>
        </p:txBody>
      </p:sp>
      <p:sp>
        <p:nvSpPr>
          <p:cNvPr id="3" name="Content Placeholder 2"/>
          <p:cNvSpPr>
            <a:spLocks noGrp="1"/>
          </p:cNvSpPr>
          <p:nvPr>
            <p:ph idx="1"/>
          </p:nvPr>
        </p:nvSpPr>
        <p:spPr/>
        <p:txBody>
          <a:bodyPr>
            <a:normAutofit/>
          </a:bodyPr>
          <a:lstStyle/>
          <a:p>
            <a:r>
              <a:rPr lang="en-US" sz="1800" dirty="0" smtClean="0"/>
              <a:t>#Logistic Regression</a:t>
            </a:r>
          </a:p>
          <a:p>
            <a:r>
              <a:rPr lang="en-US" sz="1800" dirty="0" smtClean="0"/>
              <a:t>from </a:t>
            </a:r>
            <a:r>
              <a:rPr lang="en-US" sz="1800" dirty="0" err="1" smtClean="0"/>
              <a:t>sklearn.linear_model</a:t>
            </a:r>
            <a:r>
              <a:rPr lang="en-US" sz="1800" dirty="0" smtClean="0"/>
              <a:t> import </a:t>
            </a:r>
            <a:r>
              <a:rPr lang="en-US" sz="1800" dirty="0" err="1" smtClean="0"/>
              <a:t>LogisticRegression</a:t>
            </a:r>
            <a:endParaRPr lang="en-US" sz="1800" dirty="0" smtClean="0"/>
          </a:p>
          <a:p>
            <a:r>
              <a:rPr lang="en-US" sz="1800" dirty="0" err="1" smtClean="0"/>
              <a:t>logreg</a:t>
            </a:r>
            <a:r>
              <a:rPr lang="en-US" sz="1800" dirty="0" smtClean="0"/>
              <a:t> = </a:t>
            </a:r>
            <a:r>
              <a:rPr lang="en-US" sz="1800" dirty="0" err="1" smtClean="0"/>
              <a:t>LogisticRegression</a:t>
            </a:r>
            <a:r>
              <a:rPr lang="en-US" sz="1800" dirty="0" smtClean="0"/>
              <a:t>()</a:t>
            </a:r>
          </a:p>
          <a:p>
            <a:r>
              <a:rPr lang="en-US" sz="1800" dirty="0" smtClean="0"/>
              <a:t>logreg.fit(</a:t>
            </a:r>
            <a:r>
              <a:rPr lang="en-US" sz="1800" dirty="0" err="1" smtClean="0"/>
              <a:t>X_train</a:t>
            </a:r>
            <a:r>
              <a:rPr lang="en-US" sz="1800" dirty="0" smtClean="0"/>
              <a:t>, </a:t>
            </a:r>
            <a:r>
              <a:rPr lang="en-US" sz="1800" dirty="0" err="1" smtClean="0"/>
              <a:t>y_train</a:t>
            </a:r>
            <a:r>
              <a:rPr lang="en-US" sz="1800" dirty="0" smtClean="0"/>
              <a:t>)</a:t>
            </a:r>
          </a:p>
          <a:p>
            <a:r>
              <a:rPr lang="en-US" sz="1800" dirty="0" smtClean="0"/>
              <a:t>Accuracy = </a:t>
            </a:r>
            <a:r>
              <a:rPr lang="en-US" sz="1800" dirty="0" err="1" smtClean="0"/>
              <a:t>logreg.score</a:t>
            </a:r>
            <a:r>
              <a:rPr lang="en-US" sz="1800" dirty="0" smtClean="0"/>
              <a:t>(</a:t>
            </a:r>
            <a:r>
              <a:rPr lang="en-US" sz="1800" dirty="0" err="1" smtClean="0"/>
              <a:t>X_test</a:t>
            </a:r>
            <a:r>
              <a:rPr lang="en-US" sz="1800" dirty="0" smtClean="0"/>
              <a:t>, </a:t>
            </a:r>
            <a:r>
              <a:rPr lang="en-US" sz="1800" dirty="0" err="1" smtClean="0"/>
              <a:t>y_test</a:t>
            </a:r>
            <a:r>
              <a:rPr lang="en-US" sz="1800" dirty="0" smtClean="0"/>
              <a:t>)</a:t>
            </a:r>
          </a:p>
          <a:p>
            <a:r>
              <a:rPr lang="en-US" sz="1800" dirty="0" smtClean="0"/>
              <a:t>Accuracy</a:t>
            </a:r>
          </a:p>
          <a:p>
            <a:r>
              <a:rPr lang="en-US" sz="1800" dirty="0" smtClean="0"/>
              <a:t>0.9615384615384616</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MultinomialNB</a:t>
            </a:r>
            <a:r>
              <a:rPr lang="en-US" dirty="0" smtClean="0"/>
              <a:t> Algorithm</a:t>
            </a:r>
            <a:endParaRPr lang="en-US" dirty="0"/>
          </a:p>
        </p:txBody>
      </p:sp>
      <p:sp>
        <p:nvSpPr>
          <p:cNvPr id="3" name="Content Placeholder 2"/>
          <p:cNvSpPr>
            <a:spLocks noGrp="1"/>
          </p:cNvSpPr>
          <p:nvPr>
            <p:ph idx="1"/>
          </p:nvPr>
        </p:nvSpPr>
        <p:spPr/>
        <p:txBody>
          <a:bodyPr>
            <a:normAutofit/>
          </a:bodyPr>
          <a:lstStyle/>
          <a:p>
            <a:r>
              <a:rPr lang="en-US" sz="1800" dirty="0" smtClean="0"/>
              <a:t># Naive </a:t>
            </a:r>
            <a:r>
              <a:rPr lang="en-US" sz="1800" dirty="0" err="1" smtClean="0"/>
              <a:t>Bayes</a:t>
            </a:r>
            <a:endParaRPr lang="en-US" sz="1800" dirty="0" smtClean="0"/>
          </a:p>
          <a:p>
            <a:r>
              <a:rPr lang="en-US" sz="1800" dirty="0" smtClean="0"/>
              <a:t>from </a:t>
            </a:r>
            <a:r>
              <a:rPr lang="en-US" sz="1800" dirty="0" err="1" smtClean="0"/>
              <a:t>sklearn.naive_bayes</a:t>
            </a:r>
            <a:r>
              <a:rPr lang="en-US" sz="1800" dirty="0" smtClean="0"/>
              <a:t> import </a:t>
            </a:r>
            <a:r>
              <a:rPr lang="en-US" sz="1800" dirty="0" err="1" smtClean="0"/>
              <a:t>MultinomialNB</a:t>
            </a:r>
            <a:endParaRPr lang="en-US" sz="1800" dirty="0" smtClean="0"/>
          </a:p>
          <a:p>
            <a:r>
              <a:rPr lang="en-US" sz="1800" dirty="0" smtClean="0"/>
              <a:t>NB = </a:t>
            </a:r>
            <a:r>
              <a:rPr lang="en-US" sz="1800" dirty="0" err="1" smtClean="0"/>
              <a:t>MultinomialNB</a:t>
            </a:r>
            <a:r>
              <a:rPr lang="en-US" sz="1800" dirty="0" smtClean="0"/>
              <a:t>()</a:t>
            </a:r>
          </a:p>
          <a:p>
            <a:r>
              <a:rPr lang="en-US" sz="1800" dirty="0" smtClean="0"/>
              <a:t>NB.fit(</a:t>
            </a:r>
            <a:r>
              <a:rPr lang="en-US" sz="1800" dirty="0" err="1" smtClean="0"/>
              <a:t>X_train</a:t>
            </a:r>
            <a:r>
              <a:rPr lang="en-US" sz="1800" dirty="0" smtClean="0"/>
              <a:t>, </a:t>
            </a:r>
            <a:r>
              <a:rPr lang="en-US" sz="1800" dirty="0" err="1" smtClean="0"/>
              <a:t>y_train</a:t>
            </a:r>
            <a:r>
              <a:rPr lang="en-US" sz="1800" dirty="0" smtClean="0"/>
              <a:t>)</a:t>
            </a:r>
          </a:p>
          <a:p>
            <a:r>
              <a:rPr lang="en-US" sz="1800" dirty="0" smtClean="0"/>
              <a:t>Accuracy </a:t>
            </a:r>
            <a:r>
              <a:rPr lang="en-US" sz="1800" dirty="0" smtClean="0"/>
              <a:t>= </a:t>
            </a:r>
            <a:r>
              <a:rPr lang="en-US" sz="1800" dirty="0" err="1" smtClean="0"/>
              <a:t>NB.score</a:t>
            </a:r>
            <a:r>
              <a:rPr lang="en-US" sz="1800" dirty="0" smtClean="0"/>
              <a:t>(</a:t>
            </a:r>
            <a:r>
              <a:rPr lang="en-US" sz="1800" dirty="0" err="1" smtClean="0"/>
              <a:t>X_test</a:t>
            </a:r>
            <a:r>
              <a:rPr lang="en-US" sz="1800" dirty="0" smtClean="0"/>
              <a:t>, </a:t>
            </a:r>
            <a:r>
              <a:rPr lang="en-US" sz="1800" dirty="0" err="1" smtClean="0"/>
              <a:t>y_test</a:t>
            </a:r>
            <a:r>
              <a:rPr lang="en-US" sz="1800" dirty="0" smtClean="0"/>
              <a:t>)</a:t>
            </a:r>
          </a:p>
          <a:p>
            <a:r>
              <a:rPr lang="en-US" sz="1800" dirty="0" smtClean="0"/>
              <a:t>Accuracy</a:t>
            </a:r>
          </a:p>
          <a:p>
            <a:r>
              <a:rPr lang="en-US" sz="1800" dirty="0" smtClean="0"/>
              <a:t>0.8803846153846154</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381</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Fake News Detection Project</vt:lpstr>
      <vt:lpstr>Imported all these Libraries</vt:lpstr>
      <vt:lpstr>sns.countplot(x='label',data=train) plt.xlabel('label (0=not fake, 1=fake)') plt.show() </vt:lpstr>
      <vt:lpstr>Code to see the loud words in fake news</vt:lpstr>
      <vt:lpstr>Loud words in Fake news</vt:lpstr>
      <vt:lpstr>Code of loud words in Not Fake News</vt:lpstr>
      <vt:lpstr>Loud words not in fake news</vt:lpstr>
      <vt:lpstr>Logistic Regression Algorithm</vt:lpstr>
      <vt:lpstr>MultinomialNB Algorithm</vt:lpstr>
      <vt:lpstr>Decision Tree Classifier</vt:lpstr>
      <vt:lpstr>Kneighbors Classifier</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Project</dc:title>
  <dc:creator>Ruchi</dc:creator>
  <cp:lastModifiedBy>Ruchi</cp:lastModifiedBy>
  <cp:revision>2</cp:revision>
  <dcterms:created xsi:type="dcterms:W3CDTF">2021-02-25T09:02:35Z</dcterms:created>
  <dcterms:modified xsi:type="dcterms:W3CDTF">2021-02-26T08:50:35Z</dcterms:modified>
</cp:coreProperties>
</file>