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53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99E9-FC02-4161-9F04-07115FB74458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E41E-80FB-4EB9-B570-940AB8F74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14600" y="457200"/>
            <a:ext cx="141506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u="sng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Image Scraping </a:t>
            </a:r>
            <a:endParaRPr lang="en-IN" sz="5400" b="1" u="sng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IN" sz="54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 </a:t>
            </a:r>
          </a:p>
          <a:p>
            <a:pPr algn="ctr"/>
            <a:r>
              <a:rPr lang="en-IN" sz="54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Classification </a:t>
            </a:r>
            <a:r>
              <a:rPr lang="en-IN" sz="5400" b="1" u="sng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Project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4953000"/>
            <a:ext cx="353630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Submitted by:</a:t>
            </a: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Ruchi Tiwari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18" name="AutoShape 2" descr="Flip Robo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Imported all these Libraries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selenium 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webdriver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webdriver_manager.chrome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ChromeDriverManager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bs4 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BeautifulSoup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driver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webdriver.Chrome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ChromeDriverManager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().install())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shutil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requests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Directories to store Images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3428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 Directories </a:t>
            </a:r>
          </a:p>
          <a:p>
            <a:pPr marL="514350" indent="-514350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Sarees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Jeans</a:t>
            </a:r>
          </a:p>
          <a:p>
            <a:pPr marL="514350" indent="-51435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Trousers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t="17241" b="6897"/>
          <a:stretch>
            <a:fillRect/>
          </a:stretch>
        </p:blipFill>
        <p:spPr bwMode="auto">
          <a:xfrm>
            <a:off x="3962400" y="1676400"/>
            <a:ext cx="42672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Import Libraries for deep learning.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 pandas as pd 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os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tf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cv2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import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keras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tensorflow.keras.models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import Sequential, Model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import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pyplot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plt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matplotlib.image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mpimg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 inline  </a:t>
            </a:r>
          </a:p>
          <a:p>
            <a:pPr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import random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passing the path of the directory we will get these images.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9881" r="1852" b="9421"/>
          <a:stretch>
            <a:fillRect/>
          </a:stretch>
        </p:blipFill>
        <p:spPr bwMode="auto">
          <a:xfrm>
            <a:off x="609600" y="2362200"/>
            <a:ext cx="8077200" cy="37338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By Passing the Directory path and categories we will get the images of these.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78" t="8418" r="17816" b="7401"/>
          <a:stretch>
            <a:fillRect/>
          </a:stretch>
        </p:blipFill>
        <p:spPr bwMode="auto">
          <a:xfrm>
            <a:off x="609600" y="1981200"/>
            <a:ext cx="6553200" cy="381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 the libraries for model building.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import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tf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tensorflow.keras.preprocessing.image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ImageDataGenerator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tensorflow.keras.models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Sequential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tensorflow.keras.layers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Dense, Dropout, Activation, Flatten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tensorflow.keras.layers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Conv2D, MaxPooling2D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from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tensorflow.keras.callbacks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 import 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TensorBoard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Below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code  will help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 to get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desired result:-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8418" r="12137" b="7401"/>
          <a:stretch>
            <a:fillRect/>
          </a:stretch>
        </p:blipFill>
        <p:spPr bwMode="auto">
          <a:xfrm>
            <a:off x="546957" y="1981200"/>
            <a:ext cx="7073043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By the help of previous page code we will get the accuracy of the model.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8418" r="5511" b="7401"/>
          <a:stretch>
            <a:fillRect/>
          </a:stretch>
        </p:blipFill>
        <p:spPr bwMode="auto">
          <a:xfrm>
            <a:off x="546957" y="1981200"/>
            <a:ext cx="7606443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  Imported all these Libraries   </vt:lpstr>
      <vt:lpstr>Make Directories to store Images</vt:lpstr>
      <vt:lpstr>Import Libraries for deep learning.</vt:lpstr>
      <vt:lpstr>By passing the path of the directory we will get these images.</vt:lpstr>
      <vt:lpstr>By Passing the Directory path and categories we will get the images of these. </vt:lpstr>
      <vt:lpstr>Import the libraries for model building.</vt:lpstr>
      <vt:lpstr>The Below code  will help us to get the desired result:- </vt:lpstr>
      <vt:lpstr>By the help of previous page code we will get the accuracy of the model.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 Project </dc:title>
  <dc:creator>Ruchi</dc:creator>
  <cp:lastModifiedBy>Ruchi</cp:lastModifiedBy>
  <cp:revision>4</cp:revision>
  <dcterms:created xsi:type="dcterms:W3CDTF">2021-01-06T08:10:19Z</dcterms:created>
  <dcterms:modified xsi:type="dcterms:W3CDTF">2021-01-06T15:28:05Z</dcterms:modified>
</cp:coreProperties>
</file>