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B9DE-3706-4896-976C-88397C0698B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B4F5-6AAB-4462-B716-D559CA6C44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Malignant Comment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:- Ruchi Tiwari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uchi\Desktop\Images of Malignant\download (7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6961" y="0"/>
            <a:ext cx="5170078" cy="2438400"/>
          </a:xfrm>
          <a:prstGeom prst="rect">
            <a:avLst/>
          </a:prstGeom>
          <a:noFill/>
        </p:spPr>
      </p:pic>
      <p:pic>
        <p:nvPicPr>
          <p:cNvPr id="6147" name="Picture 3" descr="C:\Users\Ruchi\Desktop\Images of Malignant\download (8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5963" y="3124200"/>
            <a:ext cx="5170487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Loud Words In the Dataset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Ruchi\Desktop\Images of Malignant\download (9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594" y="1600200"/>
            <a:ext cx="672481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Distribution of comments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Ruchi\Desktop\Images of Malignant\download (10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13" y="1945044"/>
            <a:ext cx="6465773" cy="3836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False positive rate and True positive rate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Ruchi\Desktop\Images of Malignant\download (1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7638" y="2091128"/>
            <a:ext cx="4928723" cy="3544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hine-learning-splitting-datasets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81000"/>
            <a:ext cx="7696200" cy="6096000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-685800"/>
            <a:ext cx="7848600" cy="6629400"/>
          </a:xfrm>
        </p:spPr>
        <p:txBody>
          <a:bodyPr>
            <a:norm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Importing Library to apply algorithms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sklearn.naive_bayes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MultinomialNB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sklearn.model_selection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train_test_split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sklearn.metrics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accuracy_score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confusion_matrix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classification_report,roc_curve,roc_auc_score,auc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sklearn.model_selection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train_test_split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sklearn.metrics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accuracy_score,classification_report,confusion_matrix,f1_score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sklearn.linear_model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LogisticRegression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sklearn.model_selection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cross_val_score,GridSearchCV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sklearn.naive_bayes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MultinomialNB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sklearn.tree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DecisionTreeClassifier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sklearn.neighbors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KNeighborsClassifier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sklearn.ensemble import RandomForestClassifier,AdaBoostClassifier,GradientBoostingClassifier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sklearn.naive_bayes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GaussianNB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sklearn.linear_model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LogisticRegression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sklearn.svm import SVC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sklearn.tree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DecisionTreeClassifier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Results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LogisticRegression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Training accuracy is 0.9595609629450577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Test accuracy is 0.9553392379679144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DecisionTreeClassifier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/>
              <a:t>Training accuracy is 0.9988898736783678 </a:t>
            </a:r>
          </a:p>
          <a:p>
            <a:pPr>
              <a:buNone/>
            </a:pPr>
            <a:r>
              <a:rPr lang="en-US" sz="1400" dirty="0" smtClean="0"/>
              <a:t>Test accuracy is 0.9394635695187166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RandomForestClassifier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/>
              <a:t>Training accuracy is 0.9988719684151156 </a:t>
            </a:r>
          </a:p>
          <a:p>
            <a:pPr>
              <a:buNone/>
            </a:pPr>
            <a:r>
              <a:rPr lang="en-US" sz="1400" dirty="0" smtClean="0"/>
              <a:t>Test accuracy is 0.9547125668449198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AdaBoostClassifier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/>
              <a:t>Training accuracy is 0.951118631321677 </a:t>
            </a:r>
          </a:p>
          <a:p>
            <a:pPr>
              <a:buNone/>
            </a:pPr>
            <a:r>
              <a:rPr lang="en-US" sz="1400" dirty="0" smtClean="0"/>
              <a:t>Test accuracy is 0.9490307486631016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KneighborsClassifier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/>
              <a:t>Training accuracy is 0.922300110117369</a:t>
            </a:r>
          </a:p>
          <a:p>
            <a:pPr>
              <a:buNone/>
            </a:pPr>
            <a:r>
              <a:rPr lang="en-US" sz="1400" dirty="0" smtClean="0"/>
              <a:t> Test accuracy is 0.9173629679144385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smtClean="0"/>
              <a:t>I check the data first  and uploaded the data in 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 and than I visualize the features ,Perform the preprocessing  in the data and understand the relationship between different features.</a:t>
            </a:r>
          </a:p>
          <a:p>
            <a:pPr algn="just">
              <a:lnSpc>
                <a:spcPct val="120000"/>
              </a:lnSpc>
            </a:pPr>
            <a:r>
              <a:rPr lang="en-US" sz="1600" dirty="0" smtClean="0"/>
              <a:t>I used both train-validation split and the cross validation to evaluate the model effectiveness to predict the target values.</a:t>
            </a:r>
          </a:p>
          <a:p>
            <a:pPr algn="just">
              <a:lnSpc>
                <a:spcPct val="120000"/>
              </a:lnSpc>
            </a:pPr>
            <a:r>
              <a:rPr lang="en-US" sz="1600" dirty="0" smtClean="0"/>
              <a:t>At the end I applied the 5 </a:t>
            </a:r>
            <a:r>
              <a:rPr lang="en-US" sz="1600" dirty="0" smtClean="0"/>
              <a:t>models </a:t>
            </a:r>
            <a:r>
              <a:rPr lang="en-US" sz="1600" dirty="0" smtClean="0"/>
              <a:t>in the dataset.</a:t>
            </a:r>
          </a:p>
          <a:p>
            <a:pPr algn="just">
              <a:lnSpc>
                <a:spcPct val="120000"/>
              </a:lnSpc>
            </a:pPr>
            <a:r>
              <a:rPr lang="en-US" sz="1600" dirty="0" smtClean="0"/>
              <a:t>I started with the </a:t>
            </a:r>
            <a:r>
              <a:rPr lang="en-IN" sz="1600" dirty="0" err="1" smtClean="0"/>
              <a:t>LinearRegression</a:t>
            </a:r>
            <a:r>
              <a:rPr lang="en-IN" sz="1600" dirty="0" smtClean="0"/>
              <a:t>, </a:t>
            </a:r>
            <a:r>
              <a:rPr lang="en-IN" sz="1600" dirty="0" err="1" smtClean="0"/>
              <a:t>Decision</a:t>
            </a:r>
            <a:r>
              <a:rPr lang="en-IN" sz="1600" dirty="0" err="1" smtClean="0"/>
              <a:t>TreeClassifier</a:t>
            </a:r>
            <a:r>
              <a:rPr lang="en-IN" sz="1600" dirty="0" smtClean="0"/>
              <a:t>, </a:t>
            </a:r>
            <a:r>
              <a:rPr lang="en-IN" sz="1600" dirty="0" err="1" smtClean="0"/>
              <a:t>RandomForestClassifier</a:t>
            </a:r>
            <a:r>
              <a:rPr lang="en-IN" sz="1600" dirty="0" smtClean="0"/>
              <a:t>, 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1600" dirty="0" smtClean="0"/>
              <a:t>       </a:t>
            </a:r>
            <a:r>
              <a:rPr lang="en-IN" sz="1600" dirty="0" err="1" smtClean="0"/>
              <a:t>KNeighboursClassifier</a:t>
            </a:r>
            <a:r>
              <a:rPr lang="en-IN" sz="1600" dirty="0" smtClean="0"/>
              <a:t>, </a:t>
            </a:r>
            <a:r>
              <a:rPr lang="en-IN" sz="1600" dirty="0" err="1" smtClean="0"/>
              <a:t>adaboostClassifier</a:t>
            </a:r>
            <a:endParaRPr lang="en-IN" sz="1600" dirty="0" smtClean="0"/>
          </a:p>
          <a:p>
            <a:pPr algn="just">
              <a:lnSpc>
                <a:spcPct val="120000"/>
              </a:lnSpc>
            </a:pPr>
            <a:r>
              <a:rPr lang="en-IN" sz="1600" dirty="0"/>
              <a:t>B</a:t>
            </a:r>
            <a:r>
              <a:rPr lang="en-IN" sz="1600" dirty="0" smtClean="0"/>
              <a:t>ased on the best result I saved to model </a:t>
            </a:r>
            <a:r>
              <a:rPr lang="en-IN" sz="1600" dirty="0" err="1" smtClean="0"/>
              <a:t>RandomForestClassifier</a:t>
            </a:r>
            <a:r>
              <a:rPr lang="en-IN" sz="1600" dirty="0" smtClean="0"/>
              <a:t>.</a:t>
            </a:r>
            <a:endParaRPr lang="en-US" sz="1600" dirty="0" smtClean="0"/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help of Pandas Library We will upload our data to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Once our data is uploaded with the help of predefined method (i.e. </a:t>
            </a:r>
            <a:r>
              <a:rPr lang="en-US" dirty="0" err="1" smtClean="0"/>
              <a:t>read_csv</a:t>
            </a:r>
            <a:r>
              <a:rPr lang="en-US" dirty="0" smtClean="0"/>
              <a:t>) we can read data for further processing.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File in CSV format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file in CSV format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Data:-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the help of info I get to know that their the data types of each columns.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is no null values present in the dataset we can see it.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44124" y="1773555"/>
            <a:ext cx="5055752" cy="417925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Correlation of the features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6283" y="1773555"/>
            <a:ext cx="5411433" cy="417925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6961" y="304800"/>
            <a:ext cx="4794839" cy="2590800"/>
          </a:xfrm>
        </p:spPr>
      </p:pic>
      <p:pic>
        <p:nvPicPr>
          <p:cNvPr id="4098" name="Picture 2" descr="C:\Users\Ruchi\Desktop\Images of Malignant\download (4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464185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uchi\Desktop\Images of Malignant\download (5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0"/>
            <a:ext cx="5170078" cy="3124200"/>
          </a:xfrm>
          <a:prstGeom prst="rect">
            <a:avLst/>
          </a:prstGeom>
          <a:noFill/>
        </p:spPr>
      </p:pic>
      <p:pic>
        <p:nvPicPr>
          <p:cNvPr id="5123" name="Picture 3" descr="C:\Users\Ruchi\Desktop\Images of Malignant\download (6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5963" y="3505200"/>
            <a:ext cx="5170487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304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Malignant Comment Classifier</vt:lpstr>
      <vt:lpstr>Data Preparation</vt:lpstr>
      <vt:lpstr>Train File in CSV format </vt:lpstr>
      <vt:lpstr>Test file in CSV format</vt:lpstr>
      <vt:lpstr>About Data:- With the help of info I get to know that their the data types of each columns. </vt:lpstr>
      <vt:lpstr>There is no null values present in the dataset we can see it.</vt:lpstr>
      <vt:lpstr>Correlation of the features </vt:lpstr>
      <vt:lpstr>Slide 8</vt:lpstr>
      <vt:lpstr>Slide 9</vt:lpstr>
      <vt:lpstr>Slide 10</vt:lpstr>
      <vt:lpstr>Loud Words In the Dataset</vt:lpstr>
      <vt:lpstr>Distribution of comments</vt:lpstr>
      <vt:lpstr>False positive rate and True positive rate</vt:lpstr>
      <vt:lpstr>Slide 14</vt:lpstr>
      <vt:lpstr>Slide 15</vt:lpstr>
      <vt:lpstr>Results  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Classifier</dc:title>
  <dc:creator>Ruchi</dc:creator>
  <cp:lastModifiedBy>Ruchi</cp:lastModifiedBy>
  <cp:revision>1</cp:revision>
  <dcterms:created xsi:type="dcterms:W3CDTF">2021-03-04T09:23:44Z</dcterms:created>
  <dcterms:modified xsi:type="dcterms:W3CDTF">2021-03-04T10:24:58Z</dcterms:modified>
</cp:coreProperties>
</file>