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6953" autoAdjust="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99E9-FC02-4161-9F04-07115FB7445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14600" y="457200"/>
            <a:ext cx="141506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Traffic sign identification 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4953000"/>
            <a:ext cx="353630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Submitted by:</a:t>
            </a: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Ruchi Tiwari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18" name="AutoShape 2" descr="Flip Robo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Imported all these Libraries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495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pickle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plt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inline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matplotlib.mlab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mlab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random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random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sklearn.utils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import shuffle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tensorflow.contrib.layers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import flatten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listdir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skimage.io 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imread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 the libraries for model building.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tf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tensorflow.keras.preprocessing.image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ImageDataGenerator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tensorflow.keras.models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Sequential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tensorflow.keras.layers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Dense, Dropout, Activation, Flatten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tensorflow.keras.layers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Conv2D, MaxPooling2D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tensorflow.keras.callbacks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TensorBoard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Ruchi\Desktop\slide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954" r="6055" b="21132"/>
          <a:stretch>
            <a:fillRect/>
          </a:stretch>
        </p:blipFill>
        <p:spPr bwMode="auto">
          <a:xfrm>
            <a:off x="762000" y="2057400"/>
            <a:ext cx="6781800" cy="3886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1143000"/>
            <a:ext cx="490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Traffic sign ensure the safety when people drive</a:t>
            </a:r>
          </a:p>
          <a:p>
            <a:r>
              <a:rPr lang="en-US" dirty="0" smtClean="0"/>
              <a:t>Automatic recognition for the autonomous driving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Ruchi\Desktop\slide_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28125" t="28992" r="1649" b="3359"/>
          <a:stretch>
            <a:fillRect/>
          </a:stretch>
        </p:blipFill>
        <p:spPr bwMode="auto">
          <a:xfrm>
            <a:off x="1295400" y="2514600"/>
            <a:ext cx="4724400" cy="3581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33600" y="762000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dataset contains more than 50,000 images of different traffic signs. It is further classified into 43 different classes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of training examples = 34799 Number of validation examples = 4410 Number of test examples = 12630 Image data shape = (32, 32, 3) Number of classes = 43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Ruchi\Desktop\slide_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1124" r="6055" b="12452"/>
          <a:stretch>
            <a:fillRect/>
          </a:stretch>
        </p:blipFill>
        <p:spPr bwMode="auto">
          <a:xfrm>
            <a:off x="990600" y="2133600"/>
            <a:ext cx="7924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511" t="31989" r="8351" b="12452"/>
          <a:stretch>
            <a:fillRect/>
          </a:stretch>
        </p:blipFill>
        <p:spPr bwMode="auto">
          <a:xfrm>
            <a:off x="990600" y="1600200"/>
            <a:ext cx="693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Visualize the Neural Network state with Test Image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0305" b="14135"/>
          <a:stretch>
            <a:fillRect/>
          </a:stretch>
        </p:blipFill>
        <p:spPr bwMode="auto">
          <a:xfrm>
            <a:off x="546957" y="2971800"/>
            <a:ext cx="805008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  Imported all these Libraries   </vt:lpstr>
      <vt:lpstr>Import the libraries for model building.</vt:lpstr>
      <vt:lpstr> Background   </vt:lpstr>
      <vt:lpstr> </vt:lpstr>
      <vt:lpstr>Number of training examples = 34799 Number of validation examples = 4410 Number of test examples = 12630 Image data shape = (32, 32, 3) Number of classes = 43</vt:lpstr>
      <vt:lpstr>Result</vt:lpstr>
      <vt:lpstr> Visualize the Neural Network state with Test Image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 Project</dc:title>
  <dc:creator>Ruchi</dc:creator>
  <cp:lastModifiedBy>Ruchi</cp:lastModifiedBy>
  <cp:revision>6</cp:revision>
  <dcterms:created xsi:type="dcterms:W3CDTF">2021-01-06T08:10:19Z</dcterms:created>
  <dcterms:modified xsi:type="dcterms:W3CDTF">2021-01-20T13:57:08Z</dcterms:modified>
</cp:coreProperties>
</file>