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A0D8D-D1D5-456B-B1BA-994AC2A8DC6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19AE-4E37-477D-8D65-EA12E948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935-5127-4BC6-B0C1-1C405938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4FC3-4C3F-4594-BE98-11CF4120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7634-5BA2-4652-B1B1-1C09CFC3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919E-290F-4192-BAA6-3DA6E313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1B9B-EED5-4A77-B94C-045AABCA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4E75-DA64-4E0E-90F5-2CD01A2F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A96F0-F63C-4FB0-9BB9-7D38721F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5A3D-112D-405E-8569-51B3CD6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2AC8-DF74-42BC-BFFB-FC0D8ACD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46B1-A049-4930-BF94-7EF70102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CDF5F-4004-44CB-965D-8D2352452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B2F9-C9EF-4159-AE70-BFE47A79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CC71-E378-44DA-BD02-409F4308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D1C3-D4D6-4C47-9D73-2D95EB06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A0CD-89EA-43AA-90B8-60FE7FD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795-7B96-4BD4-85F9-EAED104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9971-B303-462E-9461-11EE4F55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3661-085F-4097-B2F5-66D3A318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0AEB-C692-4DCC-B7B3-AA20E447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6245-D92C-408B-9EDC-4F33475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9CB1-A4F1-4003-8DF8-DAE2F74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FEAD-9315-408F-A310-DD34137E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EC46-A2A8-4E9C-956F-E7DB3100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26BC-0B17-4396-A52E-7B5F2790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C5D8-A607-4CDA-9641-F23285AC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1968-DF4F-46DC-A3D8-6977AD4C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F19-4740-4083-AD0F-8BCE48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6B1AF-2D4B-4533-B58B-EF0462A8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94E82-A5B7-4ECD-BF21-27D61483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85D25-7B1A-45F5-9F46-E4722FE9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57BD-E422-4FE2-9629-201A087A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B1F9-AA17-40AB-93D4-6407DD4D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0E15-FE29-44BC-9F80-D9327EB5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98FF-6012-46FF-9FB6-18F4D417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7575B-33EA-4672-A1A7-22C47E47F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F2FBA-F2D7-4FB4-8D3B-45F2E7551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D8FA1-5E6C-436F-8D97-0CF22146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23DE4-CE6F-4D89-81B7-31F2AFCF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49E85-E651-44B9-B318-26871AD2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127-6E15-46FB-AB60-6AC1EDB6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4AF56-CB95-4C47-A87D-1EC66229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F13F6-C0A4-4E23-B83D-8516A2DA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D41-D419-4260-ADC0-C309A1E3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F9164-4659-4F04-AAAC-02DF8C81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BD43-6C2A-491E-A3A4-C47E030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5634-74B6-4314-9388-B072FCE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A5CD-2152-4021-94F7-270E164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C88F-D744-4317-A3F3-7250DC19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9B01-4F01-4A2D-9C8A-838B5142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67DDA-C720-4BBA-9329-727E744A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1823-99B2-458D-A7A7-DFD56073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EFF6-727B-48AA-AE75-5B8E0905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DC8-454F-4742-807E-76DEB984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92459-67C3-417A-A684-D00021213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D27AA-A60C-430D-92FD-61B8D4B6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05E8-CDF7-46C0-9258-A51D789B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1BA06-3E5E-4AD0-BA6C-3FBF566C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10BA-DA7A-4DA0-943D-2D4FB1E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FABC3-18DC-425A-A744-CC3F307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49C6-42D0-43D0-9D5C-14C63411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DB57-45EA-49DB-B40D-12CDD3154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DD56-5DA6-4745-85DC-0DC15902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483D-8D69-47B4-B515-121E8421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974C-DA20-4AE1-9D68-ECAFA846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8032-1369-48AC-B172-891DF4A2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19EB-3D1F-4490-916B-67BA1516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100" y="6356350"/>
            <a:ext cx="5511800" cy="365125"/>
          </a:xfrm>
        </p:spPr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DEAC-8BA9-4C99-AC01-BFEC0302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3DD57-B177-4E03-A2FA-8896E620ECD5}"/>
              </a:ext>
            </a:extLst>
          </p:cNvPr>
          <p:cNvSpPr txBox="1"/>
          <p:nvPr/>
        </p:nvSpPr>
        <p:spPr>
          <a:xfrm>
            <a:off x="2019155" y="1982450"/>
            <a:ext cx="8153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883275" algn="l"/>
              </a:tabLst>
            </a:pPr>
            <a:r>
              <a:rPr lang="en-US" sz="4400" dirty="0"/>
              <a:t>Interactive AC Load </a:t>
            </a:r>
          </a:p>
          <a:p>
            <a:pPr algn="ctr">
              <a:tabLst>
                <a:tab pos="5883275" algn="l"/>
              </a:tabLst>
            </a:pPr>
            <a:r>
              <a:rPr lang="en-US" sz="4400" dirty="0"/>
              <a:t>Control Solution</a:t>
            </a:r>
          </a:p>
        </p:txBody>
      </p:sp>
    </p:spTree>
    <p:extLst>
      <p:ext uri="{BB962C8B-B14F-4D97-AF65-F5344CB8AC3E}">
        <p14:creationId xmlns:p14="http://schemas.microsoft.com/office/powerpoint/2010/main" val="42549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09B3-3A31-4BD4-83C7-5B5547EF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409718"/>
            <a:ext cx="9610726" cy="6836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F1E7-464A-49F8-85DD-F2B50931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A942-754B-4376-93C2-A217197C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637" y="6356349"/>
            <a:ext cx="5264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Interactive AC Load Control Solution           Ruchit Naik | Divyesh Patel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468D-8E9A-4921-9CEB-F08E829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EA974C-DA20-4AE1-9D68-ECAFA8467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10A745-CC02-4DC4-A25E-EFE82ADF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69687"/>
              </p:ext>
            </p:extLst>
          </p:nvPr>
        </p:nvGraphicFramePr>
        <p:xfrm>
          <a:off x="519112" y="1993360"/>
          <a:ext cx="3273425" cy="28651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273425">
                  <a:extLst>
                    <a:ext uri="{9D8B030D-6E8A-4147-A177-3AD203B41FA5}">
                      <a16:colId xmlns:a16="http://schemas.microsoft.com/office/drawing/2014/main" val="359759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STM32F4 variant MCU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7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Snubber less - TRIAC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Opto-Coupler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Zero Crossing Detector Circuit (ZCD)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3.5” TFT Display Touch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5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Metering IC (STPM32) : Add-on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Onboard Power Rectifier: Add-on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13403"/>
                  </a:ext>
                </a:extLst>
              </a:tr>
            </a:tbl>
          </a:graphicData>
        </a:graphic>
      </p:graphicFrame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CBC89AF0-2DEB-425A-916D-EFF7A70CF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1304925"/>
            <a:ext cx="7777163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2C11-FD46-4FDF-AA62-4EE33939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81BE-6872-4C73-A445-7387D75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1436" cy="4351338"/>
          </a:xfrm>
        </p:spPr>
        <p:txBody>
          <a:bodyPr/>
          <a:lstStyle/>
          <a:p>
            <a:r>
              <a:rPr lang="en-US" dirty="0"/>
              <a:t>Timer Module for TRIAC triggering angle</a:t>
            </a:r>
          </a:p>
          <a:p>
            <a:r>
              <a:rPr lang="en-US" dirty="0"/>
              <a:t>SPI Module (for LCD and Touch Screen HMI)</a:t>
            </a:r>
          </a:p>
          <a:p>
            <a:r>
              <a:rPr lang="en-US" dirty="0"/>
              <a:t>HMI GUI Design for human interaction</a:t>
            </a:r>
          </a:p>
          <a:p>
            <a:r>
              <a:rPr lang="en-US" dirty="0"/>
              <a:t>UART Module for Debug (or Fall-back plan)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AAC5-921D-4761-BCA7-46FE6A72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D1D2-004C-40FF-8CFE-0180BADE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6332105"/>
            <a:ext cx="5715000" cy="365125"/>
          </a:xfrm>
        </p:spPr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B8EE-C8D5-4951-AD14-8B9C547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7C59BA5-8519-454A-ABC9-98271508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9" y="434109"/>
            <a:ext cx="3611419" cy="59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5E3-5CF1-42EF-9D80-73B8BAD5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50795"/>
            <a:ext cx="10515598" cy="722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Milestones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6382-9E3F-4365-B161-F74D5273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AE0C-7D0E-46F5-811C-3871636D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4546" y="6358082"/>
            <a:ext cx="56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Interactive AC Load Control Solution           Ruchit Naik | Divyesh Patel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79D2-4F24-4207-BA74-4D50FE4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EA974C-DA20-4AE1-9D68-ECAFA8467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9EA525-402E-420F-9D49-ED4B0758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42260"/>
              </p:ext>
            </p:extLst>
          </p:nvPr>
        </p:nvGraphicFramePr>
        <p:xfrm>
          <a:off x="581025" y="1044528"/>
          <a:ext cx="5603466" cy="5169023"/>
        </p:xfrm>
        <a:graphic>
          <a:graphicData uri="http://schemas.openxmlformats.org/drawingml/2006/table">
            <a:tbl>
              <a:tblPr/>
              <a:tblGrid>
                <a:gridCol w="1867822">
                  <a:extLst>
                    <a:ext uri="{9D8B030D-6E8A-4147-A177-3AD203B41FA5}">
                      <a16:colId xmlns:a16="http://schemas.microsoft.com/office/drawing/2014/main" val="3330816525"/>
                    </a:ext>
                  </a:extLst>
                </a:gridCol>
                <a:gridCol w="1867822">
                  <a:extLst>
                    <a:ext uri="{9D8B030D-6E8A-4147-A177-3AD203B41FA5}">
                      <a16:colId xmlns:a16="http://schemas.microsoft.com/office/drawing/2014/main" val="3304503205"/>
                    </a:ext>
                  </a:extLst>
                </a:gridCol>
                <a:gridCol w="1867822">
                  <a:extLst>
                    <a:ext uri="{9D8B030D-6E8A-4147-A177-3AD203B41FA5}">
                      <a16:colId xmlns:a16="http://schemas.microsoft.com/office/drawing/2014/main" val="1209890586"/>
                    </a:ext>
                  </a:extLst>
                </a:gridCol>
              </a:tblGrid>
              <a:tr h="4242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Milestones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Deadline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 Status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85619"/>
                  </a:ext>
                </a:extLst>
              </a:tr>
              <a:tr h="6787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ZCD Circuit Design and Review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03/10/2022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Ongoing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14761"/>
                  </a:ext>
                </a:extLst>
              </a:tr>
              <a:tr h="6787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TRIAC Control circuit Design and review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03/14/2022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Ongoing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17286"/>
                  </a:ext>
                </a:extLst>
              </a:tr>
              <a:tr h="9027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Module PCB Schematic and Layout Finalization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03/18/2022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340006"/>
                  </a:ext>
                </a:extLst>
              </a:tr>
              <a:tr h="6787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Hardware inventory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03/18/2022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Partially Done (MCU Dev Board, HMI to test)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82636"/>
                  </a:ext>
                </a:extLst>
              </a:tr>
              <a:tr h="9027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PCB Fabrication Release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03/19/2022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485692"/>
                  </a:ext>
                </a:extLst>
              </a:tr>
              <a:tr h="9027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PCB assembly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04/06/2022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743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F53BDB-CAFA-4930-83FC-4DE86ED8E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35686"/>
              </p:ext>
            </p:extLst>
          </p:nvPr>
        </p:nvGraphicFramePr>
        <p:xfrm>
          <a:off x="6508955" y="1035003"/>
          <a:ext cx="5397909" cy="5169024"/>
        </p:xfrm>
        <a:graphic>
          <a:graphicData uri="http://schemas.openxmlformats.org/drawingml/2006/table">
            <a:tbl>
              <a:tblPr/>
              <a:tblGrid>
                <a:gridCol w="1799303">
                  <a:extLst>
                    <a:ext uri="{9D8B030D-6E8A-4147-A177-3AD203B41FA5}">
                      <a16:colId xmlns:a16="http://schemas.microsoft.com/office/drawing/2014/main" val="3516452090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3461705119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1221315798"/>
                    </a:ext>
                  </a:extLst>
                </a:gridCol>
              </a:tblGrid>
              <a:tr h="8296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Hardware assembly (Parallel to PCB fabrication and assembly time)</a:t>
                      </a: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03/28/2022</a:t>
                      </a: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63583"/>
                  </a:ext>
                </a:extLst>
              </a:tr>
              <a:tr h="527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PCB Hardware Testing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04/13/2022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22166"/>
                  </a:ext>
                </a:extLst>
              </a:tr>
              <a:tr h="527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LCD Integration with STM32F4 (Software)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03/31/2022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672247"/>
                  </a:ext>
                </a:extLst>
              </a:tr>
              <a:tr h="6458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ZCD Interrupt generation test (Software)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03/31/2022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587950"/>
                  </a:ext>
                </a:extLst>
              </a:tr>
              <a:tr h="6458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Timer Control for TRIAC triggering test (Software)</a:t>
                      </a: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04/10/2022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52715"/>
                  </a:ext>
                </a:extLst>
              </a:tr>
              <a:tr h="527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ZCD and TRIAC control software integration</a:t>
                      </a: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04/15/2022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208503"/>
                  </a:ext>
                </a:extLst>
              </a:tr>
              <a:tr h="8296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Integration with Software (HMI and Control module with MCU)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04/20/2022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>
                          <a:effectLst/>
                        </a:rPr>
                      </a:b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31279"/>
                  </a:ext>
                </a:extLst>
              </a:tr>
              <a:tr h="527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Testing</a:t>
                      </a: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04/23/2022</a:t>
                      </a:r>
                      <a:endParaRPr lang="en-US" sz="125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50" dirty="0">
                          <a:effectLst/>
                        </a:rPr>
                      </a:br>
                      <a:endParaRPr lang="en-US" sz="1250" dirty="0">
                        <a:effectLst/>
                      </a:endParaRPr>
                    </a:p>
                  </a:txBody>
                  <a:tcPr marL="48979" marR="48979" marT="48979" marB="489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4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5001-D284-4852-84C4-3F178017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18"/>
            <a:ext cx="9886950" cy="60483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F83C-DB16-4396-BD7F-DE7ABDC5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AC Light Dimmer Module using TRIAC and HMI inputs</a:t>
            </a:r>
          </a:p>
          <a:p>
            <a:pPr lvl="1" algn="just"/>
            <a:r>
              <a:rPr lang="en-US" dirty="0"/>
              <a:t>The intensity of the light bulb shall be controlled through the GUI inputs that is the slider interface controlling the bulb intensity and a button interface to turn on and off the bulb.</a:t>
            </a:r>
          </a:p>
          <a:p>
            <a:pPr marL="228600" lvl="1" algn="just"/>
            <a:r>
              <a:rPr lang="en-US" dirty="0"/>
              <a:t>Developing a discrete board (test board) </a:t>
            </a:r>
          </a:p>
          <a:p>
            <a:pPr marL="685800" lvl="2" algn="just"/>
            <a:r>
              <a:rPr lang="en-US" sz="2400" dirty="0"/>
              <a:t>This board shall be used to test the system until the final hardware arrives. The same board could be used if the PCB fails.</a:t>
            </a:r>
          </a:p>
          <a:p>
            <a:pPr marL="285750" lvl="2" indent="-285750" algn="just"/>
            <a:r>
              <a:rPr lang="en-US" sz="2400" dirty="0"/>
              <a:t>HMI integration fail</a:t>
            </a:r>
          </a:p>
          <a:p>
            <a:pPr marL="742950" lvl="3" indent="-285750" algn="just"/>
            <a:r>
              <a:rPr lang="en-US" sz="2400" dirty="0"/>
              <a:t>We plan to include UART based testing routine which can be considered a fallback plan in case HMI is not integrated successfully. In addition, input buttons can be implemented to control the bulb’s intensity level.</a:t>
            </a:r>
          </a:p>
          <a:p>
            <a:pPr marL="457200" lvl="2" indent="-457200"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2B20-5205-4C5E-B30E-DED4D169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30F0-0A60-4EC8-B063-F4EB4440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4028" y="6356350"/>
            <a:ext cx="5243945" cy="365125"/>
          </a:xfrm>
        </p:spPr>
        <p:txBody>
          <a:bodyPr/>
          <a:lstStyle/>
          <a:p>
            <a:r>
              <a:rPr lang="en-US"/>
              <a:t>Interactive AC Load Control Solution           Ruchit Naik | Divyesh Patel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7CD0-FB4B-4E62-873C-E4F8A76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120E-C669-411B-AF6D-F23C296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5B64-C11C-4D74-8453-2A42F6C3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 metering IC (STMP32) to measure the electrical parameters on the load and display it on HMI.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 on a single board solution for the entire system. Integrate all hardware submodules with the MCU circuit to develop a product-oriented application.</a:t>
            </a:r>
            <a:endParaRPr lang="en-US" sz="240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3459-56A3-44CA-8604-599ABBB6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5C8C-F185-4E17-A954-E48086A7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2825" y="6356350"/>
            <a:ext cx="5086350" cy="365125"/>
          </a:xfrm>
        </p:spPr>
        <p:txBody>
          <a:bodyPr/>
          <a:lstStyle/>
          <a:p>
            <a:r>
              <a:rPr lang="en-US" dirty="0"/>
              <a:t>Interactive AC Load Control Solution           Ruchit Naik | Divyesh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699E-23D9-4E74-A6AF-7D85A23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74C-DA20-4AE1-9D68-ECAFA8467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440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Hardware Elements</vt:lpstr>
      <vt:lpstr>Software Elements</vt:lpstr>
      <vt:lpstr>Key Milestones</vt:lpstr>
      <vt:lpstr>Project Deliverables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 Patel</dc:creator>
  <cp:lastModifiedBy>Divyesh Patel</cp:lastModifiedBy>
  <cp:revision>24</cp:revision>
  <dcterms:created xsi:type="dcterms:W3CDTF">2022-03-07T00:44:10Z</dcterms:created>
  <dcterms:modified xsi:type="dcterms:W3CDTF">2022-03-07T06:55:10Z</dcterms:modified>
</cp:coreProperties>
</file>