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9465" y="478358"/>
            <a:ext cx="5944869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567" y="1747519"/>
            <a:ext cx="8830665" cy="3355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007" y="2020316"/>
            <a:ext cx="59016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SU</a:t>
            </a:r>
            <a:r>
              <a:rPr dirty="0" sz="3600"/>
              <a:t>R</a:t>
            </a:r>
            <a:r>
              <a:rPr dirty="0" sz="3600" spc="-5"/>
              <a:t>AKHSHA</a:t>
            </a:r>
            <a:r>
              <a:rPr dirty="0" sz="3600" spc="-220"/>
              <a:t> </a:t>
            </a:r>
            <a:r>
              <a:rPr dirty="0" sz="3600"/>
              <a:t>K</a:t>
            </a:r>
            <a:r>
              <a:rPr dirty="0" sz="3600" spc="-475"/>
              <a:t>A</a:t>
            </a:r>
            <a:r>
              <a:rPr dirty="0" sz="3600" spc="-470"/>
              <a:t>V</a:t>
            </a:r>
            <a:r>
              <a:rPr dirty="0" sz="3600" spc="-5"/>
              <a:t>ACH</a:t>
            </a:r>
            <a:r>
              <a:rPr dirty="0" sz="3600" spc="-190"/>
              <a:t> </a:t>
            </a:r>
            <a:r>
              <a:rPr dirty="0" sz="3600"/>
              <a:t>APP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772536" y="3045663"/>
            <a:ext cx="4536440" cy="3689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latin typeface="Times New Roman"/>
                <a:cs typeface="Times New Roman"/>
              </a:rPr>
              <a:t>Group</a:t>
            </a:r>
            <a:r>
              <a:rPr dirty="0" sz="3200" spc="-5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No.</a:t>
            </a:r>
            <a:r>
              <a:rPr dirty="0" sz="3200" spc="-3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23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algn="ctr" marL="91440" marR="86995">
              <a:lnSpc>
                <a:spcPct val="93000"/>
              </a:lnSpc>
            </a:pPr>
            <a:r>
              <a:rPr dirty="0" sz="3200" b="1">
                <a:latin typeface="Times New Roman"/>
                <a:cs typeface="Times New Roman"/>
              </a:rPr>
              <a:t>Jasmine</a:t>
            </a:r>
            <a:r>
              <a:rPr dirty="0" sz="3200" spc="-9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Kaur(18104010) </a:t>
            </a:r>
            <a:r>
              <a:rPr dirty="0" sz="3200" spc="-78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Srushti </a:t>
            </a:r>
            <a:r>
              <a:rPr dirty="0" sz="3200" b="1">
                <a:latin typeface="Times New Roman"/>
                <a:cs typeface="Times New Roman"/>
              </a:rPr>
              <a:t>Patil(18104061) </a:t>
            </a:r>
            <a:r>
              <a:rPr dirty="0" sz="3200" spc="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Ruchi</a:t>
            </a:r>
            <a:r>
              <a:rPr dirty="0" sz="3200" spc="-5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Raicha(18104068)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/>
              <a:cs typeface="Times New Roman"/>
            </a:endParaRPr>
          </a:p>
          <a:p>
            <a:pPr algn="ctr" marL="12065" marR="5080" indent="-2540">
              <a:lnSpc>
                <a:spcPts val="3579"/>
              </a:lnSpc>
            </a:pPr>
            <a:r>
              <a:rPr dirty="0" sz="3200" spc="-5" b="1">
                <a:latin typeface="Times New Roman"/>
                <a:cs typeface="Times New Roman"/>
              </a:rPr>
              <a:t>Guide-Prof </a:t>
            </a:r>
            <a:r>
              <a:rPr dirty="0" sz="3200" spc="-50" b="1">
                <a:latin typeface="Times New Roman"/>
                <a:cs typeface="Times New Roman"/>
              </a:rPr>
              <a:t>Yaminee </a:t>
            </a:r>
            <a:r>
              <a:rPr dirty="0" sz="3200" b="1">
                <a:latin typeface="Times New Roman"/>
                <a:cs typeface="Times New Roman"/>
              </a:rPr>
              <a:t>Patil </a:t>
            </a:r>
            <a:r>
              <a:rPr dirty="0" sz="3200" spc="-78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Co-Guide-Prof</a:t>
            </a:r>
            <a:r>
              <a:rPr dirty="0" sz="3200" spc="-6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Sonal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Jain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346222"/>
            <a:ext cx="9930269" cy="11415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909" y="468248"/>
            <a:ext cx="2997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</a:t>
            </a:r>
            <a:r>
              <a:rPr dirty="0" spc="-80"/>
              <a:t> </a:t>
            </a:r>
            <a:r>
              <a:rPr dirty="0" spc="-5"/>
              <a:t>Status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087113"/>
            <a:ext cx="5033645" cy="1983739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200" spc="-5">
                <a:latin typeface="Times New Roman"/>
                <a:cs typeface="Times New Roman"/>
              </a:rPr>
              <a:t>Studied basics </a:t>
            </a:r>
            <a:r>
              <a:rPr dirty="0" sz="2200">
                <a:latin typeface="Times New Roman"/>
                <a:cs typeface="Times New Roman"/>
              </a:rPr>
              <a:t>how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implement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mobile</a:t>
            </a:r>
            <a:endParaRPr sz="22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  <a:spcBef>
                <a:spcPts val="1215"/>
              </a:spcBef>
              <a:tabLst>
                <a:tab pos="1881505" algn="l"/>
              </a:tabLst>
            </a:pPr>
            <a:r>
              <a:rPr dirty="0" sz="2200" spc="-5">
                <a:latin typeface="Times New Roman"/>
                <a:cs typeface="Times New Roman"/>
              </a:rPr>
              <a:t>application	using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Flutter.</a:t>
            </a:r>
            <a:endParaRPr sz="22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1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dirty="0" sz="2200" spc="-20">
                <a:latin typeface="Times New Roman"/>
                <a:cs typeface="Times New Roman"/>
              </a:rPr>
              <a:t>Tried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Make a basic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application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using</a:t>
            </a:r>
            <a:endParaRPr sz="2200">
              <a:latin typeface="Times New Roman"/>
              <a:cs typeface="Times New Roman"/>
            </a:endParaRPr>
          </a:p>
          <a:p>
            <a:pPr marL="572135">
              <a:lnSpc>
                <a:spcPct val="100000"/>
              </a:lnSpc>
              <a:spcBef>
                <a:spcPts val="1210"/>
              </a:spcBef>
            </a:pPr>
            <a:r>
              <a:rPr dirty="0" sz="2200" spc="-20">
                <a:latin typeface="Times New Roman"/>
                <a:cs typeface="Times New Roman"/>
              </a:rPr>
              <a:t>Flutter.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7" y="6778853"/>
            <a:ext cx="1103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fig.Static</a:t>
            </a:r>
            <a:r>
              <a:rPr dirty="0" u="heavy" sz="1400" spc="-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3640" y="986028"/>
            <a:ext cx="3579875" cy="54926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dirty="0"/>
              <a:t>Status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Paper</a:t>
            </a:r>
            <a:r>
              <a:rPr dirty="0" spc="-65"/>
              <a:t> </a:t>
            </a:r>
            <a:r>
              <a:rPr dirty="0"/>
              <a:t>Draft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50"/>
              <a:t> </a:t>
            </a:r>
            <a:r>
              <a:rPr dirty="0" spc="-30"/>
              <a:t>Targeted</a:t>
            </a:r>
            <a:r>
              <a:rPr dirty="0" spc="-35"/>
              <a:t> </a:t>
            </a:r>
            <a:r>
              <a:rPr dirty="0" spc="-5"/>
              <a:t>Conference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Abstract</a:t>
            </a:r>
            <a:r>
              <a:rPr dirty="0" spc="10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our</a:t>
            </a:r>
            <a:r>
              <a:rPr dirty="0" spc="-45"/>
              <a:t> </a:t>
            </a:r>
            <a:r>
              <a:rPr dirty="0" spc="-10"/>
              <a:t>project</a:t>
            </a:r>
            <a:r>
              <a:rPr dirty="0" spc="5"/>
              <a:t> </a:t>
            </a:r>
            <a:r>
              <a:rPr dirty="0" spc="-5"/>
              <a:t>has been</a:t>
            </a:r>
            <a:r>
              <a:rPr dirty="0"/>
              <a:t> </a:t>
            </a:r>
            <a:r>
              <a:rPr dirty="0" spc="-5"/>
              <a:t>done.</a:t>
            </a:r>
          </a:p>
          <a:p>
            <a:pPr marL="3810">
              <a:lnSpc>
                <a:spcPct val="100000"/>
              </a:lnSpc>
            </a:pPr>
            <a:endParaRPr sz="2400"/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000"/>
          </a:p>
          <a:p>
            <a:pPr marL="80010">
              <a:lnSpc>
                <a:spcPct val="100000"/>
              </a:lnSpc>
            </a:pPr>
            <a:r>
              <a:rPr dirty="0" u="none" spc="-30"/>
              <a:t>Targeted</a:t>
            </a:r>
            <a:r>
              <a:rPr dirty="0" u="none" spc="-15"/>
              <a:t> </a:t>
            </a:r>
            <a:r>
              <a:rPr dirty="0" u="none" spc="-5"/>
              <a:t>Conferences</a:t>
            </a:r>
          </a:p>
          <a:p>
            <a:pPr marL="3810">
              <a:lnSpc>
                <a:spcPct val="100000"/>
              </a:lnSpc>
            </a:pPr>
            <a:endParaRPr sz="2400"/>
          </a:p>
          <a:p>
            <a:pPr marL="690245" indent="-414020">
              <a:lnSpc>
                <a:spcPts val="2545"/>
              </a:lnSpc>
              <a:spcBef>
                <a:spcPts val="2014"/>
              </a:spcBef>
              <a:buFont typeface="Arial MT"/>
              <a:buChar char="•"/>
              <a:tabLst>
                <a:tab pos="690880" algn="l"/>
                <a:tab pos="691515" algn="l"/>
              </a:tabLst>
            </a:pPr>
            <a:r>
              <a:rPr dirty="0" u="none" spc="-20" b="0">
                <a:latin typeface="Times New Roman"/>
                <a:cs typeface="Times New Roman"/>
              </a:rPr>
              <a:t>ICCET-2022:</a:t>
            </a:r>
            <a:r>
              <a:rPr dirty="0" u="none" spc="5" b="0">
                <a:latin typeface="Times New Roman"/>
                <a:cs typeface="Times New Roman"/>
              </a:rPr>
              <a:t> </a:t>
            </a:r>
            <a:r>
              <a:rPr dirty="0" u="none" b="0">
                <a:latin typeface="Times New Roman"/>
                <a:cs typeface="Times New Roman"/>
              </a:rPr>
              <a:t>7th </a:t>
            </a:r>
            <a:r>
              <a:rPr dirty="0" u="none" spc="-5" b="0">
                <a:latin typeface="Times New Roman"/>
                <a:cs typeface="Times New Roman"/>
              </a:rPr>
              <a:t>International</a:t>
            </a:r>
            <a:r>
              <a:rPr dirty="0" u="none" spc="25" b="0">
                <a:latin typeface="Times New Roman"/>
                <a:cs typeface="Times New Roman"/>
              </a:rPr>
              <a:t> </a:t>
            </a:r>
            <a:r>
              <a:rPr dirty="0" u="none" spc="-5" b="0">
                <a:latin typeface="Times New Roman"/>
                <a:cs typeface="Times New Roman"/>
              </a:rPr>
              <a:t>conference</a:t>
            </a:r>
            <a:r>
              <a:rPr dirty="0" u="none" spc="15" b="0">
                <a:latin typeface="Times New Roman"/>
                <a:cs typeface="Times New Roman"/>
              </a:rPr>
              <a:t> </a:t>
            </a:r>
            <a:r>
              <a:rPr dirty="0" u="none" spc="-5" b="0">
                <a:latin typeface="Times New Roman"/>
                <a:cs typeface="Times New Roman"/>
              </a:rPr>
              <a:t>on</a:t>
            </a:r>
            <a:r>
              <a:rPr dirty="0" u="none" spc="5" b="0">
                <a:latin typeface="Times New Roman"/>
                <a:cs typeface="Times New Roman"/>
              </a:rPr>
              <a:t> </a:t>
            </a:r>
            <a:r>
              <a:rPr dirty="0" u="none" spc="-5" b="0">
                <a:latin typeface="Times New Roman"/>
                <a:cs typeface="Times New Roman"/>
              </a:rPr>
              <a:t>Computing</a:t>
            </a:r>
            <a:r>
              <a:rPr dirty="0" u="none" spc="15" b="0">
                <a:latin typeface="Times New Roman"/>
                <a:cs typeface="Times New Roman"/>
              </a:rPr>
              <a:t> </a:t>
            </a:r>
            <a:r>
              <a:rPr dirty="0" u="none" spc="-5" b="0">
                <a:latin typeface="Times New Roman"/>
                <a:cs typeface="Times New Roman"/>
              </a:rPr>
              <a:t>in</a:t>
            </a:r>
            <a:r>
              <a:rPr dirty="0" u="none" b="0">
                <a:latin typeface="Times New Roman"/>
                <a:cs typeface="Times New Roman"/>
              </a:rPr>
              <a:t> </a:t>
            </a:r>
            <a:r>
              <a:rPr dirty="0" u="none" spc="-5" b="0">
                <a:latin typeface="Times New Roman"/>
                <a:cs typeface="Times New Roman"/>
              </a:rPr>
              <a:t>Engineering</a:t>
            </a:r>
          </a:p>
          <a:p>
            <a:pPr marL="619760">
              <a:lnSpc>
                <a:spcPts val="2545"/>
              </a:lnSpc>
            </a:pPr>
            <a:r>
              <a:rPr dirty="0" u="none" spc="-5" b="0">
                <a:latin typeface="Times New Roman"/>
                <a:cs typeface="Times New Roman"/>
              </a:rPr>
              <a:t>&amp;</a:t>
            </a:r>
            <a:r>
              <a:rPr dirty="0" u="none" spc="-80" b="0">
                <a:latin typeface="Times New Roman"/>
                <a:cs typeface="Times New Roman"/>
              </a:rPr>
              <a:t> </a:t>
            </a:r>
            <a:r>
              <a:rPr dirty="0" u="none" spc="-10" b="0">
                <a:latin typeface="Times New Roman"/>
                <a:cs typeface="Times New Roman"/>
              </a:rPr>
              <a:t>Technology-2022</a:t>
            </a:r>
          </a:p>
          <a:p>
            <a:pPr marL="619760" marR="427355" indent="-342900">
              <a:lnSpc>
                <a:spcPts val="2460"/>
              </a:lnSpc>
              <a:spcBef>
                <a:spcPts val="1150"/>
              </a:spcBef>
              <a:buFont typeface="Arial MT"/>
              <a:buChar char="•"/>
              <a:tabLst>
                <a:tab pos="620395" algn="l"/>
                <a:tab pos="621030" algn="l"/>
              </a:tabLst>
            </a:pPr>
            <a:r>
              <a:rPr dirty="0" u="none" spc="-5" b="0">
                <a:latin typeface="Times New Roman"/>
                <a:cs typeface="Times New Roman"/>
              </a:rPr>
              <a:t>ICACIT -2022 International conference on Advanced Computing and </a:t>
            </a:r>
            <a:r>
              <a:rPr dirty="0" u="none" spc="-535" b="0">
                <a:latin typeface="Times New Roman"/>
                <a:cs typeface="Times New Roman"/>
              </a:rPr>
              <a:t> </a:t>
            </a:r>
            <a:r>
              <a:rPr dirty="0" u="none" spc="-5" b="0">
                <a:latin typeface="Times New Roman"/>
                <a:cs typeface="Times New Roman"/>
              </a:rPr>
              <a:t>Intelligent</a:t>
            </a:r>
            <a:r>
              <a:rPr dirty="0" u="none" spc="-35" b="0">
                <a:latin typeface="Times New Roman"/>
                <a:cs typeface="Times New Roman"/>
              </a:rPr>
              <a:t> </a:t>
            </a:r>
            <a:r>
              <a:rPr dirty="0" u="none" spc="-15" b="0">
                <a:latin typeface="Times New Roman"/>
                <a:cs typeface="Times New Roman"/>
              </a:rPr>
              <a:t>Technologies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130" y="3384042"/>
            <a:ext cx="2681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Times New Roman"/>
                <a:cs typeface="Times New Roman"/>
              </a:rPr>
              <a:t>Thank</a:t>
            </a:r>
            <a:r>
              <a:rPr dirty="0" sz="3600" spc="-185" b="0">
                <a:latin typeface="Times New Roman"/>
                <a:cs typeface="Times New Roman"/>
              </a:rPr>
              <a:t> </a:t>
            </a:r>
            <a:r>
              <a:rPr dirty="0" sz="3600" spc="-50" b="0">
                <a:latin typeface="Times New Roman"/>
                <a:cs typeface="Times New Roman"/>
              </a:rPr>
              <a:t>You...!!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233" y="368046"/>
            <a:ext cx="178053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</a:t>
            </a:r>
            <a:r>
              <a:rPr dirty="0" sz="3600" spc="5"/>
              <a:t>n</a:t>
            </a:r>
            <a:r>
              <a:rPr dirty="0" sz="3600" spc="-5"/>
              <a:t>ten</a:t>
            </a:r>
            <a:r>
              <a:rPr dirty="0" sz="3600"/>
              <a:t>t</a:t>
            </a:r>
            <a:r>
              <a:rPr dirty="0" sz="3600" spc="-5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7204" y="1540002"/>
            <a:ext cx="5828665" cy="468820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3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Problem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 spc="-15">
                <a:latin typeface="Times New Roman"/>
                <a:cs typeface="Times New Roman"/>
              </a:rPr>
              <a:t>Technological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Review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Suggestions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(Given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meeting)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Proposed </a:t>
            </a:r>
            <a:r>
              <a:rPr dirty="0" sz="2400" spc="-5">
                <a:latin typeface="Times New Roman"/>
                <a:cs typeface="Times New Roman"/>
              </a:rPr>
              <a:t>Sys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em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Archite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tu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225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ork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19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Prototype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Design Demonstration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 spc="-5">
                <a:latin typeface="Times New Roman"/>
                <a:cs typeface="Times New Roman"/>
              </a:rPr>
              <a:t>Implementation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5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Status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Paper </a:t>
            </a:r>
            <a:r>
              <a:rPr dirty="0" sz="2400">
                <a:latin typeface="Times New Roman"/>
                <a:cs typeface="Times New Roman"/>
              </a:rPr>
              <a:t>Draft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Targeted </a:t>
            </a:r>
            <a:r>
              <a:rPr dirty="0" sz="2400" spc="-5">
                <a:latin typeface="Times New Roman"/>
                <a:cs typeface="Times New Roman"/>
              </a:rPr>
              <a:t>Conference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509" y="711200"/>
            <a:ext cx="16808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</a:t>
            </a:r>
            <a:r>
              <a:rPr dirty="0" spc="-50"/>
              <a:t>r</a:t>
            </a:r>
            <a:r>
              <a:rPr dirty="0" spc="-5"/>
              <a:t>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747519"/>
            <a:ext cx="8966835" cy="240919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355600" marR="95250" indent="-343535">
              <a:lnSpc>
                <a:spcPct val="93000"/>
              </a:lnSpc>
              <a:spcBef>
                <a:spcPts val="2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novel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contagious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viral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pneumonia,</a:t>
            </a:r>
            <a:r>
              <a:rPr dirty="0" sz="2200">
                <a:latin typeface="Times New Roman"/>
                <a:cs typeface="Times New Roman"/>
              </a:rPr>
              <a:t> COVID-19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(Coronavirus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disease-2019), </a:t>
            </a:r>
            <a:r>
              <a:rPr dirty="0" sz="2200" spc="-10">
                <a:latin typeface="Times New Roman"/>
                <a:cs typeface="Times New Roman"/>
              </a:rPr>
              <a:t>affected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more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than</a:t>
            </a:r>
            <a:r>
              <a:rPr dirty="0" sz="2200">
                <a:latin typeface="Times New Roman"/>
                <a:cs typeface="Times New Roman"/>
              </a:rPr>
              <a:t> 42 </a:t>
            </a:r>
            <a:r>
              <a:rPr dirty="0" sz="2200" spc="-5">
                <a:latin typeface="Times New Roman"/>
                <a:cs typeface="Times New Roman"/>
              </a:rPr>
              <a:t>million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people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caused</a:t>
            </a:r>
            <a:r>
              <a:rPr dirty="0" sz="2200">
                <a:latin typeface="Times New Roman"/>
                <a:cs typeface="Times New Roman"/>
              </a:rPr>
              <a:t> 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death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more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1.2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million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people </a:t>
            </a:r>
            <a:r>
              <a:rPr dirty="0" sz="2200" spc="-5">
                <a:latin typeface="Times New Roman"/>
                <a:cs typeface="Times New Roman"/>
              </a:rPr>
              <a:t>worldwide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 October</a:t>
            </a:r>
            <a:r>
              <a:rPr dirty="0" sz="2200">
                <a:latin typeface="Times New Roman"/>
                <a:cs typeface="Times New Roman"/>
              </a:rPr>
              <a:t> 2020</a:t>
            </a:r>
            <a:r>
              <a:rPr dirty="0" sz="2200" spc="-5">
                <a:latin typeface="Times New Roman"/>
                <a:cs typeface="Times New Roman"/>
              </a:rPr>
              <a:t> 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3000"/>
              </a:lnSpc>
              <a:spcBef>
                <a:spcPts val="14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WHO declared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global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pandemic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suggested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that early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detection,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isolation,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and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prompt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treatment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could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useful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slow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down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COVID-19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outbreak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Therefore,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various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bodies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have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committed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themselves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conducting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research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focusing on COVID-19.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6621" y="712723"/>
            <a:ext cx="13982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Ob</a:t>
            </a:r>
            <a:r>
              <a:rPr dirty="0"/>
              <a:t>j</a:t>
            </a:r>
            <a:r>
              <a:rPr dirty="0" spc="-5"/>
              <a:t>ec</a:t>
            </a:r>
            <a:r>
              <a:rPr dirty="0"/>
              <a:t>t</a:t>
            </a:r>
            <a:r>
              <a:rPr dirty="0" spc="-5"/>
              <a:t>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204" y="1752345"/>
            <a:ext cx="8815705" cy="423354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469900" marR="5080" indent="-457834">
              <a:lnSpc>
                <a:spcPct val="93000"/>
              </a:lnSpc>
              <a:spcBef>
                <a:spcPts val="2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Analyze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Data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describe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data/statistics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globe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for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predicting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current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trend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COVID-19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infections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world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various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machine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learning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algorithms.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algn="just" marL="469900" marR="636270" indent="-457834">
              <a:lnSpc>
                <a:spcPct val="93000"/>
              </a:lnSpc>
              <a:buAutoNum type="arabicPeriod"/>
              <a:tabLst>
                <a:tab pos="470534" algn="l"/>
              </a:tabLst>
            </a:pPr>
            <a:r>
              <a:rPr dirty="0" sz="2200" spc="-85">
                <a:latin typeface="Times New Roman"/>
                <a:cs typeface="Times New Roman"/>
              </a:rPr>
              <a:t>To </a:t>
            </a:r>
            <a:r>
              <a:rPr dirty="0" sz="2200" spc="-5">
                <a:latin typeface="Times New Roman"/>
                <a:cs typeface="Times New Roman"/>
              </a:rPr>
              <a:t>predict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percentage chances of </a:t>
            </a:r>
            <a:r>
              <a:rPr dirty="0" sz="2200">
                <a:latin typeface="Times New Roman"/>
                <a:cs typeface="Times New Roman"/>
              </a:rPr>
              <a:t>having Covid-19 </a:t>
            </a:r>
            <a:r>
              <a:rPr dirty="0" sz="2200" spc="-5">
                <a:latin typeface="Times New Roman"/>
                <a:cs typeface="Times New Roman"/>
              </a:rPr>
              <a:t>so we will use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algorithms such as Decision tree, Random Forest and Support </a:t>
            </a:r>
            <a:r>
              <a:rPr dirty="0" sz="2200" spc="-45">
                <a:latin typeface="Times New Roman"/>
                <a:cs typeface="Times New Roman"/>
              </a:rPr>
              <a:t>Vector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Machine.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469900" marR="311150" indent="-457834">
              <a:lnSpc>
                <a:spcPct val="93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200" spc="-5">
                <a:latin typeface="Times New Roman"/>
                <a:cs typeface="Times New Roman"/>
              </a:rPr>
              <a:t>According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age,gender,pre-disease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Senior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Citizen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i.e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Diabetes,Blood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Pressure,this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will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help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user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identify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percentage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chances and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 take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precautions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fight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against</a:t>
            </a:r>
            <a:r>
              <a:rPr dirty="0" sz="2200">
                <a:latin typeface="Times New Roman"/>
                <a:cs typeface="Times New Roman"/>
              </a:rPr>
              <a:t> Covid-19.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build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user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Friendly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Mobile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Application.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909" y="649351"/>
            <a:ext cx="25177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Problem</a:t>
            </a:r>
            <a:r>
              <a:rPr dirty="0" spc="-70"/>
              <a:t> </a:t>
            </a:r>
            <a:r>
              <a:rPr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752345"/>
            <a:ext cx="9020810" cy="338772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5600" marR="280035" indent="-343535">
              <a:lnSpc>
                <a:spcPts val="245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overall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global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economy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has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been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affected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this pandemic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along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 health,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safety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>
                <a:latin typeface="Times New Roman"/>
                <a:cs typeface="Times New Roman"/>
              </a:rPr>
              <a:t> hygiene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individuals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all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over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world.</a:t>
            </a:r>
            <a:endParaRPr sz="2200">
              <a:latin typeface="Times New Roman"/>
              <a:cs typeface="Times New Roman"/>
            </a:endParaRPr>
          </a:p>
          <a:p>
            <a:pPr marL="425450" indent="-413384">
              <a:lnSpc>
                <a:spcPts val="2550"/>
              </a:lnSpc>
              <a:spcBef>
                <a:spcPts val="1160"/>
              </a:spcBef>
              <a:buFont typeface="Arial MT"/>
              <a:buChar char="•"/>
              <a:tabLst>
                <a:tab pos="425450" algn="l"/>
                <a:tab pos="426084" algn="l"/>
              </a:tabLst>
            </a:pPr>
            <a:r>
              <a:rPr dirty="0" sz="2200" spc="-5">
                <a:latin typeface="Times New Roman"/>
                <a:cs typeface="Times New Roman"/>
              </a:rPr>
              <a:t>People should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know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overall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rate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rising,death,vaccinations,recovery,etc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550"/>
              </a:lnSpc>
            </a:pPr>
            <a:r>
              <a:rPr dirty="0" sz="2200" spc="-5">
                <a:latin typeface="Times New Roman"/>
                <a:cs typeface="Times New Roman"/>
              </a:rPr>
              <a:t>all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over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world.</a:t>
            </a:r>
            <a:endParaRPr sz="2200">
              <a:latin typeface="Times New Roman"/>
              <a:cs typeface="Times New Roman"/>
            </a:endParaRPr>
          </a:p>
          <a:p>
            <a:pPr marL="355600" marR="154305" indent="-343535">
              <a:lnSpc>
                <a:spcPts val="2460"/>
              </a:lnSpc>
              <a:spcBef>
                <a:spcPts val="14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People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should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know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how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much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age-wise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percentage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 </a:t>
            </a:r>
            <a:r>
              <a:rPr dirty="0" sz="2200" spc="-10">
                <a:latin typeface="Times New Roman"/>
                <a:cs typeface="Times New Roman"/>
              </a:rPr>
              <a:t>affected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by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covid-19</a:t>
            </a:r>
            <a:r>
              <a:rPr dirty="0" sz="2200" spc="-5">
                <a:latin typeface="Times New Roman"/>
                <a:cs typeface="Times New Roman"/>
              </a:rPr>
              <a:t> to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take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precautionary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measures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as early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possible.</a:t>
            </a:r>
            <a:endParaRPr sz="2200">
              <a:latin typeface="Times New Roman"/>
              <a:cs typeface="Times New Roman"/>
            </a:endParaRPr>
          </a:p>
          <a:p>
            <a:pPr marL="355600" marR="121920" indent="-343535">
              <a:lnSpc>
                <a:spcPct val="93000"/>
              </a:lnSpc>
              <a:spcBef>
                <a:spcPts val="1345"/>
              </a:spcBef>
              <a:buFont typeface="Arial MT"/>
              <a:buChar char="•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existing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architecture,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nowadays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people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much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aware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disease </a:t>
            </a:r>
            <a:r>
              <a:rPr dirty="0" sz="2200">
                <a:latin typeface="Times New Roman"/>
                <a:cs typeface="Times New Roman"/>
              </a:rPr>
              <a:t>they</a:t>
            </a:r>
            <a:r>
              <a:rPr dirty="0" sz="2200" spc="-5">
                <a:latin typeface="Times New Roman"/>
                <a:cs typeface="Times New Roman"/>
              </a:rPr>
              <a:t> are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suffering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from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flow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they </a:t>
            </a:r>
            <a:r>
              <a:rPr dirty="0" sz="2200" spc="-10">
                <a:latin typeface="Times New Roman"/>
                <a:cs typeface="Times New Roman"/>
              </a:rPr>
              <a:t>come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up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measure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disease like Covid.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673" y="712723"/>
            <a:ext cx="26212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Technological</a:t>
            </a:r>
            <a:r>
              <a:rPr dirty="0" spc="10"/>
              <a:t> </a:t>
            </a:r>
            <a:r>
              <a:rPr dirty="0" spc="-5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597812"/>
            <a:ext cx="6543040" cy="296291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Machine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learning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Algorithms.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15"/>
              </a:spcBef>
              <a:buFont typeface="Arial MT"/>
              <a:buChar char="•"/>
              <a:tabLst>
                <a:tab pos="355600" algn="l"/>
                <a:tab pos="356235" algn="l"/>
                <a:tab pos="1240155" algn="l"/>
              </a:tabLst>
            </a:pPr>
            <a:r>
              <a:rPr dirty="0" sz="2200" spc="-5">
                <a:latin typeface="Times New Roman"/>
                <a:cs typeface="Times New Roman"/>
              </a:rPr>
              <a:t>Flutter	for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mobile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application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development.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Android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Studio.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Dart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–programming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language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used to code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flutter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apps.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Database-MYSQL.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25">
                <a:latin typeface="Times New Roman"/>
                <a:cs typeface="Times New Roman"/>
              </a:rPr>
              <a:t>API’s.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5354" y="541146"/>
            <a:ext cx="57245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Review</a:t>
            </a:r>
            <a:r>
              <a:rPr dirty="0" spc="-15"/>
              <a:t> </a:t>
            </a:r>
            <a:r>
              <a:rPr dirty="0"/>
              <a:t>Suggestions</a:t>
            </a:r>
            <a:r>
              <a:rPr dirty="0" spc="-10"/>
              <a:t> </a:t>
            </a:r>
            <a:r>
              <a:rPr dirty="0"/>
              <a:t>(Given</a:t>
            </a:r>
            <a:r>
              <a:rPr dirty="0" spc="-25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/>
              <a:t>Last</a:t>
            </a:r>
            <a:r>
              <a:rPr dirty="0" spc="-10"/>
              <a:t> </a:t>
            </a:r>
            <a:r>
              <a:rPr dirty="0"/>
              <a:t>meeting)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597812"/>
            <a:ext cx="8125459" cy="149352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Build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Mobile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Application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instead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web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Application.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have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different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languages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Application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10">
                <a:latin typeface="Times New Roman"/>
                <a:cs typeface="Times New Roman"/>
              </a:rPr>
              <a:t> Eg-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Hindi,Marathi,etc</a:t>
            </a:r>
            <a:r>
              <a:rPr dirty="0" sz="1800" spc="-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study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Algorithms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precisely.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5854" y="583438"/>
            <a:ext cx="51911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Proposed</a:t>
            </a:r>
            <a:r>
              <a:rPr dirty="0" spc="10"/>
              <a:t> </a:t>
            </a:r>
            <a:r>
              <a:rPr dirty="0" spc="-5"/>
              <a:t>System</a:t>
            </a:r>
            <a:r>
              <a:rPr dirty="0" spc="-120"/>
              <a:t> </a:t>
            </a:r>
            <a:r>
              <a:rPr dirty="0" spc="-15"/>
              <a:t>Architecture/Working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1331976"/>
            <a:ext cx="9648444" cy="59268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654" y="712470"/>
            <a:ext cx="42945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Prototype</a:t>
            </a:r>
            <a:r>
              <a:rPr dirty="0" spc="-35"/>
              <a:t> </a:t>
            </a:r>
            <a:r>
              <a:rPr dirty="0"/>
              <a:t>Design</a:t>
            </a:r>
            <a:r>
              <a:rPr dirty="0" spc="-35"/>
              <a:t> </a:t>
            </a:r>
            <a:r>
              <a:rPr dirty="0"/>
              <a:t>Demonstration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19" y="1843643"/>
            <a:ext cx="8001000" cy="4605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 b</dc:creator>
  <dc:title>Slide 1</dc:title>
  <dcterms:created xsi:type="dcterms:W3CDTF">2022-05-08T08:41:52Z</dcterms:created>
  <dcterms:modified xsi:type="dcterms:W3CDTF">2022-05-08T08:41:52Z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2022-05-08T00:00:00Z</vt:filetime>
  </property>
</Properties>
</file>