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0" r:id="rId4"/>
    <p:sldMasterId id="2147483681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9ace2d1f1_0_2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329ace2d1f1_0_2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logo" showMasterSp="0">
  <p:cSld name="Title Slide with logo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outline.eps" id="54" name="Google Shape;5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29598" y="532588"/>
            <a:ext cx="1492819" cy="147781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 txBox="1"/>
          <p:nvPr>
            <p:ph type="ctrTitle"/>
          </p:nvPr>
        </p:nvSpPr>
        <p:spPr>
          <a:xfrm>
            <a:off x="305990" y="2571750"/>
            <a:ext cx="8532000" cy="16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05991" y="4238118"/>
            <a:ext cx="85320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b="1" sz="13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9168" y="535867"/>
            <a:ext cx="1544286" cy="1544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 ">
  <p:cSld name="Content  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305992" y="1194197"/>
            <a:ext cx="8532000" cy="3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>
                <a:solidFill>
                  <a:schemeClr val="dk2"/>
                </a:solidFill>
              </a:defRPr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200"/>
              <a:buFont typeface="Arial"/>
              <a:buChar char="•"/>
              <a:defRPr>
                <a:solidFill>
                  <a:srgbClr val="171717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305991" y="280195"/>
            <a:ext cx="85320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0" type="dt"/>
          </p:nvPr>
        </p:nvSpPr>
        <p:spPr>
          <a:xfrm>
            <a:off x="6076436" y="4818745"/>
            <a:ext cx="133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1" type="ftr"/>
          </p:nvPr>
        </p:nvSpPr>
        <p:spPr>
          <a:xfrm>
            <a:off x="859014" y="4818745"/>
            <a:ext cx="5090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330660" y="4818745"/>
            <a:ext cx="510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ed Content">
  <p:cSld name="Bulleted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05992" y="1194197"/>
            <a:ext cx="8532000" cy="3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71717"/>
              </a:buClr>
              <a:buSzPts val="1600"/>
              <a:buFont typeface="Arial"/>
              <a:buChar char="•"/>
              <a:defRPr>
                <a:solidFill>
                  <a:srgbClr val="171717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Font typeface="Arial"/>
              <a:buChar char="•"/>
              <a:defRPr sz="1400">
                <a:solidFill>
                  <a:srgbClr val="171717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Font typeface="Arial"/>
              <a:buChar char="•"/>
              <a:defRPr sz="1400">
                <a:solidFill>
                  <a:srgbClr val="171717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200"/>
              <a:buFont typeface="Arial"/>
              <a:buChar char="•"/>
              <a:defRPr sz="1200">
                <a:solidFill>
                  <a:srgbClr val="171717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200"/>
              <a:buFont typeface="Arial"/>
              <a:buChar char="•"/>
              <a:defRPr>
                <a:solidFill>
                  <a:srgbClr val="171717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305991" y="280195"/>
            <a:ext cx="85320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0" type="dt"/>
          </p:nvPr>
        </p:nvSpPr>
        <p:spPr>
          <a:xfrm>
            <a:off x="6076436" y="4818745"/>
            <a:ext cx="133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1" type="ftr"/>
          </p:nvPr>
        </p:nvSpPr>
        <p:spPr>
          <a:xfrm>
            <a:off x="859014" y="4818745"/>
            <a:ext cx="5090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330660" y="4818745"/>
            <a:ext cx="510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and Comparison">
  <p:cSld name="Subtitle and Comparis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05991" y="273844"/>
            <a:ext cx="85356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05990" y="1194197"/>
            <a:ext cx="4212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305990" y="1820465"/>
            <a:ext cx="42126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71717"/>
              </a:buClr>
              <a:buSzPts val="1600"/>
              <a:buFont typeface="Arial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3" type="body"/>
          </p:nvPr>
        </p:nvSpPr>
        <p:spPr>
          <a:xfrm>
            <a:off x="4629150" y="1203725"/>
            <a:ext cx="42126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5" name="Google Shape;75;p17"/>
          <p:cNvSpPr txBox="1"/>
          <p:nvPr>
            <p:ph idx="4" type="body"/>
          </p:nvPr>
        </p:nvSpPr>
        <p:spPr>
          <a:xfrm>
            <a:off x="4629150" y="1820465"/>
            <a:ext cx="42090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71717"/>
              </a:buClr>
              <a:buSzPts val="1600"/>
              <a:buFont typeface="Arial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6076436" y="4818745"/>
            <a:ext cx="133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859014" y="4818745"/>
            <a:ext cx="5090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330660" y="4818745"/>
            <a:ext cx="510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75">
          <p15:clr>
            <a:srgbClr val="FBAE40"/>
          </p15:clr>
        </p15:guide>
        <p15:guide id="2" orient="horz" pos="114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ntents">
  <p:cSld name="2 Conten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05991" y="280195"/>
            <a:ext cx="85320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305990" y="1194198"/>
            <a:ext cx="4212600" cy="3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71717"/>
              </a:buClr>
              <a:buSzPts val="1400"/>
              <a:buNone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4629149" y="1194198"/>
            <a:ext cx="4209000" cy="3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71717"/>
              </a:buClr>
              <a:buSzPts val="1400"/>
              <a:buNone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6076436" y="4818745"/>
            <a:ext cx="133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859014" y="4818745"/>
            <a:ext cx="5090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8330660" y="4818745"/>
            <a:ext cx="510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icture">
  <p:cSld name="Big Pictur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05991" y="280195"/>
            <a:ext cx="85320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0" type="dt"/>
          </p:nvPr>
        </p:nvSpPr>
        <p:spPr>
          <a:xfrm>
            <a:off x="6076436" y="4818745"/>
            <a:ext cx="133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1" type="ftr"/>
          </p:nvPr>
        </p:nvSpPr>
        <p:spPr>
          <a:xfrm>
            <a:off x="859014" y="4818745"/>
            <a:ext cx="5090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330660" y="4818745"/>
            <a:ext cx="510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9"/>
          <p:cNvSpPr/>
          <p:nvPr>
            <p:ph idx="2" type="pic"/>
          </p:nvPr>
        </p:nvSpPr>
        <p:spPr>
          <a:xfrm>
            <a:off x="305991" y="1079897"/>
            <a:ext cx="8532000" cy="35709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page Picture">
  <p:cSld name="Full page Pictur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/>
          <p:nvPr>
            <p:ph idx="2" type="pic"/>
          </p:nvPr>
        </p:nvSpPr>
        <p:spPr>
          <a:xfrm>
            <a:off x="0" y="2400"/>
            <a:ext cx="9144000" cy="47799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6056709" y="-13622"/>
            <a:ext cx="3087300" cy="47961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200"/>
              <a:buFont typeface="Arial"/>
              <a:buChar char="•"/>
              <a:defRPr>
                <a:solidFill>
                  <a:srgbClr val="171717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0" type="dt"/>
          </p:nvPr>
        </p:nvSpPr>
        <p:spPr>
          <a:xfrm>
            <a:off x="6076436" y="4818745"/>
            <a:ext cx="133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1" type="ftr"/>
          </p:nvPr>
        </p:nvSpPr>
        <p:spPr>
          <a:xfrm>
            <a:off x="859014" y="4818745"/>
            <a:ext cx="5090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8330660" y="4818745"/>
            <a:ext cx="510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Picture">
  <p:cSld name="Text and Pictur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05992" y="280195"/>
            <a:ext cx="42126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05990" y="1198993"/>
            <a:ext cx="42126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71717"/>
              </a:buClr>
              <a:buSzPts val="1600"/>
              <a:buNone/>
              <a:defRPr>
                <a:solidFill>
                  <a:srgbClr val="171717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21"/>
          <p:cNvSpPr/>
          <p:nvPr>
            <p:ph idx="2" type="pic"/>
          </p:nvPr>
        </p:nvSpPr>
        <p:spPr>
          <a:xfrm>
            <a:off x="4625579" y="-1"/>
            <a:ext cx="4518300" cy="4775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6076436" y="4818745"/>
            <a:ext cx="133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859014" y="4818745"/>
            <a:ext cx="5090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8330660" y="4818745"/>
            <a:ext cx="510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2 Pictures horizontal">
  <p:cSld name="Text and 2 Pictures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05992" y="280195"/>
            <a:ext cx="85320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05990" y="1198993"/>
            <a:ext cx="4212600" cy="3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71717"/>
              </a:buClr>
              <a:buSzPts val="1600"/>
              <a:buNone/>
              <a:defRPr>
                <a:solidFill>
                  <a:srgbClr val="171717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0" type="dt"/>
          </p:nvPr>
        </p:nvSpPr>
        <p:spPr>
          <a:xfrm>
            <a:off x="6076436" y="4818745"/>
            <a:ext cx="133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1" type="ftr"/>
          </p:nvPr>
        </p:nvSpPr>
        <p:spPr>
          <a:xfrm>
            <a:off x="859014" y="4818745"/>
            <a:ext cx="5090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8330660" y="4818745"/>
            <a:ext cx="510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2"/>
          <p:cNvSpPr/>
          <p:nvPr>
            <p:ph idx="2" type="pic"/>
          </p:nvPr>
        </p:nvSpPr>
        <p:spPr>
          <a:xfrm>
            <a:off x="4625579" y="1194197"/>
            <a:ext cx="4212600" cy="1674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2" name="Google Shape;112;p22"/>
          <p:cNvSpPr/>
          <p:nvPr>
            <p:ph idx="3" type="pic"/>
          </p:nvPr>
        </p:nvSpPr>
        <p:spPr>
          <a:xfrm>
            <a:off x="4625579" y="2977277"/>
            <a:ext cx="4212600" cy="1674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s and 2 Pictures ">
  <p:cSld name="Subtitles and 2 Pictures 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05991" y="273844"/>
            <a:ext cx="85356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05990" y="1194197"/>
            <a:ext cx="4212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6" name="Google Shape;116;p23"/>
          <p:cNvSpPr txBox="1"/>
          <p:nvPr>
            <p:ph idx="2" type="body"/>
          </p:nvPr>
        </p:nvSpPr>
        <p:spPr>
          <a:xfrm>
            <a:off x="4629150" y="1203725"/>
            <a:ext cx="42126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7" name="Google Shape;117;p23"/>
          <p:cNvSpPr/>
          <p:nvPr>
            <p:ph idx="3" type="pic"/>
          </p:nvPr>
        </p:nvSpPr>
        <p:spPr>
          <a:xfrm>
            <a:off x="305991" y="1822054"/>
            <a:ext cx="4212600" cy="2834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8" name="Google Shape;118;p23"/>
          <p:cNvSpPr txBox="1"/>
          <p:nvPr>
            <p:ph idx="10" type="dt"/>
          </p:nvPr>
        </p:nvSpPr>
        <p:spPr>
          <a:xfrm>
            <a:off x="6076436" y="4818745"/>
            <a:ext cx="133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1" type="ftr"/>
          </p:nvPr>
        </p:nvSpPr>
        <p:spPr>
          <a:xfrm>
            <a:off x="859014" y="4818745"/>
            <a:ext cx="5090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330660" y="4818745"/>
            <a:ext cx="510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3"/>
          <p:cNvSpPr/>
          <p:nvPr>
            <p:ph idx="4" type="pic"/>
          </p:nvPr>
        </p:nvSpPr>
        <p:spPr>
          <a:xfrm>
            <a:off x="4629150" y="1815703"/>
            <a:ext cx="4212600" cy="2834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075">
          <p15:clr>
            <a:srgbClr val="FBAE40"/>
          </p15:clr>
        </p15:guide>
        <p15:guide id="2" orient="horz" pos="114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4 Pictures">
  <p:cSld name="Text and 4 Picture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05992" y="280195"/>
            <a:ext cx="85320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05990" y="1198993"/>
            <a:ext cx="2781300" cy="3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71717"/>
              </a:buClr>
              <a:buSzPts val="1600"/>
              <a:buNone/>
              <a:defRPr>
                <a:solidFill>
                  <a:srgbClr val="171717"/>
                </a:solidFill>
              </a:defRPr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0" type="dt"/>
          </p:nvPr>
        </p:nvSpPr>
        <p:spPr>
          <a:xfrm>
            <a:off x="6076436" y="4818745"/>
            <a:ext cx="133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1" type="ftr"/>
          </p:nvPr>
        </p:nvSpPr>
        <p:spPr>
          <a:xfrm>
            <a:off x="859014" y="4818745"/>
            <a:ext cx="5090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330660" y="4818745"/>
            <a:ext cx="510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4"/>
          <p:cNvSpPr/>
          <p:nvPr>
            <p:ph idx="2" type="pic"/>
          </p:nvPr>
        </p:nvSpPr>
        <p:spPr>
          <a:xfrm>
            <a:off x="6056710" y="1194197"/>
            <a:ext cx="2781300" cy="1674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29" name="Google Shape;129;p24"/>
          <p:cNvSpPr/>
          <p:nvPr>
            <p:ph idx="3" type="pic"/>
          </p:nvPr>
        </p:nvSpPr>
        <p:spPr>
          <a:xfrm>
            <a:off x="6093511" y="2977277"/>
            <a:ext cx="2744700" cy="1674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0" name="Google Shape;130;p24"/>
          <p:cNvSpPr/>
          <p:nvPr>
            <p:ph idx="4" type="pic"/>
          </p:nvPr>
        </p:nvSpPr>
        <p:spPr>
          <a:xfrm>
            <a:off x="3194447" y="1194197"/>
            <a:ext cx="2744700" cy="1674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1" name="Google Shape;131;p24"/>
          <p:cNvSpPr/>
          <p:nvPr>
            <p:ph idx="5" type="pic"/>
          </p:nvPr>
        </p:nvSpPr>
        <p:spPr>
          <a:xfrm>
            <a:off x="3194447" y="2983511"/>
            <a:ext cx="2744700" cy="1674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and 3 Pictures">
  <p:cSld name="Subtitle and 3 Pictures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05991" y="273844"/>
            <a:ext cx="85356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05990" y="1194197"/>
            <a:ext cx="27813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5" name="Google Shape;135;p25"/>
          <p:cNvSpPr txBox="1"/>
          <p:nvPr>
            <p:ph idx="2" type="body"/>
          </p:nvPr>
        </p:nvSpPr>
        <p:spPr>
          <a:xfrm>
            <a:off x="6056709" y="1203725"/>
            <a:ext cx="27849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6" name="Google Shape;136;p25"/>
          <p:cNvSpPr/>
          <p:nvPr>
            <p:ph idx="3" type="pic"/>
          </p:nvPr>
        </p:nvSpPr>
        <p:spPr>
          <a:xfrm>
            <a:off x="305992" y="1815703"/>
            <a:ext cx="2781300" cy="2834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7" name="Google Shape;137;p25"/>
          <p:cNvSpPr/>
          <p:nvPr>
            <p:ph idx="4" type="pic"/>
          </p:nvPr>
        </p:nvSpPr>
        <p:spPr>
          <a:xfrm>
            <a:off x="6056710" y="1812131"/>
            <a:ext cx="2784900" cy="2834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8" name="Google Shape;138;p25"/>
          <p:cNvSpPr txBox="1"/>
          <p:nvPr>
            <p:ph idx="5" type="body"/>
          </p:nvPr>
        </p:nvSpPr>
        <p:spPr>
          <a:xfrm>
            <a:off x="3190385" y="1200920"/>
            <a:ext cx="27813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9" name="Google Shape;139;p25"/>
          <p:cNvSpPr/>
          <p:nvPr>
            <p:ph idx="6" type="pic"/>
          </p:nvPr>
        </p:nvSpPr>
        <p:spPr>
          <a:xfrm>
            <a:off x="3190386" y="1822427"/>
            <a:ext cx="2781300" cy="2834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0" name="Google Shape;140;p25"/>
          <p:cNvSpPr txBox="1"/>
          <p:nvPr>
            <p:ph idx="10" type="dt"/>
          </p:nvPr>
        </p:nvSpPr>
        <p:spPr>
          <a:xfrm>
            <a:off x="6076436" y="4818745"/>
            <a:ext cx="133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1" type="ftr"/>
          </p:nvPr>
        </p:nvSpPr>
        <p:spPr>
          <a:xfrm>
            <a:off x="859014" y="4818745"/>
            <a:ext cx="5090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8330660" y="4818745"/>
            <a:ext cx="510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75">
          <p15:clr>
            <a:srgbClr val="FBAE40"/>
          </p15:clr>
        </p15:guide>
        <p15:guide id="2" orient="horz" pos="114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3 Pictures with boxes">
  <p:cSld name="Text and 3 Pictures with boxe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05991" y="273844"/>
            <a:ext cx="85356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087290" y="1201032"/>
            <a:ext cx="2970000" cy="84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7000" lIns="27000" spcFirstLastPara="1" rIns="27000" wrap="square" tIns="270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46" name="Google Shape;146;p26"/>
          <p:cNvSpPr/>
          <p:nvPr>
            <p:ph idx="2" type="pic"/>
          </p:nvPr>
        </p:nvSpPr>
        <p:spPr>
          <a:xfrm>
            <a:off x="3087290" y="2049332"/>
            <a:ext cx="2969400" cy="26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7" name="Google Shape;147;p26"/>
          <p:cNvSpPr txBox="1"/>
          <p:nvPr>
            <p:ph idx="10" type="dt"/>
          </p:nvPr>
        </p:nvSpPr>
        <p:spPr>
          <a:xfrm>
            <a:off x="6076436" y="4818745"/>
            <a:ext cx="133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11" type="ftr"/>
          </p:nvPr>
        </p:nvSpPr>
        <p:spPr>
          <a:xfrm>
            <a:off x="859014" y="4818745"/>
            <a:ext cx="5090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12" type="sldNum"/>
          </p:nvPr>
        </p:nvSpPr>
        <p:spPr>
          <a:xfrm>
            <a:off x="8330660" y="4818745"/>
            <a:ext cx="510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6"/>
          <p:cNvSpPr txBox="1"/>
          <p:nvPr>
            <p:ph idx="3" type="body"/>
          </p:nvPr>
        </p:nvSpPr>
        <p:spPr>
          <a:xfrm>
            <a:off x="2456" y="3808893"/>
            <a:ext cx="2970000" cy="84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7000" lIns="27000" spcFirstLastPara="1" rIns="27000" wrap="square" tIns="270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1" name="Google Shape;151;p26"/>
          <p:cNvSpPr/>
          <p:nvPr>
            <p:ph idx="4" type="pic"/>
          </p:nvPr>
        </p:nvSpPr>
        <p:spPr>
          <a:xfrm>
            <a:off x="3038" y="1201032"/>
            <a:ext cx="2969400" cy="26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2" name="Google Shape;152;p26"/>
          <p:cNvSpPr txBox="1"/>
          <p:nvPr>
            <p:ph idx="5" type="body"/>
          </p:nvPr>
        </p:nvSpPr>
        <p:spPr>
          <a:xfrm>
            <a:off x="6174291" y="3808893"/>
            <a:ext cx="2970000" cy="84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7000" lIns="27000" spcFirstLastPara="1" rIns="27000" wrap="square" tIns="270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3" name="Google Shape;153;p26"/>
          <p:cNvSpPr/>
          <p:nvPr>
            <p:ph idx="6" type="pic"/>
          </p:nvPr>
        </p:nvSpPr>
        <p:spPr>
          <a:xfrm>
            <a:off x="6174291" y="1201032"/>
            <a:ext cx="2969400" cy="26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075">
          <p15:clr>
            <a:srgbClr val="FBAE40"/>
          </p15:clr>
        </p15:guide>
        <p15:guide id="2" orient="horz" pos="114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Horizontal and texts">
  <p:cSld name="Picture Horizontal and text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05991" y="273844"/>
            <a:ext cx="85356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27"/>
          <p:cNvSpPr/>
          <p:nvPr>
            <p:ph idx="2" type="pic"/>
          </p:nvPr>
        </p:nvSpPr>
        <p:spPr>
          <a:xfrm>
            <a:off x="309582" y="1194197"/>
            <a:ext cx="8532000" cy="1923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05992" y="3220641"/>
            <a:ext cx="2781300" cy="14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71717"/>
              </a:buClr>
              <a:buSzPts val="1400"/>
              <a:buNone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3" type="body"/>
          </p:nvPr>
        </p:nvSpPr>
        <p:spPr>
          <a:xfrm>
            <a:off x="3200401" y="3220641"/>
            <a:ext cx="2749200" cy="14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71717"/>
              </a:buClr>
              <a:buSzPts val="1400"/>
              <a:buNone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0" type="dt"/>
          </p:nvPr>
        </p:nvSpPr>
        <p:spPr>
          <a:xfrm>
            <a:off x="6076436" y="4818745"/>
            <a:ext cx="133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idx="11" type="ftr"/>
          </p:nvPr>
        </p:nvSpPr>
        <p:spPr>
          <a:xfrm>
            <a:off x="859014" y="4818745"/>
            <a:ext cx="5090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7"/>
          <p:cNvSpPr txBox="1"/>
          <p:nvPr>
            <p:ph idx="12" type="sldNum"/>
          </p:nvPr>
        </p:nvSpPr>
        <p:spPr>
          <a:xfrm>
            <a:off x="8330660" y="4818745"/>
            <a:ext cx="510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7"/>
          <p:cNvSpPr txBox="1"/>
          <p:nvPr>
            <p:ph idx="4" type="body"/>
          </p:nvPr>
        </p:nvSpPr>
        <p:spPr>
          <a:xfrm>
            <a:off x="6064251" y="3220641"/>
            <a:ext cx="2777400" cy="14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71717"/>
              </a:buClr>
              <a:buSzPts val="1400"/>
              <a:buNone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75">
          <p15:clr>
            <a:srgbClr val="FBAE40"/>
          </p15:clr>
        </p15:guide>
        <p15:guide id="2" orient="horz" pos="114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Horizontal and text in boxes">
  <p:cSld name="Picture Horizontal and text in boxes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05991" y="273844"/>
            <a:ext cx="85356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28"/>
          <p:cNvSpPr/>
          <p:nvPr>
            <p:ph idx="2" type="pic"/>
          </p:nvPr>
        </p:nvSpPr>
        <p:spPr>
          <a:xfrm>
            <a:off x="0" y="1194197"/>
            <a:ext cx="9144000" cy="2209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05992" y="3220641"/>
            <a:ext cx="2781300" cy="142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540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>
                <a:solidFill>
                  <a:schemeClr val="lt2"/>
                </a:solidFill>
              </a:defRPr>
            </a:lvl2pPr>
            <a:lvl3pPr indent="-311150" lvl="2" marL="1371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Char char="•"/>
              <a:defRPr>
                <a:solidFill>
                  <a:schemeClr val="lt2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7" name="Google Shape;167;p28"/>
          <p:cNvSpPr txBox="1"/>
          <p:nvPr>
            <p:ph idx="3" type="body"/>
          </p:nvPr>
        </p:nvSpPr>
        <p:spPr>
          <a:xfrm>
            <a:off x="3200401" y="3220641"/>
            <a:ext cx="2749200" cy="142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540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>
                <a:solidFill>
                  <a:schemeClr val="lt2"/>
                </a:solidFill>
              </a:defRPr>
            </a:lvl2pPr>
            <a:lvl3pPr indent="-311150" lvl="2" marL="1371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Char char="•"/>
              <a:defRPr>
                <a:solidFill>
                  <a:schemeClr val="lt2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8" name="Google Shape;168;p28"/>
          <p:cNvSpPr txBox="1"/>
          <p:nvPr>
            <p:ph idx="10" type="dt"/>
          </p:nvPr>
        </p:nvSpPr>
        <p:spPr>
          <a:xfrm>
            <a:off x="6076436" y="4818745"/>
            <a:ext cx="133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8"/>
          <p:cNvSpPr txBox="1"/>
          <p:nvPr>
            <p:ph idx="11" type="ftr"/>
          </p:nvPr>
        </p:nvSpPr>
        <p:spPr>
          <a:xfrm>
            <a:off x="859014" y="4818745"/>
            <a:ext cx="5090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330660" y="4818745"/>
            <a:ext cx="510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8"/>
          <p:cNvSpPr txBox="1"/>
          <p:nvPr>
            <p:ph idx="4" type="body"/>
          </p:nvPr>
        </p:nvSpPr>
        <p:spPr>
          <a:xfrm>
            <a:off x="6064251" y="3220641"/>
            <a:ext cx="2777400" cy="142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540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>
                <a:solidFill>
                  <a:schemeClr val="lt2"/>
                </a:solidFill>
              </a:defRPr>
            </a:lvl2pPr>
            <a:lvl3pPr indent="-311150" lvl="2" marL="1371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Char char="•"/>
              <a:defRPr>
                <a:solidFill>
                  <a:schemeClr val="lt2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75">
          <p15:clr>
            <a:srgbClr val="FBAE40"/>
          </p15:clr>
        </p15:guide>
        <p15:guide id="2" orient="horz" pos="114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Header" type="secHead">
  <p:cSld name="SECTION_HEADER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05990" y="1282303"/>
            <a:ext cx="85320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05990" y="3442097"/>
            <a:ext cx="85320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DBD"/>
              </a:buClr>
              <a:buSzPts val="1500"/>
              <a:buNone/>
              <a:defRPr sz="1500">
                <a:solidFill>
                  <a:srgbClr val="888DBD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DBD"/>
              </a:buClr>
              <a:buSzPts val="1400"/>
              <a:buNone/>
              <a:defRPr sz="1400">
                <a:solidFill>
                  <a:srgbClr val="888DBD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DBD"/>
              </a:buClr>
              <a:buSzPts val="1200"/>
              <a:buNone/>
              <a:defRPr sz="1200">
                <a:solidFill>
                  <a:srgbClr val="888DBD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DBD"/>
              </a:buClr>
              <a:buSzPts val="1200"/>
              <a:buNone/>
              <a:defRPr sz="1200">
                <a:solidFill>
                  <a:srgbClr val="888DBD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DBD"/>
              </a:buClr>
              <a:buSzPts val="1200"/>
              <a:buNone/>
              <a:defRPr sz="1200">
                <a:solidFill>
                  <a:srgbClr val="888DBD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DBD"/>
              </a:buClr>
              <a:buSzPts val="1200"/>
              <a:buNone/>
              <a:defRPr sz="1200">
                <a:solidFill>
                  <a:srgbClr val="888DBD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DBD"/>
              </a:buClr>
              <a:buSzPts val="1200"/>
              <a:buNone/>
              <a:defRPr sz="1200">
                <a:solidFill>
                  <a:srgbClr val="888DBD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DBD"/>
              </a:buClr>
              <a:buSzPts val="1200"/>
              <a:buNone/>
              <a:defRPr sz="1200">
                <a:solidFill>
                  <a:srgbClr val="888DBD"/>
                </a:solidFill>
              </a:defRPr>
            </a:lvl9pPr>
          </a:lstStyle>
          <a:p/>
        </p:txBody>
      </p:sp>
      <p:sp>
        <p:nvSpPr>
          <p:cNvPr id="175" name="Google Shape;175;p29"/>
          <p:cNvSpPr txBox="1"/>
          <p:nvPr>
            <p:ph idx="10" type="dt"/>
          </p:nvPr>
        </p:nvSpPr>
        <p:spPr>
          <a:xfrm>
            <a:off x="6076436" y="4818745"/>
            <a:ext cx="133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11" type="ftr"/>
          </p:nvPr>
        </p:nvSpPr>
        <p:spPr>
          <a:xfrm>
            <a:off x="859014" y="4818745"/>
            <a:ext cx="5090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9"/>
          <p:cNvSpPr txBox="1"/>
          <p:nvPr>
            <p:ph idx="12" type="sldNum"/>
          </p:nvPr>
        </p:nvSpPr>
        <p:spPr>
          <a:xfrm>
            <a:off x="8330660" y="4818745"/>
            <a:ext cx="510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st slide" showMasterSp="0" type="blank">
  <p:cSld name="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/>
        </p:nvSpPr>
        <p:spPr>
          <a:xfrm>
            <a:off x="305991" y="4647305"/>
            <a:ext cx="8532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home.cern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68974" y="3652327"/>
            <a:ext cx="806053" cy="806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Slide" showMasterSp="0">
  <p:cSld name="Logo Slide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56907" y="1556656"/>
            <a:ext cx="2030185" cy="2030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 " type="title">
  <p:cSld name="TITLE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ctrTitle"/>
          </p:nvPr>
        </p:nvSpPr>
        <p:spPr>
          <a:xfrm>
            <a:off x="1143000" y="78462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32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71717"/>
              </a:buClr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6" name="Google Shape;186;p32"/>
          <p:cNvSpPr txBox="1"/>
          <p:nvPr>
            <p:ph idx="10" type="dt"/>
          </p:nvPr>
        </p:nvSpPr>
        <p:spPr>
          <a:xfrm>
            <a:off x="6076436" y="4818745"/>
            <a:ext cx="133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2"/>
          <p:cNvSpPr txBox="1"/>
          <p:nvPr>
            <p:ph idx="11" type="ftr"/>
          </p:nvPr>
        </p:nvSpPr>
        <p:spPr>
          <a:xfrm>
            <a:off x="859014" y="4818745"/>
            <a:ext cx="5090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2"/>
          <p:cNvSpPr txBox="1"/>
          <p:nvPr>
            <p:ph idx="12" type="sldNum"/>
          </p:nvPr>
        </p:nvSpPr>
        <p:spPr>
          <a:xfrm>
            <a:off x="8330660" y="4818745"/>
            <a:ext cx="510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" type="titleOnly">
  <p:cSld name="TITLE_ONLY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05991" y="280195"/>
            <a:ext cx="85320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1" name="Google Shape;191;p33"/>
          <p:cNvSpPr txBox="1"/>
          <p:nvPr>
            <p:ph idx="10" type="dt"/>
          </p:nvPr>
        </p:nvSpPr>
        <p:spPr>
          <a:xfrm>
            <a:off x="6076436" y="4818745"/>
            <a:ext cx="133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3"/>
          <p:cNvSpPr txBox="1"/>
          <p:nvPr>
            <p:ph idx="11" type="ftr"/>
          </p:nvPr>
        </p:nvSpPr>
        <p:spPr>
          <a:xfrm>
            <a:off x="859014" y="4818745"/>
            <a:ext cx="5090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3"/>
          <p:cNvSpPr txBox="1"/>
          <p:nvPr>
            <p:ph idx="12" type="sldNum"/>
          </p:nvPr>
        </p:nvSpPr>
        <p:spPr>
          <a:xfrm>
            <a:off x="8330660" y="4818745"/>
            <a:ext cx="510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idx="10" type="dt"/>
          </p:nvPr>
        </p:nvSpPr>
        <p:spPr>
          <a:xfrm>
            <a:off x="6076436" y="4818745"/>
            <a:ext cx="133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4"/>
          <p:cNvSpPr txBox="1"/>
          <p:nvPr>
            <p:ph idx="11" type="ftr"/>
          </p:nvPr>
        </p:nvSpPr>
        <p:spPr>
          <a:xfrm>
            <a:off x="859014" y="4818745"/>
            <a:ext cx="5090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4"/>
          <p:cNvSpPr txBox="1"/>
          <p:nvPr>
            <p:ph idx="12" type="sldNum"/>
          </p:nvPr>
        </p:nvSpPr>
        <p:spPr>
          <a:xfrm>
            <a:off x="8330660" y="4818745"/>
            <a:ext cx="510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05991" y="280195"/>
            <a:ext cx="85320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05992" y="1194197"/>
            <a:ext cx="8532000" cy="3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71717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74">
          <p15:clr>
            <a:srgbClr val="F26B43"/>
          </p15:clr>
        </p15:guide>
        <p15:guide id="2" pos="2880">
          <p15:clr>
            <a:srgbClr val="F26B43"/>
          </p15:clr>
        </p15:guide>
        <p15:guide id="3" pos="5567">
          <p15:clr>
            <a:srgbClr val="F26B43"/>
          </p15:clr>
        </p15:guide>
        <p15:guide id="4" pos="193">
          <p15:clr>
            <a:srgbClr val="F26B43"/>
          </p15:clr>
        </p15:guide>
        <p15:guide id="5" pos="2846">
          <p15:clr>
            <a:srgbClr val="F26B43"/>
          </p15:clr>
        </p15:guide>
        <p15:guide id="6" pos="2914">
          <p15:clr>
            <a:srgbClr val="F26B43"/>
          </p15:clr>
        </p15:guide>
        <p15:guide id="7" pos="3815">
          <p15:clr>
            <a:srgbClr val="F26B43"/>
          </p15:clr>
        </p15:guide>
        <p15:guide id="8" pos="3748">
          <p15:clr>
            <a:srgbClr val="F26B43"/>
          </p15:clr>
        </p15:guide>
        <p15:guide id="9" pos="2012">
          <p15:clr>
            <a:srgbClr val="F26B43"/>
          </p15:clr>
        </p15:guide>
        <p15:guide id="10" pos="1945">
          <p15:clr>
            <a:srgbClr val="F26B43"/>
          </p15:clr>
        </p15:guide>
        <p15:guide id="11" orient="horz" pos="2929">
          <p15:clr>
            <a:srgbClr val="F26B43"/>
          </p15:clr>
        </p15:guide>
        <p15:guide id="12" orient="horz" pos="1807">
          <p15:clr>
            <a:srgbClr val="F26B43"/>
          </p15:clr>
        </p15:guide>
        <p15:guide id="13" orient="horz" pos="685">
          <p15:clr>
            <a:srgbClr val="F26B43"/>
          </p15:clr>
        </p15:guide>
        <p15:guide id="14" orient="horz" pos="752">
          <p15:clr>
            <a:srgbClr val="F26B43"/>
          </p15:clr>
        </p15:guide>
        <p15:guide id="15" orient="horz" pos="1875">
          <p15:clr>
            <a:srgbClr val="F26B43"/>
          </p15:clr>
        </p15:guide>
        <p15:guide id="16" pos="4734">
          <p15:clr>
            <a:srgbClr val="F26B43"/>
          </p15:clr>
        </p15:guide>
        <p15:guide id="17" pos="46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/>
          <p:nvPr/>
        </p:nvSpPr>
        <p:spPr>
          <a:xfrm>
            <a:off x="576705" y="1492277"/>
            <a:ext cx="1523400" cy="761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03" name="Google Shape;203;p35"/>
          <p:cNvSpPr txBox="1"/>
          <p:nvPr/>
        </p:nvSpPr>
        <p:spPr>
          <a:xfrm>
            <a:off x="560993" y="1469904"/>
            <a:ext cx="14064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171717"/>
                </a:solidFill>
              </a:rPr>
              <a:t>Conveyor-finisher</a:t>
            </a:r>
            <a:endParaRPr b="1" i="1" sz="1000">
              <a:solidFill>
                <a:srgbClr val="171717"/>
              </a:solidFill>
            </a:endParaRPr>
          </a:p>
        </p:txBody>
      </p:sp>
      <p:sp>
        <p:nvSpPr>
          <p:cNvPr id="204" name="Google Shape;204;p35"/>
          <p:cNvSpPr/>
          <p:nvPr/>
        </p:nvSpPr>
        <p:spPr>
          <a:xfrm>
            <a:off x="751880" y="1696293"/>
            <a:ext cx="1278427" cy="498857"/>
          </a:xfrm>
          <a:prstGeom prst="flowChartDecision">
            <a:avLst/>
          </a:prstGeom>
          <a:solidFill>
            <a:srgbClr val="207CC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is suspicious?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05" name="Google Shape;205;p35"/>
          <p:cNvSpPr/>
          <p:nvPr/>
        </p:nvSpPr>
        <p:spPr>
          <a:xfrm>
            <a:off x="584486" y="2465058"/>
            <a:ext cx="1523400" cy="761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06" name="Google Shape;206;p35"/>
          <p:cNvSpPr txBox="1"/>
          <p:nvPr/>
        </p:nvSpPr>
        <p:spPr>
          <a:xfrm>
            <a:off x="568936" y="2446971"/>
            <a:ext cx="1047600" cy="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171717"/>
                </a:solidFill>
              </a:rPr>
              <a:t>Kronos</a:t>
            </a:r>
            <a:endParaRPr b="1" i="1" sz="1000">
              <a:solidFill>
                <a:srgbClr val="171717"/>
              </a:solidFill>
            </a:endParaRPr>
          </a:p>
        </p:txBody>
      </p:sp>
      <p:sp>
        <p:nvSpPr>
          <p:cNvPr id="207" name="Google Shape;207;p35"/>
          <p:cNvSpPr/>
          <p:nvPr/>
        </p:nvSpPr>
        <p:spPr>
          <a:xfrm>
            <a:off x="2288745" y="699637"/>
            <a:ext cx="6213000" cy="3282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08" name="Google Shape;208;p35"/>
          <p:cNvSpPr txBox="1"/>
          <p:nvPr/>
        </p:nvSpPr>
        <p:spPr>
          <a:xfrm>
            <a:off x="2288745" y="651844"/>
            <a:ext cx="36618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171717"/>
                </a:solidFill>
              </a:rPr>
              <a:t>Replica recoverer</a:t>
            </a:r>
            <a:endParaRPr b="1" i="1" sz="1000">
              <a:solidFill>
                <a:srgbClr val="171717"/>
              </a:solidFill>
            </a:endParaRPr>
          </a:p>
        </p:txBody>
      </p:sp>
      <p:sp>
        <p:nvSpPr>
          <p:cNvPr id="209" name="Google Shape;209;p35"/>
          <p:cNvSpPr/>
          <p:nvPr/>
        </p:nvSpPr>
        <p:spPr>
          <a:xfrm>
            <a:off x="2343037" y="1880354"/>
            <a:ext cx="1047689" cy="930356"/>
          </a:xfrm>
          <a:prstGeom prst="flowChartDecision">
            <a:avLst/>
          </a:prstGeom>
          <a:solidFill>
            <a:srgbClr val="207CC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is it on an enabled RSE?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10" name="Google Shape;210;p35"/>
          <p:cNvSpPr/>
          <p:nvPr/>
        </p:nvSpPr>
        <p:spPr>
          <a:xfrm>
            <a:off x="5421787" y="1913848"/>
            <a:ext cx="1278427" cy="863352"/>
          </a:xfrm>
          <a:prstGeom prst="flowChartDecision">
            <a:avLst/>
          </a:prstGeom>
          <a:solidFill>
            <a:srgbClr val="207CC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declared susp. more than “X” times in the last “Y” days?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11" name="Google Shape;211;p35"/>
          <p:cNvSpPr/>
          <p:nvPr/>
        </p:nvSpPr>
        <p:spPr>
          <a:xfrm>
            <a:off x="699150" y="2634466"/>
            <a:ext cx="1278427" cy="498857"/>
          </a:xfrm>
          <a:prstGeom prst="flowChartDecision">
            <a:avLst/>
          </a:prstGeom>
          <a:solidFill>
            <a:srgbClr val="207CC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is suspicious?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12" name="Google Shape;212;p35"/>
          <p:cNvSpPr/>
          <p:nvPr/>
        </p:nvSpPr>
        <p:spPr>
          <a:xfrm>
            <a:off x="550741" y="3724366"/>
            <a:ext cx="1606200" cy="761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13" name="Google Shape;213;p35"/>
          <p:cNvSpPr txBox="1"/>
          <p:nvPr/>
        </p:nvSpPr>
        <p:spPr>
          <a:xfrm>
            <a:off x="535190" y="3706280"/>
            <a:ext cx="1808100" cy="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00">
                <a:solidFill>
                  <a:srgbClr val="171717"/>
                </a:solidFill>
              </a:rPr>
              <a:t>Minos-temporary-expiration</a:t>
            </a:r>
            <a:endParaRPr b="1" i="1" sz="900">
              <a:solidFill>
                <a:srgbClr val="171717"/>
              </a:solidFill>
            </a:endParaRPr>
          </a:p>
        </p:txBody>
      </p:sp>
      <p:sp>
        <p:nvSpPr>
          <p:cNvPr id="214" name="Google Shape;214;p35"/>
          <p:cNvSpPr/>
          <p:nvPr/>
        </p:nvSpPr>
        <p:spPr>
          <a:xfrm>
            <a:off x="716590" y="3893775"/>
            <a:ext cx="1278427" cy="498857"/>
          </a:xfrm>
          <a:prstGeom prst="flowChartDecision">
            <a:avLst/>
          </a:prstGeom>
          <a:solidFill>
            <a:srgbClr val="207CC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3 days passed?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15" name="Google Shape;215;p35"/>
          <p:cNvSpPr/>
          <p:nvPr/>
        </p:nvSpPr>
        <p:spPr>
          <a:xfrm>
            <a:off x="4534816" y="2420093"/>
            <a:ext cx="1047689" cy="930356"/>
          </a:xfrm>
          <a:prstGeom prst="flowChartDecision">
            <a:avLst/>
          </a:prstGeom>
          <a:solidFill>
            <a:srgbClr val="207CC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Ignore based on datatype?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16" name="Google Shape;216;p35"/>
          <p:cNvSpPr/>
          <p:nvPr/>
        </p:nvSpPr>
        <p:spPr>
          <a:xfrm>
            <a:off x="3557960" y="1880362"/>
            <a:ext cx="1191573" cy="930356"/>
          </a:xfrm>
          <a:prstGeom prst="flowChartDecision">
            <a:avLst/>
          </a:prstGeom>
          <a:solidFill>
            <a:srgbClr val="207CC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available elsewhere?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17" name="Google Shape;217;p35"/>
          <p:cNvSpPr/>
          <p:nvPr/>
        </p:nvSpPr>
        <p:spPr>
          <a:xfrm>
            <a:off x="4534816" y="1307977"/>
            <a:ext cx="1047689" cy="930356"/>
          </a:xfrm>
          <a:prstGeom prst="flowChartDecision">
            <a:avLst/>
          </a:prstGeom>
          <a:solidFill>
            <a:srgbClr val="207CC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declared susp. only 1 time?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18" name="Google Shape;218;p35"/>
          <p:cNvSpPr/>
          <p:nvPr/>
        </p:nvSpPr>
        <p:spPr>
          <a:xfrm>
            <a:off x="2743335" y="3219363"/>
            <a:ext cx="1234200" cy="462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IGNORE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19" name="Google Shape;219;p35"/>
          <p:cNvSpPr/>
          <p:nvPr/>
        </p:nvSpPr>
        <p:spPr>
          <a:xfrm>
            <a:off x="6973707" y="1009227"/>
            <a:ext cx="1234200" cy="462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DECLARE BAD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20" name="Google Shape;220;p35"/>
          <p:cNvSpPr/>
          <p:nvPr/>
        </p:nvSpPr>
        <p:spPr>
          <a:xfrm>
            <a:off x="2743335" y="1009227"/>
            <a:ext cx="1234200" cy="462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CREATE RULE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21" name="Google Shape;221;p35"/>
          <p:cNvSpPr/>
          <p:nvPr/>
        </p:nvSpPr>
        <p:spPr>
          <a:xfrm>
            <a:off x="6973698" y="3121223"/>
            <a:ext cx="1234200" cy="462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DECLARE TEMPORARY UNAVAILABLE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22" name="Google Shape;222;p35"/>
          <p:cNvSpPr/>
          <p:nvPr/>
        </p:nvSpPr>
        <p:spPr>
          <a:xfrm>
            <a:off x="6922521" y="2006974"/>
            <a:ext cx="1340444" cy="668048"/>
          </a:xfrm>
          <a:prstGeom prst="flowChartDecision">
            <a:avLst/>
          </a:prstGeom>
          <a:solidFill>
            <a:srgbClr val="207CC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is on a problematic RSE?</a:t>
            </a:r>
            <a:endParaRPr sz="800">
              <a:solidFill>
                <a:schemeClr val="lt1"/>
              </a:solidFill>
            </a:endParaRPr>
          </a:p>
        </p:txBody>
      </p:sp>
      <p:cxnSp>
        <p:nvCxnSpPr>
          <p:cNvPr id="223" name="Google Shape;223;p35"/>
          <p:cNvCxnSpPr>
            <a:endCxn id="216" idx="1"/>
          </p:cNvCxnSpPr>
          <p:nvPr/>
        </p:nvCxnSpPr>
        <p:spPr>
          <a:xfrm>
            <a:off x="3390560" y="2345540"/>
            <a:ext cx="16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35"/>
          <p:cNvCxnSpPr>
            <a:stCxn id="209" idx="2"/>
            <a:endCxn id="218" idx="0"/>
          </p:cNvCxnSpPr>
          <p:nvPr/>
        </p:nvCxnSpPr>
        <p:spPr>
          <a:xfrm flipH="1" rot="-5400000">
            <a:off x="2909332" y="2768260"/>
            <a:ext cx="408600" cy="4935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35"/>
          <p:cNvCxnSpPr>
            <a:stCxn id="216" idx="0"/>
            <a:endCxn id="217" idx="1"/>
          </p:cNvCxnSpPr>
          <p:nvPr/>
        </p:nvCxnSpPr>
        <p:spPr>
          <a:xfrm rot="-5400000">
            <a:off x="4290697" y="1636312"/>
            <a:ext cx="107100" cy="381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35"/>
          <p:cNvCxnSpPr>
            <a:stCxn id="216" idx="2"/>
            <a:endCxn id="215" idx="1"/>
          </p:cNvCxnSpPr>
          <p:nvPr/>
        </p:nvCxnSpPr>
        <p:spPr>
          <a:xfrm flipH="1" rot="-5400000">
            <a:off x="4306897" y="2657568"/>
            <a:ext cx="74700" cy="381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35"/>
          <p:cNvCxnSpPr>
            <a:stCxn id="215" idx="2"/>
            <a:endCxn id="218" idx="3"/>
          </p:cNvCxnSpPr>
          <p:nvPr/>
        </p:nvCxnSpPr>
        <p:spPr>
          <a:xfrm rot="5400000">
            <a:off x="4467961" y="2859950"/>
            <a:ext cx="100200" cy="1081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35"/>
          <p:cNvCxnSpPr>
            <a:stCxn id="210" idx="3"/>
            <a:endCxn id="222" idx="1"/>
          </p:cNvCxnSpPr>
          <p:nvPr/>
        </p:nvCxnSpPr>
        <p:spPr>
          <a:xfrm flipH="1" rot="10800000">
            <a:off x="6700214" y="2341024"/>
            <a:ext cx="222300" cy="45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35"/>
          <p:cNvCxnSpPr>
            <a:stCxn id="210" idx="2"/>
            <a:endCxn id="218" idx="2"/>
          </p:cNvCxnSpPr>
          <p:nvPr/>
        </p:nvCxnSpPr>
        <p:spPr>
          <a:xfrm rot="5400000">
            <a:off x="4258300" y="1879299"/>
            <a:ext cx="904800" cy="2700600"/>
          </a:xfrm>
          <a:prstGeom prst="bentConnector3">
            <a:avLst>
              <a:gd fmla="val 1176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0" name="Google Shape;230;p35"/>
          <p:cNvCxnSpPr>
            <a:stCxn id="217" idx="0"/>
            <a:endCxn id="220" idx="3"/>
          </p:cNvCxnSpPr>
          <p:nvPr/>
        </p:nvCxnSpPr>
        <p:spPr>
          <a:xfrm flipH="1" rot="5400000">
            <a:off x="4484311" y="733627"/>
            <a:ext cx="67500" cy="1081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35"/>
          <p:cNvCxnSpPr>
            <a:stCxn id="222" idx="0"/>
            <a:endCxn id="219" idx="2"/>
          </p:cNvCxnSpPr>
          <p:nvPr/>
        </p:nvCxnSpPr>
        <p:spPr>
          <a:xfrm flipH="1" rot="5400000">
            <a:off x="7324243" y="1738474"/>
            <a:ext cx="535200" cy="18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5"/>
          <p:cNvCxnSpPr>
            <a:stCxn id="222" idx="2"/>
            <a:endCxn id="221" idx="0"/>
          </p:cNvCxnSpPr>
          <p:nvPr/>
        </p:nvCxnSpPr>
        <p:spPr>
          <a:xfrm rot="5400000">
            <a:off x="7368793" y="2897172"/>
            <a:ext cx="446100" cy="18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5"/>
          <p:cNvCxnSpPr>
            <a:stCxn id="221" idx="2"/>
            <a:endCxn id="214" idx="3"/>
          </p:cNvCxnSpPr>
          <p:nvPr/>
        </p:nvCxnSpPr>
        <p:spPr>
          <a:xfrm rot="5400000">
            <a:off x="4513098" y="1065623"/>
            <a:ext cx="559500" cy="5595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35"/>
          <p:cNvSpPr/>
          <p:nvPr/>
        </p:nvSpPr>
        <p:spPr>
          <a:xfrm>
            <a:off x="2919541" y="4456078"/>
            <a:ext cx="1234200" cy="2454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SET AVAILABLE</a:t>
            </a:r>
            <a:endParaRPr sz="900">
              <a:solidFill>
                <a:schemeClr val="lt1"/>
              </a:solidFill>
            </a:endParaRPr>
          </a:p>
        </p:txBody>
      </p:sp>
      <p:cxnSp>
        <p:nvCxnSpPr>
          <p:cNvPr id="235" name="Google Shape;235;p35"/>
          <p:cNvCxnSpPr>
            <a:stCxn id="214" idx="2"/>
            <a:endCxn id="234" idx="1"/>
          </p:cNvCxnSpPr>
          <p:nvPr/>
        </p:nvCxnSpPr>
        <p:spPr>
          <a:xfrm flipH="1" rot="-5400000">
            <a:off x="2044603" y="3703832"/>
            <a:ext cx="186000" cy="1563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5"/>
          <p:cNvCxnSpPr>
            <a:stCxn id="204" idx="3"/>
            <a:endCxn id="209" idx="1"/>
          </p:cNvCxnSpPr>
          <p:nvPr/>
        </p:nvCxnSpPr>
        <p:spPr>
          <a:xfrm>
            <a:off x="2030307" y="1945721"/>
            <a:ext cx="312600" cy="3999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7" name="Google Shape;237;p35"/>
          <p:cNvCxnSpPr>
            <a:stCxn id="211" idx="3"/>
            <a:endCxn id="209" idx="1"/>
          </p:cNvCxnSpPr>
          <p:nvPr/>
        </p:nvCxnSpPr>
        <p:spPr>
          <a:xfrm flipH="1" rot="10800000">
            <a:off x="1977577" y="2345395"/>
            <a:ext cx="365400" cy="538500"/>
          </a:xfrm>
          <a:prstGeom prst="bentConnector3">
            <a:avLst>
              <a:gd fmla="val 5754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35"/>
          <p:cNvSpPr txBox="1"/>
          <p:nvPr/>
        </p:nvSpPr>
        <p:spPr>
          <a:xfrm>
            <a:off x="1925510" y="1739988"/>
            <a:ext cx="3813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yes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39" name="Google Shape;239;p35"/>
          <p:cNvSpPr txBox="1"/>
          <p:nvPr/>
        </p:nvSpPr>
        <p:spPr>
          <a:xfrm>
            <a:off x="1925510" y="2814883"/>
            <a:ext cx="3813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yes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40" name="Google Shape;240;p35"/>
          <p:cNvSpPr txBox="1"/>
          <p:nvPr/>
        </p:nvSpPr>
        <p:spPr>
          <a:xfrm>
            <a:off x="3248413" y="2099328"/>
            <a:ext cx="3813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yes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41" name="Google Shape;241;p35"/>
          <p:cNvSpPr txBox="1"/>
          <p:nvPr/>
        </p:nvSpPr>
        <p:spPr>
          <a:xfrm>
            <a:off x="4033197" y="1527908"/>
            <a:ext cx="3813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yes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42" name="Google Shape;242;p35"/>
          <p:cNvSpPr txBox="1"/>
          <p:nvPr/>
        </p:nvSpPr>
        <p:spPr>
          <a:xfrm>
            <a:off x="4749525" y="1022938"/>
            <a:ext cx="3813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yes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43" name="Google Shape;243;p35"/>
          <p:cNvSpPr txBox="1"/>
          <p:nvPr/>
        </p:nvSpPr>
        <p:spPr>
          <a:xfrm>
            <a:off x="4830350" y="3382088"/>
            <a:ext cx="3813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yes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44" name="Google Shape;244;p35"/>
          <p:cNvSpPr txBox="1"/>
          <p:nvPr/>
        </p:nvSpPr>
        <p:spPr>
          <a:xfrm>
            <a:off x="6620816" y="2043978"/>
            <a:ext cx="3813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yes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45" name="Google Shape;245;p35"/>
          <p:cNvSpPr txBox="1"/>
          <p:nvPr/>
        </p:nvSpPr>
        <p:spPr>
          <a:xfrm>
            <a:off x="7522052" y="2729230"/>
            <a:ext cx="3813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yes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1427157" y="4246414"/>
            <a:ext cx="3813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yes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247" name="Google Shape;247;p35"/>
          <p:cNvCxnSpPr>
            <a:stCxn id="220" idx="1"/>
            <a:endCxn id="203" idx="0"/>
          </p:cNvCxnSpPr>
          <p:nvPr/>
        </p:nvCxnSpPr>
        <p:spPr>
          <a:xfrm flipH="1">
            <a:off x="1264335" y="1240527"/>
            <a:ext cx="1479000" cy="229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35"/>
          <p:cNvSpPr txBox="1"/>
          <p:nvPr/>
        </p:nvSpPr>
        <p:spPr>
          <a:xfrm>
            <a:off x="2875127" y="2784076"/>
            <a:ext cx="3813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no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49" name="Google Shape;249;p35"/>
          <p:cNvSpPr txBox="1"/>
          <p:nvPr/>
        </p:nvSpPr>
        <p:spPr>
          <a:xfrm>
            <a:off x="3963204" y="2841240"/>
            <a:ext cx="3813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no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50" name="Google Shape;250;p35"/>
          <p:cNvSpPr txBox="1"/>
          <p:nvPr/>
        </p:nvSpPr>
        <p:spPr>
          <a:xfrm>
            <a:off x="7522052" y="1650531"/>
            <a:ext cx="3813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no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51" name="Google Shape;251;p35"/>
          <p:cNvSpPr txBox="1"/>
          <p:nvPr/>
        </p:nvSpPr>
        <p:spPr>
          <a:xfrm>
            <a:off x="5579995" y="1578993"/>
            <a:ext cx="3813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no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52" name="Google Shape;252;p35"/>
          <p:cNvSpPr txBox="1"/>
          <p:nvPr/>
        </p:nvSpPr>
        <p:spPr>
          <a:xfrm>
            <a:off x="5994466" y="2761254"/>
            <a:ext cx="3813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no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253" name="Google Shape;253;p35"/>
          <p:cNvCxnSpPr>
            <a:stCxn id="217" idx="3"/>
            <a:endCxn id="210" idx="0"/>
          </p:cNvCxnSpPr>
          <p:nvPr/>
        </p:nvCxnSpPr>
        <p:spPr>
          <a:xfrm>
            <a:off x="5582506" y="1773155"/>
            <a:ext cx="478500" cy="140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35"/>
          <p:cNvCxnSpPr>
            <a:stCxn id="215" idx="0"/>
            <a:endCxn id="217" idx="2"/>
          </p:cNvCxnSpPr>
          <p:nvPr/>
        </p:nvCxnSpPr>
        <p:spPr>
          <a:xfrm rot="10800000">
            <a:off x="5058661" y="2238293"/>
            <a:ext cx="0" cy="1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35"/>
          <p:cNvSpPr txBox="1"/>
          <p:nvPr/>
        </p:nvSpPr>
        <p:spPr>
          <a:xfrm>
            <a:off x="4965770" y="2193218"/>
            <a:ext cx="3813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no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Custom 17">
      <a:dk1>
        <a:srgbClr val="0033A0"/>
      </a:dk1>
      <a:lt1>
        <a:srgbClr val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