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6459200" cy="22860000"/>
  <p:notesSz cx="6858000" cy="9144000"/>
  <p:defaultTextStyle>
    <a:defPPr>
      <a:defRPr lang="en-US"/>
    </a:defPPr>
    <a:lvl1pPr marL="0" algn="l" defTabSz="45712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45712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58" algn="l" defTabSz="45712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86" algn="l" defTabSz="45712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14" algn="l" defTabSz="45712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44" algn="l" defTabSz="45712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72" algn="l" defTabSz="45712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02" algn="l" defTabSz="45712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30" algn="l" defTabSz="45712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32" d="100"/>
          <a:sy n="32" d="100"/>
        </p:scale>
        <p:origin x="262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3741210"/>
            <a:ext cx="13990320" cy="7958668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2006794"/>
            <a:ext cx="12344400" cy="5519206"/>
          </a:xfrm>
        </p:spPr>
        <p:txBody>
          <a:bodyPr/>
          <a:lstStyle>
            <a:lvl1pPr marL="0" indent="0" algn="ctr">
              <a:buNone/>
              <a:defRPr sz="4320"/>
            </a:lvl1pPr>
            <a:lvl2pPr marL="823025" indent="0" algn="ctr">
              <a:buNone/>
              <a:defRPr sz="3600"/>
            </a:lvl2pPr>
            <a:lvl3pPr marL="1646052" indent="0" algn="ctr">
              <a:buNone/>
              <a:defRPr sz="3240"/>
            </a:lvl3pPr>
            <a:lvl4pPr marL="2469077" indent="0" algn="ctr">
              <a:buNone/>
              <a:defRPr sz="2880"/>
            </a:lvl4pPr>
            <a:lvl5pPr marL="3292104" indent="0" algn="ctr">
              <a:buNone/>
              <a:defRPr sz="2880"/>
            </a:lvl5pPr>
            <a:lvl6pPr marL="4115129" indent="0" algn="ctr">
              <a:buNone/>
              <a:defRPr sz="2880"/>
            </a:lvl6pPr>
            <a:lvl7pPr marL="4938156" indent="0" algn="ctr">
              <a:buNone/>
              <a:defRPr sz="2880"/>
            </a:lvl7pPr>
            <a:lvl8pPr marL="5761181" indent="0" algn="ctr">
              <a:buNone/>
              <a:defRPr sz="2880"/>
            </a:lvl8pPr>
            <a:lvl9pPr marL="6584206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90F-B591-474C-97A7-DB081999D40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CEE-D44D-4B80-B02E-EEE3D5C9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90F-B591-474C-97A7-DB081999D40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CEE-D44D-4B80-B02E-EEE3D5C9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1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7" y="1217085"/>
            <a:ext cx="3549014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1217085"/>
            <a:ext cx="10441306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90F-B591-474C-97A7-DB081999D40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CEE-D44D-4B80-B02E-EEE3D5C9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5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90F-B591-474C-97A7-DB081999D40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CEE-D44D-4B80-B02E-EEE3D5C9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5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000" y="5699132"/>
            <a:ext cx="14196060" cy="9509123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000" y="15298217"/>
            <a:ext cx="14196060" cy="5000624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302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6052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907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2104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5129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8156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1181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4206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90F-B591-474C-97A7-DB081999D40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CEE-D44D-4B80-B02E-EEE3D5C9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1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1" y="6085417"/>
            <a:ext cx="699516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1" y="6085417"/>
            <a:ext cx="699516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90F-B591-474C-97A7-DB081999D40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CEE-D44D-4B80-B02E-EEE3D5C9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6" y="1217089"/>
            <a:ext cx="1419606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8" y="5603879"/>
            <a:ext cx="6963012" cy="2746373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3025" indent="0">
              <a:buNone/>
              <a:defRPr sz="3600" b="1"/>
            </a:lvl2pPr>
            <a:lvl3pPr marL="1646052" indent="0">
              <a:buNone/>
              <a:defRPr sz="3240" b="1"/>
            </a:lvl3pPr>
            <a:lvl4pPr marL="2469077" indent="0">
              <a:buNone/>
              <a:defRPr sz="2880" b="1"/>
            </a:lvl4pPr>
            <a:lvl5pPr marL="3292104" indent="0">
              <a:buNone/>
              <a:defRPr sz="2880" b="1"/>
            </a:lvl5pPr>
            <a:lvl6pPr marL="4115129" indent="0">
              <a:buNone/>
              <a:defRPr sz="2880" b="1"/>
            </a:lvl6pPr>
            <a:lvl7pPr marL="4938156" indent="0">
              <a:buNone/>
              <a:defRPr sz="2880" b="1"/>
            </a:lvl7pPr>
            <a:lvl8pPr marL="5761181" indent="0">
              <a:buNone/>
              <a:defRPr sz="2880" b="1"/>
            </a:lvl8pPr>
            <a:lvl9pPr marL="6584206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8" y="8350252"/>
            <a:ext cx="6963012" cy="12281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3" y="5603879"/>
            <a:ext cx="6997303" cy="2746373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3025" indent="0">
              <a:buNone/>
              <a:defRPr sz="3600" b="1"/>
            </a:lvl2pPr>
            <a:lvl3pPr marL="1646052" indent="0">
              <a:buNone/>
              <a:defRPr sz="3240" b="1"/>
            </a:lvl3pPr>
            <a:lvl4pPr marL="2469077" indent="0">
              <a:buNone/>
              <a:defRPr sz="2880" b="1"/>
            </a:lvl4pPr>
            <a:lvl5pPr marL="3292104" indent="0">
              <a:buNone/>
              <a:defRPr sz="2880" b="1"/>
            </a:lvl5pPr>
            <a:lvl6pPr marL="4115129" indent="0">
              <a:buNone/>
              <a:defRPr sz="2880" b="1"/>
            </a:lvl6pPr>
            <a:lvl7pPr marL="4938156" indent="0">
              <a:buNone/>
              <a:defRPr sz="2880" b="1"/>
            </a:lvl7pPr>
            <a:lvl8pPr marL="5761181" indent="0">
              <a:buNone/>
              <a:defRPr sz="2880" b="1"/>
            </a:lvl8pPr>
            <a:lvl9pPr marL="6584206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3" y="8350252"/>
            <a:ext cx="6997303" cy="12281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90F-B591-474C-97A7-DB081999D40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CEE-D44D-4B80-B02E-EEE3D5C9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0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90F-B591-474C-97A7-DB081999D40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CEE-D44D-4B80-B02E-EEE3D5C9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90F-B591-474C-97A7-DB081999D40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CEE-D44D-4B80-B02E-EEE3D5C9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3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6" y="1524000"/>
            <a:ext cx="5308519" cy="53340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5" y="3291423"/>
            <a:ext cx="8332471" cy="16245418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6" y="6858001"/>
            <a:ext cx="5308519" cy="12705293"/>
          </a:xfrm>
        </p:spPr>
        <p:txBody>
          <a:bodyPr/>
          <a:lstStyle>
            <a:lvl1pPr marL="0" indent="0">
              <a:buNone/>
              <a:defRPr sz="2880"/>
            </a:lvl1pPr>
            <a:lvl2pPr marL="823025" indent="0">
              <a:buNone/>
              <a:defRPr sz="2520"/>
            </a:lvl2pPr>
            <a:lvl3pPr marL="1646052" indent="0">
              <a:buNone/>
              <a:defRPr sz="2160"/>
            </a:lvl3pPr>
            <a:lvl4pPr marL="2469077" indent="0">
              <a:buNone/>
              <a:defRPr sz="1800"/>
            </a:lvl4pPr>
            <a:lvl5pPr marL="3292104" indent="0">
              <a:buNone/>
              <a:defRPr sz="1800"/>
            </a:lvl5pPr>
            <a:lvl6pPr marL="4115129" indent="0">
              <a:buNone/>
              <a:defRPr sz="1800"/>
            </a:lvl6pPr>
            <a:lvl7pPr marL="4938156" indent="0">
              <a:buNone/>
              <a:defRPr sz="1800"/>
            </a:lvl7pPr>
            <a:lvl8pPr marL="5761181" indent="0">
              <a:buNone/>
              <a:defRPr sz="1800"/>
            </a:lvl8pPr>
            <a:lvl9pPr marL="6584206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90F-B591-474C-97A7-DB081999D40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CEE-D44D-4B80-B02E-EEE3D5C9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6" y="1524000"/>
            <a:ext cx="5308519" cy="533400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5" y="3291423"/>
            <a:ext cx="8332471" cy="16245418"/>
          </a:xfrm>
        </p:spPr>
        <p:txBody>
          <a:bodyPr anchor="t"/>
          <a:lstStyle>
            <a:lvl1pPr marL="0" indent="0">
              <a:buNone/>
              <a:defRPr sz="5760"/>
            </a:lvl1pPr>
            <a:lvl2pPr marL="823025" indent="0">
              <a:buNone/>
              <a:defRPr sz="5040"/>
            </a:lvl2pPr>
            <a:lvl3pPr marL="1646052" indent="0">
              <a:buNone/>
              <a:defRPr sz="4320"/>
            </a:lvl3pPr>
            <a:lvl4pPr marL="2469077" indent="0">
              <a:buNone/>
              <a:defRPr sz="3600"/>
            </a:lvl4pPr>
            <a:lvl5pPr marL="3292104" indent="0">
              <a:buNone/>
              <a:defRPr sz="3600"/>
            </a:lvl5pPr>
            <a:lvl6pPr marL="4115129" indent="0">
              <a:buNone/>
              <a:defRPr sz="3600"/>
            </a:lvl6pPr>
            <a:lvl7pPr marL="4938156" indent="0">
              <a:buNone/>
              <a:defRPr sz="3600"/>
            </a:lvl7pPr>
            <a:lvl8pPr marL="5761181" indent="0">
              <a:buNone/>
              <a:defRPr sz="3600"/>
            </a:lvl8pPr>
            <a:lvl9pPr marL="6584206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6" y="6858001"/>
            <a:ext cx="5308519" cy="12705293"/>
          </a:xfrm>
        </p:spPr>
        <p:txBody>
          <a:bodyPr/>
          <a:lstStyle>
            <a:lvl1pPr marL="0" indent="0">
              <a:buNone/>
              <a:defRPr sz="2880"/>
            </a:lvl1pPr>
            <a:lvl2pPr marL="823025" indent="0">
              <a:buNone/>
              <a:defRPr sz="2520"/>
            </a:lvl2pPr>
            <a:lvl3pPr marL="1646052" indent="0">
              <a:buNone/>
              <a:defRPr sz="2160"/>
            </a:lvl3pPr>
            <a:lvl4pPr marL="2469077" indent="0">
              <a:buNone/>
              <a:defRPr sz="1800"/>
            </a:lvl4pPr>
            <a:lvl5pPr marL="3292104" indent="0">
              <a:buNone/>
              <a:defRPr sz="1800"/>
            </a:lvl5pPr>
            <a:lvl6pPr marL="4115129" indent="0">
              <a:buNone/>
              <a:defRPr sz="1800"/>
            </a:lvl6pPr>
            <a:lvl7pPr marL="4938156" indent="0">
              <a:buNone/>
              <a:defRPr sz="1800"/>
            </a:lvl7pPr>
            <a:lvl8pPr marL="5761181" indent="0">
              <a:buNone/>
              <a:defRPr sz="1800"/>
            </a:lvl8pPr>
            <a:lvl9pPr marL="6584206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190F-B591-474C-97A7-DB081999D40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CEE-D44D-4B80-B02E-EEE3D5C9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3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2" y="1217089"/>
            <a:ext cx="1419606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2" y="6085417"/>
            <a:ext cx="1419606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1" y="21187840"/>
            <a:ext cx="3703320" cy="12170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190F-B591-474C-97A7-DB081999D40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2" y="21187840"/>
            <a:ext cx="5554980" cy="12170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1" y="21187840"/>
            <a:ext cx="3703320" cy="12170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ECEE-D44D-4B80-B02E-EEE3D5C97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5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46052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514" indent="-411514" algn="l" defTabSz="1646052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538" indent="-411514" algn="l" defTabSz="164605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566" indent="-411514" algn="l" defTabSz="164605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590" indent="-411514" algn="l" defTabSz="164605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615" indent="-411514" algn="l" defTabSz="164605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642" indent="-411514" algn="l" defTabSz="164605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667" indent="-411514" algn="l" defTabSz="164605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694" indent="-411514" algn="l" defTabSz="164605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719" indent="-411514" algn="l" defTabSz="164605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605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3025" algn="l" defTabSz="164605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6052" algn="l" defTabSz="164605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9077" algn="l" defTabSz="164605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2104" algn="l" defTabSz="164605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5129" algn="l" defTabSz="164605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8156" algn="l" defTabSz="164605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1181" algn="l" defTabSz="164605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4206" algn="l" defTabSz="1646052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 468">
            <a:extLst>
              <a:ext uri="{FF2B5EF4-FFF2-40B4-BE49-F238E27FC236}">
                <a16:creationId xmlns:a16="http://schemas.microsoft.com/office/drawing/2014/main" id="{810D9E87-EB32-1341-46FD-C510397C3307}"/>
              </a:ext>
            </a:extLst>
          </p:cNvPr>
          <p:cNvGrpSpPr/>
          <p:nvPr/>
        </p:nvGrpSpPr>
        <p:grpSpPr>
          <a:xfrm>
            <a:off x="2616680" y="942915"/>
            <a:ext cx="8343809" cy="20944195"/>
            <a:chOff x="2616680" y="942915"/>
            <a:chExt cx="8343809" cy="20944195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17D70E9-F2BC-460C-A875-1224F0F5F5AC}"/>
                </a:ext>
              </a:extLst>
            </p:cNvPr>
            <p:cNvSpPr/>
            <p:nvPr/>
          </p:nvSpPr>
          <p:spPr>
            <a:xfrm>
              <a:off x="7333685" y="11885833"/>
              <a:ext cx="2278270" cy="575840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b" anchorCtr="0"/>
            <a:lstStyle/>
            <a:p>
              <a:pPr algn="r"/>
              <a:r>
                <a:rPr lang="en-US" sz="1200" b="1" dirty="0"/>
                <a:t>Failed during submission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21CCAE-62AF-4692-8B52-11BFCFF5F953}"/>
                </a:ext>
              </a:extLst>
            </p:cNvPr>
            <p:cNvSpPr/>
            <p:nvPr/>
          </p:nvSpPr>
          <p:spPr>
            <a:xfrm>
              <a:off x="3583534" y="3731551"/>
              <a:ext cx="4931170" cy="164301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/>
                <a:t>Preparer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8311E8-D150-4930-924C-9F5C466F4337}"/>
                </a:ext>
              </a:extLst>
            </p:cNvPr>
            <p:cNvSpPr/>
            <p:nvPr/>
          </p:nvSpPr>
          <p:spPr>
            <a:xfrm>
              <a:off x="3583530" y="6184500"/>
              <a:ext cx="4931178" cy="336954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/>
                <a:t>Throttler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89943E-806B-497D-9B4E-0BC186757731}"/>
                </a:ext>
              </a:extLst>
            </p:cNvPr>
            <p:cNvSpPr/>
            <p:nvPr/>
          </p:nvSpPr>
          <p:spPr>
            <a:xfrm>
              <a:off x="3583530" y="10359569"/>
              <a:ext cx="4931178" cy="349566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/>
                <a:t>Submitter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4E4268-329B-43A9-B21F-E0E870801ADE}"/>
                </a:ext>
              </a:extLst>
            </p:cNvPr>
            <p:cNvSpPr/>
            <p:nvPr/>
          </p:nvSpPr>
          <p:spPr>
            <a:xfrm>
              <a:off x="3583530" y="14721286"/>
              <a:ext cx="4931178" cy="166130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 err="1"/>
                <a:t>Poller</a:t>
              </a:r>
              <a:r>
                <a:rPr lang="en-US" sz="1200" b="1" dirty="0"/>
                <a:t>/Receiver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F5818A-7E0A-49EF-844E-9D0346267249}"/>
                </a:ext>
              </a:extLst>
            </p:cNvPr>
            <p:cNvSpPr/>
            <p:nvPr/>
          </p:nvSpPr>
          <p:spPr>
            <a:xfrm>
              <a:off x="3586334" y="18250830"/>
              <a:ext cx="4931178" cy="284927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/>
                <a:t>Finisher</a:t>
              </a:r>
            </a:p>
          </p:txBody>
        </p:sp>
        <p:sp>
          <p:nvSpPr>
            <p:cNvPr id="19" name="Flowchart: Preparation 18">
              <a:extLst>
                <a:ext uri="{FF2B5EF4-FFF2-40B4-BE49-F238E27FC236}">
                  <a16:creationId xmlns:a16="http://schemas.microsoft.com/office/drawing/2014/main" id="{1669789F-5D49-4C5D-ABBB-F4EAC00EB184}"/>
                </a:ext>
              </a:extLst>
            </p:cNvPr>
            <p:cNvSpPr/>
            <p:nvPr/>
          </p:nvSpPr>
          <p:spPr>
            <a:xfrm>
              <a:off x="5226158" y="942915"/>
              <a:ext cx="1645920" cy="822960"/>
            </a:xfrm>
            <a:prstGeom prst="flowChartPrepa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Rule evaluation</a:t>
              </a:r>
            </a:p>
          </p:txBody>
        </p:sp>
        <p:sp>
          <p:nvSpPr>
            <p:cNvPr id="20" name="Flowchart: Terminator 19">
              <a:extLst>
                <a:ext uri="{FF2B5EF4-FFF2-40B4-BE49-F238E27FC236}">
                  <a16:creationId xmlns:a16="http://schemas.microsoft.com/office/drawing/2014/main" id="{25A18008-39AA-47DE-A297-AC7DF0F6C90A}"/>
                </a:ext>
              </a:extLst>
            </p:cNvPr>
            <p:cNvSpPr/>
            <p:nvPr/>
          </p:nvSpPr>
          <p:spPr>
            <a:xfrm>
              <a:off x="5567611" y="21331526"/>
              <a:ext cx="963014" cy="55558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finish</a:t>
              </a: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FD8AC4F6-4BE0-4890-B368-AB99A817CEED}"/>
                </a:ext>
              </a:extLst>
            </p:cNvPr>
            <p:cNvSpPr/>
            <p:nvPr/>
          </p:nvSpPr>
          <p:spPr>
            <a:xfrm>
              <a:off x="5109252" y="10063257"/>
              <a:ext cx="1879733" cy="29631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Queued (Q)</a:t>
              </a:r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24BF57DA-C125-4B71-AF65-86C1270A496A}"/>
                </a:ext>
              </a:extLst>
            </p:cNvPr>
            <p:cNvSpPr/>
            <p:nvPr/>
          </p:nvSpPr>
          <p:spPr>
            <a:xfrm>
              <a:off x="7414022" y="12101391"/>
              <a:ext cx="1879733" cy="29631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Submitting (G)</a:t>
              </a:r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98DBE84D-3B56-4C7D-9254-346C9BA5948C}"/>
                </a:ext>
              </a:extLst>
            </p:cNvPr>
            <p:cNvSpPr/>
            <p:nvPr/>
          </p:nvSpPr>
          <p:spPr>
            <a:xfrm>
              <a:off x="5109252" y="14420556"/>
              <a:ext cx="1879733" cy="29631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Submitted (S)</a:t>
              </a: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1F6A3BBF-F3AC-416B-9048-0F2163D037E4}"/>
                </a:ext>
              </a:extLst>
            </p:cNvPr>
            <p:cNvSpPr/>
            <p:nvPr/>
          </p:nvSpPr>
          <p:spPr>
            <a:xfrm>
              <a:off x="5344462" y="17351371"/>
              <a:ext cx="1879733" cy="29631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Failed (F)</a:t>
              </a:r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8973BC38-03AE-4ADC-B289-71259C6327DB}"/>
                </a:ext>
              </a:extLst>
            </p:cNvPr>
            <p:cNvSpPr/>
            <p:nvPr/>
          </p:nvSpPr>
          <p:spPr>
            <a:xfrm>
              <a:off x="3368989" y="17730127"/>
              <a:ext cx="1879733" cy="29631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Done (D)</a:t>
              </a:r>
            </a:p>
          </p:txBody>
        </p: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8733E118-9C17-47BD-B457-2CD21FB5E758}"/>
                </a:ext>
              </a:extLst>
            </p:cNvPr>
            <p:cNvSpPr/>
            <p:nvPr/>
          </p:nvSpPr>
          <p:spPr>
            <a:xfrm>
              <a:off x="7414021" y="16971062"/>
              <a:ext cx="1879733" cy="29631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Lost (L)</a:t>
              </a:r>
            </a:p>
          </p:txBody>
        </p:sp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C4560B26-F174-4C2A-AC0D-20AD9B3C628D}"/>
                </a:ext>
              </a:extLst>
            </p:cNvPr>
            <p:cNvSpPr/>
            <p:nvPr/>
          </p:nvSpPr>
          <p:spPr>
            <a:xfrm>
              <a:off x="8879325" y="18246033"/>
              <a:ext cx="1879733" cy="29631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 Sources (N)</a:t>
              </a: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68E8BE65-A00F-4E85-B4EF-A7EBA37BF3EB}"/>
                </a:ext>
              </a:extLst>
            </p:cNvPr>
            <p:cNvSpPr/>
            <p:nvPr/>
          </p:nvSpPr>
          <p:spPr>
            <a:xfrm>
              <a:off x="8879325" y="18644202"/>
              <a:ext cx="1879733" cy="29631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Scheme Mismatch (M)</a:t>
              </a: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CC54208C-0B68-4191-A354-25D05DE7726B}"/>
                </a:ext>
              </a:extLst>
            </p:cNvPr>
            <p:cNvSpPr/>
            <p:nvPr/>
          </p:nvSpPr>
          <p:spPr>
            <a:xfrm>
              <a:off x="8879325" y="19095328"/>
              <a:ext cx="1879733" cy="29631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Only tape source (O)</a:t>
              </a: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A29715AE-8408-4BC5-9604-0ADD15E67DD9}"/>
                </a:ext>
              </a:extLst>
            </p:cNvPr>
            <p:cNvSpPr/>
            <p:nvPr/>
          </p:nvSpPr>
          <p:spPr>
            <a:xfrm>
              <a:off x="7414022" y="16522499"/>
              <a:ext cx="1879733" cy="29631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Submission failed (A)</a:t>
              </a: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91391671-8C95-4ED7-AD7E-8D2A83FC8F94}"/>
                </a:ext>
              </a:extLst>
            </p:cNvPr>
            <p:cNvSpPr/>
            <p:nvPr/>
          </p:nvSpPr>
          <p:spPr>
            <a:xfrm>
              <a:off x="5109252" y="5883301"/>
              <a:ext cx="1879733" cy="29631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Waiting (W)</a:t>
              </a: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72F36092-C86F-4BC6-BCA0-31EC9C823EB8}"/>
                </a:ext>
              </a:extLst>
            </p:cNvPr>
            <p:cNvSpPr/>
            <p:nvPr/>
          </p:nvSpPr>
          <p:spPr>
            <a:xfrm>
              <a:off x="5109252" y="3429287"/>
              <a:ext cx="1879733" cy="296312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Preparing (P)</a:t>
              </a:r>
            </a:p>
          </p:txBody>
        </p:sp>
        <p:sp>
          <p:nvSpPr>
            <p:cNvPr id="36" name="Flowchart: Decision 35">
              <a:extLst>
                <a:ext uri="{FF2B5EF4-FFF2-40B4-BE49-F238E27FC236}">
                  <a16:creationId xmlns:a16="http://schemas.microsoft.com/office/drawing/2014/main" id="{8726E306-4560-44A4-BA02-F7421F3F25EC}"/>
                </a:ext>
              </a:extLst>
            </p:cNvPr>
            <p:cNvSpPr/>
            <p:nvPr/>
          </p:nvSpPr>
          <p:spPr>
            <a:xfrm>
              <a:off x="5043278" y="2251381"/>
              <a:ext cx="2011680" cy="9144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 preparer?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B40CAE19-5EB4-4B5D-BE69-0F0834BC35E4}"/>
                </a:ext>
              </a:extLst>
            </p:cNvPr>
            <p:cNvCxnSpPr>
              <a:cxnSpLocks/>
              <a:stCxn id="36" idx="3"/>
              <a:endCxn id="21" idx="3"/>
            </p:cNvCxnSpPr>
            <p:nvPr/>
          </p:nvCxnSpPr>
          <p:spPr>
            <a:xfrm flipH="1">
              <a:off x="6988985" y="2708581"/>
              <a:ext cx="65973" cy="7502832"/>
            </a:xfrm>
            <a:prstGeom prst="bentConnector3">
              <a:avLst>
                <a:gd name="adj1" fmla="val -5038766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Decision 43">
              <a:extLst>
                <a:ext uri="{FF2B5EF4-FFF2-40B4-BE49-F238E27FC236}">
                  <a16:creationId xmlns:a16="http://schemas.microsoft.com/office/drawing/2014/main" id="{80FAA18E-2BBD-4E69-ACF0-6089EEBA88AA}"/>
                </a:ext>
              </a:extLst>
            </p:cNvPr>
            <p:cNvSpPr/>
            <p:nvPr/>
          </p:nvSpPr>
          <p:spPr>
            <a:xfrm>
              <a:off x="5043278" y="4210620"/>
              <a:ext cx="2011680" cy="9144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Throttling required?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70849DE-0438-4D31-B59F-0F8EC1936AB7}"/>
                </a:ext>
              </a:extLst>
            </p:cNvPr>
            <p:cNvCxnSpPr>
              <a:cxnSpLocks/>
              <a:stCxn id="44" idx="1"/>
              <a:endCxn id="32" idx="0"/>
            </p:cNvCxnSpPr>
            <p:nvPr/>
          </p:nvCxnSpPr>
          <p:spPr>
            <a:xfrm rot="10800000" flipH="1" flipV="1">
              <a:off x="5043277" y="4667819"/>
              <a:ext cx="1005841" cy="1215481"/>
            </a:xfrm>
            <a:prstGeom prst="bentConnector4">
              <a:avLst>
                <a:gd name="adj1" fmla="val -22727"/>
                <a:gd name="adj2" fmla="val 68807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9C9D327F-92B7-4A1E-A91C-49D96499F89D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H="1">
              <a:off x="6988984" y="4667820"/>
              <a:ext cx="65974" cy="5398506"/>
            </a:xfrm>
            <a:prstGeom prst="bentConnector4">
              <a:avLst>
                <a:gd name="adj1" fmla="val -3522751"/>
                <a:gd name="adj2" fmla="val 100109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82CD5B61-1D61-42C9-9527-A03B517A7583}"/>
                </a:ext>
              </a:extLst>
            </p:cNvPr>
            <p:cNvCxnSpPr>
              <a:cxnSpLocks/>
              <a:stCxn id="154" idx="1"/>
              <a:endCxn id="21" idx="0"/>
            </p:cNvCxnSpPr>
            <p:nvPr/>
          </p:nvCxnSpPr>
          <p:spPr>
            <a:xfrm rot="10800000" flipH="1" flipV="1">
              <a:off x="5043277" y="7214111"/>
              <a:ext cx="1005841" cy="2849145"/>
            </a:xfrm>
            <a:prstGeom prst="bentConnector4">
              <a:avLst>
                <a:gd name="adj1" fmla="val -76704"/>
                <a:gd name="adj2" fmla="val 86774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B1EE6031-40A8-4159-99AA-D49471D3A5F4}"/>
                </a:ext>
              </a:extLst>
            </p:cNvPr>
            <p:cNvCxnSpPr>
              <a:cxnSpLocks/>
              <a:stCxn id="145" idx="1"/>
              <a:endCxn id="22" idx="0"/>
            </p:cNvCxnSpPr>
            <p:nvPr/>
          </p:nvCxnSpPr>
          <p:spPr>
            <a:xfrm rot="10800000" flipH="1" flipV="1">
              <a:off x="5043278" y="11161761"/>
              <a:ext cx="3310610" cy="939629"/>
            </a:xfrm>
            <a:prstGeom prst="bentConnector4">
              <a:avLst>
                <a:gd name="adj1" fmla="val -6905"/>
                <a:gd name="adj2" fmla="val 74329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lowchart: Decision 125">
              <a:extLst>
                <a:ext uri="{FF2B5EF4-FFF2-40B4-BE49-F238E27FC236}">
                  <a16:creationId xmlns:a16="http://schemas.microsoft.com/office/drawing/2014/main" id="{187FF4E5-4BDE-476C-AFF8-2FB83C198508}"/>
                </a:ext>
              </a:extLst>
            </p:cNvPr>
            <p:cNvSpPr/>
            <p:nvPr/>
          </p:nvSpPr>
          <p:spPr>
            <a:xfrm>
              <a:off x="5043278" y="12737661"/>
              <a:ext cx="2011680" cy="9144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Submitted?</a:t>
              </a:r>
            </a:p>
          </p:txBody>
        </p: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00A7EAE3-0E1C-4242-ABF4-04D0914EE5AB}"/>
                </a:ext>
              </a:extLst>
            </p:cNvPr>
            <p:cNvCxnSpPr>
              <a:cxnSpLocks/>
              <a:stCxn id="22" idx="2"/>
              <a:endCxn id="126" idx="0"/>
            </p:cNvCxnSpPr>
            <p:nvPr/>
          </p:nvCxnSpPr>
          <p:spPr>
            <a:xfrm rot="5400000">
              <a:off x="7031525" y="11415297"/>
              <a:ext cx="339958" cy="2304770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5761146E-156A-4DC5-9A75-4E40938E36CC}"/>
                </a:ext>
              </a:extLst>
            </p:cNvPr>
            <p:cNvCxnSpPr>
              <a:cxnSpLocks/>
              <a:stCxn id="126" idx="3"/>
              <a:endCxn id="30" idx="3"/>
            </p:cNvCxnSpPr>
            <p:nvPr/>
          </p:nvCxnSpPr>
          <p:spPr>
            <a:xfrm>
              <a:off x="7054959" y="13194861"/>
              <a:ext cx="2238796" cy="3475794"/>
            </a:xfrm>
            <a:prstGeom prst="bentConnector3">
              <a:avLst>
                <a:gd name="adj1" fmla="val 110211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Flowchart: Decision 144">
              <a:extLst>
                <a:ext uri="{FF2B5EF4-FFF2-40B4-BE49-F238E27FC236}">
                  <a16:creationId xmlns:a16="http://schemas.microsoft.com/office/drawing/2014/main" id="{C99B46CC-64A4-4EA3-9D85-32CF4BFDF5BB}"/>
                </a:ext>
              </a:extLst>
            </p:cNvPr>
            <p:cNvSpPr/>
            <p:nvPr/>
          </p:nvSpPr>
          <p:spPr>
            <a:xfrm>
              <a:off x="5043278" y="10704562"/>
              <a:ext cx="2011680" cy="9144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Found a source RSE?</a:t>
              </a:r>
            </a:p>
          </p:txBody>
        </p:sp>
        <p:sp>
          <p:nvSpPr>
            <p:cNvPr id="154" name="Flowchart: Decision 153">
              <a:extLst>
                <a:ext uri="{FF2B5EF4-FFF2-40B4-BE49-F238E27FC236}">
                  <a16:creationId xmlns:a16="http://schemas.microsoft.com/office/drawing/2014/main" id="{3A3975A7-52AC-4840-A792-51FFB126BDB4}"/>
                </a:ext>
              </a:extLst>
            </p:cNvPr>
            <p:cNvSpPr/>
            <p:nvPr/>
          </p:nvSpPr>
          <p:spPr>
            <a:xfrm>
              <a:off x="5043278" y="6756912"/>
              <a:ext cx="2011680" cy="9144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Nb. active transfers &lt; limit?</a:t>
              </a:r>
            </a:p>
          </p:txBody>
        </p:sp>
        <p:cxnSp>
          <p:nvCxnSpPr>
            <p:cNvPr id="197" name="Connector: Elbow 196">
              <a:extLst>
                <a:ext uri="{FF2B5EF4-FFF2-40B4-BE49-F238E27FC236}">
                  <a16:creationId xmlns:a16="http://schemas.microsoft.com/office/drawing/2014/main" id="{9B973F85-7521-4094-99FD-0F633BF20B9F}"/>
                </a:ext>
              </a:extLst>
            </p:cNvPr>
            <p:cNvCxnSpPr>
              <a:cxnSpLocks/>
              <a:stCxn id="145" idx="3"/>
              <a:endCxn id="209" idx="0"/>
            </p:cNvCxnSpPr>
            <p:nvPr/>
          </p:nvCxnSpPr>
          <p:spPr>
            <a:xfrm>
              <a:off x="7054959" y="11161762"/>
              <a:ext cx="2757436" cy="6685605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Flowchart: Data 198">
              <a:extLst>
                <a:ext uri="{FF2B5EF4-FFF2-40B4-BE49-F238E27FC236}">
                  <a16:creationId xmlns:a16="http://schemas.microsoft.com/office/drawing/2014/main" id="{F9B69A82-F603-4C0D-BF53-BD3175BBB6BE}"/>
                </a:ext>
              </a:extLst>
            </p:cNvPr>
            <p:cNvSpPr/>
            <p:nvPr/>
          </p:nvSpPr>
          <p:spPr>
            <a:xfrm>
              <a:off x="2616680" y="14065811"/>
              <a:ext cx="1691214" cy="5513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Transfertool</a:t>
              </a:r>
              <a:r>
                <a:rPr lang="en-US" sz="1200" dirty="0"/>
                <a:t> (FTS/Globus)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C0215B7-6D26-476E-97B4-2216275A7864}"/>
                </a:ext>
              </a:extLst>
            </p:cNvPr>
            <p:cNvSpPr/>
            <p:nvPr/>
          </p:nvSpPr>
          <p:spPr>
            <a:xfrm>
              <a:off x="8664301" y="17847367"/>
              <a:ext cx="2296188" cy="1702460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t" anchorCtr="0"/>
            <a:lstStyle/>
            <a:p>
              <a:pPr algn="r"/>
              <a:r>
                <a:rPr lang="en-US" sz="1200" b="1" dirty="0"/>
                <a:t>Failed without submission</a:t>
              </a: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83967BEA-10D9-47DD-87F4-F48877A5A233}"/>
                </a:ext>
              </a:extLst>
            </p:cNvPr>
            <p:cNvCxnSpPr>
              <a:cxnSpLocks/>
              <a:stCxn id="19" idx="2"/>
              <a:endCxn id="36" idx="0"/>
            </p:cNvCxnSpPr>
            <p:nvPr/>
          </p:nvCxnSpPr>
          <p:spPr>
            <a:xfrm>
              <a:off x="6049118" y="1765875"/>
              <a:ext cx="0" cy="48550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8ED9D376-B401-4220-AAA3-5F8EB0428DE7}"/>
                </a:ext>
              </a:extLst>
            </p:cNvPr>
            <p:cNvCxnSpPr>
              <a:stCxn id="33" idx="2"/>
              <a:endCxn id="44" idx="0"/>
            </p:cNvCxnSpPr>
            <p:nvPr/>
          </p:nvCxnSpPr>
          <p:spPr>
            <a:xfrm flipH="1">
              <a:off x="6049118" y="3725599"/>
              <a:ext cx="1" cy="48502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244206AE-97BD-4662-B8E5-8EEFCAF72AB1}"/>
                </a:ext>
              </a:extLst>
            </p:cNvPr>
            <p:cNvCxnSpPr>
              <a:stCxn id="32" idx="2"/>
              <a:endCxn id="154" idx="0"/>
            </p:cNvCxnSpPr>
            <p:nvPr/>
          </p:nvCxnSpPr>
          <p:spPr>
            <a:xfrm flipH="1">
              <a:off x="6049118" y="6179613"/>
              <a:ext cx="1" cy="5772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440DD250-34F0-4D76-B935-5738C980B968}"/>
                </a:ext>
              </a:extLst>
            </p:cNvPr>
            <p:cNvCxnSpPr>
              <a:stCxn id="21" idx="2"/>
              <a:endCxn id="145" idx="0"/>
            </p:cNvCxnSpPr>
            <p:nvPr/>
          </p:nvCxnSpPr>
          <p:spPr>
            <a:xfrm flipH="1">
              <a:off x="6049118" y="10359569"/>
              <a:ext cx="1" cy="344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or: Elbow 381">
              <a:extLst>
                <a:ext uri="{FF2B5EF4-FFF2-40B4-BE49-F238E27FC236}">
                  <a16:creationId xmlns:a16="http://schemas.microsoft.com/office/drawing/2014/main" id="{EEAB884E-9813-42C4-982E-E696F77E3CC4}"/>
                </a:ext>
              </a:extLst>
            </p:cNvPr>
            <p:cNvCxnSpPr>
              <a:cxnSpLocks/>
              <a:stCxn id="36" idx="1"/>
              <a:endCxn id="33" idx="0"/>
            </p:cNvCxnSpPr>
            <p:nvPr/>
          </p:nvCxnSpPr>
          <p:spPr>
            <a:xfrm rot="10800000" flipH="1" flipV="1">
              <a:off x="5043277" y="2708581"/>
              <a:ext cx="1005841" cy="720706"/>
            </a:xfrm>
            <a:prstGeom prst="bentConnector4">
              <a:avLst>
                <a:gd name="adj1" fmla="val -22727"/>
                <a:gd name="adj2" fmla="val 81719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nector: Elbow 397">
              <a:extLst>
                <a:ext uri="{FF2B5EF4-FFF2-40B4-BE49-F238E27FC236}">
                  <a16:creationId xmlns:a16="http://schemas.microsoft.com/office/drawing/2014/main" id="{F220B725-FB41-4177-B584-67576FA0DF9C}"/>
                </a:ext>
              </a:extLst>
            </p:cNvPr>
            <p:cNvCxnSpPr>
              <a:cxnSpLocks/>
              <a:stCxn id="154" idx="3"/>
              <a:endCxn id="8" idx="0"/>
            </p:cNvCxnSpPr>
            <p:nvPr/>
          </p:nvCxnSpPr>
          <p:spPr>
            <a:xfrm flipH="1">
              <a:off x="6052788" y="7214112"/>
              <a:ext cx="1002170" cy="969950"/>
            </a:xfrm>
            <a:prstGeom prst="bentConnector4">
              <a:avLst>
                <a:gd name="adj1" fmla="val -22811"/>
                <a:gd name="adj2" fmla="val 73568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or: Elbow 407">
              <a:extLst>
                <a:ext uri="{FF2B5EF4-FFF2-40B4-BE49-F238E27FC236}">
                  <a16:creationId xmlns:a16="http://schemas.microsoft.com/office/drawing/2014/main" id="{B4A9180C-AFAA-4CF9-95DC-644FCCDFDB56}"/>
                </a:ext>
              </a:extLst>
            </p:cNvPr>
            <p:cNvCxnSpPr>
              <a:cxnSpLocks/>
              <a:stCxn id="126" idx="1"/>
              <a:endCxn id="23" idx="0"/>
            </p:cNvCxnSpPr>
            <p:nvPr/>
          </p:nvCxnSpPr>
          <p:spPr>
            <a:xfrm rot="10800000" flipH="1" flipV="1">
              <a:off x="5043277" y="13194860"/>
              <a:ext cx="1005841" cy="1225695"/>
            </a:xfrm>
            <a:prstGeom prst="bentConnector4">
              <a:avLst>
                <a:gd name="adj1" fmla="val -22727"/>
                <a:gd name="adj2" fmla="val 68651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nector: Curved 420">
              <a:extLst>
                <a:ext uri="{FF2B5EF4-FFF2-40B4-BE49-F238E27FC236}">
                  <a16:creationId xmlns:a16="http://schemas.microsoft.com/office/drawing/2014/main" id="{D1C47FD4-4342-42DB-B8DB-136EDF55B46A}"/>
                </a:ext>
              </a:extLst>
            </p:cNvPr>
            <p:cNvCxnSpPr>
              <a:cxnSpLocks/>
              <a:stCxn id="199" idx="1"/>
            </p:cNvCxnSpPr>
            <p:nvPr/>
          </p:nvCxnSpPr>
          <p:spPr>
            <a:xfrm rot="5400000" flipH="1" flipV="1">
              <a:off x="3871799" y="12547251"/>
              <a:ext cx="1109048" cy="1928072"/>
            </a:xfrm>
            <a:prstGeom prst="curvedConnector2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Flowchart: Decision 421">
              <a:extLst>
                <a:ext uri="{FF2B5EF4-FFF2-40B4-BE49-F238E27FC236}">
                  <a16:creationId xmlns:a16="http://schemas.microsoft.com/office/drawing/2014/main" id="{2B596701-0047-4035-9C05-EA46604FC3A0}"/>
                </a:ext>
              </a:extLst>
            </p:cNvPr>
            <p:cNvSpPr/>
            <p:nvPr/>
          </p:nvSpPr>
          <p:spPr>
            <a:xfrm>
              <a:off x="5043278" y="15116234"/>
              <a:ext cx="2011680" cy="9144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Status changed in </a:t>
              </a:r>
              <a:r>
                <a:rPr lang="en-US" sz="1200" dirty="0" err="1"/>
                <a:t>Transfertool</a:t>
              </a:r>
              <a:r>
                <a:rPr lang="en-US" sz="1200" dirty="0"/>
                <a:t>?</a:t>
              </a:r>
            </a:p>
          </p:txBody>
        </p: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D0DB5CAE-7FE3-4742-86FD-8967DFE35000}"/>
                </a:ext>
              </a:extLst>
            </p:cNvPr>
            <p:cNvCxnSpPr>
              <a:cxnSpLocks/>
              <a:stCxn id="23" idx="2"/>
              <a:endCxn id="422" idx="0"/>
            </p:cNvCxnSpPr>
            <p:nvPr/>
          </p:nvCxnSpPr>
          <p:spPr>
            <a:xfrm flipH="1">
              <a:off x="6049118" y="14716868"/>
              <a:ext cx="1" cy="3993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ctor: Curved 428">
              <a:extLst>
                <a:ext uri="{FF2B5EF4-FFF2-40B4-BE49-F238E27FC236}">
                  <a16:creationId xmlns:a16="http://schemas.microsoft.com/office/drawing/2014/main" id="{477BE71C-73A0-4288-AB1C-7F36432DABE4}"/>
                </a:ext>
              </a:extLst>
            </p:cNvPr>
            <p:cNvCxnSpPr>
              <a:cxnSpLocks/>
              <a:stCxn id="199" idx="4"/>
            </p:cNvCxnSpPr>
            <p:nvPr/>
          </p:nvCxnSpPr>
          <p:spPr>
            <a:xfrm rot="16200000" flipH="1">
              <a:off x="4094489" y="13984992"/>
              <a:ext cx="694148" cy="1958552"/>
            </a:xfrm>
            <a:prstGeom prst="curvedConnector2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ctor: Elbow 436">
              <a:extLst>
                <a:ext uri="{FF2B5EF4-FFF2-40B4-BE49-F238E27FC236}">
                  <a16:creationId xmlns:a16="http://schemas.microsoft.com/office/drawing/2014/main" id="{C0C363FB-82DE-4E1F-94E4-F039EE986A05}"/>
                </a:ext>
              </a:extLst>
            </p:cNvPr>
            <p:cNvCxnSpPr>
              <a:cxnSpLocks/>
              <a:stCxn id="422" idx="3"/>
              <a:endCxn id="23" idx="3"/>
            </p:cNvCxnSpPr>
            <p:nvPr/>
          </p:nvCxnSpPr>
          <p:spPr>
            <a:xfrm flipH="1" flipV="1">
              <a:off x="6988986" y="14568712"/>
              <a:ext cx="65973" cy="1004722"/>
            </a:xfrm>
            <a:prstGeom prst="bentConnector3">
              <a:avLst>
                <a:gd name="adj1" fmla="val -346505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Connector: Elbow 439">
              <a:extLst>
                <a:ext uri="{FF2B5EF4-FFF2-40B4-BE49-F238E27FC236}">
                  <a16:creationId xmlns:a16="http://schemas.microsoft.com/office/drawing/2014/main" id="{82148CCA-29C1-4384-A1AC-520E927CB1ED}"/>
                </a:ext>
              </a:extLst>
            </p:cNvPr>
            <p:cNvCxnSpPr>
              <a:cxnSpLocks/>
              <a:stCxn id="422" idx="1"/>
              <a:endCxn id="26" idx="1"/>
            </p:cNvCxnSpPr>
            <p:nvPr/>
          </p:nvCxnSpPr>
          <p:spPr>
            <a:xfrm rot="10800000" flipH="1" flipV="1">
              <a:off x="5043278" y="15573434"/>
              <a:ext cx="2370742" cy="1545784"/>
            </a:xfrm>
            <a:prstGeom prst="bentConnector3">
              <a:avLst>
                <a:gd name="adj1" fmla="val -9643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43DB3BD6-8F6B-49E8-ABAC-00EAB40FE8C9}"/>
                </a:ext>
              </a:extLst>
            </p:cNvPr>
            <p:cNvSpPr txBox="1"/>
            <p:nvPr/>
          </p:nvSpPr>
          <p:spPr>
            <a:xfrm>
              <a:off x="7263460" y="14727202"/>
              <a:ext cx="910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Update last</a:t>
              </a:r>
            </a:p>
            <a:p>
              <a:r>
                <a:rPr lang="en-US" sz="1200" dirty="0"/>
                <a:t>access time</a:t>
              </a:r>
            </a:p>
          </p:txBody>
        </p:sp>
        <p:sp>
          <p:nvSpPr>
            <p:cNvPr id="444" name="Flowchart: Decision 443">
              <a:extLst>
                <a:ext uri="{FF2B5EF4-FFF2-40B4-BE49-F238E27FC236}">
                  <a16:creationId xmlns:a16="http://schemas.microsoft.com/office/drawing/2014/main" id="{2F799089-5177-45AE-92E0-C0ED49AFA56D}"/>
                </a:ext>
              </a:extLst>
            </p:cNvPr>
            <p:cNvSpPr/>
            <p:nvPr/>
          </p:nvSpPr>
          <p:spPr>
            <a:xfrm>
              <a:off x="6146031" y="19758467"/>
              <a:ext cx="2011680" cy="9144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Less than 3 tries ? </a:t>
              </a:r>
            </a:p>
          </p:txBody>
        </p:sp>
        <p:cxnSp>
          <p:nvCxnSpPr>
            <p:cNvPr id="451" name="Connector: Elbow 450">
              <a:extLst>
                <a:ext uri="{FF2B5EF4-FFF2-40B4-BE49-F238E27FC236}">
                  <a16:creationId xmlns:a16="http://schemas.microsoft.com/office/drawing/2014/main" id="{246D0B26-6DFA-437B-8E15-2B1B4843C21D}"/>
                </a:ext>
              </a:extLst>
            </p:cNvPr>
            <p:cNvCxnSpPr>
              <a:cxnSpLocks/>
              <a:stCxn id="208" idx="2"/>
              <a:endCxn id="444" idx="0"/>
            </p:cNvCxnSpPr>
            <p:nvPr/>
          </p:nvCxnSpPr>
          <p:spPr>
            <a:xfrm rot="5400000">
              <a:off x="6755233" y="18040880"/>
              <a:ext cx="2114226" cy="1320948"/>
            </a:xfrm>
            <a:prstGeom prst="bentConnector3">
              <a:avLst>
                <a:gd name="adj1" fmla="val 154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Connector: Elbow 454">
              <a:extLst>
                <a:ext uri="{FF2B5EF4-FFF2-40B4-BE49-F238E27FC236}">
                  <a16:creationId xmlns:a16="http://schemas.microsoft.com/office/drawing/2014/main" id="{13DAA0D3-DB83-41AD-9CE8-DF00C157FD5D}"/>
                </a:ext>
              </a:extLst>
            </p:cNvPr>
            <p:cNvCxnSpPr>
              <a:cxnSpLocks/>
              <a:stCxn id="209" idx="1"/>
            </p:cNvCxnSpPr>
            <p:nvPr/>
          </p:nvCxnSpPr>
          <p:spPr>
            <a:xfrm rot="10800000" flipV="1">
              <a:off x="7177089" y="18698597"/>
              <a:ext cx="1487213" cy="1047680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Connector: Elbow 487">
              <a:extLst>
                <a:ext uri="{FF2B5EF4-FFF2-40B4-BE49-F238E27FC236}">
                  <a16:creationId xmlns:a16="http://schemas.microsoft.com/office/drawing/2014/main" id="{895FE1AE-16F3-49C8-BD4C-EB0087A45407}"/>
                </a:ext>
              </a:extLst>
            </p:cNvPr>
            <p:cNvCxnSpPr>
              <a:cxnSpLocks/>
              <a:stCxn id="422" idx="1"/>
              <a:endCxn id="25" idx="0"/>
            </p:cNvCxnSpPr>
            <p:nvPr/>
          </p:nvCxnSpPr>
          <p:spPr>
            <a:xfrm rot="10800000" flipV="1">
              <a:off x="4308856" y="15573433"/>
              <a:ext cx="734422" cy="2156693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Connector: Elbow 490">
              <a:extLst>
                <a:ext uri="{FF2B5EF4-FFF2-40B4-BE49-F238E27FC236}">
                  <a16:creationId xmlns:a16="http://schemas.microsoft.com/office/drawing/2014/main" id="{5C0A03B2-4439-48F5-B3D8-6EFBCEF87615}"/>
                </a:ext>
              </a:extLst>
            </p:cNvPr>
            <p:cNvCxnSpPr>
              <a:cxnSpLocks/>
              <a:stCxn id="422" idx="1"/>
              <a:endCxn id="24" idx="1"/>
            </p:cNvCxnSpPr>
            <p:nvPr/>
          </p:nvCxnSpPr>
          <p:spPr>
            <a:xfrm rot="10800000" flipH="1" flipV="1">
              <a:off x="5043278" y="15573433"/>
              <a:ext cx="301184" cy="1926093"/>
            </a:xfrm>
            <a:prstGeom prst="bentConnector3">
              <a:avLst>
                <a:gd name="adj1" fmla="val -158126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Connector: Elbow 502">
              <a:extLst>
                <a:ext uri="{FF2B5EF4-FFF2-40B4-BE49-F238E27FC236}">
                  <a16:creationId xmlns:a16="http://schemas.microsoft.com/office/drawing/2014/main" id="{D2D55964-47A0-4C77-9250-643A63DA6504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rot="16200000" flipH="1">
              <a:off x="5658994" y="18273017"/>
              <a:ext cx="2098594" cy="847925"/>
            </a:xfrm>
            <a:prstGeom prst="bentConnector3">
              <a:avLst>
                <a:gd name="adj1" fmla="val 99926"/>
              </a:avLst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Connector: Elbow 509">
              <a:extLst>
                <a:ext uri="{FF2B5EF4-FFF2-40B4-BE49-F238E27FC236}">
                  <a16:creationId xmlns:a16="http://schemas.microsoft.com/office/drawing/2014/main" id="{A85628AA-2188-4676-9DCC-D60844DD779D}"/>
                </a:ext>
              </a:extLst>
            </p:cNvPr>
            <p:cNvCxnSpPr>
              <a:cxnSpLocks/>
              <a:stCxn id="523" idx="2"/>
              <a:endCxn id="20" idx="1"/>
            </p:cNvCxnSpPr>
            <p:nvPr/>
          </p:nvCxnSpPr>
          <p:spPr>
            <a:xfrm rot="16200000" flipH="1">
              <a:off x="4355246" y="20396952"/>
              <a:ext cx="1544527" cy="880203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Connector: Elbow 512">
              <a:extLst>
                <a:ext uri="{FF2B5EF4-FFF2-40B4-BE49-F238E27FC236}">
                  <a16:creationId xmlns:a16="http://schemas.microsoft.com/office/drawing/2014/main" id="{252EE0E2-1416-4A0D-A777-C3AB97FA3D9B}"/>
                </a:ext>
              </a:extLst>
            </p:cNvPr>
            <p:cNvCxnSpPr>
              <a:cxnSpLocks/>
              <a:stCxn id="444" idx="3"/>
              <a:endCxn id="36" idx="0"/>
            </p:cNvCxnSpPr>
            <p:nvPr/>
          </p:nvCxnSpPr>
          <p:spPr>
            <a:xfrm flipH="1" flipV="1">
              <a:off x="6049118" y="2251381"/>
              <a:ext cx="2108593" cy="17964286"/>
            </a:xfrm>
            <a:prstGeom prst="bentConnector4">
              <a:avLst>
                <a:gd name="adj1" fmla="val -147351"/>
                <a:gd name="adj2" fmla="val 10016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3" name="Flowchart: Process 522">
              <a:extLst>
                <a:ext uri="{FF2B5EF4-FFF2-40B4-BE49-F238E27FC236}">
                  <a16:creationId xmlns:a16="http://schemas.microsoft.com/office/drawing/2014/main" id="{28E1E132-22E7-42B9-ADD7-A3A303FAEED5}"/>
                </a:ext>
              </a:extLst>
            </p:cNvPr>
            <p:cNvSpPr/>
            <p:nvPr/>
          </p:nvSpPr>
          <p:spPr>
            <a:xfrm>
              <a:off x="4030354" y="19452143"/>
              <a:ext cx="1314108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Mark replica as available</a:t>
              </a:r>
            </a:p>
          </p:txBody>
        </p:sp>
        <p:cxnSp>
          <p:nvCxnSpPr>
            <p:cNvPr id="525" name="Connector: Elbow 524">
              <a:extLst>
                <a:ext uri="{FF2B5EF4-FFF2-40B4-BE49-F238E27FC236}">
                  <a16:creationId xmlns:a16="http://schemas.microsoft.com/office/drawing/2014/main" id="{FF5DB788-15AB-44BB-952A-4B9FA216A5B9}"/>
                </a:ext>
              </a:extLst>
            </p:cNvPr>
            <p:cNvCxnSpPr>
              <a:cxnSpLocks/>
              <a:stCxn id="25" idx="2"/>
              <a:endCxn id="523" idx="0"/>
            </p:cNvCxnSpPr>
            <p:nvPr/>
          </p:nvCxnSpPr>
          <p:spPr>
            <a:xfrm rot="16200000" flipH="1">
              <a:off x="3785280" y="18550015"/>
              <a:ext cx="1425704" cy="378552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Connector: Elbow 534">
              <a:extLst>
                <a:ext uri="{FF2B5EF4-FFF2-40B4-BE49-F238E27FC236}">
                  <a16:creationId xmlns:a16="http://schemas.microsoft.com/office/drawing/2014/main" id="{12FB2A22-AD3A-464D-8952-2AEBED49CFD6}"/>
                </a:ext>
              </a:extLst>
            </p:cNvPr>
            <p:cNvCxnSpPr>
              <a:cxnSpLocks/>
              <a:stCxn id="444" idx="1"/>
              <a:endCxn id="20" idx="0"/>
            </p:cNvCxnSpPr>
            <p:nvPr/>
          </p:nvCxnSpPr>
          <p:spPr>
            <a:xfrm rot="10800000" flipV="1">
              <a:off x="6049119" y="20215666"/>
              <a:ext cx="96913" cy="111585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066A175-5FBE-4498-A5DC-8D82E89C8E6F}"/>
                </a:ext>
              </a:extLst>
            </p:cNvPr>
            <p:cNvSpPr txBox="1"/>
            <p:nvPr/>
          </p:nvSpPr>
          <p:spPr>
            <a:xfrm>
              <a:off x="4737915" y="2446304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yes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4CC55EAA-E971-4483-BFBF-474F941C29B7}"/>
                </a:ext>
              </a:extLst>
            </p:cNvPr>
            <p:cNvSpPr txBox="1"/>
            <p:nvPr/>
          </p:nvSpPr>
          <p:spPr>
            <a:xfrm>
              <a:off x="4713188" y="4390820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yes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602434CB-7F3A-4344-BC5C-C00C5A78F8AC}"/>
                </a:ext>
              </a:extLst>
            </p:cNvPr>
            <p:cNvSpPr txBox="1"/>
            <p:nvPr/>
          </p:nvSpPr>
          <p:spPr>
            <a:xfrm>
              <a:off x="4751568" y="6949489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yes</a:t>
              </a: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C4DF8D5F-A83D-4B4D-945B-D81D1F032F0A}"/>
                </a:ext>
              </a:extLst>
            </p:cNvPr>
            <p:cNvSpPr txBox="1"/>
            <p:nvPr/>
          </p:nvSpPr>
          <p:spPr>
            <a:xfrm>
              <a:off x="4737915" y="10887531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yes</a:t>
              </a: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05F8601B-999B-4A3F-8B7F-D198EB8373A2}"/>
                </a:ext>
              </a:extLst>
            </p:cNvPr>
            <p:cNvSpPr txBox="1"/>
            <p:nvPr/>
          </p:nvSpPr>
          <p:spPr>
            <a:xfrm>
              <a:off x="4706228" y="12915651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yes</a:t>
              </a: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E379351-8857-4934-952B-F7A07F066A1D}"/>
                </a:ext>
              </a:extLst>
            </p:cNvPr>
            <p:cNvSpPr txBox="1"/>
            <p:nvPr/>
          </p:nvSpPr>
          <p:spPr>
            <a:xfrm>
              <a:off x="4741164" y="15302645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yes</a:t>
              </a: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A3C0A246-1B17-4D20-B339-251345D1CC4F}"/>
                </a:ext>
              </a:extLst>
            </p:cNvPr>
            <p:cNvSpPr txBox="1"/>
            <p:nvPr/>
          </p:nvSpPr>
          <p:spPr>
            <a:xfrm>
              <a:off x="5864516" y="19958134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yes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3BFC4CAA-9E41-4B97-A599-3C8AD400A6C0}"/>
                </a:ext>
              </a:extLst>
            </p:cNvPr>
            <p:cNvSpPr txBox="1"/>
            <p:nvPr/>
          </p:nvSpPr>
          <p:spPr>
            <a:xfrm>
              <a:off x="6961105" y="2447737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no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A9A093B8-28A6-4CAC-A07A-D92213339D15}"/>
                </a:ext>
              </a:extLst>
            </p:cNvPr>
            <p:cNvSpPr txBox="1"/>
            <p:nvPr/>
          </p:nvSpPr>
          <p:spPr>
            <a:xfrm>
              <a:off x="6936378" y="4392253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no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0988F26F-8D5F-4888-B9EC-FB5A35920FB7}"/>
                </a:ext>
              </a:extLst>
            </p:cNvPr>
            <p:cNvSpPr txBox="1"/>
            <p:nvPr/>
          </p:nvSpPr>
          <p:spPr>
            <a:xfrm>
              <a:off x="6974759" y="6950921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no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2CF1912A-7FC6-41BA-88B2-A5A55A2282B7}"/>
                </a:ext>
              </a:extLst>
            </p:cNvPr>
            <p:cNvSpPr txBox="1"/>
            <p:nvPr/>
          </p:nvSpPr>
          <p:spPr>
            <a:xfrm>
              <a:off x="6961105" y="10888966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no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F48F094F-BBE2-4883-A51A-ABBBB9296A96}"/>
                </a:ext>
              </a:extLst>
            </p:cNvPr>
            <p:cNvSpPr txBox="1"/>
            <p:nvPr/>
          </p:nvSpPr>
          <p:spPr>
            <a:xfrm>
              <a:off x="6929418" y="12917086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no</a:t>
              </a:r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1EB8DA76-838C-4AA7-8888-1BBCB6B45779}"/>
                </a:ext>
              </a:extLst>
            </p:cNvPr>
            <p:cNvSpPr txBox="1"/>
            <p:nvPr/>
          </p:nvSpPr>
          <p:spPr>
            <a:xfrm>
              <a:off x="6964355" y="15304078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no</a:t>
              </a: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1B617416-57BD-46A2-AA19-79157F8717DE}"/>
                </a:ext>
              </a:extLst>
            </p:cNvPr>
            <p:cNvSpPr txBox="1"/>
            <p:nvPr/>
          </p:nvSpPr>
          <p:spPr>
            <a:xfrm>
              <a:off x="8056799" y="19957803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no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4DE08DA0-1F4A-4ECC-B2A4-5676D1E14A27}"/>
                </a:ext>
              </a:extLst>
            </p:cNvPr>
            <p:cNvSpPr txBox="1"/>
            <p:nvPr/>
          </p:nvSpPr>
          <p:spPr>
            <a:xfrm>
              <a:off x="6929418" y="17720571"/>
              <a:ext cx="1734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After a 2 hours delay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4A5DDFB1-2B5D-7BA9-A51E-46CF58CCBB30}"/>
                </a:ext>
              </a:extLst>
            </p:cNvPr>
            <p:cNvSpPr/>
            <p:nvPr/>
          </p:nvSpPr>
          <p:spPr>
            <a:xfrm>
              <a:off x="5046948" y="8184062"/>
              <a:ext cx="2011680" cy="9144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Waiting for more than 1 day?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876417DC-FB76-2299-7B60-9F8E97F09C16}"/>
                </a:ext>
              </a:extLst>
            </p:cNvPr>
            <p:cNvCxnSpPr>
              <a:cxnSpLocks/>
              <a:stCxn id="8" idx="3"/>
              <a:endCxn id="32" idx="3"/>
            </p:cNvCxnSpPr>
            <p:nvPr/>
          </p:nvCxnSpPr>
          <p:spPr>
            <a:xfrm flipH="1" flipV="1">
              <a:off x="6988985" y="6031457"/>
              <a:ext cx="69643" cy="2609805"/>
            </a:xfrm>
            <a:prstGeom prst="bentConnector3">
              <a:avLst>
                <a:gd name="adj1" fmla="val -2325072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75DEB1-FCE4-8536-4D52-E8BFB5B8F92C}"/>
                </a:ext>
              </a:extLst>
            </p:cNvPr>
            <p:cNvSpPr txBox="1"/>
            <p:nvPr/>
          </p:nvSpPr>
          <p:spPr>
            <a:xfrm>
              <a:off x="6979762" y="8375967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no</a:t>
              </a:r>
            </a:p>
          </p:txBody>
        </p:sp>
        <p:cxnSp>
          <p:nvCxnSpPr>
            <p:cNvPr id="456" name="Connector: Elbow 455">
              <a:extLst>
                <a:ext uri="{FF2B5EF4-FFF2-40B4-BE49-F238E27FC236}">
                  <a16:creationId xmlns:a16="http://schemas.microsoft.com/office/drawing/2014/main" id="{72BF8D4B-61D7-B8EC-5786-365EAE88D4FF}"/>
                </a:ext>
              </a:extLst>
            </p:cNvPr>
            <p:cNvCxnSpPr>
              <a:cxnSpLocks/>
              <a:stCxn id="8" idx="1"/>
              <a:endCxn id="33" idx="1"/>
            </p:cNvCxnSpPr>
            <p:nvPr/>
          </p:nvCxnSpPr>
          <p:spPr>
            <a:xfrm rot="10800000" flipH="1">
              <a:off x="5046948" y="3577444"/>
              <a:ext cx="62304" cy="5063819"/>
            </a:xfrm>
            <a:prstGeom prst="bentConnector3">
              <a:avLst>
                <a:gd name="adj1" fmla="val -2660102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1DA28183-61EA-23FA-9094-3169208258B9}"/>
                </a:ext>
              </a:extLst>
            </p:cNvPr>
            <p:cNvSpPr txBox="1"/>
            <p:nvPr/>
          </p:nvSpPr>
          <p:spPr>
            <a:xfrm>
              <a:off x="4713188" y="8357651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39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141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Radu Carpa</dc:creator>
  <cp:lastModifiedBy>Radu Carpa</cp:lastModifiedBy>
  <cp:revision>26</cp:revision>
  <dcterms:created xsi:type="dcterms:W3CDTF">2022-04-06T08:13:01Z</dcterms:created>
  <dcterms:modified xsi:type="dcterms:W3CDTF">2024-01-09T10:18:15Z</dcterms:modified>
</cp:coreProperties>
</file>