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2"/>
  </p:notesMasterIdLst>
  <p:handoutMasterIdLst>
    <p:handoutMasterId r:id="rId13"/>
  </p:handoutMasterIdLst>
  <p:sldIdLst>
    <p:sldId id="259" r:id="rId6"/>
    <p:sldId id="321" r:id="rId7"/>
    <p:sldId id="322" r:id="rId8"/>
    <p:sldId id="323" r:id="rId9"/>
    <p:sldId id="324" r:id="rId10"/>
    <p:sldId id="32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zoar" initials="" lastIdx="18" clrIdx="0"/>
  <p:cmAuthor id="71" name="Note" initials="Office [48]" lastIdx="1" clrIdx="71">
    <p:extLst/>
  </p:cmAuthor>
  <p:cmAuthor id="1" name="Bérengère Charles" initials="BC" lastIdx="3" clrIdx="1"/>
  <p:cmAuthor id="2" name="Raphael Rossi" initials="RR" lastIdx="4" clrIdx="2"/>
  <p:cmAuthor id="3" name="Olivier Cusac" initials="" lastIdx="2" clrIdx="3"/>
  <p:cmAuthor id="4" name="Kazoar" initials="" lastIdx="1" clrIdx="4"/>
  <p:cmAuthor id="5" name="ESTRANGIN, Marianne" initials="EM" lastIdx="24" clrIdx="5">
    <p:extLst/>
  </p:cmAuthor>
  <p:cmAuthor id="6" name="Olivier Cusac" initials="OC" lastIdx="2" clrIdx="6">
    <p:extLst/>
  </p:cmAuthor>
  <p:cmAuthor id="7" name="Olivier Cusac" initials="OC [2]" lastIdx="1" clrIdx="7">
    <p:extLst/>
  </p:cmAuthor>
  <p:cmAuthor id="8" name="Olivier Cusac" initials="OC [3]" lastIdx="1" clrIdx="8">
    <p:extLst/>
  </p:cmAuthor>
  <p:cmAuthor id="9" name="Olivier Cusac" initials="OC [4]" lastIdx="1" clrIdx="9">
    <p:extLst/>
  </p:cmAuthor>
  <p:cmAuthor id="10" name="Olivier Cusac" initials="OC [5]" lastIdx="1" clrIdx="10">
    <p:extLst/>
  </p:cmAuthor>
  <p:cmAuthor id="11" name="Olivier Cusac" initials="OC [6]" lastIdx="1" clrIdx="11">
    <p:extLst/>
  </p:cmAuthor>
  <p:cmAuthor id="12" name="Olivier Cusac" initials="OC [7]" lastIdx="1" clrIdx="12">
    <p:extLst/>
  </p:cmAuthor>
  <p:cmAuthor id="13" name="Olivier Cusac" initials="OC [8]" lastIdx="1" clrIdx="13">
    <p:extLst/>
  </p:cmAuthor>
  <p:cmAuthor id="14" name="Olivier Cusac" initials="OC [9]" lastIdx="1" clrIdx="14">
    <p:extLst/>
  </p:cmAuthor>
  <p:cmAuthor id="15" name="Olivier Cusac" initials="OC [10]" lastIdx="1" clrIdx="15">
    <p:extLst/>
  </p:cmAuthor>
  <p:cmAuthor id="16" name="Olivier Cusac" initials="OC [11]" lastIdx="1" clrIdx="16">
    <p:extLst/>
  </p:cmAuthor>
  <p:cmAuthor id="17" name="Olivier Cusac" initials="OC [12]" lastIdx="1" clrIdx="17">
    <p:extLst/>
  </p:cmAuthor>
  <p:cmAuthor id="18" name="Olivier Cusac" initials="OC [13]" lastIdx="1" clrIdx="18">
    <p:extLst/>
  </p:cmAuthor>
  <p:cmAuthor id="19" name="Olivier Cusac" initials="OC [14]" lastIdx="1" clrIdx="19">
    <p:extLst/>
  </p:cmAuthor>
  <p:cmAuthor id="20" name="Olivier Cusac" initials="OC [15]" lastIdx="1" clrIdx="20">
    <p:extLst/>
  </p:cmAuthor>
  <p:cmAuthor id="21" name="Olivier Cusac" initials="OC [16]" lastIdx="1" clrIdx="21">
    <p:extLst/>
  </p:cmAuthor>
  <p:cmAuthor id="22" name="Olivier Cusac" initials="OC [17]" lastIdx="1" clrIdx="22">
    <p:extLst/>
  </p:cmAuthor>
  <p:cmAuthor id="23" name="Olivier Cusac" initials="OC [18]" lastIdx="1" clrIdx="23">
    <p:extLst/>
  </p:cmAuthor>
  <p:cmAuthor id="24" name="Note" initials="Office" lastIdx="6" clrIdx="24">
    <p:extLst/>
  </p:cmAuthor>
  <p:cmAuthor id="25" name="Note" initials="Office [2]" lastIdx="1" clrIdx="25">
    <p:extLst/>
  </p:cmAuthor>
  <p:cmAuthor id="26" name="Note" initials="Office [3]" lastIdx="1" clrIdx="26">
    <p:extLst/>
  </p:cmAuthor>
  <p:cmAuthor id="27" name="Note" initials="Office [4]" lastIdx="1" clrIdx="27">
    <p:extLst/>
  </p:cmAuthor>
  <p:cmAuthor id="28" name="Note" initials="Office [5]" lastIdx="1" clrIdx="28">
    <p:extLst/>
  </p:cmAuthor>
  <p:cmAuthor id="29" name="Note" initials="Office [6]" lastIdx="1" clrIdx="29">
    <p:extLst/>
  </p:cmAuthor>
  <p:cmAuthor id="30" name="Note" initials="Office [7]" lastIdx="1" clrIdx="30">
    <p:extLst/>
  </p:cmAuthor>
  <p:cmAuthor id="31" name="Note" initials="Office [8]" lastIdx="1" clrIdx="31">
    <p:extLst/>
  </p:cmAuthor>
  <p:cmAuthor id="32" name="Note" initials="Office [9]" lastIdx="1" clrIdx="32">
    <p:extLst/>
  </p:cmAuthor>
  <p:cmAuthor id="33" name="Note" initials="Office [10]" lastIdx="1" clrIdx="33">
    <p:extLst/>
  </p:cmAuthor>
  <p:cmAuthor id="34" name="Note" initials="Office [11]" lastIdx="1" clrIdx="34">
    <p:extLst/>
  </p:cmAuthor>
  <p:cmAuthor id="35" name="Note" initials="Office [12]" lastIdx="1" clrIdx="35">
    <p:extLst/>
  </p:cmAuthor>
  <p:cmAuthor id="36" name="Note" initials="Office [13]" lastIdx="1" clrIdx="36">
    <p:extLst/>
  </p:cmAuthor>
  <p:cmAuthor id="37" name="Note" initials="Office [14]" lastIdx="1" clrIdx="37">
    <p:extLst/>
  </p:cmAuthor>
  <p:cmAuthor id="38" name="Note" initials="Office [15]" lastIdx="1" clrIdx="38">
    <p:extLst/>
  </p:cmAuthor>
  <p:cmAuthor id="39" name="Note" initials="Office [16]" lastIdx="1" clrIdx="39">
    <p:extLst/>
  </p:cmAuthor>
  <p:cmAuthor id="40" name="Note" initials="Office [17]" lastIdx="1" clrIdx="40">
    <p:extLst/>
  </p:cmAuthor>
  <p:cmAuthor id="41" name="Note" initials="Office [18]" lastIdx="1" clrIdx="41">
    <p:extLst/>
  </p:cmAuthor>
  <p:cmAuthor id="42" name="Note" initials="Office [19]" lastIdx="1" clrIdx="42">
    <p:extLst/>
  </p:cmAuthor>
  <p:cmAuthor id="43" name="Note" initials="Office [20]" lastIdx="1" clrIdx="43">
    <p:extLst/>
  </p:cmAuthor>
  <p:cmAuthor id="44" name="Note" initials="Office [21]" lastIdx="1" clrIdx="44">
    <p:extLst/>
  </p:cmAuthor>
  <p:cmAuthor id="45" name="Note" initials="Office [22]" lastIdx="1" clrIdx="45">
    <p:extLst/>
  </p:cmAuthor>
  <p:cmAuthor id="46" name="Note" initials="Office [23]" lastIdx="1" clrIdx="46">
    <p:extLst/>
  </p:cmAuthor>
  <p:cmAuthor id="47" name="Note" initials="Office [24]" lastIdx="1" clrIdx="47">
    <p:extLst/>
  </p:cmAuthor>
  <p:cmAuthor id="48" name="Note" initials="Office [25]" lastIdx="1" clrIdx="48">
    <p:extLst/>
  </p:cmAuthor>
  <p:cmAuthor id="49" name="Note" initials="Office [26]" lastIdx="1" clrIdx="49">
    <p:extLst/>
  </p:cmAuthor>
  <p:cmAuthor id="50" name="Note" initials="Office [27]" lastIdx="1" clrIdx="50">
    <p:extLst/>
  </p:cmAuthor>
  <p:cmAuthor id="51" name="Note" initials="Office [28]" lastIdx="1" clrIdx="51">
    <p:extLst/>
  </p:cmAuthor>
  <p:cmAuthor id="52" name="Note" initials="Office [29]" lastIdx="1" clrIdx="52">
    <p:extLst/>
  </p:cmAuthor>
  <p:cmAuthor id="53" name="Note" initials="Office [30]" lastIdx="1" clrIdx="53">
    <p:extLst/>
  </p:cmAuthor>
  <p:cmAuthor id="54" name="Note" initials="Office [31]" lastIdx="1" clrIdx="54">
    <p:extLst/>
  </p:cmAuthor>
  <p:cmAuthor id="55" name="Note" initials="Office [32]" lastIdx="1" clrIdx="55">
    <p:extLst/>
  </p:cmAuthor>
  <p:cmAuthor id="56" name="Note" initials="Office [33]" lastIdx="1" clrIdx="56">
    <p:extLst/>
  </p:cmAuthor>
  <p:cmAuthor id="57" name="Note" initials="Office [34]" lastIdx="1" clrIdx="57">
    <p:extLst/>
  </p:cmAuthor>
  <p:cmAuthor id="58" name="Note" initials="Office [35]" lastIdx="1" clrIdx="58">
    <p:extLst/>
  </p:cmAuthor>
  <p:cmAuthor id="59" name="Note" initials="Office [36]" lastIdx="1" clrIdx="59">
    <p:extLst/>
  </p:cmAuthor>
  <p:cmAuthor id="60" name="Note" initials="Office [37]" lastIdx="1" clrIdx="60">
    <p:extLst/>
  </p:cmAuthor>
  <p:cmAuthor id="61" name="Note" initials="Office [38]" lastIdx="1" clrIdx="61">
    <p:extLst/>
  </p:cmAuthor>
  <p:cmAuthor id="62" name="Note" initials="Office [39]" lastIdx="1" clrIdx="62">
    <p:extLst/>
  </p:cmAuthor>
  <p:cmAuthor id="63" name="Note" initials="Office [40]" lastIdx="1" clrIdx="63">
    <p:extLst/>
  </p:cmAuthor>
  <p:cmAuthor id="64" name="Note" initials="Office [41]" lastIdx="1" clrIdx="64">
    <p:extLst/>
  </p:cmAuthor>
  <p:cmAuthor id="65" name="Note" initials="Office [42]" lastIdx="1" clrIdx="65">
    <p:extLst/>
  </p:cmAuthor>
  <p:cmAuthor id="66" name="Note" initials="Office [43]" lastIdx="1" clrIdx="66">
    <p:extLst/>
  </p:cmAuthor>
  <p:cmAuthor id="67" name="Note" initials="Office [44]" lastIdx="1" clrIdx="67">
    <p:extLst/>
  </p:cmAuthor>
  <p:cmAuthor id="68" name="Note" initials="Office [45]" lastIdx="1" clrIdx="68">
    <p:extLst/>
  </p:cmAuthor>
  <p:cmAuthor id="69" name="Note" initials="Office [46]" lastIdx="1" clrIdx="69">
    <p:extLst/>
  </p:cmAuthor>
  <p:cmAuthor id="70" name="Note" initials="Office [47]" lastIdx="1" clrIdx="7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64C2C8"/>
    <a:srgbClr val="0072BB"/>
    <a:srgbClr val="0072BC"/>
    <a:srgbClr val="000000"/>
    <a:srgbClr val="5A3D8E"/>
    <a:srgbClr val="4EAC52"/>
    <a:srgbClr val="F7901E"/>
    <a:srgbClr val="5A3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2" autoAdjust="0"/>
    <p:restoredTop sz="91279" autoAdjust="0"/>
  </p:normalViewPr>
  <p:slideViewPr>
    <p:cSldViewPr snapToGrid="0" snapToObjects="1" showGuides="1">
      <p:cViewPr>
        <p:scale>
          <a:sx n="97" d="100"/>
          <a:sy n="97" d="100"/>
        </p:scale>
        <p:origin x="96" y="246"/>
      </p:cViewPr>
      <p:guideLst>
        <p:guide orient="horz" pos="376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380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2E4C1-89AC-3448-BC4D-E6F662424FD6}" type="datetime1">
              <a:rPr lang="fr-FR" smtClean="0"/>
              <a:t>02/09/2019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56F4D-9C33-694C-AAFE-473B008C2D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678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FBD8B-978F-BF4F-AE31-BC2F0B67A722}" type="datetime1">
              <a:rPr lang="fr-FR" smtClean="0"/>
              <a:t>02/09/2019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46423-064C-E743-B13D-FA1B7579A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4480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F221B-9611-466E-9D33-DD777AAC5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EE3817-306F-4DC0-B5AB-C08329746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79CF58-39D2-4100-AF57-BDF8B728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5E8-A076-46A3-84C7-E2030BA0CF0C}" type="datetimeFigureOut">
              <a:rPr lang="fr-FR" smtClean="0"/>
              <a:t>02/09/2019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5F107B-59AE-4B0B-85FC-0880AD7A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BF9C8D-A2EA-4899-9A45-FACB9097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79DB-85F4-4EAB-A175-D73DD275F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29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ECD885-8420-46AC-A40F-5FD8D056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461AD6-298E-4727-B971-DE2DD4D58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FEE98F-D208-4451-B458-B364C260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5E8-A076-46A3-84C7-E2030BA0CF0C}" type="datetimeFigureOut">
              <a:rPr lang="fr-FR" smtClean="0"/>
              <a:t>02/09/2019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E2E1E9-5517-414E-9EF0-C9E115FB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87F123-E8D2-4959-8D97-17260408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79DB-85F4-4EAB-A175-D73DD275F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63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4FC8C5-C7BD-4F53-9560-6D80A1DCA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82EE45-F3A2-4436-898E-FDC99D436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F8B78-5367-4F66-B056-F8667E2F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5E8-A076-46A3-84C7-E2030BA0CF0C}" type="datetimeFigureOut">
              <a:rPr lang="fr-FR" smtClean="0"/>
              <a:t>02/09/2019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5850F1-488B-4874-ADCB-56526BCB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CF1CF2-0638-4E0B-B48D-9BEED2B2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79DB-85F4-4EAB-A175-D73DD275F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919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-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B6C053-329A-4588-BF4D-9E35A1A9DF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7536" y="2607982"/>
            <a:ext cx="10225617" cy="898525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 cap="all" baseline="0">
                <a:solidFill>
                  <a:schemeClr val="tx1"/>
                </a:solidFill>
              </a:defRPr>
            </a:lvl1pPr>
            <a:lvl2pPr marL="373063" indent="0">
              <a:buNone/>
              <a:defRPr/>
            </a:lvl2pPr>
          </a:lstStyle>
          <a:p>
            <a:pPr lvl="0"/>
            <a:r>
              <a:rPr lang="fr-FR" noProof="0" dirty="0"/>
              <a:t>DIAPO TITRE GENERAL</a:t>
            </a:r>
          </a:p>
        </p:txBody>
      </p:sp>
      <p:sp>
        <p:nvSpPr>
          <p:cNvPr id="12" name="Rectangle 11"/>
          <p:cNvSpPr/>
          <p:nvPr userDrawn="1"/>
        </p:nvSpPr>
        <p:spPr>
          <a:xfrm rot="18844386">
            <a:off x="11661753" y="5294332"/>
            <a:ext cx="567784" cy="138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00" noProof="0" dirty="0">
                <a:solidFill>
                  <a:schemeClr val="tx1"/>
                </a:solidFill>
                <a:latin typeface="+mn-lt"/>
                <a:cs typeface="Century Gothic"/>
              </a:rPr>
              <a:t>Modèle Réf BT.D46.E</a:t>
            </a:r>
            <a:endParaRPr lang="fr-FR" sz="1050" noProof="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742155" y="6409874"/>
            <a:ext cx="6274085" cy="326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B6C053-329A-4588-BF4D-9E35A1A9DF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7536" y="3524904"/>
            <a:ext cx="10225617" cy="898525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 cap="all" baseline="0">
                <a:solidFill>
                  <a:schemeClr val="tx1"/>
                </a:solidFill>
              </a:defRPr>
            </a:lvl1pPr>
            <a:lvl2pPr marL="373063" indent="0">
              <a:buNone/>
              <a:defRPr/>
            </a:lvl2pPr>
          </a:lstStyle>
          <a:p>
            <a:pPr lvl="0"/>
            <a:r>
              <a:rPr lang="fr-FR" noProof="0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4803705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- Titre fond image c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8398" y="-55412"/>
            <a:ext cx="12299492" cy="6959179"/>
          </a:xfrm>
          <a:custGeom>
            <a:avLst/>
            <a:gdLst>
              <a:gd name="connsiteX0" fmla="*/ 0 w 9844999"/>
              <a:gd name="connsiteY0" fmla="*/ 0 h 6857999"/>
              <a:gd name="connsiteX1" fmla="*/ 9844999 w 9844999"/>
              <a:gd name="connsiteY1" fmla="*/ 0 h 6857999"/>
              <a:gd name="connsiteX2" fmla="*/ 5920715 w 9844999"/>
              <a:gd name="connsiteY2" fmla="*/ 6857999 h 6857999"/>
              <a:gd name="connsiteX3" fmla="*/ 0 w 9844999"/>
              <a:gd name="connsiteY3" fmla="*/ 6857999 h 6857999"/>
              <a:gd name="connsiteX0" fmla="*/ 0 w 6420482"/>
              <a:gd name="connsiteY0" fmla="*/ 0 h 6857999"/>
              <a:gd name="connsiteX1" fmla="*/ 6420482 w 6420482"/>
              <a:gd name="connsiteY1" fmla="*/ 0 h 6857999"/>
              <a:gd name="connsiteX2" fmla="*/ 5920715 w 6420482"/>
              <a:gd name="connsiteY2" fmla="*/ 6857999 h 6857999"/>
              <a:gd name="connsiteX3" fmla="*/ 0 w 6420482"/>
              <a:gd name="connsiteY3" fmla="*/ 6857999 h 6857999"/>
              <a:gd name="connsiteX4" fmla="*/ 0 w 6420482"/>
              <a:gd name="connsiteY4" fmla="*/ 0 h 6857999"/>
              <a:gd name="connsiteX0" fmla="*/ 0 w 6420482"/>
              <a:gd name="connsiteY0" fmla="*/ 0 h 6875928"/>
              <a:gd name="connsiteX1" fmla="*/ 6420482 w 6420482"/>
              <a:gd name="connsiteY1" fmla="*/ 0 h 6875928"/>
              <a:gd name="connsiteX2" fmla="*/ 1617657 w 6420482"/>
              <a:gd name="connsiteY2" fmla="*/ 6875928 h 6875928"/>
              <a:gd name="connsiteX3" fmla="*/ 0 w 6420482"/>
              <a:gd name="connsiteY3" fmla="*/ 6857999 h 6875928"/>
              <a:gd name="connsiteX4" fmla="*/ 0 w 6420482"/>
              <a:gd name="connsiteY4" fmla="*/ 0 h 6875928"/>
              <a:gd name="connsiteX0" fmla="*/ 0 w 6420482"/>
              <a:gd name="connsiteY0" fmla="*/ 0 h 6857999"/>
              <a:gd name="connsiteX1" fmla="*/ 6420482 w 6420482"/>
              <a:gd name="connsiteY1" fmla="*/ 0 h 6857999"/>
              <a:gd name="connsiteX2" fmla="*/ 6028293 w 6420482"/>
              <a:gd name="connsiteY2" fmla="*/ 2142564 h 6857999"/>
              <a:gd name="connsiteX3" fmla="*/ 0 w 6420482"/>
              <a:gd name="connsiteY3" fmla="*/ 6857999 h 6857999"/>
              <a:gd name="connsiteX4" fmla="*/ 0 w 6420482"/>
              <a:gd name="connsiteY4" fmla="*/ 0 h 6857999"/>
              <a:gd name="connsiteX0" fmla="*/ 0 w 6420482"/>
              <a:gd name="connsiteY0" fmla="*/ 0 h 2142564"/>
              <a:gd name="connsiteX1" fmla="*/ 6420482 w 6420482"/>
              <a:gd name="connsiteY1" fmla="*/ 0 h 2142564"/>
              <a:gd name="connsiteX2" fmla="*/ 6028293 w 6420482"/>
              <a:gd name="connsiteY2" fmla="*/ 2142564 h 2142564"/>
              <a:gd name="connsiteX3" fmla="*/ 17929 w 6420482"/>
              <a:gd name="connsiteY3" fmla="*/ 1909482 h 2142564"/>
              <a:gd name="connsiteX4" fmla="*/ 0 w 6420482"/>
              <a:gd name="connsiteY4" fmla="*/ 0 h 2142564"/>
              <a:gd name="connsiteX0" fmla="*/ 107576 w 6528058"/>
              <a:gd name="connsiteY0" fmla="*/ 0 h 2142564"/>
              <a:gd name="connsiteX1" fmla="*/ 6528058 w 6528058"/>
              <a:gd name="connsiteY1" fmla="*/ 0 h 2142564"/>
              <a:gd name="connsiteX2" fmla="*/ 6135869 w 6528058"/>
              <a:gd name="connsiteY2" fmla="*/ 2142564 h 2142564"/>
              <a:gd name="connsiteX3" fmla="*/ 0 w 6528058"/>
              <a:gd name="connsiteY3" fmla="*/ 1479177 h 2142564"/>
              <a:gd name="connsiteX4" fmla="*/ 107576 w 6528058"/>
              <a:gd name="connsiteY4" fmla="*/ 0 h 2142564"/>
              <a:gd name="connsiteX0" fmla="*/ 107576 w 6528058"/>
              <a:gd name="connsiteY0" fmla="*/ 0 h 1479177"/>
              <a:gd name="connsiteX1" fmla="*/ 6528058 w 6528058"/>
              <a:gd name="connsiteY1" fmla="*/ 0 h 1479177"/>
              <a:gd name="connsiteX2" fmla="*/ 5938645 w 6528058"/>
              <a:gd name="connsiteY2" fmla="*/ 1084728 h 1479177"/>
              <a:gd name="connsiteX3" fmla="*/ 0 w 6528058"/>
              <a:gd name="connsiteY3" fmla="*/ 1479177 h 1479177"/>
              <a:gd name="connsiteX4" fmla="*/ 107576 w 6528058"/>
              <a:gd name="connsiteY4" fmla="*/ 0 h 1479177"/>
              <a:gd name="connsiteX0" fmla="*/ 0 w 6420482"/>
              <a:gd name="connsiteY0" fmla="*/ 0 h 1084729"/>
              <a:gd name="connsiteX1" fmla="*/ 6420482 w 6420482"/>
              <a:gd name="connsiteY1" fmla="*/ 0 h 1084729"/>
              <a:gd name="connsiteX2" fmla="*/ 5831069 w 6420482"/>
              <a:gd name="connsiteY2" fmla="*/ 1084728 h 1084729"/>
              <a:gd name="connsiteX3" fmla="*/ 71717 w 6420482"/>
              <a:gd name="connsiteY3" fmla="*/ 1084729 h 1084729"/>
              <a:gd name="connsiteX4" fmla="*/ 0 w 6420482"/>
              <a:gd name="connsiteY4" fmla="*/ 0 h 1084729"/>
              <a:gd name="connsiteX0" fmla="*/ 0 w 6420482"/>
              <a:gd name="connsiteY0" fmla="*/ 0 h 1371600"/>
              <a:gd name="connsiteX1" fmla="*/ 6420482 w 6420482"/>
              <a:gd name="connsiteY1" fmla="*/ 0 h 1371600"/>
              <a:gd name="connsiteX2" fmla="*/ 5831069 w 6420482"/>
              <a:gd name="connsiteY2" fmla="*/ 1084728 h 1371600"/>
              <a:gd name="connsiteX3" fmla="*/ 0 w 6420482"/>
              <a:gd name="connsiteY3" fmla="*/ 1371600 h 1371600"/>
              <a:gd name="connsiteX4" fmla="*/ 0 w 6420482"/>
              <a:gd name="connsiteY4" fmla="*/ 0 h 1371600"/>
              <a:gd name="connsiteX0" fmla="*/ 0 w 6420482"/>
              <a:gd name="connsiteY0" fmla="*/ 0 h 1371600"/>
              <a:gd name="connsiteX1" fmla="*/ 6420482 w 6420482"/>
              <a:gd name="connsiteY1" fmla="*/ 0 h 1371600"/>
              <a:gd name="connsiteX2" fmla="*/ 5544198 w 6420482"/>
              <a:gd name="connsiteY2" fmla="*/ 1335740 h 1371600"/>
              <a:gd name="connsiteX3" fmla="*/ 0 w 6420482"/>
              <a:gd name="connsiteY3" fmla="*/ 1371600 h 1371600"/>
              <a:gd name="connsiteX4" fmla="*/ 0 w 6420482"/>
              <a:gd name="connsiteY4" fmla="*/ 0 h 1371600"/>
              <a:gd name="connsiteX0" fmla="*/ 0 w 6420482"/>
              <a:gd name="connsiteY0" fmla="*/ 0 h 1335740"/>
              <a:gd name="connsiteX1" fmla="*/ 6420482 w 6420482"/>
              <a:gd name="connsiteY1" fmla="*/ 0 h 1335740"/>
              <a:gd name="connsiteX2" fmla="*/ 5544198 w 6420482"/>
              <a:gd name="connsiteY2" fmla="*/ 1335740 h 1335740"/>
              <a:gd name="connsiteX3" fmla="*/ 12192 w 6420482"/>
              <a:gd name="connsiteY3" fmla="*/ 1335024 h 1335740"/>
              <a:gd name="connsiteX4" fmla="*/ 0 w 6420482"/>
              <a:gd name="connsiteY4" fmla="*/ 0 h 1335740"/>
              <a:gd name="connsiteX0" fmla="*/ 0 w 6510794"/>
              <a:gd name="connsiteY0" fmla="*/ 0 h 1335740"/>
              <a:gd name="connsiteX1" fmla="*/ 6510794 w 6510794"/>
              <a:gd name="connsiteY1" fmla="*/ 11289 h 1335740"/>
              <a:gd name="connsiteX2" fmla="*/ 5544198 w 6510794"/>
              <a:gd name="connsiteY2" fmla="*/ 1335740 h 1335740"/>
              <a:gd name="connsiteX3" fmla="*/ 12192 w 6510794"/>
              <a:gd name="connsiteY3" fmla="*/ 1335024 h 1335740"/>
              <a:gd name="connsiteX4" fmla="*/ 0 w 6510794"/>
              <a:gd name="connsiteY4" fmla="*/ 0 h 1335740"/>
              <a:gd name="connsiteX0" fmla="*/ 0 w 6510794"/>
              <a:gd name="connsiteY0" fmla="*/ 0 h 1335740"/>
              <a:gd name="connsiteX1" fmla="*/ 6510794 w 6510794"/>
              <a:gd name="connsiteY1" fmla="*/ 11289 h 1335740"/>
              <a:gd name="connsiteX2" fmla="*/ 5566775 w 6510794"/>
              <a:gd name="connsiteY2" fmla="*/ 1335740 h 1335740"/>
              <a:gd name="connsiteX3" fmla="*/ 12192 w 6510794"/>
              <a:gd name="connsiteY3" fmla="*/ 1335024 h 1335740"/>
              <a:gd name="connsiteX4" fmla="*/ 0 w 6510794"/>
              <a:gd name="connsiteY4" fmla="*/ 0 h 1335740"/>
              <a:gd name="connsiteX0" fmla="*/ 0 w 12173137"/>
              <a:gd name="connsiteY0" fmla="*/ 0 h 1335024"/>
              <a:gd name="connsiteX1" fmla="*/ 6510794 w 12173137"/>
              <a:gd name="connsiteY1" fmla="*/ 11289 h 1335024"/>
              <a:gd name="connsiteX2" fmla="*/ 12173137 w 12173137"/>
              <a:gd name="connsiteY2" fmla="*/ 1321563 h 1335024"/>
              <a:gd name="connsiteX3" fmla="*/ 12192 w 12173137"/>
              <a:gd name="connsiteY3" fmla="*/ 1335024 h 1335024"/>
              <a:gd name="connsiteX4" fmla="*/ 0 w 12173137"/>
              <a:gd name="connsiteY4" fmla="*/ 0 h 1335024"/>
              <a:gd name="connsiteX0" fmla="*/ 0 w 12209844"/>
              <a:gd name="connsiteY0" fmla="*/ 17064 h 1352088"/>
              <a:gd name="connsiteX1" fmla="*/ 12209844 w 12209844"/>
              <a:gd name="connsiteY1" fmla="*/ 0 h 1352088"/>
              <a:gd name="connsiteX2" fmla="*/ 12173137 w 12209844"/>
              <a:gd name="connsiteY2" fmla="*/ 1338627 h 1352088"/>
              <a:gd name="connsiteX3" fmla="*/ 12192 w 12209844"/>
              <a:gd name="connsiteY3" fmla="*/ 1352088 h 1352088"/>
              <a:gd name="connsiteX4" fmla="*/ 0 w 12209844"/>
              <a:gd name="connsiteY4" fmla="*/ 17064 h 1352088"/>
              <a:gd name="connsiteX0" fmla="*/ 1277892 w 12197652"/>
              <a:gd name="connsiteY0" fmla="*/ 0 h 1363377"/>
              <a:gd name="connsiteX1" fmla="*/ 12197652 w 12197652"/>
              <a:gd name="connsiteY1" fmla="*/ 11289 h 1363377"/>
              <a:gd name="connsiteX2" fmla="*/ 12160945 w 12197652"/>
              <a:gd name="connsiteY2" fmla="*/ 1349916 h 1363377"/>
              <a:gd name="connsiteX3" fmla="*/ 0 w 12197652"/>
              <a:gd name="connsiteY3" fmla="*/ 1363377 h 1363377"/>
              <a:gd name="connsiteX4" fmla="*/ 1277892 w 12197652"/>
              <a:gd name="connsiteY4" fmla="*/ 0 h 1363377"/>
              <a:gd name="connsiteX0" fmla="*/ 597408 w 11517168"/>
              <a:gd name="connsiteY0" fmla="*/ 0 h 1420084"/>
              <a:gd name="connsiteX1" fmla="*/ 11517168 w 11517168"/>
              <a:gd name="connsiteY1" fmla="*/ 11289 h 1420084"/>
              <a:gd name="connsiteX2" fmla="*/ 11480461 w 11517168"/>
              <a:gd name="connsiteY2" fmla="*/ 1349916 h 1420084"/>
              <a:gd name="connsiteX3" fmla="*/ 0 w 11517168"/>
              <a:gd name="connsiteY3" fmla="*/ 1420084 h 1420084"/>
              <a:gd name="connsiteX4" fmla="*/ 597408 w 11517168"/>
              <a:gd name="connsiteY4" fmla="*/ 0 h 1420084"/>
              <a:gd name="connsiteX0" fmla="*/ 1348776 w 12268536"/>
              <a:gd name="connsiteY0" fmla="*/ 0 h 1363377"/>
              <a:gd name="connsiteX1" fmla="*/ 12268536 w 12268536"/>
              <a:gd name="connsiteY1" fmla="*/ 11289 h 1363377"/>
              <a:gd name="connsiteX2" fmla="*/ 12231829 w 12268536"/>
              <a:gd name="connsiteY2" fmla="*/ 1349916 h 1363377"/>
              <a:gd name="connsiteX3" fmla="*/ 0 w 12268536"/>
              <a:gd name="connsiteY3" fmla="*/ 1363377 h 1363377"/>
              <a:gd name="connsiteX4" fmla="*/ 1348776 w 12268536"/>
              <a:gd name="connsiteY4" fmla="*/ 0 h 1363377"/>
              <a:gd name="connsiteX0" fmla="*/ 1150301 w 12070061"/>
              <a:gd name="connsiteY0" fmla="*/ 0 h 1349916"/>
              <a:gd name="connsiteX1" fmla="*/ 12070061 w 12070061"/>
              <a:gd name="connsiteY1" fmla="*/ 11289 h 1349916"/>
              <a:gd name="connsiteX2" fmla="*/ 12033354 w 12070061"/>
              <a:gd name="connsiteY2" fmla="*/ 1349916 h 1349916"/>
              <a:gd name="connsiteX3" fmla="*/ 0 w 12070061"/>
              <a:gd name="connsiteY3" fmla="*/ 1320846 h 1349916"/>
              <a:gd name="connsiteX4" fmla="*/ 1150301 w 12070061"/>
              <a:gd name="connsiteY4" fmla="*/ 0 h 1349916"/>
              <a:gd name="connsiteX0" fmla="*/ 1164478 w 12084238"/>
              <a:gd name="connsiteY0" fmla="*/ 0 h 1349916"/>
              <a:gd name="connsiteX1" fmla="*/ 12084238 w 12084238"/>
              <a:gd name="connsiteY1" fmla="*/ 11289 h 1349916"/>
              <a:gd name="connsiteX2" fmla="*/ 12047531 w 12084238"/>
              <a:gd name="connsiteY2" fmla="*/ 1349916 h 1349916"/>
              <a:gd name="connsiteX3" fmla="*/ 0 w 12084238"/>
              <a:gd name="connsiteY3" fmla="*/ 1335024 h 1349916"/>
              <a:gd name="connsiteX4" fmla="*/ 1164478 w 12084238"/>
              <a:gd name="connsiteY4" fmla="*/ 0 h 1349916"/>
              <a:gd name="connsiteX0" fmla="*/ 951827 w 12084238"/>
              <a:gd name="connsiteY0" fmla="*/ 0 h 1364093"/>
              <a:gd name="connsiteX1" fmla="*/ 12084238 w 12084238"/>
              <a:gd name="connsiteY1" fmla="*/ 25466 h 1364093"/>
              <a:gd name="connsiteX2" fmla="*/ 12047531 w 12084238"/>
              <a:gd name="connsiteY2" fmla="*/ 1364093 h 1364093"/>
              <a:gd name="connsiteX3" fmla="*/ 0 w 12084238"/>
              <a:gd name="connsiteY3" fmla="*/ 1349201 h 1364093"/>
              <a:gd name="connsiteX4" fmla="*/ 951827 w 12084238"/>
              <a:gd name="connsiteY4" fmla="*/ 0 h 1364093"/>
              <a:gd name="connsiteX0" fmla="*/ 951827 w 12093795"/>
              <a:gd name="connsiteY0" fmla="*/ 0 h 1349201"/>
              <a:gd name="connsiteX1" fmla="*/ 12084238 w 12093795"/>
              <a:gd name="connsiteY1" fmla="*/ 25466 h 1349201"/>
              <a:gd name="connsiteX2" fmla="*/ 12093795 w 12093795"/>
              <a:gd name="connsiteY2" fmla="*/ 1336333 h 1349201"/>
              <a:gd name="connsiteX3" fmla="*/ 0 w 12093795"/>
              <a:gd name="connsiteY3" fmla="*/ 1349201 h 1349201"/>
              <a:gd name="connsiteX4" fmla="*/ 951827 w 12093795"/>
              <a:gd name="connsiteY4" fmla="*/ 0 h 1349201"/>
              <a:gd name="connsiteX0" fmla="*/ 1083060 w 12225028"/>
              <a:gd name="connsiteY0" fmla="*/ 0 h 1654001"/>
              <a:gd name="connsiteX1" fmla="*/ 12215471 w 12225028"/>
              <a:gd name="connsiteY1" fmla="*/ 25466 h 1654001"/>
              <a:gd name="connsiteX2" fmla="*/ 12225028 w 12225028"/>
              <a:gd name="connsiteY2" fmla="*/ 1336333 h 1654001"/>
              <a:gd name="connsiteX3" fmla="*/ 0 w 12225028"/>
              <a:gd name="connsiteY3" fmla="*/ 1654001 h 1654001"/>
              <a:gd name="connsiteX4" fmla="*/ 1083060 w 12225028"/>
              <a:gd name="connsiteY4" fmla="*/ 0 h 1654001"/>
              <a:gd name="connsiteX0" fmla="*/ 1083060 w 12215676"/>
              <a:gd name="connsiteY0" fmla="*/ 0 h 1844333"/>
              <a:gd name="connsiteX1" fmla="*/ 12215471 w 12215676"/>
              <a:gd name="connsiteY1" fmla="*/ 25466 h 1844333"/>
              <a:gd name="connsiteX2" fmla="*/ 12186928 w 12215676"/>
              <a:gd name="connsiteY2" fmla="*/ 1844333 h 1844333"/>
              <a:gd name="connsiteX3" fmla="*/ 0 w 12215676"/>
              <a:gd name="connsiteY3" fmla="*/ 1654001 h 1844333"/>
              <a:gd name="connsiteX4" fmla="*/ 1083060 w 12215676"/>
              <a:gd name="connsiteY4" fmla="*/ 0 h 1844333"/>
              <a:gd name="connsiteX0" fmla="*/ 1083060 w 12241961"/>
              <a:gd name="connsiteY0" fmla="*/ 0 h 1776600"/>
              <a:gd name="connsiteX1" fmla="*/ 12215471 w 12241961"/>
              <a:gd name="connsiteY1" fmla="*/ 25466 h 1776600"/>
              <a:gd name="connsiteX2" fmla="*/ 12241961 w 12241961"/>
              <a:gd name="connsiteY2" fmla="*/ 1776600 h 1776600"/>
              <a:gd name="connsiteX3" fmla="*/ 0 w 12241961"/>
              <a:gd name="connsiteY3" fmla="*/ 1654001 h 1776600"/>
              <a:gd name="connsiteX4" fmla="*/ 1083060 w 12241961"/>
              <a:gd name="connsiteY4" fmla="*/ 0 h 1776600"/>
              <a:gd name="connsiteX0" fmla="*/ 1083060 w 12215638"/>
              <a:gd name="connsiteY0" fmla="*/ 0 h 1840100"/>
              <a:gd name="connsiteX1" fmla="*/ 12215471 w 12215638"/>
              <a:gd name="connsiteY1" fmla="*/ 25466 h 1840100"/>
              <a:gd name="connsiteX2" fmla="*/ 12178461 w 12215638"/>
              <a:gd name="connsiteY2" fmla="*/ 1840100 h 1840100"/>
              <a:gd name="connsiteX3" fmla="*/ 0 w 12215638"/>
              <a:gd name="connsiteY3" fmla="*/ 1654001 h 1840100"/>
              <a:gd name="connsiteX4" fmla="*/ 1083060 w 12215638"/>
              <a:gd name="connsiteY4" fmla="*/ 0 h 1840100"/>
              <a:gd name="connsiteX0" fmla="*/ 1083060 w 12215471"/>
              <a:gd name="connsiteY0" fmla="*/ 0 h 1840100"/>
              <a:gd name="connsiteX1" fmla="*/ 12215471 w 12215471"/>
              <a:gd name="connsiteY1" fmla="*/ 25466 h 1840100"/>
              <a:gd name="connsiteX2" fmla="*/ 12178461 w 12215471"/>
              <a:gd name="connsiteY2" fmla="*/ 1840100 h 1840100"/>
              <a:gd name="connsiteX3" fmla="*/ 0 w 12215471"/>
              <a:gd name="connsiteY3" fmla="*/ 1654001 h 1840100"/>
              <a:gd name="connsiteX4" fmla="*/ 1083060 w 12215471"/>
              <a:gd name="connsiteY4" fmla="*/ 0 h 1840100"/>
              <a:gd name="connsiteX0" fmla="*/ 1083060 w 12215471"/>
              <a:gd name="connsiteY0" fmla="*/ 0 h 1831633"/>
              <a:gd name="connsiteX1" fmla="*/ 12215471 w 12215471"/>
              <a:gd name="connsiteY1" fmla="*/ 25466 h 1831633"/>
              <a:gd name="connsiteX2" fmla="*/ 12195395 w 12215471"/>
              <a:gd name="connsiteY2" fmla="*/ 1831633 h 1831633"/>
              <a:gd name="connsiteX3" fmla="*/ 0 w 12215471"/>
              <a:gd name="connsiteY3" fmla="*/ 1654001 h 1831633"/>
              <a:gd name="connsiteX4" fmla="*/ 1083060 w 12215471"/>
              <a:gd name="connsiteY4" fmla="*/ 0 h 1831633"/>
              <a:gd name="connsiteX0" fmla="*/ 1083060 w 12215471"/>
              <a:gd name="connsiteY0" fmla="*/ 0 h 1831633"/>
              <a:gd name="connsiteX1" fmla="*/ 12215471 w 12215471"/>
              <a:gd name="connsiteY1" fmla="*/ 25466 h 1831633"/>
              <a:gd name="connsiteX2" fmla="*/ 12195395 w 12215471"/>
              <a:gd name="connsiteY2" fmla="*/ 1831633 h 1831633"/>
              <a:gd name="connsiteX3" fmla="*/ 0 w 12215471"/>
              <a:gd name="connsiteY3" fmla="*/ 1654001 h 1831633"/>
              <a:gd name="connsiteX4" fmla="*/ 1083060 w 12215471"/>
              <a:gd name="connsiteY4" fmla="*/ 0 h 1831633"/>
              <a:gd name="connsiteX0" fmla="*/ 1083060 w 12215471"/>
              <a:gd name="connsiteY0" fmla="*/ 0 h 1831633"/>
              <a:gd name="connsiteX1" fmla="*/ 12215471 w 12215471"/>
              <a:gd name="connsiteY1" fmla="*/ 25466 h 1831633"/>
              <a:gd name="connsiteX2" fmla="*/ 12195395 w 12215471"/>
              <a:gd name="connsiteY2" fmla="*/ 1831633 h 1831633"/>
              <a:gd name="connsiteX3" fmla="*/ 0 w 12215471"/>
              <a:gd name="connsiteY3" fmla="*/ 1654001 h 1831633"/>
              <a:gd name="connsiteX4" fmla="*/ 1083060 w 12215471"/>
              <a:gd name="connsiteY4" fmla="*/ 0 h 1831633"/>
              <a:gd name="connsiteX0" fmla="*/ 1083060 w 12215471"/>
              <a:gd name="connsiteY0" fmla="*/ 0 h 1831633"/>
              <a:gd name="connsiteX1" fmla="*/ 12215471 w 12215471"/>
              <a:gd name="connsiteY1" fmla="*/ 25466 h 1831633"/>
              <a:gd name="connsiteX2" fmla="*/ 12195395 w 12215471"/>
              <a:gd name="connsiteY2" fmla="*/ 1831633 h 1831633"/>
              <a:gd name="connsiteX3" fmla="*/ 0 w 12215471"/>
              <a:gd name="connsiteY3" fmla="*/ 1654001 h 1831633"/>
              <a:gd name="connsiteX4" fmla="*/ 1083060 w 12215471"/>
              <a:gd name="connsiteY4" fmla="*/ 0 h 1831633"/>
              <a:gd name="connsiteX0" fmla="*/ 1083060 w 12216562"/>
              <a:gd name="connsiteY0" fmla="*/ 0 h 1827400"/>
              <a:gd name="connsiteX1" fmla="*/ 12215471 w 12216562"/>
              <a:gd name="connsiteY1" fmla="*/ 25466 h 1827400"/>
              <a:gd name="connsiteX2" fmla="*/ 12216562 w 12216562"/>
              <a:gd name="connsiteY2" fmla="*/ 1827400 h 1827400"/>
              <a:gd name="connsiteX3" fmla="*/ 0 w 12216562"/>
              <a:gd name="connsiteY3" fmla="*/ 1654001 h 1827400"/>
              <a:gd name="connsiteX4" fmla="*/ 1083060 w 12216562"/>
              <a:gd name="connsiteY4" fmla="*/ 0 h 1827400"/>
              <a:gd name="connsiteX0" fmla="*/ 1078827 w 12212329"/>
              <a:gd name="connsiteY0" fmla="*/ 0 h 1844501"/>
              <a:gd name="connsiteX1" fmla="*/ 12211238 w 12212329"/>
              <a:gd name="connsiteY1" fmla="*/ 25466 h 1844501"/>
              <a:gd name="connsiteX2" fmla="*/ 12212329 w 12212329"/>
              <a:gd name="connsiteY2" fmla="*/ 1827400 h 1844501"/>
              <a:gd name="connsiteX3" fmla="*/ 0 w 12212329"/>
              <a:gd name="connsiteY3" fmla="*/ 1844501 h 1844501"/>
              <a:gd name="connsiteX4" fmla="*/ 1078827 w 12212329"/>
              <a:gd name="connsiteY4" fmla="*/ 0 h 1844501"/>
              <a:gd name="connsiteX0" fmla="*/ 1150793 w 12212329"/>
              <a:gd name="connsiteY0" fmla="*/ 71900 h 1819034"/>
              <a:gd name="connsiteX1" fmla="*/ 12211238 w 12212329"/>
              <a:gd name="connsiteY1" fmla="*/ -1 h 1819034"/>
              <a:gd name="connsiteX2" fmla="*/ 12212329 w 12212329"/>
              <a:gd name="connsiteY2" fmla="*/ 1801933 h 1819034"/>
              <a:gd name="connsiteX3" fmla="*/ 0 w 12212329"/>
              <a:gd name="connsiteY3" fmla="*/ 1819034 h 1819034"/>
              <a:gd name="connsiteX4" fmla="*/ 1150793 w 12212329"/>
              <a:gd name="connsiteY4" fmla="*/ 71900 h 1819034"/>
              <a:gd name="connsiteX0" fmla="*/ 1163493 w 12212329"/>
              <a:gd name="connsiteY0" fmla="*/ 16868 h 1819035"/>
              <a:gd name="connsiteX1" fmla="*/ 12211238 w 12212329"/>
              <a:gd name="connsiteY1" fmla="*/ 0 h 1819035"/>
              <a:gd name="connsiteX2" fmla="*/ 12212329 w 12212329"/>
              <a:gd name="connsiteY2" fmla="*/ 1801934 h 1819035"/>
              <a:gd name="connsiteX3" fmla="*/ 0 w 12212329"/>
              <a:gd name="connsiteY3" fmla="*/ 1819035 h 1819035"/>
              <a:gd name="connsiteX4" fmla="*/ 1163493 w 12212329"/>
              <a:gd name="connsiteY4" fmla="*/ 16868 h 1819035"/>
              <a:gd name="connsiteX0" fmla="*/ 1163493 w 12212329"/>
              <a:gd name="connsiteY0" fmla="*/ 16868 h 1819035"/>
              <a:gd name="connsiteX1" fmla="*/ 12211238 w 12212329"/>
              <a:gd name="connsiteY1" fmla="*/ 0 h 1819035"/>
              <a:gd name="connsiteX2" fmla="*/ 12212329 w 12212329"/>
              <a:gd name="connsiteY2" fmla="*/ 1801934 h 1819035"/>
              <a:gd name="connsiteX3" fmla="*/ 0 w 12212329"/>
              <a:gd name="connsiteY3" fmla="*/ 1819035 h 1819035"/>
              <a:gd name="connsiteX4" fmla="*/ 77596 w 12212329"/>
              <a:gd name="connsiteY4" fmla="*/ 1697700 h 1819035"/>
              <a:gd name="connsiteX5" fmla="*/ 1163493 w 12212329"/>
              <a:gd name="connsiteY5" fmla="*/ 16868 h 1819035"/>
              <a:gd name="connsiteX0" fmla="*/ 1163493 w 12212329"/>
              <a:gd name="connsiteY0" fmla="*/ 16868 h 1819035"/>
              <a:gd name="connsiteX1" fmla="*/ 12211238 w 12212329"/>
              <a:gd name="connsiteY1" fmla="*/ 0 h 1819035"/>
              <a:gd name="connsiteX2" fmla="*/ 12212329 w 12212329"/>
              <a:gd name="connsiteY2" fmla="*/ 1801934 h 1819035"/>
              <a:gd name="connsiteX3" fmla="*/ 0 w 12212329"/>
              <a:gd name="connsiteY3" fmla="*/ 1819035 h 1819035"/>
              <a:gd name="connsiteX4" fmla="*/ 18329 w 12212329"/>
              <a:gd name="connsiteY4" fmla="*/ 1651134 h 1819035"/>
              <a:gd name="connsiteX5" fmla="*/ 1163493 w 12212329"/>
              <a:gd name="connsiteY5" fmla="*/ 16868 h 1819035"/>
              <a:gd name="connsiteX0" fmla="*/ 1163493 w 12212329"/>
              <a:gd name="connsiteY0" fmla="*/ 16868 h 1819035"/>
              <a:gd name="connsiteX1" fmla="*/ 12211238 w 12212329"/>
              <a:gd name="connsiteY1" fmla="*/ 0 h 1819035"/>
              <a:gd name="connsiteX2" fmla="*/ 12212329 w 12212329"/>
              <a:gd name="connsiteY2" fmla="*/ 1801934 h 1819035"/>
              <a:gd name="connsiteX3" fmla="*/ 0 w 12212329"/>
              <a:gd name="connsiteY3" fmla="*/ 1819035 h 1819035"/>
              <a:gd name="connsiteX4" fmla="*/ 9863 w 12212329"/>
              <a:gd name="connsiteY4" fmla="*/ 1663834 h 1819035"/>
              <a:gd name="connsiteX5" fmla="*/ 1163493 w 12212329"/>
              <a:gd name="connsiteY5" fmla="*/ 16868 h 1819035"/>
              <a:gd name="connsiteX0" fmla="*/ 1163493 w 12212329"/>
              <a:gd name="connsiteY0" fmla="*/ 16868 h 1819035"/>
              <a:gd name="connsiteX1" fmla="*/ 12211238 w 12212329"/>
              <a:gd name="connsiteY1" fmla="*/ 0 h 1819035"/>
              <a:gd name="connsiteX2" fmla="*/ 12212329 w 12212329"/>
              <a:gd name="connsiteY2" fmla="*/ 1801934 h 1819035"/>
              <a:gd name="connsiteX3" fmla="*/ 0 w 12212329"/>
              <a:gd name="connsiteY3" fmla="*/ 1819035 h 1819035"/>
              <a:gd name="connsiteX4" fmla="*/ 9863 w 12212329"/>
              <a:gd name="connsiteY4" fmla="*/ 1663834 h 1819035"/>
              <a:gd name="connsiteX5" fmla="*/ 1163493 w 12212329"/>
              <a:gd name="connsiteY5" fmla="*/ 16868 h 1819035"/>
              <a:gd name="connsiteX0" fmla="*/ 1163493 w 12212329"/>
              <a:gd name="connsiteY0" fmla="*/ 16868 h 1819035"/>
              <a:gd name="connsiteX1" fmla="*/ 12211238 w 12212329"/>
              <a:gd name="connsiteY1" fmla="*/ 0 h 1819035"/>
              <a:gd name="connsiteX2" fmla="*/ 12212329 w 12212329"/>
              <a:gd name="connsiteY2" fmla="*/ 1801934 h 1819035"/>
              <a:gd name="connsiteX3" fmla="*/ 0 w 12212329"/>
              <a:gd name="connsiteY3" fmla="*/ 1819035 h 1819035"/>
              <a:gd name="connsiteX4" fmla="*/ 9863 w 12212329"/>
              <a:gd name="connsiteY4" fmla="*/ 1668067 h 1819035"/>
              <a:gd name="connsiteX5" fmla="*/ 1163493 w 12212329"/>
              <a:gd name="connsiteY5" fmla="*/ 16868 h 1819035"/>
              <a:gd name="connsiteX0" fmla="*/ 1171960 w 12220796"/>
              <a:gd name="connsiteY0" fmla="*/ 16868 h 1823268"/>
              <a:gd name="connsiteX1" fmla="*/ 12219705 w 12220796"/>
              <a:gd name="connsiteY1" fmla="*/ 0 h 1823268"/>
              <a:gd name="connsiteX2" fmla="*/ 12220796 w 12220796"/>
              <a:gd name="connsiteY2" fmla="*/ 1801934 h 1823268"/>
              <a:gd name="connsiteX3" fmla="*/ 0 w 12220796"/>
              <a:gd name="connsiteY3" fmla="*/ 1823268 h 1823268"/>
              <a:gd name="connsiteX4" fmla="*/ 18330 w 12220796"/>
              <a:gd name="connsiteY4" fmla="*/ 1668067 h 1823268"/>
              <a:gd name="connsiteX5" fmla="*/ 1171960 w 12220796"/>
              <a:gd name="connsiteY5" fmla="*/ 16868 h 1823268"/>
              <a:gd name="connsiteX0" fmla="*/ 1171960 w 12220796"/>
              <a:gd name="connsiteY0" fmla="*/ 16868 h 1823268"/>
              <a:gd name="connsiteX1" fmla="*/ 12219705 w 12220796"/>
              <a:gd name="connsiteY1" fmla="*/ 0 h 1823268"/>
              <a:gd name="connsiteX2" fmla="*/ 12220796 w 12220796"/>
              <a:gd name="connsiteY2" fmla="*/ 1801934 h 1823268"/>
              <a:gd name="connsiteX3" fmla="*/ 0 w 12220796"/>
              <a:gd name="connsiteY3" fmla="*/ 1823268 h 1823268"/>
              <a:gd name="connsiteX4" fmla="*/ 18331 w 12220796"/>
              <a:gd name="connsiteY4" fmla="*/ 1676533 h 1823268"/>
              <a:gd name="connsiteX5" fmla="*/ 1171960 w 12220796"/>
              <a:gd name="connsiteY5" fmla="*/ 16868 h 1823268"/>
              <a:gd name="connsiteX0" fmla="*/ 1171960 w 12220796"/>
              <a:gd name="connsiteY0" fmla="*/ 16868 h 1823268"/>
              <a:gd name="connsiteX1" fmla="*/ 12219705 w 12220796"/>
              <a:gd name="connsiteY1" fmla="*/ 0 h 1823268"/>
              <a:gd name="connsiteX2" fmla="*/ 12220796 w 12220796"/>
              <a:gd name="connsiteY2" fmla="*/ 1801934 h 1823268"/>
              <a:gd name="connsiteX3" fmla="*/ 0 w 12220796"/>
              <a:gd name="connsiteY3" fmla="*/ 1823268 h 1823268"/>
              <a:gd name="connsiteX4" fmla="*/ 1397 w 12220796"/>
              <a:gd name="connsiteY4" fmla="*/ 1693467 h 1823268"/>
              <a:gd name="connsiteX5" fmla="*/ 1171960 w 12220796"/>
              <a:gd name="connsiteY5" fmla="*/ 16868 h 1823268"/>
              <a:gd name="connsiteX0" fmla="*/ 1171960 w 12220796"/>
              <a:gd name="connsiteY0" fmla="*/ 16868 h 1823268"/>
              <a:gd name="connsiteX1" fmla="*/ 12219705 w 12220796"/>
              <a:gd name="connsiteY1" fmla="*/ 0 h 1823268"/>
              <a:gd name="connsiteX2" fmla="*/ 12220796 w 12220796"/>
              <a:gd name="connsiteY2" fmla="*/ 1801934 h 1823268"/>
              <a:gd name="connsiteX3" fmla="*/ 0 w 12220796"/>
              <a:gd name="connsiteY3" fmla="*/ 1823268 h 1823268"/>
              <a:gd name="connsiteX4" fmla="*/ 1397 w 12220796"/>
              <a:gd name="connsiteY4" fmla="*/ 339410 h 1823268"/>
              <a:gd name="connsiteX5" fmla="*/ 1171960 w 12220796"/>
              <a:gd name="connsiteY5" fmla="*/ 16868 h 1823268"/>
              <a:gd name="connsiteX0" fmla="*/ 1013582 w 12220796"/>
              <a:gd name="connsiteY0" fmla="*/ 4003 h 1823268"/>
              <a:gd name="connsiteX1" fmla="*/ 12219705 w 12220796"/>
              <a:gd name="connsiteY1" fmla="*/ 0 h 1823268"/>
              <a:gd name="connsiteX2" fmla="*/ 12220796 w 12220796"/>
              <a:gd name="connsiteY2" fmla="*/ 1801934 h 1823268"/>
              <a:gd name="connsiteX3" fmla="*/ 0 w 12220796"/>
              <a:gd name="connsiteY3" fmla="*/ 1823268 h 1823268"/>
              <a:gd name="connsiteX4" fmla="*/ 1397 w 12220796"/>
              <a:gd name="connsiteY4" fmla="*/ 339410 h 1823268"/>
              <a:gd name="connsiteX5" fmla="*/ 1013582 w 12220796"/>
              <a:gd name="connsiteY5" fmla="*/ 4003 h 1823268"/>
              <a:gd name="connsiteX0" fmla="*/ 1013582 w 12293780"/>
              <a:gd name="connsiteY0" fmla="*/ 4003 h 1823268"/>
              <a:gd name="connsiteX1" fmla="*/ 12219705 w 12293780"/>
              <a:gd name="connsiteY1" fmla="*/ 0 h 1823268"/>
              <a:gd name="connsiteX2" fmla="*/ 12293780 w 12293780"/>
              <a:gd name="connsiteY2" fmla="*/ 1724839 h 1823268"/>
              <a:gd name="connsiteX3" fmla="*/ 0 w 12293780"/>
              <a:gd name="connsiteY3" fmla="*/ 1823268 h 1823268"/>
              <a:gd name="connsiteX4" fmla="*/ 1397 w 12293780"/>
              <a:gd name="connsiteY4" fmla="*/ 339410 h 1823268"/>
              <a:gd name="connsiteX5" fmla="*/ 1013582 w 12293780"/>
              <a:gd name="connsiteY5" fmla="*/ 4003 h 1823268"/>
              <a:gd name="connsiteX0" fmla="*/ 1013582 w 12235393"/>
              <a:gd name="connsiteY0" fmla="*/ 4003 h 1823268"/>
              <a:gd name="connsiteX1" fmla="*/ 12219705 w 12235393"/>
              <a:gd name="connsiteY1" fmla="*/ 0 h 1823268"/>
              <a:gd name="connsiteX2" fmla="*/ 12235393 w 12235393"/>
              <a:gd name="connsiteY2" fmla="*/ 1821208 h 1823268"/>
              <a:gd name="connsiteX3" fmla="*/ 0 w 12235393"/>
              <a:gd name="connsiteY3" fmla="*/ 1823268 h 1823268"/>
              <a:gd name="connsiteX4" fmla="*/ 1397 w 12235393"/>
              <a:gd name="connsiteY4" fmla="*/ 339410 h 1823268"/>
              <a:gd name="connsiteX5" fmla="*/ 1013582 w 12235393"/>
              <a:gd name="connsiteY5" fmla="*/ 4003 h 1823268"/>
              <a:gd name="connsiteX0" fmla="*/ 1044645 w 12266456"/>
              <a:gd name="connsiteY0" fmla="*/ 4003 h 1823268"/>
              <a:gd name="connsiteX1" fmla="*/ 12250768 w 12266456"/>
              <a:gd name="connsiteY1" fmla="*/ 0 h 1823268"/>
              <a:gd name="connsiteX2" fmla="*/ 12266456 w 12266456"/>
              <a:gd name="connsiteY2" fmla="*/ 1821208 h 1823268"/>
              <a:gd name="connsiteX3" fmla="*/ 0 w 12266456"/>
              <a:gd name="connsiteY3" fmla="*/ 1823268 h 1823268"/>
              <a:gd name="connsiteX4" fmla="*/ 32460 w 12266456"/>
              <a:gd name="connsiteY4" fmla="*/ 339410 h 1823268"/>
              <a:gd name="connsiteX5" fmla="*/ 1044645 w 12266456"/>
              <a:gd name="connsiteY5" fmla="*/ 4003 h 1823268"/>
              <a:gd name="connsiteX0" fmla="*/ 1044645 w 12266456"/>
              <a:gd name="connsiteY0" fmla="*/ 4003 h 1823268"/>
              <a:gd name="connsiteX1" fmla="*/ 12250768 w 12266456"/>
              <a:gd name="connsiteY1" fmla="*/ 0 h 1823268"/>
              <a:gd name="connsiteX2" fmla="*/ 12266456 w 12266456"/>
              <a:gd name="connsiteY2" fmla="*/ 1821208 h 1823268"/>
              <a:gd name="connsiteX3" fmla="*/ 0 w 12266456"/>
              <a:gd name="connsiteY3" fmla="*/ 1823268 h 1823268"/>
              <a:gd name="connsiteX4" fmla="*/ 16929 w 12266456"/>
              <a:gd name="connsiteY4" fmla="*/ 339410 h 1823268"/>
              <a:gd name="connsiteX5" fmla="*/ 1044645 w 12266456"/>
              <a:gd name="connsiteY5" fmla="*/ 4003 h 1823268"/>
              <a:gd name="connsiteX0" fmla="*/ 1044645 w 12266456"/>
              <a:gd name="connsiteY0" fmla="*/ 4003 h 1823268"/>
              <a:gd name="connsiteX1" fmla="*/ 12250768 w 12266456"/>
              <a:gd name="connsiteY1" fmla="*/ 0 h 1823268"/>
              <a:gd name="connsiteX2" fmla="*/ 12266456 w 12266456"/>
              <a:gd name="connsiteY2" fmla="*/ 1821208 h 1823268"/>
              <a:gd name="connsiteX3" fmla="*/ 0 w 12266456"/>
              <a:gd name="connsiteY3" fmla="*/ 1823268 h 1823268"/>
              <a:gd name="connsiteX4" fmla="*/ 9164 w 12266456"/>
              <a:gd name="connsiteY4" fmla="*/ 384519 h 1823268"/>
              <a:gd name="connsiteX5" fmla="*/ 1044645 w 12266456"/>
              <a:gd name="connsiteY5" fmla="*/ 4003 h 1823268"/>
              <a:gd name="connsiteX0" fmla="*/ 1005817 w 12266456"/>
              <a:gd name="connsiteY0" fmla="*/ 1953 h 1823268"/>
              <a:gd name="connsiteX1" fmla="*/ 12250768 w 12266456"/>
              <a:gd name="connsiteY1" fmla="*/ 0 h 1823268"/>
              <a:gd name="connsiteX2" fmla="*/ 12266456 w 12266456"/>
              <a:gd name="connsiteY2" fmla="*/ 1821208 h 1823268"/>
              <a:gd name="connsiteX3" fmla="*/ 0 w 12266456"/>
              <a:gd name="connsiteY3" fmla="*/ 1823268 h 1823268"/>
              <a:gd name="connsiteX4" fmla="*/ 9164 w 12266456"/>
              <a:gd name="connsiteY4" fmla="*/ 384519 h 1823268"/>
              <a:gd name="connsiteX5" fmla="*/ 1005817 w 12266456"/>
              <a:gd name="connsiteY5" fmla="*/ 1953 h 1823268"/>
              <a:gd name="connsiteX0" fmla="*/ 1005817 w 12266456"/>
              <a:gd name="connsiteY0" fmla="*/ 0 h 1821315"/>
              <a:gd name="connsiteX1" fmla="*/ 12204175 w 12266456"/>
              <a:gd name="connsiteY1" fmla="*/ 16501 h 1821315"/>
              <a:gd name="connsiteX2" fmla="*/ 12266456 w 12266456"/>
              <a:gd name="connsiteY2" fmla="*/ 1819255 h 1821315"/>
              <a:gd name="connsiteX3" fmla="*/ 0 w 12266456"/>
              <a:gd name="connsiteY3" fmla="*/ 1821315 h 1821315"/>
              <a:gd name="connsiteX4" fmla="*/ 9164 w 12266456"/>
              <a:gd name="connsiteY4" fmla="*/ 382566 h 1821315"/>
              <a:gd name="connsiteX5" fmla="*/ 1005817 w 12266456"/>
              <a:gd name="connsiteY5" fmla="*/ 0 h 1821315"/>
              <a:gd name="connsiteX0" fmla="*/ 1005817 w 12281837"/>
              <a:gd name="connsiteY0" fmla="*/ 8104 h 1829419"/>
              <a:gd name="connsiteX1" fmla="*/ 12281831 w 12281837"/>
              <a:gd name="connsiteY1" fmla="*/ 0 h 1829419"/>
              <a:gd name="connsiteX2" fmla="*/ 12266456 w 12281837"/>
              <a:gd name="connsiteY2" fmla="*/ 1827359 h 1829419"/>
              <a:gd name="connsiteX3" fmla="*/ 0 w 12281837"/>
              <a:gd name="connsiteY3" fmla="*/ 1829419 h 1829419"/>
              <a:gd name="connsiteX4" fmla="*/ 9164 w 12281837"/>
              <a:gd name="connsiteY4" fmla="*/ 390670 h 1829419"/>
              <a:gd name="connsiteX5" fmla="*/ 1005817 w 12281837"/>
              <a:gd name="connsiteY5" fmla="*/ 8104 h 1829419"/>
              <a:gd name="connsiteX0" fmla="*/ 1005817 w 12297518"/>
              <a:gd name="connsiteY0" fmla="*/ 8104 h 1833511"/>
              <a:gd name="connsiteX1" fmla="*/ 12281831 w 12297518"/>
              <a:gd name="connsiteY1" fmla="*/ 0 h 1833511"/>
              <a:gd name="connsiteX2" fmla="*/ 12297518 w 12297518"/>
              <a:gd name="connsiteY2" fmla="*/ 1833511 h 1833511"/>
              <a:gd name="connsiteX3" fmla="*/ 0 w 12297518"/>
              <a:gd name="connsiteY3" fmla="*/ 1829419 h 1833511"/>
              <a:gd name="connsiteX4" fmla="*/ 9164 w 12297518"/>
              <a:gd name="connsiteY4" fmla="*/ 390670 h 1833511"/>
              <a:gd name="connsiteX5" fmla="*/ 1005817 w 12297518"/>
              <a:gd name="connsiteY5" fmla="*/ 8104 h 1833511"/>
              <a:gd name="connsiteX0" fmla="*/ 1005817 w 12297518"/>
              <a:gd name="connsiteY0" fmla="*/ 12078 h 1837485"/>
              <a:gd name="connsiteX1" fmla="*/ 12296883 w 12297518"/>
              <a:gd name="connsiteY1" fmla="*/ 0 h 1837485"/>
              <a:gd name="connsiteX2" fmla="*/ 12297518 w 12297518"/>
              <a:gd name="connsiteY2" fmla="*/ 1837485 h 1837485"/>
              <a:gd name="connsiteX3" fmla="*/ 0 w 12297518"/>
              <a:gd name="connsiteY3" fmla="*/ 1833393 h 1837485"/>
              <a:gd name="connsiteX4" fmla="*/ 9164 w 12297518"/>
              <a:gd name="connsiteY4" fmla="*/ 394644 h 1837485"/>
              <a:gd name="connsiteX5" fmla="*/ 1005817 w 12297518"/>
              <a:gd name="connsiteY5" fmla="*/ 12078 h 1837485"/>
              <a:gd name="connsiteX0" fmla="*/ 1007788 w 12299489"/>
              <a:gd name="connsiteY0" fmla="*/ 12078 h 1837485"/>
              <a:gd name="connsiteX1" fmla="*/ 12298854 w 12299489"/>
              <a:gd name="connsiteY1" fmla="*/ 0 h 1837485"/>
              <a:gd name="connsiteX2" fmla="*/ 12299489 w 12299489"/>
              <a:gd name="connsiteY2" fmla="*/ 1837485 h 1837485"/>
              <a:gd name="connsiteX3" fmla="*/ 1971 w 12299489"/>
              <a:gd name="connsiteY3" fmla="*/ 1833393 h 1837485"/>
              <a:gd name="connsiteX4" fmla="*/ 52 w 12299489"/>
              <a:gd name="connsiteY4" fmla="*/ 302460 h 1837485"/>
              <a:gd name="connsiteX5" fmla="*/ 1007788 w 12299489"/>
              <a:gd name="connsiteY5" fmla="*/ 12078 h 18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9489" h="1837485">
                <a:moveTo>
                  <a:pt x="1007788" y="12078"/>
                </a:moveTo>
                <a:lnTo>
                  <a:pt x="12298854" y="0"/>
                </a:lnTo>
                <a:cubicBezTo>
                  <a:pt x="12299218" y="600645"/>
                  <a:pt x="12299125" y="1236840"/>
                  <a:pt x="12299489" y="1837485"/>
                </a:cubicBezTo>
                <a:lnTo>
                  <a:pt x="1971" y="1833393"/>
                </a:lnTo>
                <a:cubicBezTo>
                  <a:pt x="2437" y="1790126"/>
                  <a:pt x="-414" y="345727"/>
                  <a:pt x="52" y="302460"/>
                </a:cubicBezTo>
                <a:lnTo>
                  <a:pt x="1007788" y="120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l">
              <a:buFontTx/>
              <a:buNone/>
              <a:defRPr sz="1333"/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8" name="Forme libre 7"/>
          <p:cNvSpPr/>
          <p:nvPr userDrawn="1"/>
        </p:nvSpPr>
        <p:spPr>
          <a:xfrm>
            <a:off x="-28398" y="-5930"/>
            <a:ext cx="1013428" cy="1098927"/>
          </a:xfrm>
          <a:custGeom>
            <a:avLst/>
            <a:gdLst>
              <a:gd name="connsiteX0" fmla="*/ 0 w 781503"/>
              <a:gd name="connsiteY0" fmla="*/ 1099125 h 1099125"/>
              <a:gd name="connsiteX1" fmla="*/ 24422 w 781503"/>
              <a:gd name="connsiteY1" fmla="*/ 0 h 1099125"/>
              <a:gd name="connsiteX2" fmla="*/ 781503 w 781503"/>
              <a:gd name="connsiteY2" fmla="*/ 8142 h 1099125"/>
              <a:gd name="connsiteX3" fmla="*/ 0 w 781503"/>
              <a:gd name="connsiteY3" fmla="*/ 1099125 h 1099125"/>
              <a:gd name="connsiteX0" fmla="*/ 0 w 781503"/>
              <a:gd name="connsiteY0" fmla="*/ 1099125 h 1099125"/>
              <a:gd name="connsiteX1" fmla="*/ 2197 w 781503"/>
              <a:gd name="connsiteY1" fmla="*/ 0 h 1099125"/>
              <a:gd name="connsiteX2" fmla="*/ 781503 w 781503"/>
              <a:gd name="connsiteY2" fmla="*/ 8142 h 1099125"/>
              <a:gd name="connsiteX3" fmla="*/ 0 w 781503"/>
              <a:gd name="connsiteY3" fmla="*/ 1099125 h 1099125"/>
              <a:gd name="connsiteX0" fmla="*/ 12120 w 779335"/>
              <a:gd name="connsiteY0" fmla="*/ 1082928 h 1082928"/>
              <a:gd name="connsiteX1" fmla="*/ 29 w 779335"/>
              <a:gd name="connsiteY1" fmla="*/ 0 h 1082928"/>
              <a:gd name="connsiteX2" fmla="*/ 779335 w 779335"/>
              <a:gd name="connsiteY2" fmla="*/ 8142 h 1082928"/>
              <a:gd name="connsiteX3" fmla="*/ 12120 w 779335"/>
              <a:gd name="connsiteY3" fmla="*/ 1082928 h 1082928"/>
              <a:gd name="connsiteX0" fmla="*/ 0 w 767215"/>
              <a:gd name="connsiteY0" fmla="*/ 1074786 h 1074786"/>
              <a:gd name="connsiteX1" fmla="*/ 71253 w 767215"/>
              <a:gd name="connsiteY1" fmla="*/ 33509 h 1074786"/>
              <a:gd name="connsiteX2" fmla="*/ 767215 w 767215"/>
              <a:gd name="connsiteY2" fmla="*/ 0 h 1074786"/>
              <a:gd name="connsiteX3" fmla="*/ 0 w 767215"/>
              <a:gd name="connsiteY3" fmla="*/ 1074786 h 1074786"/>
              <a:gd name="connsiteX0" fmla="*/ 0 w 767215"/>
              <a:gd name="connsiteY0" fmla="*/ 1074786 h 1074786"/>
              <a:gd name="connsiteX1" fmla="*/ 2196 w 767215"/>
              <a:gd name="connsiteY1" fmla="*/ 5742 h 1074786"/>
              <a:gd name="connsiteX2" fmla="*/ 767215 w 767215"/>
              <a:gd name="connsiteY2" fmla="*/ 0 h 1074786"/>
              <a:gd name="connsiteX3" fmla="*/ 0 w 767215"/>
              <a:gd name="connsiteY3" fmla="*/ 1074786 h 1074786"/>
              <a:gd name="connsiteX0" fmla="*/ 0 w 760071"/>
              <a:gd name="connsiteY0" fmla="*/ 1072472 h 1072472"/>
              <a:gd name="connsiteX1" fmla="*/ 2196 w 760071"/>
              <a:gd name="connsiteY1" fmla="*/ 3428 h 1072472"/>
              <a:gd name="connsiteX2" fmla="*/ 760071 w 760071"/>
              <a:gd name="connsiteY2" fmla="*/ 0 h 1072472"/>
              <a:gd name="connsiteX3" fmla="*/ 0 w 760071"/>
              <a:gd name="connsiteY3" fmla="*/ 1072472 h 1072472"/>
              <a:gd name="connsiteX0" fmla="*/ 0 w 760071"/>
              <a:gd name="connsiteY0" fmla="*/ 1067845 h 1067845"/>
              <a:gd name="connsiteX1" fmla="*/ 2196 w 760071"/>
              <a:gd name="connsiteY1" fmla="*/ 3428 h 1067845"/>
              <a:gd name="connsiteX2" fmla="*/ 760071 w 760071"/>
              <a:gd name="connsiteY2" fmla="*/ 0 h 1067845"/>
              <a:gd name="connsiteX3" fmla="*/ 0 w 760071"/>
              <a:gd name="connsiteY3" fmla="*/ 1067845 h 106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71" h="1067845">
                <a:moveTo>
                  <a:pt x="0" y="1067845"/>
                </a:moveTo>
                <a:cubicBezTo>
                  <a:pt x="732" y="701470"/>
                  <a:pt x="1464" y="369803"/>
                  <a:pt x="2196" y="3428"/>
                </a:cubicBezTo>
                <a:lnTo>
                  <a:pt x="760071" y="0"/>
                </a:lnTo>
                <a:lnTo>
                  <a:pt x="0" y="10678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" name="Forme libre 8"/>
          <p:cNvSpPr/>
          <p:nvPr userDrawn="1"/>
        </p:nvSpPr>
        <p:spPr>
          <a:xfrm>
            <a:off x="9090080" y="3473384"/>
            <a:ext cx="3204555" cy="3463990"/>
          </a:xfrm>
          <a:custGeom>
            <a:avLst/>
            <a:gdLst>
              <a:gd name="connsiteX0" fmla="*/ 2392920 w 2413911"/>
              <a:gd name="connsiteY0" fmla="*/ 0 h 3474487"/>
              <a:gd name="connsiteX1" fmla="*/ 0 w 2413911"/>
              <a:gd name="connsiteY1" fmla="*/ 3474487 h 3474487"/>
              <a:gd name="connsiteX2" fmla="*/ 2413911 w 2413911"/>
              <a:gd name="connsiteY2" fmla="*/ 3463990 h 3474487"/>
              <a:gd name="connsiteX3" fmla="*/ 2392920 w 2413911"/>
              <a:gd name="connsiteY3" fmla="*/ 0 h 3474487"/>
              <a:gd name="connsiteX0" fmla="*/ 2382425 w 2403416"/>
              <a:gd name="connsiteY0" fmla="*/ 0 h 3463990"/>
              <a:gd name="connsiteX1" fmla="*/ 0 w 2403416"/>
              <a:gd name="connsiteY1" fmla="*/ 3442996 h 3463990"/>
              <a:gd name="connsiteX2" fmla="*/ 2403416 w 2403416"/>
              <a:gd name="connsiteY2" fmla="*/ 3463990 h 3463990"/>
              <a:gd name="connsiteX3" fmla="*/ 2382425 w 2403416"/>
              <a:gd name="connsiteY3" fmla="*/ 0 h 346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416" h="3463990">
                <a:moveTo>
                  <a:pt x="2382425" y="0"/>
                </a:moveTo>
                <a:lnTo>
                  <a:pt x="0" y="3442996"/>
                </a:lnTo>
                <a:lnTo>
                  <a:pt x="2403416" y="3463990"/>
                </a:lnTo>
                <a:cubicBezTo>
                  <a:pt x="2399918" y="2305828"/>
                  <a:pt x="2396419" y="1147665"/>
                  <a:pt x="2382425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4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982595" y="2426942"/>
            <a:ext cx="10226815" cy="1027846"/>
          </a:xfrm>
        </p:spPr>
        <p:txBody>
          <a:bodyPr anchor="ctr">
            <a:noAutofit/>
          </a:bodyPr>
          <a:lstStyle>
            <a:lvl1pPr algn="ctr">
              <a:defRPr sz="280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fr-FR" noProof="0" dirty="0"/>
              <a:t>DIAPO TITRE GENERAL</a:t>
            </a:r>
            <a:br>
              <a:rPr lang="fr-FR" noProof="0" dirty="0"/>
            </a:br>
            <a:r>
              <a:rPr lang="fr-FR" noProof="0" dirty="0"/>
              <a:t>AVEC IMAGE DE FOND</a:t>
            </a:r>
          </a:p>
        </p:txBody>
      </p:sp>
    </p:spTree>
    <p:extLst>
      <p:ext uri="{BB962C8B-B14F-4D97-AF65-F5344CB8AC3E}">
        <p14:creationId xmlns:p14="http://schemas.microsoft.com/office/powerpoint/2010/main" val="7220433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nter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8342" y="2665573"/>
            <a:ext cx="7718545" cy="2350357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fr-FR" noProof="0" dirty="0"/>
              <a:t>DIAPO SOUS-TITRE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742155" y="6409874"/>
            <a:ext cx="6274085" cy="326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2"/>
          <p:cNvSpPr/>
          <p:nvPr userDrawn="1"/>
        </p:nvSpPr>
        <p:spPr>
          <a:xfrm>
            <a:off x="5390536" y="-14983"/>
            <a:ext cx="6828017" cy="6903369"/>
          </a:xfrm>
          <a:custGeom>
            <a:avLst/>
            <a:gdLst>
              <a:gd name="connsiteX0" fmla="*/ 0 w 4426076"/>
              <a:gd name="connsiteY0" fmla="*/ 0 h 5211078"/>
              <a:gd name="connsiteX1" fmla="*/ 4426076 w 4426076"/>
              <a:gd name="connsiteY1" fmla="*/ 0 h 5211078"/>
              <a:gd name="connsiteX2" fmla="*/ 4426076 w 4426076"/>
              <a:gd name="connsiteY2" fmla="*/ 5211078 h 5211078"/>
              <a:gd name="connsiteX3" fmla="*/ 0 w 4426076"/>
              <a:gd name="connsiteY3" fmla="*/ 5211078 h 5211078"/>
              <a:gd name="connsiteX4" fmla="*/ 0 w 4426076"/>
              <a:gd name="connsiteY4" fmla="*/ 0 h 5211078"/>
              <a:gd name="connsiteX0" fmla="*/ 3753293 w 4426076"/>
              <a:gd name="connsiteY0" fmla="*/ 0 h 5211078"/>
              <a:gd name="connsiteX1" fmla="*/ 4426076 w 4426076"/>
              <a:gd name="connsiteY1" fmla="*/ 0 h 5211078"/>
              <a:gd name="connsiteX2" fmla="*/ 4426076 w 4426076"/>
              <a:gd name="connsiteY2" fmla="*/ 5211078 h 5211078"/>
              <a:gd name="connsiteX3" fmla="*/ 0 w 4426076"/>
              <a:gd name="connsiteY3" fmla="*/ 5211078 h 5211078"/>
              <a:gd name="connsiteX4" fmla="*/ 3753293 w 4426076"/>
              <a:gd name="connsiteY4" fmla="*/ 0 h 5211078"/>
              <a:gd name="connsiteX0" fmla="*/ 3636335 w 4309118"/>
              <a:gd name="connsiteY0" fmla="*/ 0 h 5211078"/>
              <a:gd name="connsiteX1" fmla="*/ 4309118 w 4309118"/>
              <a:gd name="connsiteY1" fmla="*/ 0 h 5211078"/>
              <a:gd name="connsiteX2" fmla="*/ 4309118 w 4309118"/>
              <a:gd name="connsiteY2" fmla="*/ 5211078 h 5211078"/>
              <a:gd name="connsiteX3" fmla="*/ 0 w 4309118"/>
              <a:gd name="connsiteY3" fmla="*/ 5211078 h 5211078"/>
              <a:gd name="connsiteX4" fmla="*/ 3636335 w 4309118"/>
              <a:gd name="connsiteY4" fmla="*/ 0 h 5211078"/>
              <a:gd name="connsiteX0" fmla="*/ 3732028 w 4309118"/>
              <a:gd name="connsiteY0" fmla="*/ 0 h 5211078"/>
              <a:gd name="connsiteX1" fmla="*/ 4309118 w 4309118"/>
              <a:gd name="connsiteY1" fmla="*/ 0 h 5211078"/>
              <a:gd name="connsiteX2" fmla="*/ 4309118 w 4309118"/>
              <a:gd name="connsiteY2" fmla="*/ 5211078 h 5211078"/>
              <a:gd name="connsiteX3" fmla="*/ 0 w 4309118"/>
              <a:gd name="connsiteY3" fmla="*/ 5211078 h 5211078"/>
              <a:gd name="connsiteX4" fmla="*/ 3732028 w 4309118"/>
              <a:gd name="connsiteY4" fmla="*/ 0 h 5211078"/>
              <a:gd name="connsiteX0" fmla="*/ 3657600 w 4234690"/>
              <a:gd name="connsiteY0" fmla="*/ 0 h 5211078"/>
              <a:gd name="connsiteX1" fmla="*/ 4234690 w 4234690"/>
              <a:gd name="connsiteY1" fmla="*/ 0 h 5211078"/>
              <a:gd name="connsiteX2" fmla="*/ 4234690 w 4234690"/>
              <a:gd name="connsiteY2" fmla="*/ 5211078 h 5211078"/>
              <a:gd name="connsiteX3" fmla="*/ 0 w 4234690"/>
              <a:gd name="connsiteY3" fmla="*/ 5189813 h 5211078"/>
              <a:gd name="connsiteX4" fmla="*/ 3657600 w 4234690"/>
              <a:gd name="connsiteY4" fmla="*/ 0 h 5211078"/>
              <a:gd name="connsiteX0" fmla="*/ 3657600 w 4234690"/>
              <a:gd name="connsiteY0" fmla="*/ 6834 h 5217912"/>
              <a:gd name="connsiteX1" fmla="*/ 3858815 w 4234690"/>
              <a:gd name="connsiteY1" fmla="*/ 0 h 5217912"/>
              <a:gd name="connsiteX2" fmla="*/ 4234690 w 4234690"/>
              <a:gd name="connsiteY2" fmla="*/ 5217912 h 5217912"/>
              <a:gd name="connsiteX3" fmla="*/ 0 w 4234690"/>
              <a:gd name="connsiteY3" fmla="*/ 5196647 h 5217912"/>
              <a:gd name="connsiteX4" fmla="*/ 3657600 w 4234690"/>
              <a:gd name="connsiteY4" fmla="*/ 6834 h 5217912"/>
              <a:gd name="connsiteX0" fmla="*/ 3657600 w 3865648"/>
              <a:gd name="connsiteY0" fmla="*/ 6834 h 5211077"/>
              <a:gd name="connsiteX1" fmla="*/ 3858815 w 3865648"/>
              <a:gd name="connsiteY1" fmla="*/ 0 h 5211077"/>
              <a:gd name="connsiteX2" fmla="*/ 3865648 w 3865648"/>
              <a:gd name="connsiteY2" fmla="*/ 5211077 h 5211077"/>
              <a:gd name="connsiteX3" fmla="*/ 0 w 3865648"/>
              <a:gd name="connsiteY3" fmla="*/ 5196647 h 5211077"/>
              <a:gd name="connsiteX4" fmla="*/ 3657600 w 3865648"/>
              <a:gd name="connsiteY4" fmla="*/ 6834 h 52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5648" h="5211077">
                <a:moveTo>
                  <a:pt x="3657600" y="6834"/>
                </a:moveTo>
                <a:lnTo>
                  <a:pt x="3858815" y="0"/>
                </a:lnTo>
                <a:cubicBezTo>
                  <a:pt x="3861093" y="1737026"/>
                  <a:pt x="3863370" y="3474051"/>
                  <a:pt x="3865648" y="5211077"/>
                </a:cubicBezTo>
                <a:lnTo>
                  <a:pt x="0" y="5196647"/>
                </a:lnTo>
                <a:lnTo>
                  <a:pt x="3657600" y="683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cxnSp>
        <p:nvCxnSpPr>
          <p:cNvPr id="18" name="Connecteur droit 17"/>
          <p:cNvCxnSpPr/>
          <p:nvPr userDrawn="1"/>
        </p:nvCxnSpPr>
        <p:spPr>
          <a:xfrm flipV="1">
            <a:off x="8011888" y="-16692"/>
            <a:ext cx="2421329" cy="2573774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 rot="16200000">
            <a:off x="-430975" y="5225152"/>
            <a:ext cx="1862683" cy="573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000" y="6374886"/>
            <a:ext cx="864000" cy="35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164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- Iinter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42155" y="6409874"/>
            <a:ext cx="6274085" cy="326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408084" y="-2250"/>
            <a:ext cx="6808933" cy="6879447"/>
          </a:xfrm>
          <a:custGeom>
            <a:avLst/>
            <a:gdLst>
              <a:gd name="connsiteX0" fmla="*/ 0 w 9844999"/>
              <a:gd name="connsiteY0" fmla="*/ 0 h 6857999"/>
              <a:gd name="connsiteX1" fmla="*/ 9844999 w 9844999"/>
              <a:gd name="connsiteY1" fmla="*/ 0 h 6857999"/>
              <a:gd name="connsiteX2" fmla="*/ 5920715 w 9844999"/>
              <a:gd name="connsiteY2" fmla="*/ 6857999 h 6857999"/>
              <a:gd name="connsiteX3" fmla="*/ 0 w 9844999"/>
              <a:gd name="connsiteY3" fmla="*/ 6857999 h 6857999"/>
              <a:gd name="connsiteX0" fmla="*/ 0 w 6420482"/>
              <a:gd name="connsiteY0" fmla="*/ 0 h 6857999"/>
              <a:gd name="connsiteX1" fmla="*/ 6420482 w 6420482"/>
              <a:gd name="connsiteY1" fmla="*/ 0 h 6857999"/>
              <a:gd name="connsiteX2" fmla="*/ 5920715 w 6420482"/>
              <a:gd name="connsiteY2" fmla="*/ 6857999 h 6857999"/>
              <a:gd name="connsiteX3" fmla="*/ 0 w 6420482"/>
              <a:gd name="connsiteY3" fmla="*/ 6857999 h 6857999"/>
              <a:gd name="connsiteX4" fmla="*/ 0 w 6420482"/>
              <a:gd name="connsiteY4" fmla="*/ 0 h 6857999"/>
              <a:gd name="connsiteX0" fmla="*/ 0 w 6420482"/>
              <a:gd name="connsiteY0" fmla="*/ 0 h 6875928"/>
              <a:gd name="connsiteX1" fmla="*/ 6420482 w 6420482"/>
              <a:gd name="connsiteY1" fmla="*/ 0 h 6875928"/>
              <a:gd name="connsiteX2" fmla="*/ 1617657 w 6420482"/>
              <a:gd name="connsiteY2" fmla="*/ 6875928 h 6875928"/>
              <a:gd name="connsiteX3" fmla="*/ 0 w 6420482"/>
              <a:gd name="connsiteY3" fmla="*/ 6857999 h 6875928"/>
              <a:gd name="connsiteX4" fmla="*/ 0 w 6420482"/>
              <a:gd name="connsiteY4" fmla="*/ 0 h 6875928"/>
              <a:gd name="connsiteX0" fmla="*/ 0 w 12207684"/>
              <a:gd name="connsiteY0" fmla="*/ 0 h 6875928"/>
              <a:gd name="connsiteX1" fmla="*/ 6420482 w 12207684"/>
              <a:gd name="connsiteY1" fmla="*/ 0 h 6875928"/>
              <a:gd name="connsiteX2" fmla="*/ 12207684 w 12207684"/>
              <a:gd name="connsiteY2" fmla="*/ 6875928 h 6875928"/>
              <a:gd name="connsiteX3" fmla="*/ 0 w 12207684"/>
              <a:gd name="connsiteY3" fmla="*/ 6857999 h 6875928"/>
              <a:gd name="connsiteX4" fmla="*/ 0 w 12207684"/>
              <a:gd name="connsiteY4" fmla="*/ 0 h 6875928"/>
              <a:gd name="connsiteX0" fmla="*/ 0 w 12207684"/>
              <a:gd name="connsiteY0" fmla="*/ 14176 h 6890104"/>
              <a:gd name="connsiteX1" fmla="*/ 12204592 w 12207684"/>
              <a:gd name="connsiteY1" fmla="*/ 0 h 6890104"/>
              <a:gd name="connsiteX2" fmla="*/ 12207684 w 12207684"/>
              <a:gd name="connsiteY2" fmla="*/ 6890104 h 6890104"/>
              <a:gd name="connsiteX3" fmla="*/ 0 w 12207684"/>
              <a:gd name="connsiteY3" fmla="*/ 6872175 h 6890104"/>
              <a:gd name="connsiteX4" fmla="*/ 0 w 12207684"/>
              <a:gd name="connsiteY4" fmla="*/ 14176 h 6890104"/>
              <a:gd name="connsiteX0" fmla="*/ 9101468 w 12207684"/>
              <a:gd name="connsiteY0" fmla="*/ 1205022 h 6890104"/>
              <a:gd name="connsiteX1" fmla="*/ 12204592 w 12207684"/>
              <a:gd name="connsiteY1" fmla="*/ 0 h 6890104"/>
              <a:gd name="connsiteX2" fmla="*/ 12207684 w 12207684"/>
              <a:gd name="connsiteY2" fmla="*/ 6890104 h 6890104"/>
              <a:gd name="connsiteX3" fmla="*/ 0 w 12207684"/>
              <a:gd name="connsiteY3" fmla="*/ 6872175 h 6890104"/>
              <a:gd name="connsiteX4" fmla="*/ 9101468 w 12207684"/>
              <a:gd name="connsiteY4" fmla="*/ 1205022 h 6890104"/>
              <a:gd name="connsiteX0" fmla="*/ 11412277 w 12207684"/>
              <a:gd name="connsiteY0" fmla="*/ 14176 h 6890104"/>
              <a:gd name="connsiteX1" fmla="*/ 12204592 w 12207684"/>
              <a:gd name="connsiteY1" fmla="*/ 0 h 6890104"/>
              <a:gd name="connsiteX2" fmla="*/ 12207684 w 12207684"/>
              <a:gd name="connsiteY2" fmla="*/ 6890104 h 6890104"/>
              <a:gd name="connsiteX3" fmla="*/ 0 w 12207684"/>
              <a:gd name="connsiteY3" fmla="*/ 6872175 h 6890104"/>
              <a:gd name="connsiteX4" fmla="*/ 11412277 w 12207684"/>
              <a:gd name="connsiteY4" fmla="*/ 14176 h 6890104"/>
              <a:gd name="connsiteX0" fmla="*/ 1134138 w 1929545"/>
              <a:gd name="connsiteY0" fmla="*/ 14176 h 6890104"/>
              <a:gd name="connsiteX1" fmla="*/ 1926453 w 1929545"/>
              <a:gd name="connsiteY1" fmla="*/ 0 h 6890104"/>
              <a:gd name="connsiteX2" fmla="*/ 1929545 w 1929545"/>
              <a:gd name="connsiteY2" fmla="*/ 6890104 h 6890104"/>
              <a:gd name="connsiteX3" fmla="*/ 0 w 1929545"/>
              <a:gd name="connsiteY3" fmla="*/ 6319283 h 6890104"/>
              <a:gd name="connsiteX4" fmla="*/ 1134138 w 1929545"/>
              <a:gd name="connsiteY4" fmla="*/ 14176 h 6890104"/>
              <a:gd name="connsiteX0" fmla="*/ 4820091 w 5615498"/>
              <a:gd name="connsiteY0" fmla="*/ 14176 h 6928883"/>
              <a:gd name="connsiteX1" fmla="*/ 5612406 w 5615498"/>
              <a:gd name="connsiteY1" fmla="*/ 0 h 6928883"/>
              <a:gd name="connsiteX2" fmla="*/ 5615498 w 5615498"/>
              <a:gd name="connsiteY2" fmla="*/ 6890104 h 6928883"/>
              <a:gd name="connsiteX3" fmla="*/ 0 w 5615498"/>
              <a:gd name="connsiteY3" fmla="*/ 6928883 h 6928883"/>
              <a:gd name="connsiteX4" fmla="*/ 4820091 w 5615498"/>
              <a:gd name="connsiteY4" fmla="*/ 14176 h 6928883"/>
              <a:gd name="connsiteX0" fmla="*/ 4820091 w 5615498"/>
              <a:gd name="connsiteY0" fmla="*/ 14176 h 6932635"/>
              <a:gd name="connsiteX1" fmla="*/ 5612406 w 5615498"/>
              <a:gd name="connsiteY1" fmla="*/ 0 h 6932635"/>
              <a:gd name="connsiteX2" fmla="*/ 5615498 w 5615498"/>
              <a:gd name="connsiteY2" fmla="*/ 6932635 h 6932635"/>
              <a:gd name="connsiteX3" fmla="*/ 0 w 5615498"/>
              <a:gd name="connsiteY3" fmla="*/ 6928883 h 6932635"/>
              <a:gd name="connsiteX4" fmla="*/ 4820091 w 5615498"/>
              <a:gd name="connsiteY4" fmla="*/ 14176 h 6932635"/>
              <a:gd name="connsiteX0" fmla="*/ 4820091 w 5615498"/>
              <a:gd name="connsiteY0" fmla="*/ 0 h 6918459"/>
              <a:gd name="connsiteX1" fmla="*/ 5612406 w 5615498"/>
              <a:gd name="connsiteY1" fmla="*/ 56708 h 6918459"/>
              <a:gd name="connsiteX2" fmla="*/ 5615498 w 5615498"/>
              <a:gd name="connsiteY2" fmla="*/ 6918459 h 6918459"/>
              <a:gd name="connsiteX3" fmla="*/ 0 w 5615498"/>
              <a:gd name="connsiteY3" fmla="*/ 6914707 h 6918459"/>
              <a:gd name="connsiteX4" fmla="*/ 4820091 w 5615498"/>
              <a:gd name="connsiteY4" fmla="*/ 0 h 6918459"/>
              <a:gd name="connsiteX0" fmla="*/ 4820091 w 5615498"/>
              <a:gd name="connsiteY0" fmla="*/ 0 h 6918459"/>
              <a:gd name="connsiteX1" fmla="*/ 5612406 w 5615498"/>
              <a:gd name="connsiteY1" fmla="*/ 0 h 6918459"/>
              <a:gd name="connsiteX2" fmla="*/ 5615498 w 5615498"/>
              <a:gd name="connsiteY2" fmla="*/ 6918459 h 6918459"/>
              <a:gd name="connsiteX3" fmla="*/ 0 w 5615498"/>
              <a:gd name="connsiteY3" fmla="*/ 6914707 h 6918459"/>
              <a:gd name="connsiteX4" fmla="*/ 4820091 w 5615498"/>
              <a:gd name="connsiteY4" fmla="*/ 0 h 6918459"/>
              <a:gd name="connsiteX0" fmla="*/ 4820091 w 5615498"/>
              <a:gd name="connsiteY0" fmla="*/ 0 h 6918759"/>
              <a:gd name="connsiteX1" fmla="*/ 5612406 w 5615498"/>
              <a:gd name="connsiteY1" fmla="*/ 0 h 6918759"/>
              <a:gd name="connsiteX2" fmla="*/ 5615498 w 5615498"/>
              <a:gd name="connsiteY2" fmla="*/ 6918459 h 6918759"/>
              <a:gd name="connsiteX3" fmla="*/ 4046189 w 5615498"/>
              <a:gd name="connsiteY3" fmla="*/ 6918759 h 6918759"/>
              <a:gd name="connsiteX4" fmla="*/ 0 w 5615498"/>
              <a:gd name="connsiteY4" fmla="*/ 6914707 h 6918759"/>
              <a:gd name="connsiteX5" fmla="*/ 4820091 w 5615498"/>
              <a:gd name="connsiteY5" fmla="*/ 0 h 6918759"/>
              <a:gd name="connsiteX0" fmla="*/ 4820091 w 5730021"/>
              <a:gd name="connsiteY0" fmla="*/ 0 h 6918759"/>
              <a:gd name="connsiteX1" fmla="*/ 5612406 w 5730021"/>
              <a:gd name="connsiteY1" fmla="*/ 0 h 6918759"/>
              <a:gd name="connsiteX2" fmla="*/ 5609941 w 5730021"/>
              <a:gd name="connsiteY2" fmla="*/ 4634109 h 6918759"/>
              <a:gd name="connsiteX3" fmla="*/ 5615498 w 5730021"/>
              <a:gd name="connsiteY3" fmla="*/ 6918459 h 6918759"/>
              <a:gd name="connsiteX4" fmla="*/ 4046189 w 5730021"/>
              <a:gd name="connsiteY4" fmla="*/ 6918759 h 6918759"/>
              <a:gd name="connsiteX5" fmla="*/ 0 w 5730021"/>
              <a:gd name="connsiteY5" fmla="*/ 6914707 h 6918759"/>
              <a:gd name="connsiteX6" fmla="*/ 4820091 w 5730021"/>
              <a:gd name="connsiteY6" fmla="*/ 0 h 6918759"/>
              <a:gd name="connsiteX0" fmla="*/ 4820091 w 5761954"/>
              <a:gd name="connsiteY0" fmla="*/ 0 h 6918759"/>
              <a:gd name="connsiteX1" fmla="*/ 5612406 w 5761954"/>
              <a:gd name="connsiteY1" fmla="*/ 0 h 6918759"/>
              <a:gd name="connsiteX2" fmla="*/ 5609941 w 5761954"/>
              <a:gd name="connsiteY2" fmla="*/ 4634109 h 6918759"/>
              <a:gd name="connsiteX3" fmla="*/ 4046189 w 5761954"/>
              <a:gd name="connsiteY3" fmla="*/ 6918759 h 6918759"/>
              <a:gd name="connsiteX4" fmla="*/ 0 w 5761954"/>
              <a:gd name="connsiteY4" fmla="*/ 6914707 h 6918759"/>
              <a:gd name="connsiteX5" fmla="*/ 4820091 w 5761954"/>
              <a:gd name="connsiteY5" fmla="*/ 0 h 6918759"/>
              <a:gd name="connsiteX0" fmla="*/ 4820091 w 5670550"/>
              <a:gd name="connsiteY0" fmla="*/ 0 h 6918759"/>
              <a:gd name="connsiteX1" fmla="*/ 5612406 w 5670550"/>
              <a:gd name="connsiteY1" fmla="*/ 0 h 6918759"/>
              <a:gd name="connsiteX2" fmla="*/ 5609941 w 5670550"/>
              <a:gd name="connsiteY2" fmla="*/ 4634109 h 6918759"/>
              <a:gd name="connsiteX3" fmla="*/ 4046189 w 5670550"/>
              <a:gd name="connsiteY3" fmla="*/ 6918759 h 6918759"/>
              <a:gd name="connsiteX4" fmla="*/ 0 w 5670550"/>
              <a:gd name="connsiteY4" fmla="*/ 6914707 h 6918759"/>
              <a:gd name="connsiteX5" fmla="*/ 4820091 w 5670550"/>
              <a:gd name="connsiteY5" fmla="*/ 0 h 6918759"/>
              <a:gd name="connsiteX0" fmla="*/ 4820091 w 5670550"/>
              <a:gd name="connsiteY0" fmla="*/ 0 h 6918759"/>
              <a:gd name="connsiteX1" fmla="*/ 5612406 w 5670550"/>
              <a:gd name="connsiteY1" fmla="*/ 0 h 6918759"/>
              <a:gd name="connsiteX2" fmla="*/ 5609941 w 5670550"/>
              <a:gd name="connsiteY2" fmla="*/ 4634109 h 6918759"/>
              <a:gd name="connsiteX3" fmla="*/ 4046189 w 5670550"/>
              <a:gd name="connsiteY3" fmla="*/ 6918759 h 6918759"/>
              <a:gd name="connsiteX4" fmla="*/ 0 w 5670550"/>
              <a:gd name="connsiteY4" fmla="*/ 6914707 h 6918759"/>
              <a:gd name="connsiteX5" fmla="*/ 4820091 w 5670550"/>
              <a:gd name="connsiteY5" fmla="*/ 0 h 6918759"/>
              <a:gd name="connsiteX0" fmla="*/ 4820091 w 5670550"/>
              <a:gd name="connsiteY0" fmla="*/ 0 h 6918759"/>
              <a:gd name="connsiteX1" fmla="*/ 5612406 w 5670550"/>
              <a:gd name="connsiteY1" fmla="*/ 0 h 6918759"/>
              <a:gd name="connsiteX2" fmla="*/ 5609941 w 5670550"/>
              <a:gd name="connsiteY2" fmla="*/ 4634109 h 6918759"/>
              <a:gd name="connsiteX3" fmla="*/ 4046189 w 5670550"/>
              <a:gd name="connsiteY3" fmla="*/ 6918759 h 6918759"/>
              <a:gd name="connsiteX4" fmla="*/ 0 w 5670550"/>
              <a:gd name="connsiteY4" fmla="*/ 6914707 h 6918759"/>
              <a:gd name="connsiteX5" fmla="*/ 4820091 w 5670550"/>
              <a:gd name="connsiteY5" fmla="*/ 0 h 6918759"/>
              <a:gd name="connsiteX0" fmla="*/ 4820091 w 5874517"/>
              <a:gd name="connsiteY0" fmla="*/ 0 h 6918759"/>
              <a:gd name="connsiteX1" fmla="*/ 5612406 w 5874517"/>
              <a:gd name="connsiteY1" fmla="*/ 0 h 6918759"/>
              <a:gd name="connsiteX2" fmla="*/ 5609941 w 5874517"/>
              <a:gd name="connsiteY2" fmla="*/ 4634109 h 6918759"/>
              <a:gd name="connsiteX3" fmla="*/ 4046189 w 5874517"/>
              <a:gd name="connsiteY3" fmla="*/ 6918759 h 6918759"/>
              <a:gd name="connsiteX4" fmla="*/ 0 w 5874517"/>
              <a:gd name="connsiteY4" fmla="*/ 6914707 h 6918759"/>
              <a:gd name="connsiteX5" fmla="*/ 4820091 w 5874517"/>
              <a:gd name="connsiteY5" fmla="*/ 0 h 6918759"/>
              <a:gd name="connsiteX0" fmla="*/ 4820091 w 5938970"/>
              <a:gd name="connsiteY0" fmla="*/ 0 h 6918759"/>
              <a:gd name="connsiteX1" fmla="*/ 5612406 w 5938970"/>
              <a:gd name="connsiteY1" fmla="*/ 0 h 6918759"/>
              <a:gd name="connsiteX2" fmla="*/ 5609941 w 5938970"/>
              <a:gd name="connsiteY2" fmla="*/ 4634109 h 6918759"/>
              <a:gd name="connsiteX3" fmla="*/ 4046189 w 5938970"/>
              <a:gd name="connsiteY3" fmla="*/ 6918759 h 6918759"/>
              <a:gd name="connsiteX4" fmla="*/ 0 w 5938970"/>
              <a:gd name="connsiteY4" fmla="*/ 6914707 h 6918759"/>
              <a:gd name="connsiteX5" fmla="*/ 4820091 w 5938970"/>
              <a:gd name="connsiteY5" fmla="*/ 0 h 6918759"/>
              <a:gd name="connsiteX0" fmla="*/ 4820091 w 5671030"/>
              <a:gd name="connsiteY0" fmla="*/ 0 h 6918759"/>
              <a:gd name="connsiteX1" fmla="*/ 5612406 w 5671030"/>
              <a:gd name="connsiteY1" fmla="*/ 0 h 6918759"/>
              <a:gd name="connsiteX2" fmla="*/ 5609941 w 5671030"/>
              <a:gd name="connsiteY2" fmla="*/ 4634109 h 6918759"/>
              <a:gd name="connsiteX3" fmla="*/ 4046189 w 5671030"/>
              <a:gd name="connsiteY3" fmla="*/ 6918759 h 6918759"/>
              <a:gd name="connsiteX4" fmla="*/ 0 w 5671030"/>
              <a:gd name="connsiteY4" fmla="*/ 6914707 h 6918759"/>
              <a:gd name="connsiteX5" fmla="*/ 4820091 w 5671030"/>
              <a:gd name="connsiteY5" fmla="*/ 0 h 6918759"/>
              <a:gd name="connsiteX0" fmla="*/ 4820091 w 5612406"/>
              <a:gd name="connsiteY0" fmla="*/ 0 h 6918759"/>
              <a:gd name="connsiteX1" fmla="*/ 5612406 w 5612406"/>
              <a:gd name="connsiteY1" fmla="*/ 0 h 6918759"/>
              <a:gd name="connsiteX2" fmla="*/ 5609941 w 5612406"/>
              <a:gd name="connsiteY2" fmla="*/ 4634109 h 6918759"/>
              <a:gd name="connsiteX3" fmla="*/ 4046189 w 5612406"/>
              <a:gd name="connsiteY3" fmla="*/ 6918759 h 6918759"/>
              <a:gd name="connsiteX4" fmla="*/ 0 w 5612406"/>
              <a:gd name="connsiteY4" fmla="*/ 6914707 h 6918759"/>
              <a:gd name="connsiteX5" fmla="*/ 4820091 w 5612406"/>
              <a:gd name="connsiteY5" fmla="*/ 0 h 6918759"/>
              <a:gd name="connsiteX0" fmla="*/ 4820091 w 5613413"/>
              <a:gd name="connsiteY0" fmla="*/ 0 h 6918759"/>
              <a:gd name="connsiteX1" fmla="*/ 5612406 w 5613413"/>
              <a:gd name="connsiteY1" fmla="*/ 0 h 6918759"/>
              <a:gd name="connsiteX2" fmla="*/ 5609941 w 5613413"/>
              <a:gd name="connsiteY2" fmla="*/ 4634109 h 6918759"/>
              <a:gd name="connsiteX3" fmla="*/ 4046189 w 5613413"/>
              <a:gd name="connsiteY3" fmla="*/ 6918759 h 6918759"/>
              <a:gd name="connsiteX4" fmla="*/ 0 w 5613413"/>
              <a:gd name="connsiteY4" fmla="*/ 6914707 h 6918759"/>
              <a:gd name="connsiteX5" fmla="*/ 4820091 w 5613413"/>
              <a:gd name="connsiteY5" fmla="*/ 0 h 6918759"/>
              <a:gd name="connsiteX0" fmla="*/ 4820091 w 5613413"/>
              <a:gd name="connsiteY0" fmla="*/ 0 h 6914707"/>
              <a:gd name="connsiteX1" fmla="*/ 5612406 w 5613413"/>
              <a:gd name="connsiteY1" fmla="*/ 0 h 6914707"/>
              <a:gd name="connsiteX2" fmla="*/ 5609941 w 5613413"/>
              <a:gd name="connsiteY2" fmla="*/ 4634109 h 6914707"/>
              <a:gd name="connsiteX3" fmla="*/ 4072982 w 5613413"/>
              <a:gd name="connsiteY3" fmla="*/ 6875888 h 6914707"/>
              <a:gd name="connsiteX4" fmla="*/ 0 w 5613413"/>
              <a:gd name="connsiteY4" fmla="*/ 6914707 h 6914707"/>
              <a:gd name="connsiteX5" fmla="*/ 4820091 w 5613413"/>
              <a:gd name="connsiteY5" fmla="*/ 0 h 6914707"/>
              <a:gd name="connsiteX0" fmla="*/ 4820091 w 5613413"/>
              <a:gd name="connsiteY0" fmla="*/ 0 h 6875888"/>
              <a:gd name="connsiteX1" fmla="*/ 5612406 w 5613413"/>
              <a:gd name="connsiteY1" fmla="*/ 0 h 6875888"/>
              <a:gd name="connsiteX2" fmla="*/ 5609941 w 5613413"/>
              <a:gd name="connsiteY2" fmla="*/ 4634109 h 6875888"/>
              <a:gd name="connsiteX3" fmla="*/ 4072982 w 5613413"/>
              <a:gd name="connsiteY3" fmla="*/ 6875888 h 6875888"/>
              <a:gd name="connsiteX4" fmla="*/ 0 w 5613413"/>
              <a:gd name="connsiteY4" fmla="*/ 6871836 h 6875888"/>
              <a:gd name="connsiteX5" fmla="*/ 4820091 w 5613413"/>
              <a:gd name="connsiteY5" fmla="*/ 0 h 6875888"/>
              <a:gd name="connsiteX0" fmla="*/ 4820091 w 5613413"/>
              <a:gd name="connsiteY0" fmla="*/ 0 h 6887913"/>
              <a:gd name="connsiteX1" fmla="*/ 5612406 w 5613413"/>
              <a:gd name="connsiteY1" fmla="*/ 0 h 6887913"/>
              <a:gd name="connsiteX2" fmla="*/ 5609941 w 5613413"/>
              <a:gd name="connsiteY2" fmla="*/ 4634109 h 6887913"/>
              <a:gd name="connsiteX3" fmla="*/ 4072982 w 5613413"/>
              <a:gd name="connsiteY3" fmla="*/ 6875888 h 6887913"/>
              <a:gd name="connsiteX4" fmla="*/ 0 w 5613413"/>
              <a:gd name="connsiteY4" fmla="*/ 6887913 h 6887913"/>
              <a:gd name="connsiteX5" fmla="*/ 4820091 w 5613413"/>
              <a:gd name="connsiteY5" fmla="*/ 0 h 6887913"/>
              <a:gd name="connsiteX0" fmla="*/ 4809375 w 5602697"/>
              <a:gd name="connsiteY0" fmla="*/ 0 h 6877194"/>
              <a:gd name="connsiteX1" fmla="*/ 5601690 w 5602697"/>
              <a:gd name="connsiteY1" fmla="*/ 0 h 6877194"/>
              <a:gd name="connsiteX2" fmla="*/ 5599225 w 5602697"/>
              <a:gd name="connsiteY2" fmla="*/ 4634109 h 6877194"/>
              <a:gd name="connsiteX3" fmla="*/ 4062266 w 5602697"/>
              <a:gd name="connsiteY3" fmla="*/ 6875888 h 6877194"/>
              <a:gd name="connsiteX4" fmla="*/ 0 w 5602697"/>
              <a:gd name="connsiteY4" fmla="*/ 6877194 h 6877194"/>
              <a:gd name="connsiteX5" fmla="*/ 4809375 w 5602697"/>
              <a:gd name="connsiteY5" fmla="*/ 0 h 6877194"/>
              <a:gd name="connsiteX0" fmla="*/ 5195657 w 5602697"/>
              <a:gd name="connsiteY0" fmla="*/ 0 h 6895301"/>
              <a:gd name="connsiteX1" fmla="*/ 5601690 w 5602697"/>
              <a:gd name="connsiteY1" fmla="*/ 18107 h 6895301"/>
              <a:gd name="connsiteX2" fmla="*/ 5599225 w 5602697"/>
              <a:gd name="connsiteY2" fmla="*/ 4652216 h 6895301"/>
              <a:gd name="connsiteX3" fmla="*/ 4062266 w 5602697"/>
              <a:gd name="connsiteY3" fmla="*/ 6893995 h 6895301"/>
              <a:gd name="connsiteX4" fmla="*/ 0 w 5602697"/>
              <a:gd name="connsiteY4" fmla="*/ 6895301 h 6895301"/>
              <a:gd name="connsiteX5" fmla="*/ 5195657 w 5602697"/>
              <a:gd name="connsiteY5" fmla="*/ 0 h 6895301"/>
              <a:gd name="connsiteX0" fmla="*/ 6402786 w 6809826"/>
              <a:gd name="connsiteY0" fmla="*/ 0 h 6895301"/>
              <a:gd name="connsiteX1" fmla="*/ 6808819 w 6809826"/>
              <a:gd name="connsiteY1" fmla="*/ 18107 h 6895301"/>
              <a:gd name="connsiteX2" fmla="*/ 6806354 w 6809826"/>
              <a:gd name="connsiteY2" fmla="*/ 4652216 h 6895301"/>
              <a:gd name="connsiteX3" fmla="*/ 5269395 w 6809826"/>
              <a:gd name="connsiteY3" fmla="*/ 6893995 h 6895301"/>
              <a:gd name="connsiteX4" fmla="*/ 0 w 6809826"/>
              <a:gd name="connsiteY4" fmla="*/ 6895301 h 6895301"/>
              <a:gd name="connsiteX5" fmla="*/ 6402786 w 6809826"/>
              <a:gd name="connsiteY5" fmla="*/ 0 h 6895301"/>
              <a:gd name="connsiteX0" fmla="*/ 6402786 w 6808931"/>
              <a:gd name="connsiteY0" fmla="*/ 0 h 6895301"/>
              <a:gd name="connsiteX1" fmla="*/ 6808819 w 6808931"/>
              <a:gd name="connsiteY1" fmla="*/ 18107 h 6895301"/>
              <a:gd name="connsiteX2" fmla="*/ 6782211 w 6808931"/>
              <a:gd name="connsiteY2" fmla="*/ 5186370 h 6895301"/>
              <a:gd name="connsiteX3" fmla="*/ 5269395 w 6808931"/>
              <a:gd name="connsiteY3" fmla="*/ 6893995 h 6895301"/>
              <a:gd name="connsiteX4" fmla="*/ 0 w 6808931"/>
              <a:gd name="connsiteY4" fmla="*/ 6895301 h 6895301"/>
              <a:gd name="connsiteX5" fmla="*/ 6402786 w 6808931"/>
              <a:gd name="connsiteY5" fmla="*/ 0 h 6895301"/>
              <a:gd name="connsiteX0" fmla="*/ 6409834 w 6808932"/>
              <a:gd name="connsiteY0" fmla="*/ 0 h 6879445"/>
              <a:gd name="connsiteX1" fmla="*/ 6808819 w 6808932"/>
              <a:gd name="connsiteY1" fmla="*/ 2251 h 6879445"/>
              <a:gd name="connsiteX2" fmla="*/ 6782211 w 6808932"/>
              <a:gd name="connsiteY2" fmla="*/ 5170514 h 6879445"/>
              <a:gd name="connsiteX3" fmla="*/ 5269395 w 6808932"/>
              <a:gd name="connsiteY3" fmla="*/ 6878139 h 6879445"/>
              <a:gd name="connsiteX4" fmla="*/ 0 w 6808932"/>
              <a:gd name="connsiteY4" fmla="*/ 6879445 h 6879445"/>
              <a:gd name="connsiteX5" fmla="*/ 6409834 w 6808932"/>
              <a:gd name="connsiteY5" fmla="*/ 0 h 6879445"/>
              <a:gd name="connsiteX0" fmla="*/ 6409834 w 6808932"/>
              <a:gd name="connsiteY0" fmla="*/ 0 h 6879445"/>
              <a:gd name="connsiteX1" fmla="*/ 6808819 w 6808932"/>
              <a:gd name="connsiteY1" fmla="*/ 2251 h 6879445"/>
              <a:gd name="connsiteX2" fmla="*/ 6782211 w 6808932"/>
              <a:gd name="connsiteY2" fmla="*/ 5159942 h 6879445"/>
              <a:gd name="connsiteX3" fmla="*/ 5269395 w 6808932"/>
              <a:gd name="connsiteY3" fmla="*/ 6878139 h 6879445"/>
              <a:gd name="connsiteX4" fmla="*/ 0 w 6808932"/>
              <a:gd name="connsiteY4" fmla="*/ 6879445 h 6879445"/>
              <a:gd name="connsiteX5" fmla="*/ 6409834 w 6808932"/>
              <a:gd name="connsiteY5" fmla="*/ 0 h 687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8932" h="6879445">
                <a:moveTo>
                  <a:pt x="6409834" y="0"/>
                </a:moveTo>
                <a:cubicBezTo>
                  <a:pt x="6673939" y="0"/>
                  <a:pt x="6544714" y="2251"/>
                  <a:pt x="6808819" y="2251"/>
                </a:cubicBezTo>
                <a:cubicBezTo>
                  <a:pt x="6810824" y="1187784"/>
                  <a:pt x="6785611" y="3844027"/>
                  <a:pt x="6782211" y="5159942"/>
                </a:cubicBezTo>
                <a:lnTo>
                  <a:pt x="5269395" y="6878139"/>
                </a:lnTo>
                <a:lnTo>
                  <a:pt x="0" y="6879445"/>
                </a:lnTo>
                <a:lnTo>
                  <a:pt x="640983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>
            <a:lvl1pPr algn="r">
              <a:defRPr sz="13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38342" y="2665573"/>
            <a:ext cx="7718545" cy="2350357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fr-FR" noProof="0" dirty="0"/>
              <a:t>DIAPO SOUS-TITRE </a:t>
            </a:r>
            <a:br>
              <a:rPr lang="fr-FR" noProof="0" dirty="0"/>
            </a:br>
            <a:r>
              <a:rPr lang="fr-FR" noProof="0" dirty="0"/>
              <a:t>(Avec Image)</a:t>
            </a:r>
          </a:p>
        </p:txBody>
      </p:sp>
      <p:cxnSp>
        <p:nvCxnSpPr>
          <p:cNvPr id="17" name="Connecteur droit 16"/>
          <p:cNvCxnSpPr/>
          <p:nvPr userDrawn="1"/>
        </p:nvCxnSpPr>
        <p:spPr>
          <a:xfrm flipV="1">
            <a:off x="8011888" y="-16692"/>
            <a:ext cx="2421329" cy="2573774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 rot="16200000">
            <a:off x="-430975" y="5225152"/>
            <a:ext cx="1862683" cy="573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115696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Texte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72067" y="305165"/>
            <a:ext cx="10361084" cy="6929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fr-FR" noProof="0" dirty="0"/>
              <a:t>DIAPO TEXTE 1 COLONNE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72067" y="1397000"/>
            <a:ext cx="10361084" cy="4622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 dirty="0"/>
              <a:t>Edit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872068" y="6341533"/>
            <a:ext cx="994017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exte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72067" y="305165"/>
            <a:ext cx="10361084" cy="6929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fr-FR" noProof="0" dirty="0"/>
              <a:t>DIAPO TEXTE 2 COLONNES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0168" y="1621085"/>
            <a:ext cx="4955117" cy="44082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 dirty="0"/>
              <a:t>Edit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278035" y="1621085"/>
            <a:ext cx="4955117" cy="44082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 dirty="0"/>
              <a:t>Edit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872068" y="6341533"/>
            <a:ext cx="994017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72067" y="305165"/>
            <a:ext cx="10361084" cy="6929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fr-FR" noProof="0" dirty="0"/>
              <a:t>DIAPO 1 TABLEAU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72067" y="1359261"/>
            <a:ext cx="10361084" cy="55284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fr-FR" noProof="0" dirty="0"/>
              <a:t>Edit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66280FB8-A6F9-4056-A72F-C9F81F34F43F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872067" y="1916569"/>
            <a:ext cx="10361084" cy="2839594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fr-FR"/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endParaRPr lang="fr-FR" noProof="0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61F5CB8F-48DE-48B5-A04F-3200E2B064B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2067" y="4756166"/>
            <a:ext cx="10361084" cy="473863"/>
          </a:xfrm>
        </p:spPr>
        <p:txBody>
          <a:bodyPr/>
          <a:lstStyle/>
          <a:p>
            <a:pPr lvl="0"/>
            <a:r>
              <a:rPr lang="fr-FR" noProof="0" dirty="0"/>
              <a:t>Edit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4"/>
            <a:r>
              <a:rPr lang="fr-FR" noProof="0" dirty="0" err="1"/>
              <a:t>Fifth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872068" y="6341533"/>
            <a:ext cx="994017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581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graphique 9"/>
          <p:cNvSpPr>
            <a:spLocks noGrp="1"/>
          </p:cNvSpPr>
          <p:nvPr>
            <p:ph type="chart" sz="quarter" idx="11"/>
          </p:nvPr>
        </p:nvSpPr>
        <p:spPr>
          <a:xfrm>
            <a:off x="871476" y="1976906"/>
            <a:ext cx="9353549" cy="316775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/>
            </a:lvl1pPr>
          </a:lstStyle>
          <a:p>
            <a:r>
              <a:rPr lang="fr-FR" noProof="0" dirty="0"/>
              <a:t>Click </a:t>
            </a:r>
            <a:r>
              <a:rPr lang="fr-FR" noProof="0" dirty="0" err="1"/>
              <a:t>icon</a:t>
            </a:r>
            <a:r>
              <a:rPr lang="fr-FR" noProof="0" dirty="0"/>
              <a:t> to </a:t>
            </a:r>
            <a:r>
              <a:rPr lang="fr-FR" noProof="0" dirty="0" err="1"/>
              <a:t>add</a:t>
            </a:r>
            <a:r>
              <a:rPr lang="fr-FR" noProof="0" dirty="0"/>
              <a:t> chart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72067" y="305165"/>
            <a:ext cx="10361084" cy="6929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fr-FR" noProof="0" dirty="0"/>
              <a:t>DIAPO GRAPHIQUE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71479" y="1409311"/>
            <a:ext cx="9353548" cy="55284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fr-FR" noProof="0" dirty="0"/>
              <a:t>Edit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C92DAB-FEC8-40BB-87D7-9A9E72E143E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1479" y="5159406"/>
            <a:ext cx="9354140" cy="524696"/>
          </a:xfrm>
        </p:spPr>
        <p:txBody>
          <a:bodyPr/>
          <a:lstStyle/>
          <a:p>
            <a:pPr lvl="0"/>
            <a:r>
              <a:rPr lang="fr-FR" noProof="0" dirty="0"/>
              <a:t>Edit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4"/>
            <a:r>
              <a:rPr lang="fr-FR" noProof="0" dirty="0" err="1"/>
              <a:t>Fifth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872068" y="6341533"/>
            <a:ext cx="994017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62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78464-35C3-4952-AA74-A954DDA3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8C826D-B877-4DD1-99B6-EC36316A4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468CEA-3BD5-404A-8175-DFCDB838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5E8-A076-46A3-84C7-E2030BA0CF0C}" type="datetimeFigureOut">
              <a:rPr lang="fr-FR" smtClean="0"/>
              <a:t>02/09/2019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49E481-3473-4229-A122-A572C3A5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B9DD66-5D26-45B5-B618-776D9153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79DB-85F4-4EAB-A175-D73DD275F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8869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 Avancé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72067" y="407510"/>
            <a:ext cx="10361084" cy="692913"/>
          </a:xfrm>
          <a:prstGeom prst="rect">
            <a:avLst/>
          </a:prstGeom>
        </p:spPr>
        <p:txBody>
          <a:bodyPr anchor="t"/>
          <a:lstStyle>
            <a:lvl1pPr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fr-FR" noProof="0" dirty="0"/>
              <a:t>DIAPO AVANCEE 1</a:t>
            </a:r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872068" y="6341533"/>
            <a:ext cx="994017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sz="half" idx="20" hasCustomPrompt="1"/>
          </p:nvPr>
        </p:nvSpPr>
        <p:spPr>
          <a:xfrm>
            <a:off x="1007079" y="1427425"/>
            <a:ext cx="4752372" cy="4260846"/>
          </a:xfrm>
          <a:solidFill>
            <a:schemeClr val="tx2"/>
          </a:solidFill>
        </p:spPr>
        <p:txBody>
          <a:bodyPr numCol="1" spcCol="216000">
            <a:noAutofit/>
          </a:bodyPr>
          <a:lstStyle>
            <a:lvl1pPr>
              <a:lnSpc>
                <a:spcPts val="1760"/>
              </a:lnSpc>
              <a:spcBef>
                <a:spcPts val="800"/>
              </a:spcBef>
              <a:defRPr sz="1100" cap="all" baseline="0">
                <a:solidFill>
                  <a:schemeClr val="bg1"/>
                </a:solidFill>
              </a:defRPr>
            </a:lvl1pPr>
            <a:lvl2pPr marL="373063" indent="0">
              <a:lnSpc>
                <a:spcPct val="100000"/>
              </a:lnSpc>
              <a:spcBef>
                <a:spcPts val="400"/>
              </a:spcBef>
              <a:buNone/>
              <a:defRPr sz="700" b="1" baseline="0">
                <a:solidFill>
                  <a:schemeClr val="bg1"/>
                </a:solidFill>
              </a:defRPr>
            </a:lvl2pPr>
            <a:lvl3pPr marL="93600" indent="-93600">
              <a:lnSpc>
                <a:spcPct val="100000"/>
              </a:lnSpc>
              <a:spcBef>
                <a:spcPts val="300"/>
              </a:spcBef>
              <a:buSzPct val="100000"/>
              <a:buFontTx/>
              <a:buBlip>
                <a:blip r:embed="rId2"/>
              </a:buBlip>
              <a:defRPr sz="700" baseline="0">
                <a:solidFill>
                  <a:schemeClr val="bg1"/>
                </a:solidFill>
              </a:defRPr>
            </a:lvl3pPr>
            <a:lvl4pPr marL="154800" indent="-84598">
              <a:lnSpc>
                <a:spcPct val="100000"/>
              </a:lnSpc>
              <a:spcBef>
                <a:spcPts val="200"/>
              </a:spcBef>
              <a:buFontTx/>
              <a:buBlip>
                <a:blip r:embed="rId3"/>
              </a:buBlip>
              <a:tabLst/>
              <a:defRPr sz="700" baseline="0">
                <a:solidFill>
                  <a:schemeClr val="bg1"/>
                </a:solidFill>
              </a:defRPr>
            </a:lvl4pPr>
            <a:lvl5pPr marL="154800" indent="0">
              <a:spcBef>
                <a:spcPts val="0"/>
              </a:spcBef>
              <a:defRPr sz="700" baseline="0">
                <a:solidFill>
                  <a:schemeClr val="bg1"/>
                </a:solidFill>
              </a:defRPr>
            </a:lvl5pPr>
            <a:lvl6pPr marL="154800">
              <a:spcBef>
                <a:spcPts val="0"/>
              </a:spcBef>
              <a:defRPr sz="700" baseline="0">
                <a:solidFill>
                  <a:schemeClr val="bg1"/>
                </a:solidFill>
              </a:defRPr>
            </a:lvl6pPr>
            <a:lvl7pPr marL="154800">
              <a:spcBef>
                <a:spcPts val="0"/>
              </a:spcBef>
              <a:defRPr sz="700" baseline="0">
                <a:solidFill>
                  <a:schemeClr val="bg1"/>
                </a:solidFill>
              </a:defRPr>
            </a:lvl7pPr>
            <a:lvl8pPr marL="154800">
              <a:spcBef>
                <a:spcPts val="0"/>
              </a:spcBef>
              <a:defRPr sz="700" baseline="0">
                <a:solidFill>
                  <a:schemeClr val="bg1"/>
                </a:solidFill>
              </a:defRPr>
            </a:lvl8pPr>
            <a:lvl9pPr marL="154800">
              <a:lnSpc>
                <a:spcPct val="100000"/>
              </a:lnSpc>
              <a:spcBef>
                <a:spcPts val="0"/>
              </a:spcBef>
              <a:defRPr sz="7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fr-FR" noProof="0" dirty="0"/>
              <a:t>CLICK TO EDIT MASTER TEXT STYLES</a:t>
            </a: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851908" y="6349307"/>
            <a:ext cx="994017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39921" y="1427427"/>
            <a:ext cx="5093231" cy="30894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 dirty="0"/>
              <a:t>Edit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65724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 Avancé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72067" y="407510"/>
            <a:ext cx="10361084" cy="6929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fr-FR" noProof="0" dirty="0"/>
              <a:t>DIAPO AVANCEE 2</a:t>
            </a:r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872068" y="6341533"/>
            <a:ext cx="994017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sz="half" idx="33" hasCustomPrompt="1"/>
          </p:nvPr>
        </p:nvSpPr>
        <p:spPr>
          <a:xfrm>
            <a:off x="8998144" y="3801364"/>
            <a:ext cx="2235009" cy="2165099"/>
          </a:xfrm>
          <a:solidFill>
            <a:srgbClr val="64C2C8"/>
          </a:solidFill>
        </p:spPr>
        <p:txBody>
          <a:bodyPr numCol="1" anchor="b">
            <a:noAutofit/>
          </a:bodyPr>
          <a:lstStyle>
            <a:lvl1pPr marL="0" indent="0">
              <a:lnSpc>
                <a:spcPct val="100000"/>
              </a:lnSpc>
              <a:spcBef>
                <a:spcPts val="267"/>
              </a:spcBef>
              <a:buFontTx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267"/>
              </a:spcBef>
              <a:buFontTx/>
              <a:buNone/>
              <a:defRPr sz="900" b="1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SzPct val="100000"/>
              <a:buFontTx/>
              <a:buNone/>
              <a:defRPr sz="900" cap="none" baseline="0">
                <a:solidFill>
                  <a:schemeClr val="bg1"/>
                </a:solidFill>
              </a:defRPr>
            </a:lvl3pPr>
            <a:lvl4pPr marL="82800" indent="0" algn="l">
              <a:lnSpc>
                <a:spcPct val="100000"/>
              </a:lnSpc>
              <a:spcBef>
                <a:spcPts val="0"/>
              </a:spcBef>
              <a:buFontTx/>
              <a:buNone/>
              <a:tabLst/>
              <a:defRPr sz="900" baseline="0">
                <a:solidFill>
                  <a:schemeClr val="bg1"/>
                </a:solidFill>
              </a:defRPr>
            </a:lvl4pPr>
            <a:lvl5pPr marL="180000" indent="0">
              <a:spcBef>
                <a:spcPts val="0"/>
              </a:spcBef>
              <a:buFontTx/>
              <a:buNone/>
              <a:defRPr sz="900" baseline="0">
                <a:solidFill>
                  <a:schemeClr val="bg1"/>
                </a:solidFill>
              </a:defRPr>
            </a:lvl5pPr>
            <a:lvl6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6pPr>
            <a:lvl7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7pPr>
            <a:lvl8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8pPr>
            <a:lvl9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4"/>
            <a:r>
              <a:rPr lang="fr-FR" noProof="0" dirty="0" err="1"/>
              <a:t>text</a:t>
            </a:r>
            <a:endParaRPr lang="fr-FR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32" hasCustomPrompt="1"/>
          </p:nvPr>
        </p:nvSpPr>
        <p:spPr>
          <a:xfrm>
            <a:off x="6329119" y="3801364"/>
            <a:ext cx="2235008" cy="2165099"/>
          </a:xfrm>
          <a:solidFill>
            <a:schemeClr val="tx2"/>
          </a:solidFill>
        </p:spPr>
        <p:txBody>
          <a:bodyPr numCol="1" anchor="b">
            <a:noAutofit/>
          </a:bodyPr>
          <a:lstStyle>
            <a:lvl1pPr marL="0" indent="0">
              <a:lnSpc>
                <a:spcPct val="100000"/>
              </a:lnSpc>
              <a:spcBef>
                <a:spcPts val="267"/>
              </a:spcBef>
              <a:buFontTx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267"/>
              </a:spcBef>
              <a:buFontTx/>
              <a:buNone/>
              <a:defRPr sz="900" b="1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SzPct val="100000"/>
              <a:buFontTx/>
              <a:buNone/>
              <a:defRPr sz="900" cap="none" baseline="0">
                <a:solidFill>
                  <a:schemeClr val="bg1"/>
                </a:solidFill>
              </a:defRPr>
            </a:lvl3pPr>
            <a:lvl4pPr marL="82800" indent="0" algn="l">
              <a:lnSpc>
                <a:spcPct val="100000"/>
              </a:lnSpc>
              <a:spcBef>
                <a:spcPts val="0"/>
              </a:spcBef>
              <a:buFontTx/>
              <a:buNone/>
              <a:tabLst/>
              <a:defRPr sz="900" baseline="0">
                <a:solidFill>
                  <a:schemeClr val="bg1"/>
                </a:solidFill>
              </a:defRPr>
            </a:lvl4pPr>
            <a:lvl5pPr marL="180000" indent="0">
              <a:spcBef>
                <a:spcPts val="0"/>
              </a:spcBef>
              <a:buFontTx/>
              <a:buNone/>
              <a:defRPr sz="900" baseline="0">
                <a:solidFill>
                  <a:schemeClr val="bg1"/>
                </a:solidFill>
              </a:defRPr>
            </a:lvl5pPr>
            <a:lvl6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6pPr>
            <a:lvl7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7pPr>
            <a:lvl8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8pPr>
            <a:lvl9pPr marL="180000">
              <a:spcBef>
                <a:spcPts val="0"/>
              </a:spcBef>
              <a:buFontTx/>
              <a:buNone/>
              <a:defRPr sz="9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8"/>
            <a:r>
              <a:rPr lang="fr-FR" noProof="0" dirty="0" err="1"/>
              <a:t>text</a:t>
            </a:r>
            <a:endParaRPr lang="fr-FR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31" hasCustomPrompt="1"/>
          </p:nvPr>
        </p:nvSpPr>
        <p:spPr>
          <a:xfrm>
            <a:off x="3660096" y="3801364"/>
            <a:ext cx="2235008" cy="2165099"/>
          </a:xfrm>
          <a:solidFill>
            <a:srgbClr val="64C2C8"/>
          </a:solidFill>
        </p:spPr>
        <p:txBody>
          <a:bodyPr numCol="1" anchor="b">
            <a:noAutofit/>
          </a:bodyPr>
          <a:lstStyle>
            <a:lvl1pPr marL="0" indent="0">
              <a:lnSpc>
                <a:spcPct val="100000"/>
              </a:lnSpc>
              <a:spcBef>
                <a:spcPts val="267"/>
              </a:spcBef>
              <a:buFontTx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267"/>
              </a:spcBef>
              <a:buFontTx/>
              <a:buNone/>
              <a:defRPr sz="900" b="1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SzPct val="100000"/>
              <a:buFontTx/>
              <a:buNone/>
              <a:defRPr sz="900" cap="none" baseline="0">
                <a:solidFill>
                  <a:schemeClr val="bg1"/>
                </a:solidFill>
              </a:defRPr>
            </a:lvl3pPr>
            <a:lvl4pPr marL="82800" indent="0" algn="l">
              <a:lnSpc>
                <a:spcPct val="100000"/>
              </a:lnSpc>
              <a:spcBef>
                <a:spcPts val="0"/>
              </a:spcBef>
              <a:buFontTx/>
              <a:buNone/>
              <a:tabLst/>
              <a:defRPr lang="en-US" sz="900" b="0" kern="1200" baseline="0" dirty="0" smtClean="0">
                <a:solidFill>
                  <a:schemeClr val="bg1"/>
                </a:solidFill>
                <a:latin typeface="Century Gothic"/>
                <a:ea typeface="+mn-ea"/>
                <a:cs typeface="Century Gothic"/>
              </a:defRPr>
            </a:lvl4pPr>
            <a:lvl5pPr marL="180000" indent="0">
              <a:spcBef>
                <a:spcPts val="0"/>
              </a:spcBef>
              <a:buFontTx/>
              <a:buNone/>
              <a:defRPr sz="900" baseline="0">
                <a:solidFill>
                  <a:schemeClr val="bg1"/>
                </a:solidFill>
              </a:defRPr>
            </a:lvl5pPr>
            <a:lvl6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6pPr>
            <a:lvl7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7pPr>
            <a:lvl8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8pPr>
            <a:lvl9pPr marL="180000">
              <a:spcBef>
                <a:spcPts val="0"/>
              </a:spcBef>
              <a:buFontTx/>
              <a:buNone/>
              <a:defRPr sz="9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8"/>
            <a:r>
              <a:rPr lang="fr-FR" noProof="0" dirty="0" err="1"/>
              <a:t>text</a:t>
            </a:r>
            <a:endParaRPr lang="fr-FR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20" hasCustomPrompt="1"/>
          </p:nvPr>
        </p:nvSpPr>
        <p:spPr>
          <a:xfrm>
            <a:off x="1016906" y="3801364"/>
            <a:ext cx="2209177" cy="2165099"/>
          </a:xfrm>
          <a:solidFill>
            <a:schemeClr val="tx2"/>
          </a:solidFill>
        </p:spPr>
        <p:txBody>
          <a:bodyPr numCol="1" anchor="b">
            <a:noAutofit/>
          </a:bodyPr>
          <a:lstStyle>
            <a:lvl1pPr marL="0" indent="0">
              <a:lnSpc>
                <a:spcPct val="100000"/>
              </a:lnSpc>
              <a:spcBef>
                <a:spcPts val="267"/>
              </a:spcBef>
              <a:buFontTx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267"/>
              </a:spcBef>
              <a:buFontTx/>
              <a:buNone/>
              <a:defRPr sz="900" b="1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SzPct val="100000"/>
              <a:buFontTx/>
              <a:buNone/>
              <a:defRPr sz="900" cap="none" baseline="0">
                <a:solidFill>
                  <a:schemeClr val="bg1"/>
                </a:solidFill>
              </a:defRPr>
            </a:lvl3pPr>
            <a:lvl4pPr marL="82800" indent="0" algn="l">
              <a:lnSpc>
                <a:spcPct val="100000"/>
              </a:lnSpc>
              <a:spcBef>
                <a:spcPts val="0"/>
              </a:spcBef>
              <a:buFontTx/>
              <a:buNone/>
              <a:tabLst/>
              <a:defRPr sz="900" baseline="0">
                <a:solidFill>
                  <a:schemeClr val="bg1"/>
                </a:solidFill>
              </a:defRPr>
            </a:lvl4pPr>
            <a:lvl5pPr marL="180000" indent="0">
              <a:spcBef>
                <a:spcPts val="0"/>
              </a:spcBef>
              <a:buFontTx/>
              <a:buNone/>
              <a:defRPr sz="900" baseline="0">
                <a:solidFill>
                  <a:schemeClr val="bg1"/>
                </a:solidFill>
              </a:defRPr>
            </a:lvl5pPr>
            <a:lvl6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6pPr>
            <a:lvl7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7pPr>
            <a:lvl8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8pPr>
            <a:lvl9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4"/>
            <a:r>
              <a:rPr lang="fr-FR" noProof="0" dirty="0" err="1"/>
              <a:t>Text</a:t>
            </a:r>
            <a:endParaRPr lang="fr-FR" noProof="0" dirty="0"/>
          </a:p>
        </p:txBody>
      </p:sp>
      <p:sp>
        <p:nvSpPr>
          <p:cNvPr id="11" name="Espace réservé pour une image  3"/>
          <p:cNvSpPr>
            <a:spLocks noGrp="1"/>
          </p:cNvSpPr>
          <p:nvPr>
            <p:ph type="pic" sz="quarter" idx="27" hasCustomPrompt="1"/>
          </p:nvPr>
        </p:nvSpPr>
        <p:spPr>
          <a:xfrm>
            <a:off x="4609604" y="3950523"/>
            <a:ext cx="335995" cy="335995"/>
          </a:xfrm>
        </p:spPr>
        <p:txBody>
          <a:bodyPr>
            <a:noAutofit/>
          </a:bodyPr>
          <a:lstStyle>
            <a:lvl1pPr>
              <a:defRPr sz="667" b="1">
                <a:solidFill>
                  <a:srgbClr val="FFFFFF"/>
                </a:solidFill>
              </a:defRPr>
            </a:lvl1pPr>
          </a:lstStyle>
          <a:p>
            <a:r>
              <a:rPr lang="fr-FR" dirty="0" err="1"/>
              <a:t>picto</a:t>
            </a:r>
            <a:endParaRPr lang="fr-FR" dirty="0"/>
          </a:p>
        </p:txBody>
      </p:sp>
      <p:sp>
        <p:nvSpPr>
          <p:cNvPr id="14" name="Espace réservé pour une image  3"/>
          <p:cNvSpPr>
            <a:spLocks noGrp="1"/>
          </p:cNvSpPr>
          <p:nvPr>
            <p:ph type="pic" sz="quarter" idx="28" hasCustomPrompt="1"/>
          </p:nvPr>
        </p:nvSpPr>
        <p:spPr>
          <a:xfrm>
            <a:off x="1953496" y="3950523"/>
            <a:ext cx="335995" cy="335995"/>
          </a:xfrm>
        </p:spPr>
        <p:txBody>
          <a:bodyPr>
            <a:noAutofit/>
          </a:bodyPr>
          <a:lstStyle>
            <a:lvl1pPr>
              <a:defRPr sz="667" b="1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picto</a:t>
            </a:r>
            <a:endParaRPr lang="fr-FR" dirty="0"/>
          </a:p>
        </p:txBody>
      </p:sp>
      <p:sp>
        <p:nvSpPr>
          <p:cNvPr id="15" name="Espace réservé pour une image  3"/>
          <p:cNvSpPr>
            <a:spLocks noGrp="1"/>
          </p:cNvSpPr>
          <p:nvPr>
            <p:ph type="pic" sz="quarter" idx="29" hasCustomPrompt="1"/>
          </p:nvPr>
        </p:nvSpPr>
        <p:spPr>
          <a:xfrm>
            <a:off x="7278625" y="3950523"/>
            <a:ext cx="335995" cy="335995"/>
          </a:xfrm>
        </p:spPr>
        <p:txBody>
          <a:bodyPr>
            <a:noAutofit/>
          </a:bodyPr>
          <a:lstStyle>
            <a:lvl1pPr>
              <a:defRPr sz="667" b="1">
                <a:solidFill>
                  <a:srgbClr val="FFFFFF"/>
                </a:solidFill>
              </a:defRPr>
            </a:lvl1pPr>
          </a:lstStyle>
          <a:p>
            <a:r>
              <a:rPr lang="fr-FR" dirty="0" err="1"/>
              <a:t>picto</a:t>
            </a:r>
            <a:endParaRPr lang="fr-FR" dirty="0"/>
          </a:p>
        </p:txBody>
      </p:sp>
      <p:sp>
        <p:nvSpPr>
          <p:cNvPr id="16" name="Espace réservé pour une image  3"/>
          <p:cNvSpPr>
            <a:spLocks noGrp="1"/>
          </p:cNvSpPr>
          <p:nvPr>
            <p:ph type="pic" sz="quarter" idx="30" hasCustomPrompt="1"/>
          </p:nvPr>
        </p:nvSpPr>
        <p:spPr>
          <a:xfrm>
            <a:off x="9947649" y="3950523"/>
            <a:ext cx="335995" cy="335995"/>
          </a:xfrm>
        </p:spPr>
        <p:txBody>
          <a:bodyPr>
            <a:noAutofit/>
          </a:bodyPr>
          <a:lstStyle>
            <a:lvl1pPr>
              <a:defRPr sz="667" b="1">
                <a:solidFill>
                  <a:srgbClr val="FFFFFF"/>
                </a:solidFill>
              </a:defRPr>
            </a:lvl1pPr>
          </a:lstStyle>
          <a:p>
            <a:r>
              <a:rPr lang="fr-FR" dirty="0" err="1"/>
              <a:t>picto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91073" y="2075192"/>
            <a:ext cx="2235008" cy="1591704"/>
          </a:xfrm>
          <a:custGeom>
            <a:avLst/>
            <a:gdLst>
              <a:gd name="connsiteX0" fmla="*/ 0 w 9844999"/>
              <a:gd name="connsiteY0" fmla="*/ 0 h 6857999"/>
              <a:gd name="connsiteX1" fmla="*/ 9844999 w 9844999"/>
              <a:gd name="connsiteY1" fmla="*/ 0 h 6857999"/>
              <a:gd name="connsiteX2" fmla="*/ 5920715 w 9844999"/>
              <a:gd name="connsiteY2" fmla="*/ 6857999 h 6857999"/>
              <a:gd name="connsiteX3" fmla="*/ 0 w 9844999"/>
              <a:gd name="connsiteY3" fmla="*/ 6857999 h 6857999"/>
              <a:gd name="connsiteX0" fmla="*/ 0 w 6420482"/>
              <a:gd name="connsiteY0" fmla="*/ 0 h 6857999"/>
              <a:gd name="connsiteX1" fmla="*/ 6420482 w 6420482"/>
              <a:gd name="connsiteY1" fmla="*/ 0 h 6857999"/>
              <a:gd name="connsiteX2" fmla="*/ 5920715 w 6420482"/>
              <a:gd name="connsiteY2" fmla="*/ 6857999 h 6857999"/>
              <a:gd name="connsiteX3" fmla="*/ 0 w 6420482"/>
              <a:gd name="connsiteY3" fmla="*/ 6857999 h 6857999"/>
              <a:gd name="connsiteX4" fmla="*/ 0 w 6420482"/>
              <a:gd name="connsiteY4" fmla="*/ 0 h 6857999"/>
              <a:gd name="connsiteX0" fmla="*/ 0 w 6420482"/>
              <a:gd name="connsiteY0" fmla="*/ 0 h 6875928"/>
              <a:gd name="connsiteX1" fmla="*/ 6420482 w 6420482"/>
              <a:gd name="connsiteY1" fmla="*/ 0 h 6875928"/>
              <a:gd name="connsiteX2" fmla="*/ 1617657 w 6420482"/>
              <a:gd name="connsiteY2" fmla="*/ 6875928 h 6875928"/>
              <a:gd name="connsiteX3" fmla="*/ 0 w 6420482"/>
              <a:gd name="connsiteY3" fmla="*/ 6857999 h 6875928"/>
              <a:gd name="connsiteX4" fmla="*/ 0 w 6420482"/>
              <a:gd name="connsiteY4" fmla="*/ 0 h 6875928"/>
              <a:gd name="connsiteX0" fmla="*/ 0 w 6420482"/>
              <a:gd name="connsiteY0" fmla="*/ 0 h 6857999"/>
              <a:gd name="connsiteX1" fmla="*/ 6420482 w 6420482"/>
              <a:gd name="connsiteY1" fmla="*/ 0 h 6857999"/>
              <a:gd name="connsiteX2" fmla="*/ 6028293 w 6420482"/>
              <a:gd name="connsiteY2" fmla="*/ 2142564 h 6857999"/>
              <a:gd name="connsiteX3" fmla="*/ 0 w 6420482"/>
              <a:gd name="connsiteY3" fmla="*/ 6857999 h 6857999"/>
              <a:gd name="connsiteX4" fmla="*/ 0 w 6420482"/>
              <a:gd name="connsiteY4" fmla="*/ 0 h 6857999"/>
              <a:gd name="connsiteX0" fmla="*/ 0 w 6420482"/>
              <a:gd name="connsiteY0" fmla="*/ 0 h 2142564"/>
              <a:gd name="connsiteX1" fmla="*/ 6420482 w 6420482"/>
              <a:gd name="connsiteY1" fmla="*/ 0 h 2142564"/>
              <a:gd name="connsiteX2" fmla="*/ 6028293 w 6420482"/>
              <a:gd name="connsiteY2" fmla="*/ 2142564 h 2142564"/>
              <a:gd name="connsiteX3" fmla="*/ 17929 w 6420482"/>
              <a:gd name="connsiteY3" fmla="*/ 1909482 h 2142564"/>
              <a:gd name="connsiteX4" fmla="*/ 0 w 6420482"/>
              <a:gd name="connsiteY4" fmla="*/ 0 h 2142564"/>
              <a:gd name="connsiteX0" fmla="*/ 107576 w 6528058"/>
              <a:gd name="connsiteY0" fmla="*/ 0 h 2142564"/>
              <a:gd name="connsiteX1" fmla="*/ 6528058 w 6528058"/>
              <a:gd name="connsiteY1" fmla="*/ 0 h 2142564"/>
              <a:gd name="connsiteX2" fmla="*/ 6135869 w 6528058"/>
              <a:gd name="connsiteY2" fmla="*/ 2142564 h 2142564"/>
              <a:gd name="connsiteX3" fmla="*/ 0 w 6528058"/>
              <a:gd name="connsiteY3" fmla="*/ 1479177 h 2142564"/>
              <a:gd name="connsiteX4" fmla="*/ 107576 w 6528058"/>
              <a:gd name="connsiteY4" fmla="*/ 0 h 2142564"/>
              <a:gd name="connsiteX0" fmla="*/ 107576 w 6528058"/>
              <a:gd name="connsiteY0" fmla="*/ 0 h 1479177"/>
              <a:gd name="connsiteX1" fmla="*/ 6528058 w 6528058"/>
              <a:gd name="connsiteY1" fmla="*/ 0 h 1479177"/>
              <a:gd name="connsiteX2" fmla="*/ 5938645 w 6528058"/>
              <a:gd name="connsiteY2" fmla="*/ 1084728 h 1479177"/>
              <a:gd name="connsiteX3" fmla="*/ 0 w 6528058"/>
              <a:gd name="connsiteY3" fmla="*/ 1479177 h 1479177"/>
              <a:gd name="connsiteX4" fmla="*/ 107576 w 6528058"/>
              <a:gd name="connsiteY4" fmla="*/ 0 h 1479177"/>
              <a:gd name="connsiteX0" fmla="*/ 0 w 6420482"/>
              <a:gd name="connsiteY0" fmla="*/ 0 h 1084729"/>
              <a:gd name="connsiteX1" fmla="*/ 6420482 w 6420482"/>
              <a:gd name="connsiteY1" fmla="*/ 0 h 1084729"/>
              <a:gd name="connsiteX2" fmla="*/ 5831069 w 6420482"/>
              <a:gd name="connsiteY2" fmla="*/ 1084728 h 1084729"/>
              <a:gd name="connsiteX3" fmla="*/ 71717 w 6420482"/>
              <a:gd name="connsiteY3" fmla="*/ 1084729 h 1084729"/>
              <a:gd name="connsiteX4" fmla="*/ 0 w 6420482"/>
              <a:gd name="connsiteY4" fmla="*/ 0 h 1084729"/>
              <a:gd name="connsiteX0" fmla="*/ 0 w 6420482"/>
              <a:gd name="connsiteY0" fmla="*/ 0 h 1371600"/>
              <a:gd name="connsiteX1" fmla="*/ 6420482 w 6420482"/>
              <a:gd name="connsiteY1" fmla="*/ 0 h 1371600"/>
              <a:gd name="connsiteX2" fmla="*/ 5831069 w 6420482"/>
              <a:gd name="connsiteY2" fmla="*/ 1084728 h 1371600"/>
              <a:gd name="connsiteX3" fmla="*/ 0 w 6420482"/>
              <a:gd name="connsiteY3" fmla="*/ 1371600 h 1371600"/>
              <a:gd name="connsiteX4" fmla="*/ 0 w 6420482"/>
              <a:gd name="connsiteY4" fmla="*/ 0 h 1371600"/>
              <a:gd name="connsiteX0" fmla="*/ 0 w 6420482"/>
              <a:gd name="connsiteY0" fmla="*/ 0 h 1371600"/>
              <a:gd name="connsiteX1" fmla="*/ 6420482 w 6420482"/>
              <a:gd name="connsiteY1" fmla="*/ 0 h 1371600"/>
              <a:gd name="connsiteX2" fmla="*/ 5544198 w 6420482"/>
              <a:gd name="connsiteY2" fmla="*/ 1335740 h 1371600"/>
              <a:gd name="connsiteX3" fmla="*/ 0 w 6420482"/>
              <a:gd name="connsiteY3" fmla="*/ 1371600 h 1371600"/>
              <a:gd name="connsiteX4" fmla="*/ 0 w 6420482"/>
              <a:gd name="connsiteY4" fmla="*/ 0 h 1371600"/>
              <a:gd name="connsiteX0" fmla="*/ 0 w 6420482"/>
              <a:gd name="connsiteY0" fmla="*/ 0 h 1335740"/>
              <a:gd name="connsiteX1" fmla="*/ 6420482 w 6420482"/>
              <a:gd name="connsiteY1" fmla="*/ 0 h 1335740"/>
              <a:gd name="connsiteX2" fmla="*/ 5544198 w 6420482"/>
              <a:gd name="connsiteY2" fmla="*/ 1335740 h 1335740"/>
              <a:gd name="connsiteX3" fmla="*/ 12192 w 6420482"/>
              <a:gd name="connsiteY3" fmla="*/ 1335024 h 1335740"/>
              <a:gd name="connsiteX4" fmla="*/ 0 w 6420482"/>
              <a:gd name="connsiteY4" fmla="*/ 0 h 1335740"/>
              <a:gd name="connsiteX0" fmla="*/ 0 w 6420482"/>
              <a:gd name="connsiteY0" fmla="*/ 0 h 1347932"/>
              <a:gd name="connsiteX1" fmla="*/ 6420482 w 6420482"/>
              <a:gd name="connsiteY1" fmla="*/ 0 h 1347932"/>
              <a:gd name="connsiteX2" fmla="*/ 4544454 w 6420482"/>
              <a:gd name="connsiteY2" fmla="*/ 1347932 h 1347932"/>
              <a:gd name="connsiteX3" fmla="*/ 12192 w 6420482"/>
              <a:gd name="connsiteY3" fmla="*/ 1335024 h 1347932"/>
              <a:gd name="connsiteX4" fmla="*/ 0 w 6420482"/>
              <a:gd name="connsiteY4" fmla="*/ 0 h 1347932"/>
              <a:gd name="connsiteX0" fmla="*/ 0 w 5506082"/>
              <a:gd name="connsiteY0" fmla="*/ 24384 h 1372316"/>
              <a:gd name="connsiteX1" fmla="*/ 5506082 w 5506082"/>
              <a:gd name="connsiteY1" fmla="*/ 0 h 1372316"/>
              <a:gd name="connsiteX2" fmla="*/ 4544454 w 5506082"/>
              <a:gd name="connsiteY2" fmla="*/ 1372316 h 1372316"/>
              <a:gd name="connsiteX3" fmla="*/ 12192 w 5506082"/>
              <a:gd name="connsiteY3" fmla="*/ 1359408 h 1372316"/>
              <a:gd name="connsiteX4" fmla="*/ 0 w 5506082"/>
              <a:gd name="connsiteY4" fmla="*/ 24384 h 1372316"/>
              <a:gd name="connsiteX0" fmla="*/ 0 w 5506082"/>
              <a:gd name="connsiteY0" fmla="*/ 24384 h 1384183"/>
              <a:gd name="connsiteX1" fmla="*/ 5506082 w 5506082"/>
              <a:gd name="connsiteY1" fmla="*/ 0 h 1384183"/>
              <a:gd name="connsiteX2" fmla="*/ 4567033 w 5506082"/>
              <a:gd name="connsiteY2" fmla="*/ 1384183 h 1384183"/>
              <a:gd name="connsiteX3" fmla="*/ 12192 w 5506082"/>
              <a:gd name="connsiteY3" fmla="*/ 1359408 h 1384183"/>
              <a:gd name="connsiteX4" fmla="*/ 0 w 5506082"/>
              <a:gd name="connsiteY4" fmla="*/ 24384 h 1384183"/>
              <a:gd name="connsiteX0" fmla="*/ 0 w 5506082"/>
              <a:gd name="connsiteY0" fmla="*/ 24384 h 2234811"/>
              <a:gd name="connsiteX1" fmla="*/ 5506082 w 5506082"/>
              <a:gd name="connsiteY1" fmla="*/ 0 h 2234811"/>
              <a:gd name="connsiteX2" fmla="*/ 4567033 w 5506082"/>
              <a:gd name="connsiteY2" fmla="*/ 1384183 h 2234811"/>
              <a:gd name="connsiteX3" fmla="*/ 12192 w 5506082"/>
              <a:gd name="connsiteY3" fmla="*/ 2234811 h 2234811"/>
              <a:gd name="connsiteX4" fmla="*/ 0 w 5506082"/>
              <a:gd name="connsiteY4" fmla="*/ 24384 h 2234811"/>
              <a:gd name="connsiteX0" fmla="*/ 0 w 5506082"/>
              <a:gd name="connsiteY0" fmla="*/ 24384 h 1836016"/>
              <a:gd name="connsiteX1" fmla="*/ 5506082 w 5506082"/>
              <a:gd name="connsiteY1" fmla="*/ 0 h 1836016"/>
              <a:gd name="connsiteX2" fmla="*/ 4567033 w 5506082"/>
              <a:gd name="connsiteY2" fmla="*/ 1384183 h 1836016"/>
              <a:gd name="connsiteX3" fmla="*/ 21444 w 5506082"/>
              <a:gd name="connsiteY3" fmla="*/ 1836016 h 1836016"/>
              <a:gd name="connsiteX4" fmla="*/ 0 w 5506082"/>
              <a:gd name="connsiteY4" fmla="*/ 24384 h 1836016"/>
              <a:gd name="connsiteX0" fmla="*/ 0 w 5506082"/>
              <a:gd name="connsiteY0" fmla="*/ 24384 h 2040277"/>
              <a:gd name="connsiteX1" fmla="*/ 5506082 w 5506082"/>
              <a:gd name="connsiteY1" fmla="*/ 0 h 2040277"/>
              <a:gd name="connsiteX2" fmla="*/ 4567033 w 5506082"/>
              <a:gd name="connsiteY2" fmla="*/ 1384183 h 2040277"/>
              <a:gd name="connsiteX3" fmla="*/ 21444 w 5506082"/>
              <a:gd name="connsiteY3" fmla="*/ 2040277 h 2040277"/>
              <a:gd name="connsiteX4" fmla="*/ 0 w 5506082"/>
              <a:gd name="connsiteY4" fmla="*/ 24384 h 2040277"/>
              <a:gd name="connsiteX0" fmla="*/ 0 w 5506082"/>
              <a:gd name="connsiteY0" fmla="*/ 24384 h 2040277"/>
              <a:gd name="connsiteX1" fmla="*/ 5506082 w 5506082"/>
              <a:gd name="connsiteY1" fmla="*/ 0 h 2040277"/>
              <a:gd name="connsiteX2" fmla="*/ 4567033 w 5506082"/>
              <a:gd name="connsiteY2" fmla="*/ 1384183 h 2040277"/>
              <a:gd name="connsiteX3" fmla="*/ 1953613 w 5506082"/>
              <a:gd name="connsiteY3" fmla="*/ 1751258 h 2040277"/>
              <a:gd name="connsiteX4" fmla="*/ 21444 w 5506082"/>
              <a:gd name="connsiteY4" fmla="*/ 2040277 h 2040277"/>
              <a:gd name="connsiteX5" fmla="*/ 0 w 5506082"/>
              <a:gd name="connsiteY5" fmla="*/ 24384 h 2040277"/>
              <a:gd name="connsiteX0" fmla="*/ 0 w 5506082"/>
              <a:gd name="connsiteY0" fmla="*/ 24384 h 2373766"/>
              <a:gd name="connsiteX1" fmla="*/ 5506082 w 5506082"/>
              <a:gd name="connsiteY1" fmla="*/ 0 h 2373766"/>
              <a:gd name="connsiteX2" fmla="*/ 4567033 w 5506082"/>
              <a:gd name="connsiteY2" fmla="*/ 1384183 h 2373766"/>
              <a:gd name="connsiteX3" fmla="*/ 445372 w 5506082"/>
              <a:gd name="connsiteY3" fmla="*/ 2373766 h 2373766"/>
              <a:gd name="connsiteX4" fmla="*/ 21444 w 5506082"/>
              <a:gd name="connsiteY4" fmla="*/ 2040277 h 2373766"/>
              <a:gd name="connsiteX5" fmla="*/ 0 w 5506082"/>
              <a:gd name="connsiteY5" fmla="*/ 24384 h 2373766"/>
              <a:gd name="connsiteX0" fmla="*/ 0 w 5506082"/>
              <a:gd name="connsiteY0" fmla="*/ 24384 h 2373766"/>
              <a:gd name="connsiteX1" fmla="*/ 5506082 w 5506082"/>
              <a:gd name="connsiteY1" fmla="*/ 0 h 2373766"/>
              <a:gd name="connsiteX2" fmla="*/ 5066695 w 5506082"/>
              <a:gd name="connsiteY2" fmla="*/ 2366580 h 2373766"/>
              <a:gd name="connsiteX3" fmla="*/ 445372 w 5506082"/>
              <a:gd name="connsiteY3" fmla="*/ 2373766 h 2373766"/>
              <a:gd name="connsiteX4" fmla="*/ 21444 w 5506082"/>
              <a:gd name="connsiteY4" fmla="*/ 2040277 h 2373766"/>
              <a:gd name="connsiteX5" fmla="*/ 0 w 5506082"/>
              <a:gd name="connsiteY5" fmla="*/ 24384 h 2373766"/>
              <a:gd name="connsiteX0" fmla="*/ 0 w 5066695"/>
              <a:gd name="connsiteY0" fmla="*/ 0 h 2349382"/>
              <a:gd name="connsiteX1" fmla="*/ 4775094 w 5066695"/>
              <a:gd name="connsiteY1" fmla="*/ 286870 h 2349382"/>
              <a:gd name="connsiteX2" fmla="*/ 5066695 w 5066695"/>
              <a:gd name="connsiteY2" fmla="*/ 2342196 h 2349382"/>
              <a:gd name="connsiteX3" fmla="*/ 445372 w 5066695"/>
              <a:gd name="connsiteY3" fmla="*/ 2349382 h 2349382"/>
              <a:gd name="connsiteX4" fmla="*/ 21444 w 5066695"/>
              <a:gd name="connsiteY4" fmla="*/ 2015893 h 2349382"/>
              <a:gd name="connsiteX5" fmla="*/ 0 w 5066695"/>
              <a:gd name="connsiteY5" fmla="*/ 0 h 2349382"/>
              <a:gd name="connsiteX0" fmla="*/ 0 w 5071190"/>
              <a:gd name="connsiteY0" fmla="*/ 4931 h 2354313"/>
              <a:gd name="connsiteX1" fmla="*/ 5071190 w 5071190"/>
              <a:gd name="connsiteY1" fmla="*/ 0 h 2354313"/>
              <a:gd name="connsiteX2" fmla="*/ 5066695 w 5071190"/>
              <a:gd name="connsiteY2" fmla="*/ 2347127 h 2354313"/>
              <a:gd name="connsiteX3" fmla="*/ 445372 w 5071190"/>
              <a:gd name="connsiteY3" fmla="*/ 2354313 h 2354313"/>
              <a:gd name="connsiteX4" fmla="*/ 21444 w 5071190"/>
              <a:gd name="connsiteY4" fmla="*/ 2020824 h 2354313"/>
              <a:gd name="connsiteX5" fmla="*/ 0 w 5071190"/>
              <a:gd name="connsiteY5" fmla="*/ 4931 h 2354313"/>
              <a:gd name="connsiteX0" fmla="*/ 11686 w 5082876"/>
              <a:gd name="connsiteY0" fmla="*/ 4931 h 2354313"/>
              <a:gd name="connsiteX1" fmla="*/ 5082876 w 5082876"/>
              <a:gd name="connsiteY1" fmla="*/ 0 h 2354313"/>
              <a:gd name="connsiteX2" fmla="*/ 5078381 w 5082876"/>
              <a:gd name="connsiteY2" fmla="*/ 2347127 h 2354313"/>
              <a:gd name="connsiteX3" fmla="*/ 457058 w 5082876"/>
              <a:gd name="connsiteY3" fmla="*/ 2354313 h 2354313"/>
              <a:gd name="connsiteX4" fmla="*/ 0 w 5082876"/>
              <a:gd name="connsiteY4" fmla="*/ 2020824 h 2354313"/>
              <a:gd name="connsiteX5" fmla="*/ 11686 w 5082876"/>
              <a:gd name="connsiteY5" fmla="*/ 4931 h 2354313"/>
              <a:gd name="connsiteX0" fmla="*/ 486 w 5071676"/>
              <a:gd name="connsiteY0" fmla="*/ 4931 h 2354313"/>
              <a:gd name="connsiteX1" fmla="*/ 5071676 w 5071676"/>
              <a:gd name="connsiteY1" fmla="*/ 0 h 2354313"/>
              <a:gd name="connsiteX2" fmla="*/ 5067181 w 5071676"/>
              <a:gd name="connsiteY2" fmla="*/ 2347127 h 2354313"/>
              <a:gd name="connsiteX3" fmla="*/ 445858 w 5071676"/>
              <a:gd name="connsiteY3" fmla="*/ 2354313 h 2354313"/>
              <a:gd name="connsiteX4" fmla="*/ 13647 w 5071676"/>
              <a:gd name="connsiteY4" fmla="*/ 2020824 h 2354313"/>
              <a:gd name="connsiteX5" fmla="*/ 486 w 5071676"/>
              <a:gd name="connsiteY5" fmla="*/ 4931 h 2354313"/>
              <a:gd name="connsiteX0" fmla="*/ 19968 w 5091158"/>
              <a:gd name="connsiteY0" fmla="*/ 4931 h 2354313"/>
              <a:gd name="connsiteX1" fmla="*/ 5091158 w 5091158"/>
              <a:gd name="connsiteY1" fmla="*/ 0 h 2354313"/>
              <a:gd name="connsiteX2" fmla="*/ 5086663 w 5091158"/>
              <a:gd name="connsiteY2" fmla="*/ 2347127 h 2354313"/>
              <a:gd name="connsiteX3" fmla="*/ 465340 w 5091158"/>
              <a:gd name="connsiteY3" fmla="*/ 2354313 h 2354313"/>
              <a:gd name="connsiteX4" fmla="*/ 0 w 5091158"/>
              <a:gd name="connsiteY4" fmla="*/ 2029475 h 2354313"/>
              <a:gd name="connsiteX5" fmla="*/ 19968 w 5091158"/>
              <a:gd name="connsiteY5" fmla="*/ 4931 h 2354313"/>
              <a:gd name="connsiteX0" fmla="*/ 753 w 5096790"/>
              <a:gd name="connsiteY0" fmla="*/ 4931 h 2354313"/>
              <a:gd name="connsiteX1" fmla="*/ 5096790 w 5096790"/>
              <a:gd name="connsiteY1" fmla="*/ 0 h 2354313"/>
              <a:gd name="connsiteX2" fmla="*/ 5092295 w 5096790"/>
              <a:gd name="connsiteY2" fmla="*/ 2347127 h 2354313"/>
              <a:gd name="connsiteX3" fmla="*/ 470972 w 5096790"/>
              <a:gd name="connsiteY3" fmla="*/ 2354313 h 2354313"/>
              <a:gd name="connsiteX4" fmla="*/ 5632 w 5096790"/>
              <a:gd name="connsiteY4" fmla="*/ 2029475 h 2354313"/>
              <a:gd name="connsiteX5" fmla="*/ 753 w 5096790"/>
              <a:gd name="connsiteY5" fmla="*/ 4931 h 2354313"/>
              <a:gd name="connsiteX0" fmla="*/ 753 w 5096790"/>
              <a:gd name="connsiteY0" fmla="*/ 4931 h 2347127"/>
              <a:gd name="connsiteX1" fmla="*/ 5096790 w 5096790"/>
              <a:gd name="connsiteY1" fmla="*/ 0 h 2347127"/>
              <a:gd name="connsiteX2" fmla="*/ 5092295 w 5096790"/>
              <a:gd name="connsiteY2" fmla="*/ 2347127 h 2347127"/>
              <a:gd name="connsiteX3" fmla="*/ 866223 w 5096790"/>
              <a:gd name="connsiteY3" fmla="*/ 2345907 h 2347127"/>
              <a:gd name="connsiteX4" fmla="*/ 5632 w 5096790"/>
              <a:gd name="connsiteY4" fmla="*/ 2029475 h 2347127"/>
              <a:gd name="connsiteX5" fmla="*/ 753 w 5096790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865878 w 5096445"/>
              <a:gd name="connsiteY3" fmla="*/ 2345907 h 2347127"/>
              <a:gd name="connsiteX4" fmla="*/ 18038 w 5096445"/>
              <a:gd name="connsiteY4" fmla="*/ 1760481 h 2347127"/>
              <a:gd name="connsiteX5" fmla="*/ 408 w 5096445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865878 w 5096445"/>
              <a:gd name="connsiteY3" fmla="*/ 2345907 h 2347127"/>
              <a:gd name="connsiteX4" fmla="*/ 18038 w 5096445"/>
              <a:gd name="connsiteY4" fmla="*/ 1903384 h 2347127"/>
              <a:gd name="connsiteX5" fmla="*/ 408 w 5096445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1222877 w 5096445"/>
              <a:gd name="connsiteY3" fmla="*/ 2337501 h 2347127"/>
              <a:gd name="connsiteX4" fmla="*/ 18038 w 5096445"/>
              <a:gd name="connsiteY4" fmla="*/ 1903384 h 2347127"/>
              <a:gd name="connsiteX5" fmla="*/ 408 w 5096445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955128 w 5096445"/>
              <a:gd name="connsiteY3" fmla="*/ 2337501 h 2347127"/>
              <a:gd name="connsiteX4" fmla="*/ 18038 w 5096445"/>
              <a:gd name="connsiteY4" fmla="*/ 1903384 h 2347127"/>
              <a:gd name="connsiteX5" fmla="*/ 408 w 5096445"/>
              <a:gd name="connsiteY5" fmla="*/ 4931 h 2347127"/>
              <a:gd name="connsiteX0" fmla="*/ 15216 w 5111253"/>
              <a:gd name="connsiteY0" fmla="*/ 4931 h 2347127"/>
              <a:gd name="connsiteX1" fmla="*/ 5111253 w 5111253"/>
              <a:gd name="connsiteY1" fmla="*/ 0 h 2347127"/>
              <a:gd name="connsiteX2" fmla="*/ 5106758 w 5111253"/>
              <a:gd name="connsiteY2" fmla="*/ 2347127 h 2347127"/>
              <a:gd name="connsiteX3" fmla="*/ 969936 w 5111253"/>
              <a:gd name="connsiteY3" fmla="*/ 2337501 h 2347127"/>
              <a:gd name="connsiteX4" fmla="*/ 0 w 5111253"/>
              <a:gd name="connsiteY4" fmla="*/ 1903384 h 2347127"/>
              <a:gd name="connsiteX5" fmla="*/ 15216 w 5111253"/>
              <a:gd name="connsiteY5" fmla="*/ 4931 h 2347127"/>
              <a:gd name="connsiteX0" fmla="*/ 7005 w 5103042"/>
              <a:gd name="connsiteY0" fmla="*/ 4931 h 2347127"/>
              <a:gd name="connsiteX1" fmla="*/ 5103042 w 5103042"/>
              <a:gd name="connsiteY1" fmla="*/ 0 h 2347127"/>
              <a:gd name="connsiteX2" fmla="*/ 5098547 w 5103042"/>
              <a:gd name="connsiteY2" fmla="*/ 2347127 h 2347127"/>
              <a:gd name="connsiteX3" fmla="*/ 961725 w 5103042"/>
              <a:gd name="connsiteY3" fmla="*/ 2337501 h 2347127"/>
              <a:gd name="connsiteX4" fmla="*/ 0 w 5103042"/>
              <a:gd name="connsiteY4" fmla="*/ 1914213 h 2347127"/>
              <a:gd name="connsiteX5" fmla="*/ 7005 w 5103042"/>
              <a:gd name="connsiteY5" fmla="*/ 4931 h 2347127"/>
              <a:gd name="connsiteX0" fmla="*/ 7005 w 5098766"/>
              <a:gd name="connsiteY0" fmla="*/ 0 h 2342196"/>
              <a:gd name="connsiteX1" fmla="*/ 5094831 w 5098766"/>
              <a:gd name="connsiteY1" fmla="*/ 484 h 2342196"/>
              <a:gd name="connsiteX2" fmla="*/ 5098547 w 5098766"/>
              <a:gd name="connsiteY2" fmla="*/ 2342196 h 2342196"/>
              <a:gd name="connsiteX3" fmla="*/ 961725 w 5098766"/>
              <a:gd name="connsiteY3" fmla="*/ 2332570 h 2342196"/>
              <a:gd name="connsiteX4" fmla="*/ 0 w 5098766"/>
              <a:gd name="connsiteY4" fmla="*/ 1909282 h 2342196"/>
              <a:gd name="connsiteX5" fmla="*/ 7005 w 5098766"/>
              <a:gd name="connsiteY5" fmla="*/ 0 h 2342196"/>
              <a:gd name="connsiteX0" fmla="*/ 7005 w 5098766"/>
              <a:gd name="connsiteY0" fmla="*/ 0 h 2342196"/>
              <a:gd name="connsiteX1" fmla="*/ 5094831 w 5098766"/>
              <a:gd name="connsiteY1" fmla="*/ 484 h 2342196"/>
              <a:gd name="connsiteX2" fmla="*/ 5098547 w 5098766"/>
              <a:gd name="connsiteY2" fmla="*/ 2342196 h 2342196"/>
              <a:gd name="connsiteX3" fmla="*/ 1828824 w 5098766"/>
              <a:gd name="connsiteY3" fmla="*/ 2214270 h 2342196"/>
              <a:gd name="connsiteX4" fmla="*/ 0 w 5098766"/>
              <a:gd name="connsiteY4" fmla="*/ 1909282 h 2342196"/>
              <a:gd name="connsiteX5" fmla="*/ 7005 w 5098766"/>
              <a:gd name="connsiteY5" fmla="*/ 0 h 2342196"/>
              <a:gd name="connsiteX0" fmla="*/ 7005 w 5098766"/>
              <a:gd name="connsiteY0" fmla="*/ 0 h 2342196"/>
              <a:gd name="connsiteX1" fmla="*/ 5094831 w 5098766"/>
              <a:gd name="connsiteY1" fmla="*/ 484 h 2342196"/>
              <a:gd name="connsiteX2" fmla="*/ 5098547 w 5098766"/>
              <a:gd name="connsiteY2" fmla="*/ 2342196 h 2342196"/>
              <a:gd name="connsiteX3" fmla="*/ 1074825 w 5098766"/>
              <a:gd name="connsiteY3" fmla="*/ 2323469 h 2342196"/>
              <a:gd name="connsiteX4" fmla="*/ 0 w 5098766"/>
              <a:gd name="connsiteY4" fmla="*/ 1909282 h 2342196"/>
              <a:gd name="connsiteX5" fmla="*/ 7005 w 5098766"/>
              <a:gd name="connsiteY5" fmla="*/ 0 h 2342196"/>
              <a:gd name="connsiteX0" fmla="*/ 25852 w 5117613"/>
              <a:gd name="connsiteY0" fmla="*/ 0 h 2342196"/>
              <a:gd name="connsiteX1" fmla="*/ 5113678 w 5117613"/>
              <a:gd name="connsiteY1" fmla="*/ 484 h 2342196"/>
              <a:gd name="connsiteX2" fmla="*/ 5117394 w 5117613"/>
              <a:gd name="connsiteY2" fmla="*/ 2342196 h 2342196"/>
              <a:gd name="connsiteX3" fmla="*/ 1093672 w 5117613"/>
              <a:gd name="connsiteY3" fmla="*/ 2323469 h 2342196"/>
              <a:gd name="connsiteX4" fmla="*/ 0 w 5117613"/>
              <a:gd name="connsiteY4" fmla="*/ 1945683 h 2342196"/>
              <a:gd name="connsiteX5" fmla="*/ 25852 w 5117613"/>
              <a:gd name="connsiteY5" fmla="*/ 0 h 2342196"/>
              <a:gd name="connsiteX0" fmla="*/ 25852 w 5117613"/>
              <a:gd name="connsiteY0" fmla="*/ 0 h 2342196"/>
              <a:gd name="connsiteX1" fmla="*/ 5113678 w 5117613"/>
              <a:gd name="connsiteY1" fmla="*/ 484 h 2342196"/>
              <a:gd name="connsiteX2" fmla="*/ 5117394 w 5117613"/>
              <a:gd name="connsiteY2" fmla="*/ 2342196 h 2342196"/>
              <a:gd name="connsiteX3" fmla="*/ 1885370 w 5117613"/>
              <a:gd name="connsiteY3" fmla="*/ 2095968 h 2342196"/>
              <a:gd name="connsiteX4" fmla="*/ 0 w 5117613"/>
              <a:gd name="connsiteY4" fmla="*/ 1945683 h 2342196"/>
              <a:gd name="connsiteX5" fmla="*/ 25852 w 5117613"/>
              <a:gd name="connsiteY5" fmla="*/ 0 h 2342196"/>
              <a:gd name="connsiteX0" fmla="*/ 25852 w 5117613"/>
              <a:gd name="connsiteY0" fmla="*/ 0 h 2342196"/>
              <a:gd name="connsiteX1" fmla="*/ 5113678 w 5117613"/>
              <a:gd name="connsiteY1" fmla="*/ 484 h 2342196"/>
              <a:gd name="connsiteX2" fmla="*/ 5117394 w 5117613"/>
              <a:gd name="connsiteY2" fmla="*/ 2342196 h 2342196"/>
              <a:gd name="connsiteX3" fmla="*/ 980571 w 5117613"/>
              <a:gd name="connsiteY3" fmla="*/ 2277969 h 2342196"/>
              <a:gd name="connsiteX4" fmla="*/ 0 w 5117613"/>
              <a:gd name="connsiteY4" fmla="*/ 1945683 h 2342196"/>
              <a:gd name="connsiteX5" fmla="*/ 25852 w 5117613"/>
              <a:gd name="connsiteY5" fmla="*/ 0 h 2342196"/>
              <a:gd name="connsiteX0" fmla="*/ 25852 w 5113678"/>
              <a:gd name="connsiteY0" fmla="*/ 0 h 2277969"/>
              <a:gd name="connsiteX1" fmla="*/ 5113678 w 5113678"/>
              <a:gd name="connsiteY1" fmla="*/ 484 h 2277969"/>
              <a:gd name="connsiteX2" fmla="*/ 5098543 w 5113678"/>
              <a:gd name="connsiteY2" fmla="*/ 2060094 h 2277969"/>
              <a:gd name="connsiteX3" fmla="*/ 980571 w 5113678"/>
              <a:gd name="connsiteY3" fmla="*/ 2277969 h 2277969"/>
              <a:gd name="connsiteX4" fmla="*/ 0 w 5113678"/>
              <a:gd name="connsiteY4" fmla="*/ 1945683 h 2277969"/>
              <a:gd name="connsiteX5" fmla="*/ 25852 w 5113678"/>
              <a:gd name="connsiteY5" fmla="*/ 0 h 2277969"/>
              <a:gd name="connsiteX0" fmla="*/ 25852 w 5113678"/>
              <a:gd name="connsiteY0" fmla="*/ 0 h 2277969"/>
              <a:gd name="connsiteX1" fmla="*/ 5113678 w 5113678"/>
              <a:gd name="connsiteY1" fmla="*/ 484 h 2277969"/>
              <a:gd name="connsiteX2" fmla="*/ 4928894 w 5113678"/>
              <a:gd name="connsiteY2" fmla="*/ 2260296 h 2277969"/>
              <a:gd name="connsiteX3" fmla="*/ 980571 w 5113678"/>
              <a:gd name="connsiteY3" fmla="*/ 2277969 h 2277969"/>
              <a:gd name="connsiteX4" fmla="*/ 0 w 5113678"/>
              <a:gd name="connsiteY4" fmla="*/ 1945683 h 2277969"/>
              <a:gd name="connsiteX5" fmla="*/ 25852 w 5113678"/>
              <a:gd name="connsiteY5" fmla="*/ 0 h 2277969"/>
              <a:gd name="connsiteX0" fmla="*/ 25852 w 4928894"/>
              <a:gd name="connsiteY0" fmla="*/ 0 h 2277969"/>
              <a:gd name="connsiteX1" fmla="*/ 4321977 w 4928894"/>
              <a:gd name="connsiteY1" fmla="*/ 485 h 2277969"/>
              <a:gd name="connsiteX2" fmla="*/ 4928894 w 4928894"/>
              <a:gd name="connsiteY2" fmla="*/ 2260296 h 2277969"/>
              <a:gd name="connsiteX3" fmla="*/ 980571 w 4928894"/>
              <a:gd name="connsiteY3" fmla="*/ 2277969 h 2277969"/>
              <a:gd name="connsiteX4" fmla="*/ 0 w 4928894"/>
              <a:gd name="connsiteY4" fmla="*/ 1945683 h 2277969"/>
              <a:gd name="connsiteX5" fmla="*/ 25852 w 4928894"/>
              <a:gd name="connsiteY5" fmla="*/ 0 h 2277969"/>
              <a:gd name="connsiteX0" fmla="*/ 25852 w 4944028"/>
              <a:gd name="connsiteY0" fmla="*/ 0 h 2277969"/>
              <a:gd name="connsiteX1" fmla="*/ 4944028 w 4944028"/>
              <a:gd name="connsiteY1" fmla="*/ 485 h 2277969"/>
              <a:gd name="connsiteX2" fmla="*/ 4928894 w 4944028"/>
              <a:gd name="connsiteY2" fmla="*/ 2260296 h 2277969"/>
              <a:gd name="connsiteX3" fmla="*/ 980571 w 4944028"/>
              <a:gd name="connsiteY3" fmla="*/ 2277969 h 2277969"/>
              <a:gd name="connsiteX4" fmla="*/ 0 w 4944028"/>
              <a:gd name="connsiteY4" fmla="*/ 1945683 h 2277969"/>
              <a:gd name="connsiteX5" fmla="*/ 25852 w 4944028"/>
              <a:gd name="connsiteY5" fmla="*/ 0 h 2277969"/>
              <a:gd name="connsiteX0" fmla="*/ 269 w 4975880"/>
              <a:gd name="connsiteY0" fmla="*/ 0 h 2277969"/>
              <a:gd name="connsiteX1" fmla="*/ 4975880 w 4975880"/>
              <a:gd name="connsiteY1" fmla="*/ 485 h 2277969"/>
              <a:gd name="connsiteX2" fmla="*/ 4960746 w 4975880"/>
              <a:gd name="connsiteY2" fmla="*/ 2260296 h 2277969"/>
              <a:gd name="connsiteX3" fmla="*/ 1012423 w 4975880"/>
              <a:gd name="connsiteY3" fmla="*/ 2277969 h 2277969"/>
              <a:gd name="connsiteX4" fmla="*/ 31852 w 4975880"/>
              <a:gd name="connsiteY4" fmla="*/ 1945683 h 2277969"/>
              <a:gd name="connsiteX5" fmla="*/ 269 w 4975880"/>
              <a:gd name="connsiteY5" fmla="*/ 0 h 2277969"/>
              <a:gd name="connsiteX0" fmla="*/ 272 w 4975883"/>
              <a:gd name="connsiteY0" fmla="*/ 0 h 2281092"/>
              <a:gd name="connsiteX1" fmla="*/ 4975883 w 4975883"/>
              <a:gd name="connsiteY1" fmla="*/ 485 h 2281092"/>
              <a:gd name="connsiteX2" fmla="*/ 4946389 w 4975883"/>
              <a:gd name="connsiteY2" fmla="*/ 2281092 h 2281092"/>
              <a:gd name="connsiteX3" fmla="*/ 1012426 w 4975883"/>
              <a:gd name="connsiteY3" fmla="*/ 2277969 h 2281092"/>
              <a:gd name="connsiteX4" fmla="*/ 31855 w 4975883"/>
              <a:gd name="connsiteY4" fmla="*/ 1945683 h 2281092"/>
              <a:gd name="connsiteX5" fmla="*/ 272 w 4975883"/>
              <a:gd name="connsiteY5" fmla="*/ 0 h 228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5883" h="2281092">
                <a:moveTo>
                  <a:pt x="272" y="0"/>
                </a:moveTo>
                <a:lnTo>
                  <a:pt x="4975883" y="485"/>
                </a:lnTo>
                <a:cubicBezTo>
                  <a:pt x="4974385" y="782861"/>
                  <a:pt x="4947887" y="1498716"/>
                  <a:pt x="4946389" y="2281092"/>
                </a:cubicBezTo>
                <a:lnTo>
                  <a:pt x="1012426" y="2277969"/>
                </a:lnTo>
                <a:lnTo>
                  <a:pt x="31855" y="1945683"/>
                </a:lnTo>
                <a:cubicBezTo>
                  <a:pt x="35750" y="1273719"/>
                  <a:pt x="-3623" y="671964"/>
                  <a:pt x="27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fr-FR" noProof="0" dirty="0"/>
              <a:t>Cliquez sur l'icône pour ajouter une image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3660096" y="2075192"/>
            <a:ext cx="2235008" cy="1591704"/>
          </a:xfrm>
          <a:custGeom>
            <a:avLst/>
            <a:gdLst>
              <a:gd name="connsiteX0" fmla="*/ 0 w 9844999"/>
              <a:gd name="connsiteY0" fmla="*/ 0 h 6857999"/>
              <a:gd name="connsiteX1" fmla="*/ 9844999 w 9844999"/>
              <a:gd name="connsiteY1" fmla="*/ 0 h 6857999"/>
              <a:gd name="connsiteX2" fmla="*/ 5920715 w 9844999"/>
              <a:gd name="connsiteY2" fmla="*/ 6857999 h 6857999"/>
              <a:gd name="connsiteX3" fmla="*/ 0 w 9844999"/>
              <a:gd name="connsiteY3" fmla="*/ 6857999 h 6857999"/>
              <a:gd name="connsiteX0" fmla="*/ 0 w 6420482"/>
              <a:gd name="connsiteY0" fmla="*/ 0 h 6857999"/>
              <a:gd name="connsiteX1" fmla="*/ 6420482 w 6420482"/>
              <a:gd name="connsiteY1" fmla="*/ 0 h 6857999"/>
              <a:gd name="connsiteX2" fmla="*/ 5920715 w 6420482"/>
              <a:gd name="connsiteY2" fmla="*/ 6857999 h 6857999"/>
              <a:gd name="connsiteX3" fmla="*/ 0 w 6420482"/>
              <a:gd name="connsiteY3" fmla="*/ 6857999 h 6857999"/>
              <a:gd name="connsiteX4" fmla="*/ 0 w 6420482"/>
              <a:gd name="connsiteY4" fmla="*/ 0 h 6857999"/>
              <a:gd name="connsiteX0" fmla="*/ 0 w 6420482"/>
              <a:gd name="connsiteY0" fmla="*/ 0 h 6875928"/>
              <a:gd name="connsiteX1" fmla="*/ 6420482 w 6420482"/>
              <a:gd name="connsiteY1" fmla="*/ 0 h 6875928"/>
              <a:gd name="connsiteX2" fmla="*/ 1617657 w 6420482"/>
              <a:gd name="connsiteY2" fmla="*/ 6875928 h 6875928"/>
              <a:gd name="connsiteX3" fmla="*/ 0 w 6420482"/>
              <a:gd name="connsiteY3" fmla="*/ 6857999 h 6875928"/>
              <a:gd name="connsiteX4" fmla="*/ 0 w 6420482"/>
              <a:gd name="connsiteY4" fmla="*/ 0 h 6875928"/>
              <a:gd name="connsiteX0" fmla="*/ 0 w 6420482"/>
              <a:gd name="connsiteY0" fmla="*/ 0 h 6857999"/>
              <a:gd name="connsiteX1" fmla="*/ 6420482 w 6420482"/>
              <a:gd name="connsiteY1" fmla="*/ 0 h 6857999"/>
              <a:gd name="connsiteX2" fmla="*/ 6028293 w 6420482"/>
              <a:gd name="connsiteY2" fmla="*/ 2142564 h 6857999"/>
              <a:gd name="connsiteX3" fmla="*/ 0 w 6420482"/>
              <a:gd name="connsiteY3" fmla="*/ 6857999 h 6857999"/>
              <a:gd name="connsiteX4" fmla="*/ 0 w 6420482"/>
              <a:gd name="connsiteY4" fmla="*/ 0 h 6857999"/>
              <a:gd name="connsiteX0" fmla="*/ 0 w 6420482"/>
              <a:gd name="connsiteY0" fmla="*/ 0 h 2142564"/>
              <a:gd name="connsiteX1" fmla="*/ 6420482 w 6420482"/>
              <a:gd name="connsiteY1" fmla="*/ 0 h 2142564"/>
              <a:gd name="connsiteX2" fmla="*/ 6028293 w 6420482"/>
              <a:gd name="connsiteY2" fmla="*/ 2142564 h 2142564"/>
              <a:gd name="connsiteX3" fmla="*/ 17929 w 6420482"/>
              <a:gd name="connsiteY3" fmla="*/ 1909482 h 2142564"/>
              <a:gd name="connsiteX4" fmla="*/ 0 w 6420482"/>
              <a:gd name="connsiteY4" fmla="*/ 0 h 2142564"/>
              <a:gd name="connsiteX0" fmla="*/ 107576 w 6528058"/>
              <a:gd name="connsiteY0" fmla="*/ 0 h 2142564"/>
              <a:gd name="connsiteX1" fmla="*/ 6528058 w 6528058"/>
              <a:gd name="connsiteY1" fmla="*/ 0 h 2142564"/>
              <a:gd name="connsiteX2" fmla="*/ 6135869 w 6528058"/>
              <a:gd name="connsiteY2" fmla="*/ 2142564 h 2142564"/>
              <a:gd name="connsiteX3" fmla="*/ 0 w 6528058"/>
              <a:gd name="connsiteY3" fmla="*/ 1479177 h 2142564"/>
              <a:gd name="connsiteX4" fmla="*/ 107576 w 6528058"/>
              <a:gd name="connsiteY4" fmla="*/ 0 h 2142564"/>
              <a:gd name="connsiteX0" fmla="*/ 107576 w 6528058"/>
              <a:gd name="connsiteY0" fmla="*/ 0 h 1479177"/>
              <a:gd name="connsiteX1" fmla="*/ 6528058 w 6528058"/>
              <a:gd name="connsiteY1" fmla="*/ 0 h 1479177"/>
              <a:gd name="connsiteX2" fmla="*/ 5938645 w 6528058"/>
              <a:gd name="connsiteY2" fmla="*/ 1084728 h 1479177"/>
              <a:gd name="connsiteX3" fmla="*/ 0 w 6528058"/>
              <a:gd name="connsiteY3" fmla="*/ 1479177 h 1479177"/>
              <a:gd name="connsiteX4" fmla="*/ 107576 w 6528058"/>
              <a:gd name="connsiteY4" fmla="*/ 0 h 1479177"/>
              <a:gd name="connsiteX0" fmla="*/ 0 w 6420482"/>
              <a:gd name="connsiteY0" fmla="*/ 0 h 1084729"/>
              <a:gd name="connsiteX1" fmla="*/ 6420482 w 6420482"/>
              <a:gd name="connsiteY1" fmla="*/ 0 h 1084729"/>
              <a:gd name="connsiteX2" fmla="*/ 5831069 w 6420482"/>
              <a:gd name="connsiteY2" fmla="*/ 1084728 h 1084729"/>
              <a:gd name="connsiteX3" fmla="*/ 71717 w 6420482"/>
              <a:gd name="connsiteY3" fmla="*/ 1084729 h 1084729"/>
              <a:gd name="connsiteX4" fmla="*/ 0 w 6420482"/>
              <a:gd name="connsiteY4" fmla="*/ 0 h 1084729"/>
              <a:gd name="connsiteX0" fmla="*/ 0 w 6420482"/>
              <a:gd name="connsiteY0" fmla="*/ 0 h 1371600"/>
              <a:gd name="connsiteX1" fmla="*/ 6420482 w 6420482"/>
              <a:gd name="connsiteY1" fmla="*/ 0 h 1371600"/>
              <a:gd name="connsiteX2" fmla="*/ 5831069 w 6420482"/>
              <a:gd name="connsiteY2" fmla="*/ 1084728 h 1371600"/>
              <a:gd name="connsiteX3" fmla="*/ 0 w 6420482"/>
              <a:gd name="connsiteY3" fmla="*/ 1371600 h 1371600"/>
              <a:gd name="connsiteX4" fmla="*/ 0 w 6420482"/>
              <a:gd name="connsiteY4" fmla="*/ 0 h 1371600"/>
              <a:gd name="connsiteX0" fmla="*/ 0 w 6420482"/>
              <a:gd name="connsiteY0" fmla="*/ 0 h 1371600"/>
              <a:gd name="connsiteX1" fmla="*/ 6420482 w 6420482"/>
              <a:gd name="connsiteY1" fmla="*/ 0 h 1371600"/>
              <a:gd name="connsiteX2" fmla="*/ 5544198 w 6420482"/>
              <a:gd name="connsiteY2" fmla="*/ 1335740 h 1371600"/>
              <a:gd name="connsiteX3" fmla="*/ 0 w 6420482"/>
              <a:gd name="connsiteY3" fmla="*/ 1371600 h 1371600"/>
              <a:gd name="connsiteX4" fmla="*/ 0 w 6420482"/>
              <a:gd name="connsiteY4" fmla="*/ 0 h 1371600"/>
              <a:gd name="connsiteX0" fmla="*/ 0 w 6420482"/>
              <a:gd name="connsiteY0" fmla="*/ 0 h 1335740"/>
              <a:gd name="connsiteX1" fmla="*/ 6420482 w 6420482"/>
              <a:gd name="connsiteY1" fmla="*/ 0 h 1335740"/>
              <a:gd name="connsiteX2" fmla="*/ 5544198 w 6420482"/>
              <a:gd name="connsiteY2" fmla="*/ 1335740 h 1335740"/>
              <a:gd name="connsiteX3" fmla="*/ 12192 w 6420482"/>
              <a:gd name="connsiteY3" fmla="*/ 1335024 h 1335740"/>
              <a:gd name="connsiteX4" fmla="*/ 0 w 6420482"/>
              <a:gd name="connsiteY4" fmla="*/ 0 h 1335740"/>
              <a:gd name="connsiteX0" fmla="*/ 0 w 6420482"/>
              <a:gd name="connsiteY0" fmla="*/ 0 h 1347932"/>
              <a:gd name="connsiteX1" fmla="*/ 6420482 w 6420482"/>
              <a:gd name="connsiteY1" fmla="*/ 0 h 1347932"/>
              <a:gd name="connsiteX2" fmla="*/ 4544454 w 6420482"/>
              <a:gd name="connsiteY2" fmla="*/ 1347932 h 1347932"/>
              <a:gd name="connsiteX3" fmla="*/ 12192 w 6420482"/>
              <a:gd name="connsiteY3" fmla="*/ 1335024 h 1347932"/>
              <a:gd name="connsiteX4" fmla="*/ 0 w 6420482"/>
              <a:gd name="connsiteY4" fmla="*/ 0 h 1347932"/>
              <a:gd name="connsiteX0" fmla="*/ 0 w 5506082"/>
              <a:gd name="connsiteY0" fmla="*/ 24384 h 1372316"/>
              <a:gd name="connsiteX1" fmla="*/ 5506082 w 5506082"/>
              <a:gd name="connsiteY1" fmla="*/ 0 h 1372316"/>
              <a:gd name="connsiteX2" fmla="*/ 4544454 w 5506082"/>
              <a:gd name="connsiteY2" fmla="*/ 1372316 h 1372316"/>
              <a:gd name="connsiteX3" fmla="*/ 12192 w 5506082"/>
              <a:gd name="connsiteY3" fmla="*/ 1359408 h 1372316"/>
              <a:gd name="connsiteX4" fmla="*/ 0 w 5506082"/>
              <a:gd name="connsiteY4" fmla="*/ 24384 h 1372316"/>
              <a:gd name="connsiteX0" fmla="*/ 0 w 5506082"/>
              <a:gd name="connsiteY0" fmla="*/ 24384 h 1384183"/>
              <a:gd name="connsiteX1" fmla="*/ 5506082 w 5506082"/>
              <a:gd name="connsiteY1" fmla="*/ 0 h 1384183"/>
              <a:gd name="connsiteX2" fmla="*/ 4567033 w 5506082"/>
              <a:gd name="connsiteY2" fmla="*/ 1384183 h 1384183"/>
              <a:gd name="connsiteX3" fmla="*/ 12192 w 5506082"/>
              <a:gd name="connsiteY3" fmla="*/ 1359408 h 1384183"/>
              <a:gd name="connsiteX4" fmla="*/ 0 w 5506082"/>
              <a:gd name="connsiteY4" fmla="*/ 24384 h 1384183"/>
              <a:gd name="connsiteX0" fmla="*/ 0 w 5506082"/>
              <a:gd name="connsiteY0" fmla="*/ 24384 h 2234811"/>
              <a:gd name="connsiteX1" fmla="*/ 5506082 w 5506082"/>
              <a:gd name="connsiteY1" fmla="*/ 0 h 2234811"/>
              <a:gd name="connsiteX2" fmla="*/ 4567033 w 5506082"/>
              <a:gd name="connsiteY2" fmla="*/ 1384183 h 2234811"/>
              <a:gd name="connsiteX3" fmla="*/ 12192 w 5506082"/>
              <a:gd name="connsiteY3" fmla="*/ 2234811 h 2234811"/>
              <a:gd name="connsiteX4" fmla="*/ 0 w 5506082"/>
              <a:gd name="connsiteY4" fmla="*/ 24384 h 2234811"/>
              <a:gd name="connsiteX0" fmla="*/ 0 w 5506082"/>
              <a:gd name="connsiteY0" fmla="*/ 24384 h 1836016"/>
              <a:gd name="connsiteX1" fmla="*/ 5506082 w 5506082"/>
              <a:gd name="connsiteY1" fmla="*/ 0 h 1836016"/>
              <a:gd name="connsiteX2" fmla="*/ 4567033 w 5506082"/>
              <a:gd name="connsiteY2" fmla="*/ 1384183 h 1836016"/>
              <a:gd name="connsiteX3" fmla="*/ 21444 w 5506082"/>
              <a:gd name="connsiteY3" fmla="*/ 1836016 h 1836016"/>
              <a:gd name="connsiteX4" fmla="*/ 0 w 5506082"/>
              <a:gd name="connsiteY4" fmla="*/ 24384 h 1836016"/>
              <a:gd name="connsiteX0" fmla="*/ 0 w 5506082"/>
              <a:gd name="connsiteY0" fmla="*/ 24384 h 2040277"/>
              <a:gd name="connsiteX1" fmla="*/ 5506082 w 5506082"/>
              <a:gd name="connsiteY1" fmla="*/ 0 h 2040277"/>
              <a:gd name="connsiteX2" fmla="*/ 4567033 w 5506082"/>
              <a:gd name="connsiteY2" fmla="*/ 1384183 h 2040277"/>
              <a:gd name="connsiteX3" fmla="*/ 21444 w 5506082"/>
              <a:gd name="connsiteY3" fmla="*/ 2040277 h 2040277"/>
              <a:gd name="connsiteX4" fmla="*/ 0 w 5506082"/>
              <a:gd name="connsiteY4" fmla="*/ 24384 h 2040277"/>
              <a:gd name="connsiteX0" fmla="*/ 0 w 5506082"/>
              <a:gd name="connsiteY0" fmla="*/ 24384 h 2040277"/>
              <a:gd name="connsiteX1" fmla="*/ 5506082 w 5506082"/>
              <a:gd name="connsiteY1" fmla="*/ 0 h 2040277"/>
              <a:gd name="connsiteX2" fmla="*/ 4567033 w 5506082"/>
              <a:gd name="connsiteY2" fmla="*/ 1384183 h 2040277"/>
              <a:gd name="connsiteX3" fmla="*/ 1953613 w 5506082"/>
              <a:gd name="connsiteY3" fmla="*/ 1751258 h 2040277"/>
              <a:gd name="connsiteX4" fmla="*/ 21444 w 5506082"/>
              <a:gd name="connsiteY4" fmla="*/ 2040277 h 2040277"/>
              <a:gd name="connsiteX5" fmla="*/ 0 w 5506082"/>
              <a:gd name="connsiteY5" fmla="*/ 24384 h 2040277"/>
              <a:gd name="connsiteX0" fmla="*/ 0 w 5506082"/>
              <a:gd name="connsiteY0" fmla="*/ 24384 h 2373766"/>
              <a:gd name="connsiteX1" fmla="*/ 5506082 w 5506082"/>
              <a:gd name="connsiteY1" fmla="*/ 0 h 2373766"/>
              <a:gd name="connsiteX2" fmla="*/ 4567033 w 5506082"/>
              <a:gd name="connsiteY2" fmla="*/ 1384183 h 2373766"/>
              <a:gd name="connsiteX3" fmla="*/ 445372 w 5506082"/>
              <a:gd name="connsiteY3" fmla="*/ 2373766 h 2373766"/>
              <a:gd name="connsiteX4" fmla="*/ 21444 w 5506082"/>
              <a:gd name="connsiteY4" fmla="*/ 2040277 h 2373766"/>
              <a:gd name="connsiteX5" fmla="*/ 0 w 5506082"/>
              <a:gd name="connsiteY5" fmla="*/ 24384 h 2373766"/>
              <a:gd name="connsiteX0" fmla="*/ 0 w 5506082"/>
              <a:gd name="connsiteY0" fmla="*/ 24384 h 2373766"/>
              <a:gd name="connsiteX1" fmla="*/ 5506082 w 5506082"/>
              <a:gd name="connsiteY1" fmla="*/ 0 h 2373766"/>
              <a:gd name="connsiteX2" fmla="*/ 5066695 w 5506082"/>
              <a:gd name="connsiteY2" fmla="*/ 2366580 h 2373766"/>
              <a:gd name="connsiteX3" fmla="*/ 445372 w 5506082"/>
              <a:gd name="connsiteY3" fmla="*/ 2373766 h 2373766"/>
              <a:gd name="connsiteX4" fmla="*/ 21444 w 5506082"/>
              <a:gd name="connsiteY4" fmla="*/ 2040277 h 2373766"/>
              <a:gd name="connsiteX5" fmla="*/ 0 w 5506082"/>
              <a:gd name="connsiteY5" fmla="*/ 24384 h 2373766"/>
              <a:gd name="connsiteX0" fmla="*/ 0 w 5066695"/>
              <a:gd name="connsiteY0" fmla="*/ 0 h 2349382"/>
              <a:gd name="connsiteX1" fmla="*/ 4775094 w 5066695"/>
              <a:gd name="connsiteY1" fmla="*/ 286870 h 2349382"/>
              <a:gd name="connsiteX2" fmla="*/ 5066695 w 5066695"/>
              <a:gd name="connsiteY2" fmla="*/ 2342196 h 2349382"/>
              <a:gd name="connsiteX3" fmla="*/ 445372 w 5066695"/>
              <a:gd name="connsiteY3" fmla="*/ 2349382 h 2349382"/>
              <a:gd name="connsiteX4" fmla="*/ 21444 w 5066695"/>
              <a:gd name="connsiteY4" fmla="*/ 2015893 h 2349382"/>
              <a:gd name="connsiteX5" fmla="*/ 0 w 5066695"/>
              <a:gd name="connsiteY5" fmla="*/ 0 h 2349382"/>
              <a:gd name="connsiteX0" fmla="*/ 0 w 5071190"/>
              <a:gd name="connsiteY0" fmla="*/ 4931 h 2354313"/>
              <a:gd name="connsiteX1" fmla="*/ 5071190 w 5071190"/>
              <a:gd name="connsiteY1" fmla="*/ 0 h 2354313"/>
              <a:gd name="connsiteX2" fmla="*/ 5066695 w 5071190"/>
              <a:gd name="connsiteY2" fmla="*/ 2347127 h 2354313"/>
              <a:gd name="connsiteX3" fmla="*/ 445372 w 5071190"/>
              <a:gd name="connsiteY3" fmla="*/ 2354313 h 2354313"/>
              <a:gd name="connsiteX4" fmla="*/ 21444 w 5071190"/>
              <a:gd name="connsiteY4" fmla="*/ 2020824 h 2354313"/>
              <a:gd name="connsiteX5" fmla="*/ 0 w 5071190"/>
              <a:gd name="connsiteY5" fmla="*/ 4931 h 2354313"/>
              <a:gd name="connsiteX0" fmla="*/ 11686 w 5082876"/>
              <a:gd name="connsiteY0" fmla="*/ 4931 h 2354313"/>
              <a:gd name="connsiteX1" fmla="*/ 5082876 w 5082876"/>
              <a:gd name="connsiteY1" fmla="*/ 0 h 2354313"/>
              <a:gd name="connsiteX2" fmla="*/ 5078381 w 5082876"/>
              <a:gd name="connsiteY2" fmla="*/ 2347127 h 2354313"/>
              <a:gd name="connsiteX3" fmla="*/ 457058 w 5082876"/>
              <a:gd name="connsiteY3" fmla="*/ 2354313 h 2354313"/>
              <a:gd name="connsiteX4" fmla="*/ 0 w 5082876"/>
              <a:gd name="connsiteY4" fmla="*/ 2020824 h 2354313"/>
              <a:gd name="connsiteX5" fmla="*/ 11686 w 5082876"/>
              <a:gd name="connsiteY5" fmla="*/ 4931 h 2354313"/>
              <a:gd name="connsiteX0" fmla="*/ 486 w 5071676"/>
              <a:gd name="connsiteY0" fmla="*/ 4931 h 2354313"/>
              <a:gd name="connsiteX1" fmla="*/ 5071676 w 5071676"/>
              <a:gd name="connsiteY1" fmla="*/ 0 h 2354313"/>
              <a:gd name="connsiteX2" fmla="*/ 5067181 w 5071676"/>
              <a:gd name="connsiteY2" fmla="*/ 2347127 h 2354313"/>
              <a:gd name="connsiteX3" fmla="*/ 445858 w 5071676"/>
              <a:gd name="connsiteY3" fmla="*/ 2354313 h 2354313"/>
              <a:gd name="connsiteX4" fmla="*/ 13647 w 5071676"/>
              <a:gd name="connsiteY4" fmla="*/ 2020824 h 2354313"/>
              <a:gd name="connsiteX5" fmla="*/ 486 w 5071676"/>
              <a:gd name="connsiteY5" fmla="*/ 4931 h 2354313"/>
              <a:gd name="connsiteX0" fmla="*/ 19968 w 5091158"/>
              <a:gd name="connsiteY0" fmla="*/ 4931 h 2354313"/>
              <a:gd name="connsiteX1" fmla="*/ 5091158 w 5091158"/>
              <a:gd name="connsiteY1" fmla="*/ 0 h 2354313"/>
              <a:gd name="connsiteX2" fmla="*/ 5086663 w 5091158"/>
              <a:gd name="connsiteY2" fmla="*/ 2347127 h 2354313"/>
              <a:gd name="connsiteX3" fmla="*/ 465340 w 5091158"/>
              <a:gd name="connsiteY3" fmla="*/ 2354313 h 2354313"/>
              <a:gd name="connsiteX4" fmla="*/ 0 w 5091158"/>
              <a:gd name="connsiteY4" fmla="*/ 2029475 h 2354313"/>
              <a:gd name="connsiteX5" fmla="*/ 19968 w 5091158"/>
              <a:gd name="connsiteY5" fmla="*/ 4931 h 2354313"/>
              <a:gd name="connsiteX0" fmla="*/ 753 w 5096790"/>
              <a:gd name="connsiteY0" fmla="*/ 4931 h 2354313"/>
              <a:gd name="connsiteX1" fmla="*/ 5096790 w 5096790"/>
              <a:gd name="connsiteY1" fmla="*/ 0 h 2354313"/>
              <a:gd name="connsiteX2" fmla="*/ 5092295 w 5096790"/>
              <a:gd name="connsiteY2" fmla="*/ 2347127 h 2354313"/>
              <a:gd name="connsiteX3" fmla="*/ 470972 w 5096790"/>
              <a:gd name="connsiteY3" fmla="*/ 2354313 h 2354313"/>
              <a:gd name="connsiteX4" fmla="*/ 5632 w 5096790"/>
              <a:gd name="connsiteY4" fmla="*/ 2029475 h 2354313"/>
              <a:gd name="connsiteX5" fmla="*/ 753 w 5096790"/>
              <a:gd name="connsiteY5" fmla="*/ 4931 h 2354313"/>
              <a:gd name="connsiteX0" fmla="*/ 753 w 5096790"/>
              <a:gd name="connsiteY0" fmla="*/ 4931 h 2347127"/>
              <a:gd name="connsiteX1" fmla="*/ 5096790 w 5096790"/>
              <a:gd name="connsiteY1" fmla="*/ 0 h 2347127"/>
              <a:gd name="connsiteX2" fmla="*/ 5092295 w 5096790"/>
              <a:gd name="connsiteY2" fmla="*/ 2347127 h 2347127"/>
              <a:gd name="connsiteX3" fmla="*/ 866223 w 5096790"/>
              <a:gd name="connsiteY3" fmla="*/ 2345907 h 2347127"/>
              <a:gd name="connsiteX4" fmla="*/ 5632 w 5096790"/>
              <a:gd name="connsiteY4" fmla="*/ 2029475 h 2347127"/>
              <a:gd name="connsiteX5" fmla="*/ 753 w 5096790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865878 w 5096445"/>
              <a:gd name="connsiteY3" fmla="*/ 2345907 h 2347127"/>
              <a:gd name="connsiteX4" fmla="*/ 18038 w 5096445"/>
              <a:gd name="connsiteY4" fmla="*/ 1760481 h 2347127"/>
              <a:gd name="connsiteX5" fmla="*/ 408 w 5096445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865878 w 5096445"/>
              <a:gd name="connsiteY3" fmla="*/ 2345907 h 2347127"/>
              <a:gd name="connsiteX4" fmla="*/ 18038 w 5096445"/>
              <a:gd name="connsiteY4" fmla="*/ 1903384 h 2347127"/>
              <a:gd name="connsiteX5" fmla="*/ 408 w 5096445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1222877 w 5096445"/>
              <a:gd name="connsiteY3" fmla="*/ 2337501 h 2347127"/>
              <a:gd name="connsiteX4" fmla="*/ 18038 w 5096445"/>
              <a:gd name="connsiteY4" fmla="*/ 1903384 h 2347127"/>
              <a:gd name="connsiteX5" fmla="*/ 408 w 5096445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955128 w 5096445"/>
              <a:gd name="connsiteY3" fmla="*/ 2337501 h 2347127"/>
              <a:gd name="connsiteX4" fmla="*/ 18038 w 5096445"/>
              <a:gd name="connsiteY4" fmla="*/ 1903384 h 2347127"/>
              <a:gd name="connsiteX5" fmla="*/ 408 w 5096445"/>
              <a:gd name="connsiteY5" fmla="*/ 4931 h 2347127"/>
              <a:gd name="connsiteX0" fmla="*/ 15216 w 5111253"/>
              <a:gd name="connsiteY0" fmla="*/ 4931 h 2347127"/>
              <a:gd name="connsiteX1" fmla="*/ 5111253 w 5111253"/>
              <a:gd name="connsiteY1" fmla="*/ 0 h 2347127"/>
              <a:gd name="connsiteX2" fmla="*/ 5106758 w 5111253"/>
              <a:gd name="connsiteY2" fmla="*/ 2347127 h 2347127"/>
              <a:gd name="connsiteX3" fmla="*/ 969936 w 5111253"/>
              <a:gd name="connsiteY3" fmla="*/ 2337501 h 2347127"/>
              <a:gd name="connsiteX4" fmla="*/ 0 w 5111253"/>
              <a:gd name="connsiteY4" fmla="*/ 1903384 h 2347127"/>
              <a:gd name="connsiteX5" fmla="*/ 15216 w 5111253"/>
              <a:gd name="connsiteY5" fmla="*/ 4931 h 2347127"/>
              <a:gd name="connsiteX0" fmla="*/ 7005 w 5103042"/>
              <a:gd name="connsiteY0" fmla="*/ 4931 h 2347127"/>
              <a:gd name="connsiteX1" fmla="*/ 5103042 w 5103042"/>
              <a:gd name="connsiteY1" fmla="*/ 0 h 2347127"/>
              <a:gd name="connsiteX2" fmla="*/ 5098547 w 5103042"/>
              <a:gd name="connsiteY2" fmla="*/ 2347127 h 2347127"/>
              <a:gd name="connsiteX3" fmla="*/ 961725 w 5103042"/>
              <a:gd name="connsiteY3" fmla="*/ 2337501 h 2347127"/>
              <a:gd name="connsiteX4" fmla="*/ 0 w 5103042"/>
              <a:gd name="connsiteY4" fmla="*/ 1914213 h 2347127"/>
              <a:gd name="connsiteX5" fmla="*/ 7005 w 5103042"/>
              <a:gd name="connsiteY5" fmla="*/ 4931 h 2347127"/>
              <a:gd name="connsiteX0" fmla="*/ 7005 w 5098766"/>
              <a:gd name="connsiteY0" fmla="*/ 0 h 2342196"/>
              <a:gd name="connsiteX1" fmla="*/ 5094831 w 5098766"/>
              <a:gd name="connsiteY1" fmla="*/ 484 h 2342196"/>
              <a:gd name="connsiteX2" fmla="*/ 5098547 w 5098766"/>
              <a:gd name="connsiteY2" fmla="*/ 2342196 h 2342196"/>
              <a:gd name="connsiteX3" fmla="*/ 961725 w 5098766"/>
              <a:gd name="connsiteY3" fmla="*/ 2332570 h 2342196"/>
              <a:gd name="connsiteX4" fmla="*/ 0 w 5098766"/>
              <a:gd name="connsiteY4" fmla="*/ 1909282 h 2342196"/>
              <a:gd name="connsiteX5" fmla="*/ 7005 w 5098766"/>
              <a:gd name="connsiteY5" fmla="*/ 0 h 2342196"/>
              <a:gd name="connsiteX0" fmla="*/ 7005 w 5098766"/>
              <a:gd name="connsiteY0" fmla="*/ 0 h 2342196"/>
              <a:gd name="connsiteX1" fmla="*/ 5094831 w 5098766"/>
              <a:gd name="connsiteY1" fmla="*/ 484 h 2342196"/>
              <a:gd name="connsiteX2" fmla="*/ 5098547 w 5098766"/>
              <a:gd name="connsiteY2" fmla="*/ 2342196 h 2342196"/>
              <a:gd name="connsiteX3" fmla="*/ 1828824 w 5098766"/>
              <a:gd name="connsiteY3" fmla="*/ 2214270 h 2342196"/>
              <a:gd name="connsiteX4" fmla="*/ 0 w 5098766"/>
              <a:gd name="connsiteY4" fmla="*/ 1909282 h 2342196"/>
              <a:gd name="connsiteX5" fmla="*/ 7005 w 5098766"/>
              <a:gd name="connsiteY5" fmla="*/ 0 h 2342196"/>
              <a:gd name="connsiteX0" fmla="*/ 7005 w 5098766"/>
              <a:gd name="connsiteY0" fmla="*/ 0 h 2342196"/>
              <a:gd name="connsiteX1" fmla="*/ 5094831 w 5098766"/>
              <a:gd name="connsiteY1" fmla="*/ 484 h 2342196"/>
              <a:gd name="connsiteX2" fmla="*/ 5098547 w 5098766"/>
              <a:gd name="connsiteY2" fmla="*/ 2342196 h 2342196"/>
              <a:gd name="connsiteX3" fmla="*/ 1074825 w 5098766"/>
              <a:gd name="connsiteY3" fmla="*/ 2323469 h 2342196"/>
              <a:gd name="connsiteX4" fmla="*/ 0 w 5098766"/>
              <a:gd name="connsiteY4" fmla="*/ 1909282 h 2342196"/>
              <a:gd name="connsiteX5" fmla="*/ 7005 w 5098766"/>
              <a:gd name="connsiteY5" fmla="*/ 0 h 2342196"/>
              <a:gd name="connsiteX0" fmla="*/ 25852 w 5117613"/>
              <a:gd name="connsiteY0" fmla="*/ 0 h 2342196"/>
              <a:gd name="connsiteX1" fmla="*/ 5113678 w 5117613"/>
              <a:gd name="connsiteY1" fmla="*/ 484 h 2342196"/>
              <a:gd name="connsiteX2" fmla="*/ 5117394 w 5117613"/>
              <a:gd name="connsiteY2" fmla="*/ 2342196 h 2342196"/>
              <a:gd name="connsiteX3" fmla="*/ 1093672 w 5117613"/>
              <a:gd name="connsiteY3" fmla="*/ 2323469 h 2342196"/>
              <a:gd name="connsiteX4" fmla="*/ 0 w 5117613"/>
              <a:gd name="connsiteY4" fmla="*/ 1945683 h 2342196"/>
              <a:gd name="connsiteX5" fmla="*/ 25852 w 5117613"/>
              <a:gd name="connsiteY5" fmla="*/ 0 h 2342196"/>
              <a:gd name="connsiteX0" fmla="*/ 25852 w 5117613"/>
              <a:gd name="connsiteY0" fmla="*/ 0 h 2342196"/>
              <a:gd name="connsiteX1" fmla="*/ 5113678 w 5117613"/>
              <a:gd name="connsiteY1" fmla="*/ 484 h 2342196"/>
              <a:gd name="connsiteX2" fmla="*/ 5117394 w 5117613"/>
              <a:gd name="connsiteY2" fmla="*/ 2342196 h 2342196"/>
              <a:gd name="connsiteX3" fmla="*/ 1885370 w 5117613"/>
              <a:gd name="connsiteY3" fmla="*/ 2095968 h 2342196"/>
              <a:gd name="connsiteX4" fmla="*/ 0 w 5117613"/>
              <a:gd name="connsiteY4" fmla="*/ 1945683 h 2342196"/>
              <a:gd name="connsiteX5" fmla="*/ 25852 w 5117613"/>
              <a:gd name="connsiteY5" fmla="*/ 0 h 2342196"/>
              <a:gd name="connsiteX0" fmla="*/ 25852 w 5117613"/>
              <a:gd name="connsiteY0" fmla="*/ 0 h 2342196"/>
              <a:gd name="connsiteX1" fmla="*/ 5113678 w 5117613"/>
              <a:gd name="connsiteY1" fmla="*/ 484 h 2342196"/>
              <a:gd name="connsiteX2" fmla="*/ 5117394 w 5117613"/>
              <a:gd name="connsiteY2" fmla="*/ 2342196 h 2342196"/>
              <a:gd name="connsiteX3" fmla="*/ 980571 w 5117613"/>
              <a:gd name="connsiteY3" fmla="*/ 2277969 h 2342196"/>
              <a:gd name="connsiteX4" fmla="*/ 0 w 5117613"/>
              <a:gd name="connsiteY4" fmla="*/ 1945683 h 2342196"/>
              <a:gd name="connsiteX5" fmla="*/ 25852 w 5117613"/>
              <a:gd name="connsiteY5" fmla="*/ 0 h 2342196"/>
              <a:gd name="connsiteX0" fmla="*/ 25852 w 5113678"/>
              <a:gd name="connsiteY0" fmla="*/ 0 h 2277969"/>
              <a:gd name="connsiteX1" fmla="*/ 5113678 w 5113678"/>
              <a:gd name="connsiteY1" fmla="*/ 484 h 2277969"/>
              <a:gd name="connsiteX2" fmla="*/ 5098543 w 5113678"/>
              <a:gd name="connsiteY2" fmla="*/ 2060094 h 2277969"/>
              <a:gd name="connsiteX3" fmla="*/ 980571 w 5113678"/>
              <a:gd name="connsiteY3" fmla="*/ 2277969 h 2277969"/>
              <a:gd name="connsiteX4" fmla="*/ 0 w 5113678"/>
              <a:gd name="connsiteY4" fmla="*/ 1945683 h 2277969"/>
              <a:gd name="connsiteX5" fmla="*/ 25852 w 5113678"/>
              <a:gd name="connsiteY5" fmla="*/ 0 h 2277969"/>
              <a:gd name="connsiteX0" fmla="*/ 25852 w 5113678"/>
              <a:gd name="connsiteY0" fmla="*/ 0 h 2277969"/>
              <a:gd name="connsiteX1" fmla="*/ 5113678 w 5113678"/>
              <a:gd name="connsiteY1" fmla="*/ 484 h 2277969"/>
              <a:gd name="connsiteX2" fmla="*/ 4928894 w 5113678"/>
              <a:gd name="connsiteY2" fmla="*/ 2260296 h 2277969"/>
              <a:gd name="connsiteX3" fmla="*/ 980571 w 5113678"/>
              <a:gd name="connsiteY3" fmla="*/ 2277969 h 2277969"/>
              <a:gd name="connsiteX4" fmla="*/ 0 w 5113678"/>
              <a:gd name="connsiteY4" fmla="*/ 1945683 h 2277969"/>
              <a:gd name="connsiteX5" fmla="*/ 25852 w 5113678"/>
              <a:gd name="connsiteY5" fmla="*/ 0 h 2277969"/>
              <a:gd name="connsiteX0" fmla="*/ 25852 w 4928894"/>
              <a:gd name="connsiteY0" fmla="*/ 0 h 2277969"/>
              <a:gd name="connsiteX1" fmla="*/ 4321977 w 4928894"/>
              <a:gd name="connsiteY1" fmla="*/ 485 h 2277969"/>
              <a:gd name="connsiteX2" fmla="*/ 4928894 w 4928894"/>
              <a:gd name="connsiteY2" fmla="*/ 2260296 h 2277969"/>
              <a:gd name="connsiteX3" fmla="*/ 980571 w 4928894"/>
              <a:gd name="connsiteY3" fmla="*/ 2277969 h 2277969"/>
              <a:gd name="connsiteX4" fmla="*/ 0 w 4928894"/>
              <a:gd name="connsiteY4" fmla="*/ 1945683 h 2277969"/>
              <a:gd name="connsiteX5" fmla="*/ 25852 w 4928894"/>
              <a:gd name="connsiteY5" fmla="*/ 0 h 2277969"/>
              <a:gd name="connsiteX0" fmla="*/ 25852 w 4944028"/>
              <a:gd name="connsiteY0" fmla="*/ 0 h 2277969"/>
              <a:gd name="connsiteX1" fmla="*/ 4944028 w 4944028"/>
              <a:gd name="connsiteY1" fmla="*/ 485 h 2277969"/>
              <a:gd name="connsiteX2" fmla="*/ 4928894 w 4944028"/>
              <a:gd name="connsiteY2" fmla="*/ 2260296 h 2277969"/>
              <a:gd name="connsiteX3" fmla="*/ 980571 w 4944028"/>
              <a:gd name="connsiteY3" fmla="*/ 2277969 h 2277969"/>
              <a:gd name="connsiteX4" fmla="*/ 0 w 4944028"/>
              <a:gd name="connsiteY4" fmla="*/ 1945683 h 2277969"/>
              <a:gd name="connsiteX5" fmla="*/ 25852 w 4944028"/>
              <a:gd name="connsiteY5" fmla="*/ 0 h 2277969"/>
              <a:gd name="connsiteX0" fmla="*/ 269 w 4975880"/>
              <a:gd name="connsiteY0" fmla="*/ 0 h 2277969"/>
              <a:gd name="connsiteX1" fmla="*/ 4975880 w 4975880"/>
              <a:gd name="connsiteY1" fmla="*/ 485 h 2277969"/>
              <a:gd name="connsiteX2" fmla="*/ 4960746 w 4975880"/>
              <a:gd name="connsiteY2" fmla="*/ 2260296 h 2277969"/>
              <a:gd name="connsiteX3" fmla="*/ 1012423 w 4975880"/>
              <a:gd name="connsiteY3" fmla="*/ 2277969 h 2277969"/>
              <a:gd name="connsiteX4" fmla="*/ 31852 w 4975880"/>
              <a:gd name="connsiteY4" fmla="*/ 1945683 h 2277969"/>
              <a:gd name="connsiteX5" fmla="*/ 269 w 4975880"/>
              <a:gd name="connsiteY5" fmla="*/ 0 h 2277969"/>
              <a:gd name="connsiteX0" fmla="*/ 272 w 4975883"/>
              <a:gd name="connsiteY0" fmla="*/ 0 h 2281092"/>
              <a:gd name="connsiteX1" fmla="*/ 4975883 w 4975883"/>
              <a:gd name="connsiteY1" fmla="*/ 485 h 2281092"/>
              <a:gd name="connsiteX2" fmla="*/ 4946389 w 4975883"/>
              <a:gd name="connsiteY2" fmla="*/ 2281092 h 2281092"/>
              <a:gd name="connsiteX3" fmla="*/ 1012426 w 4975883"/>
              <a:gd name="connsiteY3" fmla="*/ 2277969 h 2281092"/>
              <a:gd name="connsiteX4" fmla="*/ 31855 w 4975883"/>
              <a:gd name="connsiteY4" fmla="*/ 1945683 h 2281092"/>
              <a:gd name="connsiteX5" fmla="*/ 272 w 4975883"/>
              <a:gd name="connsiteY5" fmla="*/ 0 h 228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5883" h="2281092">
                <a:moveTo>
                  <a:pt x="272" y="0"/>
                </a:moveTo>
                <a:lnTo>
                  <a:pt x="4975883" y="485"/>
                </a:lnTo>
                <a:cubicBezTo>
                  <a:pt x="4974385" y="782861"/>
                  <a:pt x="4947887" y="1498716"/>
                  <a:pt x="4946389" y="2281092"/>
                </a:cubicBezTo>
                <a:lnTo>
                  <a:pt x="1012426" y="2277969"/>
                </a:lnTo>
                <a:lnTo>
                  <a:pt x="31855" y="1945683"/>
                </a:lnTo>
                <a:cubicBezTo>
                  <a:pt x="35750" y="1273719"/>
                  <a:pt x="-3623" y="671964"/>
                  <a:pt x="27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fr-FR" noProof="0" dirty="0"/>
              <a:t>Cliquez sur l'icône pour ajouter une image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329119" y="2075192"/>
            <a:ext cx="2235008" cy="1591704"/>
          </a:xfrm>
          <a:custGeom>
            <a:avLst/>
            <a:gdLst>
              <a:gd name="connsiteX0" fmla="*/ 0 w 9844999"/>
              <a:gd name="connsiteY0" fmla="*/ 0 h 6857999"/>
              <a:gd name="connsiteX1" fmla="*/ 9844999 w 9844999"/>
              <a:gd name="connsiteY1" fmla="*/ 0 h 6857999"/>
              <a:gd name="connsiteX2" fmla="*/ 5920715 w 9844999"/>
              <a:gd name="connsiteY2" fmla="*/ 6857999 h 6857999"/>
              <a:gd name="connsiteX3" fmla="*/ 0 w 9844999"/>
              <a:gd name="connsiteY3" fmla="*/ 6857999 h 6857999"/>
              <a:gd name="connsiteX0" fmla="*/ 0 w 6420482"/>
              <a:gd name="connsiteY0" fmla="*/ 0 h 6857999"/>
              <a:gd name="connsiteX1" fmla="*/ 6420482 w 6420482"/>
              <a:gd name="connsiteY1" fmla="*/ 0 h 6857999"/>
              <a:gd name="connsiteX2" fmla="*/ 5920715 w 6420482"/>
              <a:gd name="connsiteY2" fmla="*/ 6857999 h 6857999"/>
              <a:gd name="connsiteX3" fmla="*/ 0 w 6420482"/>
              <a:gd name="connsiteY3" fmla="*/ 6857999 h 6857999"/>
              <a:gd name="connsiteX4" fmla="*/ 0 w 6420482"/>
              <a:gd name="connsiteY4" fmla="*/ 0 h 6857999"/>
              <a:gd name="connsiteX0" fmla="*/ 0 w 6420482"/>
              <a:gd name="connsiteY0" fmla="*/ 0 h 6875928"/>
              <a:gd name="connsiteX1" fmla="*/ 6420482 w 6420482"/>
              <a:gd name="connsiteY1" fmla="*/ 0 h 6875928"/>
              <a:gd name="connsiteX2" fmla="*/ 1617657 w 6420482"/>
              <a:gd name="connsiteY2" fmla="*/ 6875928 h 6875928"/>
              <a:gd name="connsiteX3" fmla="*/ 0 w 6420482"/>
              <a:gd name="connsiteY3" fmla="*/ 6857999 h 6875928"/>
              <a:gd name="connsiteX4" fmla="*/ 0 w 6420482"/>
              <a:gd name="connsiteY4" fmla="*/ 0 h 6875928"/>
              <a:gd name="connsiteX0" fmla="*/ 0 w 6420482"/>
              <a:gd name="connsiteY0" fmla="*/ 0 h 6857999"/>
              <a:gd name="connsiteX1" fmla="*/ 6420482 w 6420482"/>
              <a:gd name="connsiteY1" fmla="*/ 0 h 6857999"/>
              <a:gd name="connsiteX2" fmla="*/ 6028293 w 6420482"/>
              <a:gd name="connsiteY2" fmla="*/ 2142564 h 6857999"/>
              <a:gd name="connsiteX3" fmla="*/ 0 w 6420482"/>
              <a:gd name="connsiteY3" fmla="*/ 6857999 h 6857999"/>
              <a:gd name="connsiteX4" fmla="*/ 0 w 6420482"/>
              <a:gd name="connsiteY4" fmla="*/ 0 h 6857999"/>
              <a:gd name="connsiteX0" fmla="*/ 0 w 6420482"/>
              <a:gd name="connsiteY0" fmla="*/ 0 h 2142564"/>
              <a:gd name="connsiteX1" fmla="*/ 6420482 w 6420482"/>
              <a:gd name="connsiteY1" fmla="*/ 0 h 2142564"/>
              <a:gd name="connsiteX2" fmla="*/ 6028293 w 6420482"/>
              <a:gd name="connsiteY2" fmla="*/ 2142564 h 2142564"/>
              <a:gd name="connsiteX3" fmla="*/ 17929 w 6420482"/>
              <a:gd name="connsiteY3" fmla="*/ 1909482 h 2142564"/>
              <a:gd name="connsiteX4" fmla="*/ 0 w 6420482"/>
              <a:gd name="connsiteY4" fmla="*/ 0 h 2142564"/>
              <a:gd name="connsiteX0" fmla="*/ 107576 w 6528058"/>
              <a:gd name="connsiteY0" fmla="*/ 0 h 2142564"/>
              <a:gd name="connsiteX1" fmla="*/ 6528058 w 6528058"/>
              <a:gd name="connsiteY1" fmla="*/ 0 h 2142564"/>
              <a:gd name="connsiteX2" fmla="*/ 6135869 w 6528058"/>
              <a:gd name="connsiteY2" fmla="*/ 2142564 h 2142564"/>
              <a:gd name="connsiteX3" fmla="*/ 0 w 6528058"/>
              <a:gd name="connsiteY3" fmla="*/ 1479177 h 2142564"/>
              <a:gd name="connsiteX4" fmla="*/ 107576 w 6528058"/>
              <a:gd name="connsiteY4" fmla="*/ 0 h 2142564"/>
              <a:gd name="connsiteX0" fmla="*/ 107576 w 6528058"/>
              <a:gd name="connsiteY0" fmla="*/ 0 h 1479177"/>
              <a:gd name="connsiteX1" fmla="*/ 6528058 w 6528058"/>
              <a:gd name="connsiteY1" fmla="*/ 0 h 1479177"/>
              <a:gd name="connsiteX2" fmla="*/ 5938645 w 6528058"/>
              <a:gd name="connsiteY2" fmla="*/ 1084728 h 1479177"/>
              <a:gd name="connsiteX3" fmla="*/ 0 w 6528058"/>
              <a:gd name="connsiteY3" fmla="*/ 1479177 h 1479177"/>
              <a:gd name="connsiteX4" fmla="*/ 107576 w 6528058"/>
              <a:gd name="connsiteY4" fmla="*/ 0 h 1479177"/>
              <a:gd name="connsiteX0" fmla="*/ 0 w 6420482"/>
              <a:gd name="connsiteY0" fmla="*/ 0 h 1084729"/>
              <a:gd name="connsiteX1" fmla="*/ 6420482 w 6420482"/>
              <a:gd name="connsiteY1" fmla="*/ 0 h 1084729"/>
              <a:gd name="connsiteX2" fmla="*/ 5831069 w 6420482"/>
              <a:gd name="connsiteY2" fmla="*/ 1084728 h 1084729"/>
              <a:gd name="connsiteX3" fmla="*/ 71717 w 6420482"/>
              <a:gd name="connsiteY3" fmla="*/ 1084729 h 1084729"/>
              <a:gd name="connsiteX4" fmla="*/ 0 w 6420482"/>
              <a:gd name="connsiteY4" fmla="*/ 0 h 1084729"/>
              <a:gd name="connsiteX0" fmla="*/ 0 w 6420482"/>
              <a:gd name="connsiteY0" fmla="*/ 0 h 1371600"/>
              <a:gd name="connsiteX1" fmla="*/ 6420482 w 6420482"/>
              <a:gd name="connsiteY1" fmla="*/ 0 h 1371600"/>
              <a:gd name="connsiteX2" fmla="*/ 5831069 w 6420482"/>
              <a:gd name="connsiteY2" fmla="*/ 1084728 h 1371600"/>
              <a:gd name="connsiteX3" fmla="*/ 0 w 6420482"/>
              <a:gd name="connsiteY3" fmla="*/ 1371600 h 1371600"/>
              <a:gd name="connsiteX4" fmla="*/ 0 w 6420482"/>
              <a:gd name="connsiteY4" fmla="*/ 0 h 1371600"/>
              <a:gd name="connsiteX0" fmla="*/ 0 w 6420482"/>
              <a:gd name="connsiteY0" fmla="*/ 0 h 1371600"/>
              <a:gd name="connsiteX1" fmla="*/ 6420482 w 6420482"/>
              <a:gd name="connsiteY1" fmla="*/ 0 h 1371600"/>
              <a:gd name="connsiteX2" fmla="*/ 5544198 w 6420482"/>
              <a:gd name="connsiteY2" fmla="*/ 1335740 h 1371600"/>
              <a:gd name="connsiteX3" fmla="*/ 0 w 6420482"/>
              <a:gd name="connsiteY3" fmla="*/ 1371600 h 1371600"/>
              <a:gd name="connsiteX4" fmla="*/ 0 w 6420482"/>
              <a:gd name="connsiteY4" fmla="*/ 0 h 1371600"/>
              <a:gd name="connsiteX0" fmla="*/ 0 w 6420482"/>
              <a:gd name="connsiteY0" fmla="*/ 0 h 1335740"/>
              <a:gd name="connsiteX1" fmla="*/ 6420482 w 6420482"/>
              <a:gd name="connsiteY1" fmla="*/ 0 h 1335740"/>
              <a:gd name="connsiteX2" fmla="*/ 5544198 w 6420482"/>
              <a:gd name="connsiteY2" fmla="*/ 1335740 h 1335740"/>
              <a:gd name="connsiteX3" fmla="*/ 12192 w 6420482"/>
              <a:gd name="connsiteY3" fmla="*/ 1335024 h 1335740"/>
              <a:gd name="connsiteX4" fmla="*/ 0 w 6420482"/>
              <a:gd name="connsiteY4" fmla="*/ 0 h 1335740"/>
              <a:gd name="connsiteX0" fmla="*/ 0 w 6420482"/>
              <a:gd name="connsiteY0" fmla="*/ 0 h 1347932"/>
              <a:gd name="connsiteX1" fmla="*/ 6420482 w 6420482"/>
              <a:gd name="connsiteY1" fmla="*/ 0 h 1347932"/>
              <a:gd name="connsiteX2" fmla="*/ 4544454 w 6420482"/>
              <a:gd name="connsiteY2" fmla="*/ 1347932 h 1347932"/>
              <a:gd name="connsiteX3" fmla="*/ 12192 w 6420482"/>
              <a:gd name="connsiteY3" fmla="*/ 1335024 h 1347932"/>
              <a:gd name="connsiteX4" fmla="*/ 0 w 6420482"/>
              <a:gd name="connsiteY4" fmla="*/ 0 h 1347932"/>
              <a:gd name="connsiteX0" fmla="*/ 0 w 5506082"/>
              <a:gd name="connsiteY0" fmla="*/ 24384 h 1372316"/>
              <a:gd name="connsiteX1" fmla="*/ 5506082 w 5506082"/>
              <a:gd name="connsiteY1" fmla="*/ 0 h 1372316"/>
              <a:gd name="connsiteX2" fmla="*/ 4544454 w 5506082"/>
              <a:gd name="connsiteY2" fmla="*/ 1372316 h 1372316"/>
              <a:gd name="connsiteX3" fmla="*/ 12192 w 5506082"/>
              <a:gd name="connsiteY3" fmla="*/ 1359408 h 1372316"/>
              <a:gd name="connsiteX4" fmla="*/ 0 w 5506082"/>
              <a:gd name="connsiteY4" fmla="*/ 24384 h 1372316"/>
              <a:gd name="connsiteX0" fmla="*/ 0 w 5506082"/>
              <a:gd name="connsiteY0" fmla="*/ 24384 h 1384183"/>
              <a:gd name="connsiteX1" fmla="*/ 5506082 w 5506082"/>
              <a:gd name="connsiteY1" fmla="*/ 0 h 1384183"/>
              <a:gd name="connsiteX2" fmla="*/ 4567033 w 5506082"/>
              <a:gd name="connsiteY2" fmla="*/ 1384183 h 1384183"/>
              <a:gd name="connsiteX3" fmla="*/ 12192 w 5506082"/>
              <a:gd name="connsiteY3" fmla="*/ 1359408 h 1384183"/>
              <a:gd name="connsiteX4" fmla="*/ 0 w 5506082"/>
              <a:gd name="connsiteY4" fmla="*/ 24384 h 1384183"/>
              <a:gd name="connsiteX0" fmla="*/ 0 w 5506082"/>
              <a:gd name="connsiteY0" fmla="*/ 24384 h 2234811"/>
              <a:gd name="connsiteX1" fmla="*/ 5506082 w 5506082"/>
              <a:gd name="connsiteY1" fmla="*/ 0 h 2234811"/>
              <a:gd name="connsiteX2" fmla="*/ 4567033 w 5506082"/>
              <a:gd name="connsiteY2" fmla="*/ 1384183 h 2234811"/>
              <a:gd name="connsiteX3" fmla="*/ 12192 w 5506082"/>
              <a:gd name="connsiteY3" fmla="*/ 2234811 h 2234811"/>
              <a:gd name="connsiteX4" fmla="*/ 0 w 5506082"/>
              <a:gd name="connsiteY4" fmla="*/ 24384 h 2234811"/>
              <a:gd name="connsiteX0" fmla="*/ 0 w 5506082"/>
              <a:gd name="connsiteY0" fmla="*/ 24384 h 1836016"/>
              <a:gd name="connsiteX1" fmla="*/ 5506082 w 5506082"/>
              <a:gd name="connsiteY1" fmla="*/ 0 h 1836016"/>
              <a:gd name="connsiteX2" fmla="*/ 4567033 w 5506082"/>
              <a:gd name="connsiteY2" fmla="*/ 1384183 h 1836016"/>
              <a:gd name="connsiteX3" fmla="*/ 21444 w 5506082"/>
              <a:gd name="connsiteY3" fmla="*/ 1836016 h 1836016"/>
              <a:gd name="connsiteX4" fmla="*/ 0 w 5506082"/>
              <a:gd name="connsiteY4" fmla="*/ 24384 h 1836016"/>
              <a:gd name="connsiteX0" fmla="*/ 0 w 5506082"/>
              <a:gd name="connsiteY0" fmla="*/ 24384 h 2040277"/>
              <a:gd name="connsiteX1" fmla="*/ 5506082 w 5506082"/>
              <a:gd name="connsiteY1" fmla="*/ 0 h 2040277"/>
              <a:gd name="connsiteX2" fmla="*/ 4567033 w 5506082"/>
              <a:gd name="connsiteY2" fmla="*/ 1384183 h 2040277"/>
              <a:gd name="connsiteX3" fmla="*/ 21444 w 5506082"/>
              <a:gd name="connsiteY3" fmla="*/ 2040277 h 2040277"/>
              <a:gd name="connsiteX4" fmla="*/ 0 w 5506082"/>
              <a:gd name="connsiteY4" fmla="*/ 24384 h 2040277"/>
              <a:gd name="connsiteX0" fmla="*/ 0 w 5506082"/>
              <a:gd name="connsiteY0" fmla="*/ 24384 h 2040277"/>
              <a:gd name="connsiteX1" fmla="*/ 5506082 w 5506082"/>
              <a:gd name="connsiteY1" fmla="*/ 0 h 2040277"/>
              <a:gd name="connsiteX2" fmla="*/ 4567033 w 5506082"/>
              <a:gd name="connsiteY2" fmla="*/ 1384183 h 2040277"/>
              <a:gd name="connsiteX3" fmla="*/ 1953613 w 5506082"/>
              <a:gd name="connsiteY3" fmla="*/ 1751258 h 2040277"/>
              <a:gd name="connsiteX4" fmla="*/ 21444 w 5506082"/>
              <a:gd name="connsiteY4" fmla="*/ 2040277 h 2040277"/>
              <a:gd name="connsiteX5" fmla="*/ 0 w 5506082"/>
              <a:gd name="connsiteY5" fmla="*/ 24384 h 2040277"/>
              <a:gd name="connsiteX0" fmla="*/ 0 w 5506082"/>
              <a:gd name="connsiteY0" fmla="*/ 24384 h 2373766"/>
              <a:gd name="connsiteX1" fmla="*/ 5506082 w 5506082"/>
              <a:gd name="connsiteY1" fmla="*/ 0 h 2373766"/>
              <a:gd name="connsiteX2" fmla="*/ 4567033 w 5506082"/>
              <a:gd name="connsiteY2" fmla="*/ 1384183 h 2373766"/>
              <a:gd name="connsiteX3" fmla="*/ 445372 w 5506082"/>
              <a:gd name="connsiteY3" fmla="*/ 2373766 h 2373766"/>
              <a:gd name="connsiteX4" fmla="*/ 21444 w 5506082"/>
              <a:gd name="connsiteY4" fmla="*/ 2040277 h 2373766"/>
              <a:gd name="connsiteX5" fmla="*/ 0 w 5506082"/>
              <a:gd name="connsiteY5" fmla="*/ 24384 h 2373766"/>
              <a:gd name="connsiteX0" fmla="*/ 0 w 5506082"/>
              <a:gd name="connsiteY0" fmla="*/ 24384 h 2373766"/>
              <a:gd name="connsiteX1" fmla="*/ 5506082 w 5506082"/>
              <a:gd name="connsiteY1" fmla="*/ 0 h 2373766"/>
              <a:gd name="connsiteX2" fmla="*/ 5066695 w 5506082"/>
              <a:gd name="connsiteY2" fmla="*/ 2366580 h 2373766"/>
              <a:gd name="connsiteX3" fmla="*/ 445372 w 5506082"/>
              <a:gd name="connsiteY3" fmla="*/ 2373766 h 2373766"/>
              <a:gd name="connsiteX4" fmla="*/ 21444 w 5506082"/>
              <a:gd name="connsiteY4" fmla="*/ 2040277 h 2373766"/>
              <a:gd name="connsiteX5" fmla="*/ 0 w 5506082"/>
              <a:gd name="connsiteY5" fmla="*/ 24384 h 2373766"/>
              <a:gd name="connsiteX0" fmla="*/ 0 w 5066695"/>
              <a:gd name="connsiteY0" fmla="*/ 0 h 2349382"/>
              <a:gd name="connsiteX1" fmla="*/ 4775094 w 5066695"/>
              <a:gd name="connsiteY1" fmla="*/ 286870 h 2349382"/>
              <a:gd name="connsiteX2" fmla="*/ 5066695 w 5066695"/>
              <a:gd name="connsiteY2" fmla="*/ 2342196 h 2349382"/>
              <a:gd name="connsiteX3" fmla="*/ 445372 w 5066695"/>
              <a:gd name="connsiteY3" fmla="*/ 2349382 h 2349382"/>
              <a:gd name="connsiteX4" fmla="*/ 21444 w 5066695"/>
              <a:gd name="connsiteY4" fmla="*/ 2015893 h 2349382"/>
              <a:gd name="connsiteX5" fmla="*/ 0 w 5066695"/>
              <a:gd name="connsiteY5" fmla="*/ 0 h 2349382"/>
              <a:gd name="connsiteX0" fmla="*/ 0 w 5071190"/>
              <a:gd name="connsiteY0" fmla="*/ 4931 h 2354313"/>
              <a:gd name="connsiteX1" fmla="*/ 5071190 w 5071190"/>
              <a:gd name="connsiteY1" fmla="*/ 0 h 2354313"/>
              <a:gd name="connsiteX2" fmla="*/ 5066695 w 5071190"/>
              <a:gd name="connsiteY2" fmla="*/ 2347127 h 2354313"/>
              <a:gd name="connsiteX3" fmla="*/ 445372 w 5071190"/>
              <a:gd name="connsiteY3" fmla="*/ 2354313 h 2354313"/>
              <a:gd name="connsiteX4" fmla="*/ 21444 w 5071190"/>
              <a:gd name="connsiteY4" fmla="*/ 2020824 h 2354313"/>
              <a:gd name="connsiteX5" fmla="*/ 0 w 5071190"/>
              <a:gd name="connsiteY5" fmla="*/ 4931 h 2354313"/>
              <a:gd name="connsiteX0" fmla="*/ 11686 w 5082876"/>
              <a:gd name="connsiteY0" fmla="*/ 4931 h 2354313"/>
              <a:gd name="connsiteX1" fmla="*/ 5082876 w 5082876"/>
              <a:gd name="connsiteY1" fmla="*/ 0 h 2354313"/>
              <a:gd name="connsiteX2" fmla="*/ 5078381 w 5082876"/>
              <a:gd name="connsiteY2" fmla="*/ 2347127 h 2354313"/>
              <a:gd name="connsiteX3" fmla="*/ 457058 w 5082876"/>
              <a:gd name="connsiteY3" fmla="*/ 2354313 h 2354313"/>
              <a:gd name="connsiteX4" fmla="*/ 0 w 5082876"/>
              <a:gd name="connsiteY4" fmla="*/ 2020824 h 2354313"/>
              <a:gd name="connsiteX5" fmla="*/ 11686 w 5082876"/>
              <a:gd name="connsiteY5" fmla="*/ 4931 h 2354313"/>
              <a:gd name="connsiteX0" fmla="*/ 486 w 5071676"/>
              <a:gd name="connsiteY0" fmla="*/ 4931 h 2354313"/>
              <a:gd name="connsiteX1" fmla="*/ 5071676 w 5071676"/>
              <a:gd name="connsiteY1" fmla="*/ 0 h 2354313"/>
              <a:gd name="connsiteX2" fmla="*/ 5067181 w 5071676"/>
              <a:gd name="connsiteY2" fmla="*/ 2347127 h 2354313"/>
              <a:gd name="connsiteX3" fmla="*/ 445858 w 5071676"/>
              <a:gd name="connsiteY3" fmla="*/ 2354313 h 2354313"/>
              <a:gd name="connsiteX4" fmla="*/ 13647 w 5071676"/>
              <a:gd name="connsiteY4" fmla="*/ 2020824 h 2354313"/>
              <a:gd name="connsiteX5" fmla="*/ 486 w 5071676"/>
              <a:gd name="connsiteY5" fmla="*/ 4931 h 2354313"/>
              <a:gd name="connsiteX0" fmla="*/ 19968 w 5091158"/>
              <a:gd name="connsiteY0" fmla="*/ 4931 h 2354313"/>
              <a:gd name="connsiteX1" fmla="*/ 5091158 w 5091158"/>
              <a:gd name="connsiteY1" fmla="*/ 0 h 2354313"/>
              <a:gd name="connsiteX2" fmla="*/ 5086663 w 5091158"/>
              <a:gd name="connsiteY2" fmla="*/ 2347127 h 2354313"/>
              <a:gd name="connsiteX3" fmla="*/ 465340 w 5091158"/>
              <a:gd name="connsiteY3" fmla="*/ 2354313 h 2354313"/>
              <a:gd name="connsiteX4" fmla="*/ 0 w 5091158"/>
              <a:gd name="connsiteY4" fmla="*/ 2029475 h 2354313"/>
              <a:gd name="connsiteX5" fmla="*/ 19968 w 5091158"/>
              <a:gd name="connsiteY5" fmla="*/ 4931 h 2354313"/>
              <a:gd name="connsiteX0" fmla="*/ 753 w 5096790"/>
              <a:gd name="connsiteY0" fmla="*/ 4931 h 2354313"/>
              <a:gd name="connsiteX1" fmla="*/ 5096790 w 5096790"/>
              <a:gd name="connsiteY1" fmla="*/ 0 h 2354313"/>
              <a:gd name="connsiteX2" fmla="*/ 5092295 w 5096790"/>
              <a:gd name="connsiteY2" fmla="*/ 2347127 h 2354313"/>
              <a:gd name="connsiteX3" fmla="*/ 470972 w 5096790"/>
              <a:gd name="connsiteY3" fmla="*/ 2354313 h 2354313"/>
              <a:gd name="connsiteX4" fmla="*/ 5632 w 5096790"/>
              <a:gd name="connsiteY4" fmla="*/ 2029475 h 2354313"/>
              <a:gd name="connsiteX5" fmla="*/ 753 w 5096790"/>
              <a:gd name="connsiteY5" fmla="*/ 4931 h 2354313"/>
              <a:gd name="connsiteX0" fmla="*/ 753 w 5096790"/>
              <a:gd name="connsiteY0" fmla="*/ 4931 h 2347127"/>
              <a:gd name="connsiteX1" fmla="*/ 5096790 w 5096790"/>
              <a:gd name="connsiteY1" fmla="*/ 0 h 2347127"/>
              <a:gd name="connsiteX2" fmla="*/ 5092295 w 5096790"/>
              <a:gd name="connsiteY2" fmla="*/ 2347127 h 2347127"/>
              <a:gd name="connsiteX3" fmla="*/ 866223 w 5096790"/>
              <a:gd name="connsiteY3" fmla="*/ 2345907 h 2347127"/>
              <a:gd name="connsiteX4" fmla="*/ 5632 w 5096790"/>
              <a:gd name="connsiteY4" fmla="*/ 2029475 h 2347127"/>
              <a:gd name="connsiteX5" fmla="*/ 753 w 5096790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865878 w 5096445"/>
              <a:gd name="connsiteY3" fmla="*/ 2345907 h 2347127"/>
              <a:gd name="connsiteX4" fmla="*/ 18038 w 5096445"/>
              <a:gd name="connsiteY4" fmla="*/ 1760481 h 2347127"/>
              <a:gd name="connsiteX5" fmla="*/ 408 w 5096445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865878 w 5096445"/>
              <a:gd name="connsiteY3" fmla="*/ 2345907 h 2347127"/>
              <a:gd name="connsiteX4" fmla="*/ 18038 w 5096445"/>
              <a:gd name="connsiteY4" fmla="*/ 1903384 h 2347127"/>
              <a:gd name="connsiteX5" fmla="*/ 408 w 5096445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1222877 w 5096445"/>
              <a:gd name="connsiteY3" fmla="*/ 2337501 h 2347127"/>
              <a:gd name="connsiteX4" fmla="*/ 18038 w 5096445"/>
              <a:gd name="connsiteY4" fmla="*/ 1903384 h 2347127"/>
              <a:gd name="connsiteX5" fmla="*/ 408 w 5096445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955128 w 5096445"/>
              <a:gd name="connsiteY3" fmla="*/ 2337501 h 2347127"/>
              <a:gd name="connsiteX4" fmla="*/ 18038 w 5096445"/>
              <a:gd name="connsiteY4" fmla="*/ 1903384 h 2347127"/>
              <a:gd name="connsiteX5" fmla="*/ 408 w 5096445"/>
              <a:gd name="connsiteY5" fmla="*/ 4931 h 2347127"/>
              <a:gd name="connsiteX0" fmla="*/ 15216 w 5111253"/>
              <a:gd name="connsiteY0" fmla="*/ 4931 h 2347127"/>
              <a:gd name="connsiteX1" fmla="*/ 5111253 w 5111253"/>
              <a:gd name="connsiteY1" fmla="*/ 0 h 2347127"/>
              <a:gd name="connsiteX2" fmla="*/ 5106758 w 5111253"/>
              <a:gd name="connsiteY2" fmla="*/ 2347127 h 2347127"/>
              <a:gd name="connsiteX3" fmla="*/ 969936 w 5111253"/>
              <a:gd name="connsiteY3" fmla="*/ 2337501 h 2347127"/>
              <a:gd name="connsiteX4" fmla="*/ 0 w 5111253"/>
              <a:gd name="connsiteY4" fmla="*/ 1903384 h 2347127"/>
              <a:gd name="connsiteX5" fmla="*/ 15216 w 5111253"/>
              <a:gd name="connsiteY5" fmla="*/ 4931 h 2347127"/>
              <a:gd name="connsiteX0" fmla="*/ 7005 w 5103042"/>
              <a:gd name="connsiteY0" fmla="*/ 4931 h 2347127"/>
              <a:gd name="connsiteX1" fmla="*/ 5103042 w 5103042"/>
              <a:gd name="connsiteY1" fmla="*/ 0 h 2347127"/>
              <a:gd name="connsiteX2" fmla="*/ 5098547 w 5103042"/>
              <a:gd name="connsiteY2" fmla="*/ 2347127 h 2347127"/>
              <a:gd name="connsiteX3" fmla="*/ 961725 w 5103042"/>
              <a:gd name="connsiteY3" fmla="*/ 2337501 h 2347127"/>
              <a:gd name="connsiteX4" fmla="*/ 0 w 5103042"/>
              <a:gd name="connsiteY4" fmla="*/ 1914213 h 2347127"/>
              <a:gd name="connsiteX5" fmla="*/ 7005 w 5103042"/>
              <a:gd name="connsiteY5" fmla="*/ 4931 h 2347127"/>
              <a:gd name="connsiteX0" fmla="*/ 7005 w 5098766"/>
              <a:gd name="connsiteY0" fmla="*/ 0 h 2342196"/>
              <a:gd name="connsiteX1" fmla="*/ 5094831 w 5098766"/>
              <a:gd name="connsiteY1" fmla="*/ 484 h 2342196"/>
              <a:gd name="connsiteX2" fmla="*/ 5098547 w 5098766"/>
              <a:gd name="connsiteY2" fmla="*/ 2342196 h 2342196"/>
              <a:gd name="connsiteX3" fmla="*/ 961725 w 5098766"/>
              <a:gd name="connsiteY3" fmla="*/ 2332570 h 2342196"/>
              <a:gd name="connsiteX4" fmla="*/ 0 w 5098766"/>
              <a:gd name="connsiteY4" fmla="*/ 1909282 h 2342196"/>
              <a:gd name="connsiteX5" fmla="*/ 7005 w 5098766"/>
              <a:gd name="connsiteY5" fmla="*/ 0 h 2342196"/>
              <a:gd name="connsiteX0" fmla="*/ 7005 w 5098766"/>
              <a:gd name="connsiteY0" fmla="*/ 0 h 2342196"/>
              <a:gd name="connsiteX1" fmla="*/ 5094831 w 5098766"/>
              <a:gd name="connsiteY1" fmla="*/ 484 h 2342196"/>
              <a:gd name="connsiteX2" fmla="*/ 5098547 w 5098766"/>
              <a:gd name="connsiteY2" fmla="*/ 2342196 h 2342196"/>
              <a:gd name="connsiteX3" fmla="*/ 1828824 w 5098766"/>
              <a:gd name="connsiteY3" fmla="*/ 2214270 h 2342196"/>
              <a:gd name="connsiteX4" fmla="*/ 0 w 5098766"/>
              <a:gd name="connsiteY4" fmla="*/ 1909282 h 2342196"/>
              <a:gd name="connsiteX5" fmla="*/ 7005 w 5098766"/>
              <a:gd name="connsiteY5" fmla="*/ 0 h 2342196"/>
              <a:gd name="connsiteX0" fmla="*/ 7005 w 5098766"/>
              <a:gd name="connsiteY0" fmla="*/ 0 h 2342196"/>
              <a:gd name="connsiteX1" fmla="*/ 5094831 w 5098766"/>
              <a:gd name="connsiteY1" fmla="*/ 484 h 2342196"/>
              <a:gd name="connsiteX2" fmla="*/ 5098547 w 5098766"/>
              <a:gd name="connsiteY2" fmla="*/ 2342196 h 2342196"/>
              <a:gd name="connsiteX3" fmla="*/ 1074825 w 5098766"/>
              <a:gd name="connsiteY3" fmla="*/ 2323469 h 2342196"/>
              <a:gd name="connsiteX4" fmla="*/ 0 w 5098766"/>
              <a:gd name="connsiteY4" fmla="*/ 1909282 h 2342196"/>
              <a:gd name="connsiteX5" fmla="*/ 7005 w 5098766"/>
              <a:gd name="connsiteY5" fmla="*/ 0 h 2342196"/>
              <a:gd name="connsiteX0" fmla="*/ 25852 w 5117613"/>
              <a:gd name="connsiteY0" fmla="*/ 0 h 2342196"/>
              <a:gd name="connsiteX1" fmla="*/ 5113678 w 5117613"/>
              <a:gd name="connsiteY1" fmla="*/ 484 h 2342196"/>
              <a:gd name="connsiteX2" fmla="*/ 5117394 w 5117613"/>
              <a:gd name="connsiteY2" fmla="*/ 2342196 h 2342196"/>
              <a:gd name="connsiteX3" fmla="*/ 1093672 w 5117613"/>
              <a:gd name="connsiteY3" fmla="*/ 2323469 h 2342196"/>
              <a:gd name="connsiteX4" fmla="*/ 0 w 5117613"/>
              <a:gd name="connsiteY4" fmla="*/ 1945683 h 2342196"/>
              <a:gd name="connsiteX5" fmla="*/ 25852 w 5117613"/>
              <a:gd name="connsiteY5" fmla="*/ 0 h 2342196"/>
              <a:gd name="connsiteX0" fmla="*/ 25852 w 5117613"/>
              <a:gd name="connsiteY0" fmla="*/ 0 h 2342196"/>
              <a:gd name="connsiteX1" fmla="*/ 5113678 w 5117613"/>
              <a:gd name="connsiteY1" fmla="*/ 484 h 2342196"/>
              <a:gd name="connsiteX2" fmla="*/ 5117394 w 5117613"/>
              <a:gd name="connsiteY2" fmla="*/ 2342196 h 2342196"/>
              <a:gd name="connsiteX3" fmla="*/ 1885370 w 5117613"/>
              <a:gd name="connsiteY3" fmla="*/ 2095968 h 2342196"/>
              <a:gd name="connsiteX4" fmla="*/ 0 w 5117613"/>
              <a:gd name="connsiteY4" fmla="*/ 1945683 h 2342196"/>
              <a:gd name="connsiteX5" fmla="*/ 25852 w 5117613"/>
              <a:gd name="connsiteY5" fmla="*/ 0 h 2342196"/>
              <a:gd name="connsiteX0" fmla="*/ 25852 w 5117613"/>
              <a:gd name="connsiteY0" fmla="*/ 0 h 2342196"/>
              <a:gd name="connsiteX1" fmla="*/ 5113678 w 5117613"/>
              <a:gd name="connsiteY1" fmla="*/ 484 h 2342196"/>
              <a:gd name="connsiteX2" fmla="*/ 5117394 w 5117613"/>
              <a:gd name="connsiteY2" fmla="*/ 2342196 h 2342196"/>
              <a:gd name="connsiteX3" fmla="*/ 980571 w 5117613"/>
              <a:gd name="connsiteY3" fmla="*/ 2277969 h 2342196"/>
              <a:gd name="connsiteX4" fmla="*/ 0 w 5117613"/>
              <a:gd name="connsiteY4" fmla="*/ 1945683 h 2342196"/>
              <a:gd name="connsiteX5" fmla="*/ 25852 w 5117613"/>
              <a:gd name="connsiteY5" fmla="*/ 0 h 2342196"/>
              <a:gd name="connsiteX0" fmla="*/ 25852 w 5113678"/>
              <a:gd name="connsiteY0" fmla="*/ 0 h 2277969"/>
              <a:gd name="connsiteX1" fmla="*/ 5113678 w 5113678"/>
              <a:gd name="connsiteY1" fmla="*/ 484 h 2277969"/>
              <a:gd name="connsiteX2" fmla="*/ 5098543 w 5113678"/>
              <a:gd name="connsiteY2" fmla="*/ 2060094 h 2277969"/>
              <a:gd name="connsiteX3" fmla="*/ 980571 w 5113678"/>
              <a:gd name="connsiteY3" fmla="*/ 2277969 h 2277969"/>
              <a:gd name="connsiteX4" fmla="*/ 0 w 5113678"/>
              <a:gd name="connsiteY4" fmla="*/ 1945683 h 2277969"/>
              <a:gd name="connsiteX5" fmla="*/ 25852 w 5113678"/>
              <a:gd name="connsiteY5" fmla="*/ 0 h 2277969"/>
              <a:gd name="connsiteX0" fmla="*/ 25852 w 5113678"/>
              <a:gd name="connsiteY0" fmla="*/ 0 h 2277969"/>
              <a:gd name="connsiteX1" fmla="*/ 5113678 w 5113678"/>
              <a:gd name="connsiteY1" fmla="*/ 484 h 2277969"/>
              <a:gd name="connsiteX2" fmla="*/ 4928894 w 5113678"/>
              <a:gd name="connsiteY2" fmla="*/ 2260296 h 2277969"/>
              <a:gd name="connsiteX3" fmla="*/ 980571 w 5113678"/>
              <a:gd name="connsiteY3" fmla="*/ 2277969 h 2277969"/>
              <a:gd name="connsiteX4" fmla="*/ 0 w 5113678"/>
              <a:gd name="connsiteY4" fmla="*/ 1945683 h 2277969"/>
              <a:gd name="connsiteX5" fmla="*/ 25852 w 5113678"/>
              <a:gd name="connsiteY5" fmla="*/ 0 h 2277969"/>
              <a:gd name="connsiteX0" fmla="*/ 25852 w 4928894"/>
              <a:gd name="connsiteY0" fmla="*/ 0 h 2277969"/>
              <a:gd name="connsiteX1" fmla="*/ 4321977 w 4928894"/>
              <a:gd name="connsiteY1" fmla="*/ 485 h 2277969"/>
              <a:gd name="connsiteX2" fmla="*/ 4928894 w 4928894"/>
              <a:gd name="connsiteY2" fmla="*/ 2260296 h 2277969"/>
              <a:gd name="connsiteX3" fmla="*/ 980571 w 4928894"/>
              <a:gd name="connsiteY3" fmla="*/ 2277969 h 2277969"/>
              <a:gd name="connsiteX4" fmla="*/ 0 w 4928894"/>
              <a:gd name="connsiteY4" fmla="*/ 1945683 h 2277969"/>
              <a:gd name="connsiteX5" fmla="*/ 25852 w 4928894"/>
              <a:gd name="connsiteY5" fmla="*/ 0 h 2277969"/>
              <a:gd name="connsiteX0" fmla="*/ 25852 w 4944028"/>
              <a:gd name="connsiteY0" fmla="*/ 0 h 2277969"/>
              <a:gd name="connsiteX1" fmla="*/ 4944028 w 4944028"/>
              <a:gd name="connsiteY1" fmla="*/ 485 h 2277969"/>
              <a:gd name="connsiteX2" fmla="*/ 4928894 w 4944028"/>
              <a:gd name="connsiteY2" fmla="*/ 2260296 h 2277969"/>
              <a:gd name="connsiteX3" fmla="*/ 980571 w 4944028"/>
              <a:gd name="connsiteY3" fmla="*/ 2277969 h 2277969"/>
              <a:gd name="connsiteX4" fmla="*/ 0 w 4944028"/>
              <a:gd name="connsiteY4" fmla="*/ 1945683 h 2277969"/>
              <a:gd name="connsiteX5" fmla="*/ 25852 w 4944028"/>
              <a:gd name="connsiteY5" fmla="*/ 0 h 2277969"/>
              <a:gd name="connsiteX0" fmla="*/ 269 w 4975880"/>
              <a:gd name="connsiteY0" fmla="*/ 0 h 2277969"/>
              <a:gd name="connsiteX1" fmla="*/ 4975880 w 4975880"/>
              <a:gd name="connsiteY1" fmla="*/ 485 h 2277969"/>
              <a:gd name="connsiteX2" fmla="*/ 4960746 w 4975880"/>
              <a:gd name="connsiteY2" fmla="*/ 2260296 h 2277969"/>
              <a:gd name="connsiteX3" fmla="*/ 1012423 w 4975880"/>
              <a:gd name="connsiteY3" fmla="*/ 2277969 h 2277969"/>
              <a:gd name="connsiteX4" fmla="*/ 31852 w 4975880"/>
              <a:gd name="connsiteY4" fmla="*/ 1945683 h 2277969"/>
              <a:gd name="connsiteX5" fmla="*/ 269 w 4975880"/>
              <a:gd name="connsiteY5" fmla="*/ 0 h 2277969"/>
              <a:gd name="connsiteX0" fmla="*/ 272 w 4975883"/>
              <a:gd name="connsiteY0" fmla="*/ 0 h 2281092"/>
              <a:gd name="connsiteX1" fmla="*/ 4975883 w 4975883"/>
              <a:gd name="connsiteY1" fmla="*/ 485 h 2281092"/>
              <a:gd name="connsiteX2" fmla="*/ 4946389 w 4975883"/>
              <a:gd name="connsiteY2" fmla="*/ 2281092 h 2281092"/>
              <a:gd name="connsiteX3" fmla="*/ 1012426 w 4975883"/>
              <a:gd name="connsiteY3" fmla="*/ 2277969 h 2281092"/>
              <a:gd name="connsiteX4" fmla="*/ 31855 w 4975883"/>
              <a:gd name="connsiteY4" fmla="*/ 1945683 h 2281092"/>
              <a:gd name="connsiteX5" fmla="*/ 272 w 4975883"/>
              <a:gd name="connsiteY5" fmla="*/ 0 h 228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5883" h="2281092">
                <a:moveTo>
                  <a:pt x="272" y="0"/>
                </a:moveTo>
                <a:lnTo>
                  <a:pt x="4975883" y="485"/>
                </a:lnTo>
                <a:cubicBezTo>
                  <a:pt x="4974385" y="782861"/>
                  <a:pt x="4947887" y="1498716"/>
                  <a:pt x="4946389" y="2281092"/>
                </a:cubicBezTo>
                <a:lnTo>
                  <a:pt x="1012426" y="2277969"/>
                </a:lnTo>
                <a:lnTo>
                  <a:pt x="31855" y="1945683"/>
                </a:lnTo>
                <a:cubicBezTo>
                  <a:pt x="35750" y="1273719"/>
                  <a:pt x="-3623" y="671964"/>
                  <a:pt x="27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fr-FR" noProof="0" dirty="0"/>
              <a:t>Cliquez sur l'icône pour ajouter une image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998143" y="2075192"/>
            <a:ext cx="2235008" cy="1591704"/>
          </a:xfrm>
          <a:custGeom>
            <a:avLst/>
            <a:gdLst>
              <a:gd name="connsiteX0" fmla="*/ 0 w 9844999"/>
              <a:gd name="connsiteY0" fmla="*/ 0 h 6857999"/>
              <a:gd name="connsiteX1" fmla="*/ 9844999 w 9844999"/>
              <a:gd name="connsiteY1" fmla="*/ 0 h 6857999"/>
              <a:gd name="connsiteX2" fmla="*/ 5920715 w 9844999"/>
              <a:gd name="connsiteY2" fmla="*/ 6857999 h 6857999"/>
              <a:gd name="connsiteX3" fmla="*/ 0 w 9844999"/>
              <a:gd name="connsiteY3" fmla="*/ 6857999 h 6857999"/>
              <a:gd name="connsiteX0" fmla="*/ 0 w 6420482"/>
              <a:gd name="connsiteY0" fmla="*/ 0 h 6857999"/>
              <a:gd name="connsiteX1" fmla="*/ 6420482 w 6420482"/>
              <a:gd name="connsiteY1" fmla="*/ 0 h 6857999"/>
              <a:gd name="connsiteX2" fmla="*/ 5920715 w 6420482"/>
              <a:gd name="connsiteY2" fmla="*/ 6857999 h 6857999"/>
              <a:gd name="connsiteX3" fmla="*/ 0 w 6420482"/>
              <a:gd name="connsiteY3" fmla="*/ 6857999 h 6857999"/>
              <a:gd name="connsiteX4" fmla="*/ 0 w 6420482"/>
              <a:gd name="connsiteY4" fmla="*/ 0 h 6857999"/>
              <a:gd name="connsiteX0" fmla="*/ 0 w 6420482"/>
              <a:gd name="connsiteY0" fmla="*/ 0 h 6875928"/>
              <a:gd name="connsiteX1" fmla="*/ 6420482 w 6420482"/>
              <a:gd name="connsiteY1" fmla="*/ 0 h 6875928"/>
              <a:gd name="connsiteX2" fmla="*/ 1617657 w 6420482"/>
              <a:gd name="connsiteY2" fmla="*/ 6875928 h 6875928"/>
              <a:gd name="connsiteX3" fmla="*/ 0 w 6420482"/>
              <a:gd name="connsiteY3" fmla="*/ 6857999 h 6875928"/>
              <a:gd name="connsiteX4" fmla="*/ 0 w 6420482"/>
              <a:gd name="connsiteY4" fmla="*/ 0 h 6875928"/>
              <a:gd name="connsiteX0" fmla="*/ 0 w 6420482"/>
              <a:gd name="connsiteY0" fmla="*/ 0 h 6857999"/>
              <a:gd name="connsiteX1" fmla="*/ 6420482 w 6420482"/>
              <a:gd name="connsiteY1" fmla="*/ 0 h 6857999"/>
              <a:gd name="connsiteX2" fmla="*/ 6028293 w 6420482"/>
              <a:gd name="connsiteY2" fmla="*/ 2142564 h 6857999"/>
              <a:gd name="connsiteX3" fmla="*/ 0 w 6420482"/>
              <a:gd name="connsiteY3" fmla="*/ 6857999 h 6857999"/>
              <a:gd name="connsiteX4" fmla="*/ 0 w 6420482"/>
              <a:gd name="connsiteY4" fmla="*/ 0 h 6857999"/>
              <a:gd name="connsiteX0" fmla="*/ 0 w 6420482"/>
              <a:gd name="connsiteY0" fmla="*/ 0 h 2142564"/>
              <a:gd name="connsiteX1" fmla="*/ 6420482 w 6420482"/>
              <a:gd name="connsiteY1" fmla="*/ 0 h 2142564"/>
              <a:gd name="connsiteX2" fmla="*/ 6028293 w 6420482"/>
              <a:gd name="connsiteY2" fmla="*/ 2142564 h 2142564"/>
              <a:gd name="connsiteX3" fmla="*/ 17929 w 6420482"/>
              <a:gd name="connsiteY3" fmla="*/ 1909482 h 2142564"/>
              <a:gd name="connsiteX4" fmla="*/ 0 w 6420482"/>
              <a:gd name="connsiteY4" fmla="*/ 0 h 2142564"/>
              <a:gd name="connsiteX0" fmla="*/ 107576 w 6528058"/>
              <a:gd name="connsiteY0" fmla="*/ 0 h 2142564"/>
              <a:gd name="connsiteX1" fmla="*/ 6528058 w 6528058"/>
              <a:gd name="connsiteY1" fmla="*/ 0 h 2142564"/>
              <a:gd name="connsiteX2" fmla="*/ 6135869 w 6528058"/>
              <a:gd name="connsiteY2" fmla="*/ 2142564 h 2142564"/>
              <a:gd name="connsiteX3" fmla="*/ 0 w 6528058"/>
              <a:gd name="connsiteY3" fmla="*/ 1479177 h 2142564"/>
              <a:gd name="connsiteX4" fmla="*/ 107576 w 6528058"/>
              <a:gd name="connsiteY4" fmla="*/ 0 h 2142564"/>
              <a:gd name="connsiteX0" fmla="*/ 107576 w 6528058"/>
              <a:gd name="connsiteY0" fmla="*/ 0 h 1479177"/>
              <a:gd name="connsiteX1" fmla="*/ 6528058 w 6528058"/>
              <a:gd name="connsiteY1" fmla="*/ 0 h 1479177"/>
              <a:gd name="connsiteX2" fmla="*/ 5938645 w 6528058"/>
              <a:gd name="connsiteY2" fmla="*/ 1084728 h 1479177"/>
              <a:gd name="connsiteX3" fmla="*/ 0 w 6528058"/>
              <a:gd name="connsiteY3" fmla="*/ 1479177 h 1479177"/>
              <a:gd name="connsiteX4" fmla="*/ 107576 w 6528058"/>
              <a:gd name="connsiteY4" fmla="*/ 0 h 1479177"/>
              <a:gd name="connsiteX0" fmla="*/ 0 w 6420482"/>
              <a:gd name="connsiteY0" fmla="*/ 0 h 1084729"/>
              <a:gd name="connsiteX1" fmla="*/ 6420482 w 6420482"/>
              <a:gd name="connsiteY1" fmla="*/ 0 h 1084729"/>
              <a:gd name="connsiteX2" fmla="*/ 5831069 w 6420482"/>
              <a:gd name="connsiteY2" fmla="*/ 1084728 h 1084729"/>
              <a:gd name="connsiteX3" fmla="*/ 71717 w 6420482"/>
              <a:gd name="connsiteY3" fmla="*/ 1084729 h 1084729"/>
              <a:gd name="connsiteX4" fmla="*/ 0 w 6420482"/>
              <a:gd name="connsiteY4" fmla="*/ 0 h 1084729"/>
              <a:gd name="connsiteX0" fmla="*/ 0 w 6420482"/>
              <a:gd name="connsiteY0" fmla="*/ 0 h 1371600"/>
              <a:gd name="connsiteX1" fmla="*/ 6420482 w 6420482"/>
              <a:gd name="connsiteY1" fmla="*/ 0 h 1371600"/>
              <a:gd name="connsiteX2" fmla="*/ 5831069 w 6420482"/>
              <a:gd name="connsiteY2" fmla="*/ 1084728 h 1371600"/>
              <a:gd name="connsiteX3" fmla="*/ 0 w 6420482"/>
              <a:gd name="connsiteY3" fmla="*/ 1371600 h 1371600"/>
              <a:gd name="connsiteX4" fmla="*/ 0 w 6420482"/>
              <a:gd name="connsiteY4" fmla="*/ 0 h 1371600"/>
              <a:gd name="connsiteX0" fmla="*/ 0 w 6420482"/>
              <a:gd name="connsiteY0" fmla="*/ 0 h 1371600"/>
              <a:gd name="connsiteX1" fmla="*/ 6420482 w 6420482"/>
              <a:gd name="connsiteY1" fmla="*/ 0 h 1371600"/>
              <a:gd name="connsiteX2" fmla="*/ 5544198 w 6420482"/>
              <a:gd name="connsiteY2" fmla="*/ 1335740 h 1371600"/>
              <a:gd name="connsiteX3" fmla="*/ 0 w 6420482"/>
              <a:gd name="connsiteY3" fmla="*/ 1371600 h 1371600"/>
              <a:gd name="connsiteX4" fmla="*/ 0 w 6420482"/>
              <a:gd name="connsiteY4" fmla="*/ 0 h 1371600"/>
              <a:gd name="connsiteX0" fmla="*/ 0 w 6420482"/>
              <a:gd name="connsiteY0" fmla="*/ 0 h 1335740"/>
              <a:gd name="connsiteX1" fmla="*/ 6420482 w 6420482"/>
              <a:gd name="connsiteY1" fmla="*/ 0 h 1335740"/>
              <a:gd name="connsiteX2" fmla="*/ 5544198 w 6420482"/>
              <a:gd name="connsiteY2" fmla="*/ 1335740 h 1335740"/>
              <a:gd name="connsiteX3" fmla="*/ 12192 w 6420482"/>
              <a:gd name="connsiteY3" fmla="*/ 1335024 h 1335740"/>
              <a:gd name="connsiteX4" fmla="*/ 0 w 6420482"/>
              <a:gd name="connsiteY4" fmla="*/ 0 h 1335740"/>
              <a:gd name="connsiteX0" fmla="*/ 0 w 6420482"/>
              <a:gd name="connsiteY0" fmla="*/ 0 h 1347932"/>
              <a:gd name="connsiteX1" fmla="*/ 6420482 w 6420482"/>
              <a:gd name="connsiteY1" fmla="*/ 0 h 1347932"/>
              <a:gd name="connsiteX2" fmla="*/ 4544454 w 6420482"/>
              <a:gd name="connsiteY2" fmla="*/ 1347932 h 1347932"/>
              <a:gd name="connsiteX3" fmla="*/ 12192 w 6420482"/>
              <a:gd name="connsiteY3" fmla="*/ 1335024 h 1347932"/>
              <a:gd name="connsiteX4" fmla="*/ 0 w 6420482"/>
              <a:gd name="connsiteY4" fmla="*/ 0 h 1347932"/>
              <a:gd name="connsiteX0" fmla="*/ 0 w 5506082"/>
              <a:gd name="connsiteY0" fmla="*/ 24384 h 1372316"/>
              <a:gd name="connsiteX1" fmla="*/ 5506082 w 5506082"/>
              <a:gd name="connsiteY1" fmla="*/ 0 h 1372316"/>
              <a:gd name="connsiteX2" fmla="*/ 4544454 w 5506082"/>
              <a:gd name="connsiteY2" fmla="*/ 1372316 h 1372316"/>
              <a:gd name="connsiteX3" fmla="*/ 12192 w 5506082"/>
              <a:gd name="connsiteY3" fmla="*/ 1359408 h 1372316"/>
              <a:gd name="connsiteX4" fmla="*/ 0 w 5506082"/>
              <a:gd name="connsiteY4" fmla="*/ 24384 h 1372316"/>
              <a:gd name="connsiteX0" fmla="*/ 0 w 5506082"/>
              <a:gd name="connsiteY0" fmla="*/ 24384 h 1384183"/>
              <a:gd name="connsiteX1" fmla="*/ 5506082 w 5506082"/>
              <a:gd name="connsiteY1" fmla="*/ 0 h 1384183"/>
              <a:gd name="connsiteX2" fmla="*/ 4567033 w 5506082"/>
              <a:gd name="connsiteY2" fmla="*/ 1384183 h 1384183"/>
              <a:gd name="connsiteX3" fmla="*/ 12192 w 5506082"/>
              <a:gd name="connsiteY3" fmla="*/ 1359408 h 1384183"/>
              <a:gd name="connsiteX4" fmla="*/ 0 w 5506082"/>
              <a:gd name="connsiteY4" fmla="*/ 24384 h 1384183"/>
              <a:gd name="connsiteX0" fmla="*/ 0 w 5506082"/>
              <a:gd name="connsiteY0" fmla="*/ 24384 h 2234811"/>
              <a:gd name="connsiteX1" fmla="*/ 5506082 w 5506082"/>
              <a:gd name="connsiteY1" fmla="*/ 0 h 2234811"/>
              <a:gd name="connsiteX2" fmla="*/ 4567033 w 5506082"/>
              <a:gd name="connsiteY2" fmla="*/ 1384183 h 2234811"/>
              <a:gd name="connsiteX3" fmla="*/ 12192 w 5506082"/>
              <a:gd name="connsiteY3" fmla="*/ 2234811 h 2234811"/>
              <a:gd name="connsiteX4" fmla="*/ 0 w 5506082"/>
              <a:gd name="connsiteY4" fmla="*/ 24384 h 2234811"/>
              <a:gd name="connsiteX0" fmla="*/ 0 w 5506082"/>
              <a:gd name="connsiteY0" fmla="*/ 24384 h 1836016"/>
              <a:gd name="connsiteX1" fmla="*/ 5506082 w 5506082"/>
              <a:gd name="connsiteY1" fmla="*/ 0 h 1836016"/>
              <a:gd name="connsiteX2" fmla="*/ 4567033 w 5506082"/>
              <a:gd name="connsiteY2" fmla="*/ 1384183 h 1836016"/>
              <a:gd name="connsiteX3" fmla="*/ 21444 w 5506082"/>
              <a:gd name="connsiteY3" fmla="*/ 1836016 h 1836016"/>
              <a:gd name="connsiteX4" fmla="*/ 0 w 5506082"/>
              <a:gd name="connsiteY4" fmla="*/ 24384 h 1836016"/>
              <a:gd name="connsiteX0" fmla="*/ 0 w 5506082"/>
              <a:gd name="connsiteY0" fmla="*/ 24384 h 2040277"/>
              <a:gd name="connsiteX1" fmla="*/ 5506082 w 5506082"/>
              <a:gd name="connsiteY1" fmla="*/ 0 h 2040277"/>
              <a:gd name="connsiteX2" fmla="*/ 4567033 w 5506082"/>
              <a:gd name="connsiteY2" fmla="*/ 1384183 h 2040277"/>
              <a:gd name="connsiteX3" fmla="*/ 21444 w 5506082"/>
              <a:gd name="connsiteY3" fmla="*/ 2040277 h 2040277"/>
              <a:gd name="connsiteX4" fmla="*/ 0 w 5506082"/>
              <a:gd name="connsiteY4" fmla="*/ 24384 h 2040277"/>
              <a:gd name="connsiteX0" fmla="*/ 0 w 5506082"/>
              <a:gd name="connsiteY0" fmla="*/ 24384 h 2040277"/>
              <a:gd name="connsiteX1" fmla="*/ 5506082 w 5506082"/>
              <a:gd name="connsiteY1" fmla="*/ 0 h 2040277"/>
              <a:gd name="connsiteX2" fmla="*/ 4567033 w 5506082"/>
              <a:gd name="connsiteY2" fmla="*/ 1384183 h 2040277"/>
              <a:gd name="connsiteX3" fmla="*/ 1953613 w 5506082"/>
              <a:gd name="connsiteY3" fmla="*/ 1751258 h 2040277"/>
              <a:gd name="connsiteX4" fmla="*/ 21444 w 5506082"/>
              <a:gd name="connsiteY4" fmla="*/ 2040277 h 2040277"/>
              <a:gd name="connsiteX5" fmla="*/ 0 w 5506082"/>
              <a:gd name="connsiteY5" fmla="*/ 24384 h 2040277"/>
              <a:gd name="connsiteX0" fmla="*/ 0 w 5506082"/>
              <a:gd name="connsiteY0" fmla="*/ 24384 h 2373766"/>
              <a:gd name="connsiteX1" fmla="*/ 5506082 w 5506082"/>
              <a:gd name="connsiteY1" fmla="*/ 0 h 2373766"/>
              <a:gd name="connsiteX2" fmla="*/ 4567033 w 5506082"/>
              <a:gd name="connsiteY2" fmla="*/ 1384183 h 2373766"/>
              <a:gd name="connsiteX3" fmla="*/ 445372 w 5506082"/>
              <a:gd name="connsiteY3" fmla="*/ 2373766 h 2373766"/>
              <a:gd name="connsiteX4" fmla="*/ 21444 w 5506082"/>
              <a:gd name="connsiteY4" fmla="*/ 2040277 h 2373766"/>
              <a:gd name="connsiteX5" fmla="*/ 0 w 5506082"/>
              <a:gd name="connsiteY5" fmla="*/ 24384 h 2373766"/>
              <a:gd name="connsiteX0" fmla="*/ 0 w 5506082"/>
              <a:gd name="connsiteY0" fmla="*/ 24384 h 2373766"/>
              <a:gd name="connsiteX1" fmla="*/ 5506082 w 5506082"/>
              <a:gd name="connsiteY1" fmla="*/ 0 h 2373766"/>
              <a:gd name="connsiteX2" fmla="*/ 5066695 w 5506082"/>
              <a:gd name="connsiteY2" fmla="*/ 2366580 h 2373766"/>
              <a:gd name="connsiteX3" fmla="*/ 445372 w 5506082"/>
              <a:gd name="connsiteY3" fmla="*/ 2373766 h 2373766"/>
              <a:gd name="connsiteX4" fmla="*/ 21444 w 5506082"/>
              <a:gd name="connsiteY4" fmla="*/ 2040277 h 2373766"/>
              <a:gd name="connsiteX5" fmla="*/ 0 w 5506082"/>
              <a:gd name="connsiteY5" fmla="*/ 24384 h 2373766"/>
              <a:gd name="connsiteX0" fmla="*/ 0 w 5066695"/>
              <a:gd name="connsiteY0" fmla="*/ 0 h 2349382"/>
              <a:gd name="connsiteX1" fmla="*/ 4775094 w 5066695"/>
              <a:gd name="connsiteY1" fmla="*/ 286870 h 2349382"/>
              <a:gd name="connsiteX2" fmla="*/ 5066695 w 5066695"/>
              <a:gd name="connsiteY2" fmla="*/ 2342196 h 2349382"/>
              <a:gd name="connsiteX3" fmla="*/ 445372 w 5066695"/>
              <a:gd name="connsiteY3" fmla="*/ 2349382 h 2349382"/>
              <a:gd name="connsiteX4" fmla="*/ 21444 w 5066695"/>
              <a:gd name="connsiteY4" fmla="*/ 2015893 h 2349382"/>
              <a:gd name="connsiteX5" fmla="*/ 0 w 5066695"/>
              <a:gd name="connsiteY5" fmla="*/ 0 h 2349382"/>
              <a:gd name="connsiteX0" fmla="*/ 0 w 5071190"/>
              <a:gd name="connsiteY0" fmla="*/ 4931 h 2354313"/>
              <a:gd name="connsiteX1" fmla="*/ 5071190 w 5071190"/>
              <a:gd name="connsiteY1" fmla="*/ 0 h 2354313"/>
              <a:gd name="connsiteX2" fmla="*/ 5066695 w 5071190"/>
              <a:gd name="connsiteY2" fmla="*/ 2347127 h 2354313"/>
              <a:gd name="connsiteX3" fmla="*/ 445372 w 5071190"/>
              <a:gd name="connsiteY3" fmla="*/ 2354313 h 2354313"/>
              <a:gd name="connsiteX4" fmla="*/ 21444 w 5071190"/>
              <a:gd name="connsiteY4" fmla="*/ 2020824 h 2354313"/>
              <a:gd name="connsiteX5" fmla="*/ 0 w 5071190"/>
              <a:gd name="connsiteY5" fmla="*/ 4931 h 2354313"/>
              <a:gd name="connsiteX0" fmla="*/ 11686 w 5082876"/>
              <a:gd name="connsiteY0" fmla="*/ 4931 h 2354313"/>
              <a:gd name="connsiteX1" fmla="*/ 5082876 w 5082876"/>
              <a:gd name="connsiteY1" fmla="*/ 0 h 2354313"/>
              <a:gd name="connsiteX2" fmla="*/ 5078381 w 5082876"/>
              <a:gd name="connsiteY2" fmla="*/ 2347127 h 2354313"/>
              <a:gd name="connsiteX3" fmla="*/ 457058 w 5082876"/>
              <a:gd name="connsiteY3" fmla="*/ 2354313 h 2354313"/>
              <a:gd name="connsiteX4" fmla="*/ 0 w 5082876"/>
              <a:gd name="connsiteY4" fmla="*/ 2020824 h 2354313"/>
              <a:gd name="connsiteX5" fmla="*/ 11686 w 5082876"/>
              <a:gd name="connsiteY5" fmla="*/ 4931 h 2354313"/>
              <a:gd name="connsiteX0" fmla="*/ 486 w 5071676"/>
              <a:gd name="connsiteY0" fmla="*/ 4931 h 2354313"/>
              <a:gd name="connsiteX1" fmla="*/ 5071676 w 5071676"/>
              <a:gd name="connsiteY1" fmla="*/ 0 h 2354313"/>
              <a:gd name="connsiteX2" fmla="*/ 5067181 w 5071676"/>
              <a:gd name="connsiteY2" fmla="*/ 2347127 h 2354313"/>
              <a:gd name="connsiteX3" fmla="*/ 445858 w 5071676"/>
              <a:gd name="connsiteY3" fmla="*/ 2354313 h 2354313"/>
              <a:gd name="connsiteX4" fmla="*/ 13647 w 5071676"/>
              <a:gd name="connsiteY4" fmla="*/ 2020824 h 2354313"/>
              <a:gd name="connsiteX5" fmla="*/ 486 w 5071676"/>
              <a:gd name="connsiteY5" fmla="*/ 4931 h 2354313"/>
              <a:gd name="connsiteX0" fmla="*/ 19968 w 5091158"/>
              <a:gd name="connsiteY0" fmla="*/ 4931 h 2354313"/>
              <a:gd name="connsiteX1" fmla="*/ 5091158 w 5091158"/>
              <a:gd name="connsiteY1" fmla="*/ 0 h 2354313"/>
              <a:gd name="connsiteX2" fmla="*/ 5086663 w 5091158"/>
              <a:gd name="connsiteY2" fmla="*/ 2347127 h 2354313"/>
              <a:gd name="connsiteX3" fmla="*/ 465340 w 5091158"/>
              <a:gd name="connsiteY3" fmla="*/ 2354313 h 2354313"/>
              <a:gd name="connsiteX4" fmla="*/ 0 w 5091158"/>
              <a:gd name="connsiteY4" fmla="*/ 2029475 h 2354313"/>
              <a:gd name="connsiteX5" fmla="*/ 19968 w 5091158"/>
              <a:gd name="connsiteY5" fmla="*/ 4931 h 2354313"/>
              <a:gd name="connsiteX0" fmla="*/ 753 w 5096790"/>
              <a:gd name="connsiteY0" fmla="*/ 4931 h 2354313"/>
              <a:gd name="connsiteX1" fmla="*/ 5096790 w 5096790"/>
              <a:gd name="connsiteY1" fmla="*/ 0 h 2354313"/>
              <a:gd name="connsiteX2" fmla="*/ 5092295 w 5096790"/>
              <a:gd name="connsiteY2" fmla="*/ 2347127 h 2354313"/>
              <a:gd name="connsiteX3" fmla="*/ 470972 w 5096790"/>
              <a:gd name="connsiteY3" fmla="*/ 2354313 h 2354313"/>
              <a:gd name="connsiteX4" fmla="*/ 5632 w 5096790"/>
              <a:gd name="connsiteY4" fmla="*/ 2029475 h 2354313"/>
              <a:gd name="connsiteX5" fmla="*/ 753 w 5096790"/>
              <a:gd name="connsiteY5" fmla="*/ 4931 h 2354313"/>
              <a:gd name="connsiteX0" fmla="*/ 753 w 5096790"/>
              <a:gd name="connsiteY0" fmla="*/ 4931 h 2347127"/>
              <a:gd name="connsiteX1" fmla="*/ 5096790 w 5096790"/>
              <a:gd name="connsiteY1" fmla="*/ 0 h 2347127"/>
              <a:gd name="connsiteX2" fmla="*/ 5092295 w 5096790"/>
              <a:gd name="connsiteY2" fmla="*/ 2347127 h 2347127"/>
              <a:gd name="connsiteX3" fmla="*/ 866223 w 5096790"/>
              <a:gd name="connsiteY3" fmla="*/ 2345907 h 2347127"/>
              <a:gd name="connsiteX4" fmla="*/ 5632 w 5096790"/>
              <a:gd name="connsiteY4" fmla="*/ 2029475 h 2347127"/>
              <a:gd name="connsiteX5" fmla="*/ 753 w 5096790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865878 w 5096445"/>
              <a:gd name="connsiteY3" fmla="*/ 2345907 h 2347127"/>
              <a:gd name="connsiteX4" fmla="*/ 18038 w 5096445"/>
              <a:gd name="connsiteY4" fmla="*/ 1760481 h 2347127"/>
              <a:gd name="connsiteX5" fmla="*/ 408 w 5096445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865878 w 5096445"/>
              <a:gd name="connsiteY3" fmla="*/ 2345907 h 2347127"/>
              <a:gd name="connsiteX4" fmla="*/ 18038 w 5096445"/>
              <a:gd name="connsiteY4" fmla="*/ 1903384 h 2347127"/>
              <a:gd name="connsiteX5" fmla="*/ 408 w 5096445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1222877 w 5096445"/>
              <a:gd name="connsiteY3" fmla="*/ 2337501 h 2347127"/>
              <a:gd name="connsiteX4" fmla="*/ 18038 w 5096445"/>
              <a:gd name="connsiteY4" fmla="*/ 1903384 h 2347127"/>
              <a:gd name="connsiteX5" fmla="*/ 408 w 5096445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955128 w 5096445"/>
              <a:gd name="connsiteY3" fmla="*/ 2337501 h 2347127"/>
              <a:gd name="connsiteX4" fmla="*/ 18038 w 5096445"/>
              <a:gd name="connsiteY4" fmla="*/ 1903384 h 2347127"/>
              <a:gd name="connsiteX5" fmla="*/ 408 w 5096445"/>
              <a:gd name="connsiteY5" fmla="*/ 4931 h 2347127"/>
              <a:gd name="connsiteX0" fmla="*/ 15216 w 5111253"/>
              <a:gd name="connsiteY0" fmla="*/ 4931 h 2347127"/>
              <a:gd name="connsiteX1" fmla="*/ 5111253 w 5111253"/>
              <a:gd name="connsiteY1" fmla="*/ 0 h 2347127"/>
              <a:gd name="connsiteX2" fmla="*/ 5106758 w 5111253"/>
              <a:gd name="connsiteY2" fmla="*/ 2347127 h 2347127"/>
              <a:gd name="connsiteX3" fmla="*/ 969936 w 5111253"/>
              <a:gd name="connsiteY3" fmla="*/ 2337501 h 2347127"/>
              <a:gd name="connsiteX4" fmla="*/ 0 w 5111253"/>
              <a:gd name="connsiteY4" fmla="*/ 1903384 h 2347127"/>
              <a:gd name="connsiteX5" fmla="*/ 15216 w 5111253"/>
              <a:gd name="connsiteY5" fmla="*/ 4931 h 2347127"/>
              <a:gd name="connsiteX0" fmla="*/ 7005 w 5103042"/>
              <a:gd name="connsiteY0" fmla="*/ 4931 h 2347127"/>
              <a:gd name="connsiteX1" fmla="*/ 5103042 w 5103042"/>
              <a:gd name="connsiteY1" fmla="*/ 0 h 2347127"/>
              <a:gd name="connsiteX2" fmla="*/ 5098547 w 5103042"/>
              <a:gd name="connsiteY2" fmla="*/ 2347127 h 2347127"/>
              <a:gd name="connsiteX3" fmla="*/ 961725 w 5103042"/>
              <a:gd name="connsiteY3" fmla="*/ 2337501 h 2347127"/>
              <a:gd name="connsiteX4" fmla="*/ 0 w 5103042"/>
              <a:gd name="connsiteY4" fmla="*/ 1914213 h 2347127"/>
              <a:gd name="connsiteX5" fmla="*/ 7005 w 5103042"/>
              <a:gd name="connsiteY5" fmla="*/ 4931 h 2347127"/>
              <a:gd name="connsiteX0" fmla="*/ 7005 w 5098766"/>
              <a:gd name="connsiteY0" fmla="*/ 0 h 2342196"/>
              <a:gd name="connsiteX1" fmla="*/ 5094831 w 5098766"/>
              <a:gd name="connsiteY1" fmla="*/ 484 h 2342196"/>
              <a:gd name="connsiteX2" fmla="*/ 5098547 w 5098766"/>
              <a:gd name="connsiteY2" fmla="*/ 2342196 h 2342196"/>
              <a:gd name="connsiteX3" fmla="*/ 961725 w 5098766"/>
              <a:gd name="connsiteY3" fmla="*/ 2332570 h 2342196"/>
              <a:gd name="connsiteX4" fmla="*/ 0 w 5098766"/>
              <a:gd name="connsiteY4" fmla="*/ 1909282 h 2342196"/>
              <a:gd name="connsiteX5" fmla="*/ 7005 w 5098766"/>
              <a:gd name="connsiteY5" fmla="*/ 0 h 2342196"/>
              <a:gd name="connsiteX0" fmla="*/ 7005 w 5098766"/>
              <a:gd name="connsiteY0" fmla="*/ 0 h 2342196"/>
              <a:gd name="connsiteX1" fmla="*/ 5094831 w 5098766"/>
              <a:gd name="connsiteY1" fmla="*/ 484 h 2342196"/>
              <a:gd name="connsiteX2" fmla="*/ 5098547 w 5098766"/>
              <a:gd name="connsiteY2" fmla="*/ 2342196 h 2342196"/>
              <a:gd name="connsiteX3" fmla="*/ 1828824 w 5098766"/>
              <a:gd name="connsiteY3" fmla="*/ 2214270 h 2342196"/>
              <a:gd name="connsiteX4" fmla="*/ 0 w 5098766"/>
              <a:gd name="connsiteY4" fmla="*/ 1909282 h 2342196"/>
              <a:gd name="connsiteX5" fmla="*/ 7005 w 5098766"/>
              <a:gd name="connsiteY5" fmla="*/ 0 h 2342196"/>
              <a:gd name="connsiteX0" fmla="*/ 7005 w 5098766"/>
              <a:gd name="connsiteY0" fmla="*/ 0 h 2342196"/>
              <a:gd name="connsiteX1" fmla="*/ 5094831 w 5098766"/>
              <a:gd name="connsiteY1" fmla="*/ 484 h 2342196"/>
              <a:gd name="connsiteX2" fmla="*/ 5098547 w 5098766"/>
              <a:gd name="connsiteY2" fmla="*/ 2342196 h 2342196"/>
              <a:gd name="connsiteX3" fmla="*/ 1074825 w 5098766"/>
              <a:gd name="connsiteY3" fmla="*/ 2323469 h 2342196"/>
              <a:gd name="connsiteX4" fmla="*/ 0 w 5098766"/>
              <a:gd name="connsiteY4" fmla="*/ 1909282 h 2342196"/>
              <a:gd name="connsiteX5" fmla="*/ 7005 w 5098766"/>
              <a:gd name="connsiteY5" fmla="*/ 0 h 2342196"/>
              <a:gd name="connsiteX0" fmla="*/ 25852 w 5117613"/>
              <a:gd name="connsiteY0" fmla="*/ 0 h 2342196"/>
              <a:gd name="connsiteX1" fmla="*/ 5113678 w 5117613"/>
              <a:gd name="connsiteY1" fmla="*/ 484 h 2342196"/>
              <a:gd name="connsiteX2" fmla="*/ 5117394 w 5117613"/>
              <a:gd name="connsiteY2" fmla="*/ 2342196 h 2342196"/>
              <a:gd name="connsiteX3" fmla="*/ 1093672 w 5117613"/>
              <a:gd name="connsiteY3" fmla="*/ 2323469 h 2342196"/>
              <a:gd name="connsiteX4" fmla="*/ 0 w 5117613"/>
              <a:gd name="connsiteY4" fmla="*/ 1945683 h 2342196"/>
              <a:gd name="connsiteX5" fmla="*/ 25852 w 5117613"/>
              <a:gd name="connsiteY5" fmla="*/ 0 h 2342196"/>
              <a:gd name="connsiteX0" fmla="*/ 25852 w 5117613"/>
              <a:gd name="connsiteY0" fmla="*/ 0 h 2342196"/>
              <a:gd name="connsiteX1" fmla="*/ 5113678 w 5117613"/>
              <a:gd name="connsiteY1" fmla="*/ 484 h 2342196"/>
              <a:gd name="connsiteX2" fmla="*/ 5117394 w 5117613"/>
              <a:gd name="connsiteY2" fmla="*/ 2342196 h 2342196"/>
              <a:gd name="connsiteX3" fmla="*/ 1885370 w 5117613"/>
              <a:gd name="connsiteY3" fmla="*/ 2095968 h 2342196"/>
              <a:gd name="connsiteX4" fmla="*/ 0 w 5117613"/>
              <a:gd name="connsiteY4" fmla="*/ 1945683 h 2342196"/>
              <a:gd name="connsiteX5" fmla="*/ 25852 w 5117613"/>
              <a:gd name="connsiteY5" fmla="*/ 0 h 2342196"/>
              <a:gd name="connsiteX0" fmla="*/ 25852 w 5117613"/>
              <a:gd name="connsiteY0" fmla="*/ 0 h 2342196"/>
              <a:gd name="connsiteX1" fmla="*/ 5113678 w 5117613"/>
              <a:gd name="connsiteY1" fmla="*/ 484 h 2342196"/>
              <a:gd name="connsiteX2" fmla="*/ 5117394 w 5117613"/>
              <a:gd name="connsiteY2" fmla="*/ 2342196 h 2342196"/>
              <a:gd name="connsiteX3" fmla="*/ 980571 w 5117613"/>
              <a:gd name="connsiteY3" fmla="*/ 2277969 h 2342196"/>
              <a:gd name="connsiteX4" fmla="*/ 0 w 5117613"/>
              <a:gd name="connsiteY4" fmla="*/ 1945683 h 2342196"/>
              <a:gd name="connsiteX5" fmla="*/ 25852 w 5117613"/>
              <a:gd name="connsiteY5" fmla="*/ 0 h 2342196"/>
              <a:gd name="connsiteX0" fmla="*/ 25852 w 5113678"/>
              <a:gd name="connsiteY0" fmla="*/ 0 h 2277969"/>
              <a:gd name="connsiteX1" fmla="*/ 5113678 w 5113678"/>
              <a:gd name="connsiteY1" fmla="*/ 484 h 2277969"/>
              <a:gd name="connsiteX2" fmla="*/ 5098543 w 5113678"/>
              <a:gd name="connsiteY2" fmla="*/ 2060094 h 2277969"/>
              <a:gd name="connsiteX3" fmla="*/ 980571 w 5113678"/>
              <a:gd name="connsiteY3" fmla="*/ 2277969 h 2277969"/>
              <a:gd name="connsiteX4" fmla="*/ 0 w 5113678"/>
              <a:gd name="connsiteY4" fmla="*/ 1945683 h 2277969"/>
              <a:gd name="connsiteX5" fmla="*/ 25852 w 5113678"/>
              <a:gd name="connsiteY5" fmla="*/ 0 h 2277969"/>
              <a:gd name="connsiteX0" fmla="*/ 25852 w 5113678"/>
              <a:gd name="connsiteY0" fmla="*/ 0 h 2277969"/>
              <a:gd name="connsiteX1" fmla="*/ 5113678 w 5113678"/>
              <a:gd name="connsiteY1" fmla="*/ 484 h 2277969"/>
              <a:gd name="connsiteX2" fmla="*/ 4928894 w 5113678"/>
              <a:gd name="connsiteY2" fmla="*/ 2260296 h 2277969"/>
              <a:gd name="connsiteX3" fmla="*/ 980571 w 5113678"/>
              <a:gd name="connsiteY3" fmla="*/ 2277969 h 2277969"/>
              <a:gd name="connsiteX4" fmla="*/ 0 w 5113678"/>
              <a:gd name="connsiteY4" fmla="*/ 1945683 h 2277969"/>
              <a:gd name="connsiteX5" fmla="*/ 25852 w 5113678"/>
              <a:gd name="connsiteY5" fmla="*/ 0 h 2277969"/>
              <a:gd name="connsiteX0" fmla="*/ 25852 w 4928894"/>
              <a:gd name="connsiteY0" fmla="*/ 0 h 2277969"/>
              <a:gd name="connsiteX1" fmla="*/ 4321977 w 4928894"/>
              <a:gd name="connsiteY1" fmla="*/ 485 h 2277969"/>
              <a:gd name="connsiteX2" fmla="*/ 4928894 w 4928894"/>
              <a:gd name="connsiteY2" fmla="*/ 2260296 h 2277969"/>
              <a:gd name="connsiteX3" fmla="*/ 980571 w 4928894"/>
              <a:gd name="connsiteY3" fmla="*/ 2277969 h 2277969"/>
              <a:gd name="connsiteX4" fmla="*/ 0 w 4928894"/>
              <a:gd name="connsiteY4" fmla="*/ 1945683 h 2277969"/>
              <a:gd name="connsiteX5" fmla="*/ 25852 w 4928894"/>
              <a:gd name="connsiteY5" fmla="*/ 0 h 2277969"/>
              <a:gd name="connsiteX0" fmla="*/ 25852 w 4944028"/>
              <a:gd name="connsiteY0" fmla="*/ 0 h 2277969"/>
              <a:gd name="connsiteX1" fmla="*/ 4944028 w 4944028"/>
              <a:gd name="connsiteY1" fmla="*/ 485 h 2277969"/>
              <a:gd name="connsiteX2" fmla="*/ 4928894 w 4944028"/>
              <a:gd name="connsiteY2" fmla="*/ 2260296 h 2277969"/>
              <a:gd name="connsiteX3" fmla="*/ 980571 w 4944028"/>
              <a:gd name="connsiteY3" fmla="*/ 2277969 h 2277969"/>
              <a:gd name="connsiteX4" fmla="*/ 0 w 4944028"/>
              <a:gd name="connsiteY4" fmla="*/ 1945683 h 2277969"/>
              <a:gd name="connsiteX5" fmla="*/ 25852 w 4944028"/>
              <a:gd name="connsiteY5" fmla="*/ 0 h 2277969"/>
              <a:gd name="connsiteX0" fmla="*/ 269 w 4975880"/>
              <a:gd name="connsiteY0" fmla="*/ 0 h 2277969"/>
              <a:gd name="connsiteX1" fmla="*/ 4975880 w 4975880"/>
              <a:gd name="connsiteY1" fmla="*/ 485 h 2277969"/>
              <a:gd name="connsiteX2" fmla="*/ 4960746 w 4975880"/>
              <a:gd name="connsiteY2" fmla="*/ 2260296 h 2277969"/>
              <a:gd name="connsiteX3" fmla="*/ 1012423 w 4975880"/>
              <a:gd name="connsiteY3" fmla="*/ 2277969 h 2277969"/>
              <a:gd name="connsiteX4" fmla="*/ 31852 w 4975880"/>
              <a:gd name="connsiteY4" fmla="*/ 1945683 h 2277969"/>
              <a:gd name="connsiteX5" fmla="*/ 269 w 4975880"/>
              <a:gd name="connsiteY5" fmla="*/ 0 h 2277969"/>
              <a:gd name="connsiteX0" fmla="*/ 272 w 4975883"/>
              <a:gd name="connsiteY0" fmla="*/ 0 h 2281092"/>
              <a:gd name="connsiteX1" fmla="*/ 4975883 w 4975883"/>
              <a:gd name="connsiteY1" fmla="*/ 485 h 2281092"/>
              <a:gd name="connsiteX2" fmla="*/ 4946389 w 4975883"/>
              <a:gd name="connsiteY2" fmla="*/ 2281092 h 2281092"/>
              <a:gd name="connsiteX3" fmla="*/ 1012426 w 4975883"/>
              <a:gd name="connsiteY3" fmla="*/ 2277969 h 2281092"/>
              <a:gd name="connsiteX4" fmla="*/ 31855 w 4975883"/>
              <a:gd name="connsiteY4" fmla="*/ 1945683 h 2281092"/>
              <a:gd name="connsiteX5" fmla="*/ 272 w 4975883"/>
              <a:gd name="connsiteY5" fmla="*/ 0 h 228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5883" h="2281092">
                <a:moveTo>
                  <a:pt x="272" y="0"/>
                </a:moveTo>
                <a:lnTo>
                  <a:pt x="4975883" y="485"/>
                </a:lnTo>
                <a:cubicBezTo>
                  <a:pt x="4974385" y="782861"/>
                  <a:pt x="4947887" y="1498716"/>
                  <a:pt x="4946389" y="2281092"/>
                </a:cubicBezTo>
                <a:lnTo>
                  <a:pt x="1012426" y="2277969"/>
                </a:lnTo>
                <a:lnTo>
                  <a:pt x="31855" y="1945683"/>
                </a:lnTo>
                <a:cubicBezTo>
                  <a:pt x="35750" y="1273719"/>
                  <a:pt x="-3623" y="671964"/>
                  <a:pt x="27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fr-FR" noProof="0" dirty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251527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7 Avancé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73602" y="1534553"/>
            <a:ext cx="10359551" cy="720265"/>
          </a:xfrm>
        </p:spPr>
        <p:txBody>
          <a:bodyPr anchor="t"/>
          <a:lstStyle>
            <a:lvl1pPr>
              <a:defRPr sz="2200">
                <a:solidFill>
                  <a:srgbClr val="000000"/>
                </a:solidFill>
              </a:defRPr>
            </a:lvl1pPr>
          </a:lstStyle>
          <a:p>
            <a:r>
              <a:rPr lang="fr-FR" noProof="0" dirty="0"/>
              <a:t>CLICK TO EDIT MASTER TITLE STYLE</a:t>
            </a:r>
          </a:p>
        </p:txBody>
      </p:sp>
      <p:sp>
        <p:nvSpPr>
          <p:cNvPr id="32" name="Espace réservé pour une image  3"/>
          <p:cNvSpPr>
            <a:spLocks noGrp="1"/>
          </p:cNvSpPr>
          <p:nvPr>
            <p:ph type="pic" sz="quarter" idx="21"/>
          </p:nvPr>
        </p:nvSpPr>
        <p:spPr>
          <a:xfrm>
            <a:off x="1015840" y="2976382"/>
            <a:ext cx="1245485" cy="508801"/>
          </a:xfrm>
        </p:spPr>
        <p:txBody>
          <a:bodyPr/>
          <a:lstStyle>
            <a:lvl1pPr marL="0" indent="0">
              <a:buFontTx/>
              <a:buNone/>
              <a:defRPr sz="700"/>
            </a:lvl1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33" name="Espace réservé pour une image  3"/>
          <p:cNvSpPr>
            <a:spLocks noGrp="1"/>
          </p:cNvSpPr>
          <p:nvPr>
            <p:ph type="pic" sz="quarter" idx="22"/>
          </p:nvPr>
        </p:nvSpPr>
        <p:spPr>
          <a:xfrm>
            <a:off x="1015840" y="3641345"/>
            <a:ext cx="1245485" cy="508801"/>
          </a:xfrm>
        </p:spPr>
        <p:txBody>
          <a:bodyPr/>
          <a:lstStyle>
            <a:lvl1pPr marL="0" indent="0">
              <a:buFontTx/>
              <a:buNone/>
              <a:defRPr sz="700"/>
            </a:lvl1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34" name="Espace réservé pour une image  3"/>
          <p:cNvSpPr>
            <a:spLocks noGrp="1"/>
          </p:cNvSpPr>
          <p:nvPr>
            <p:ph type="pic" sz="quarter" idx="23"/>
          </p:nvPr>
        </p:nvSpPr>
        <p:spPr>
          <a:xfrm>
            <a:off x="1015840" y="4306312"/>
            <a:ext cx="1245485" cy="508801"/>
          </a:xfrm>
        </p:spPr>
        <p:txBody>
          <a:bodyPr/>
          <a:lstStyle>
            <a:lvl1pPr marL="0" indent="0">
              <a:buFontTx/>
              <a:buNone/>
              <a:defRPr sz="700"/>
            </a:lvl1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35" name="Espace réservé pour une image  3"/>
          <p:cNvSpPr>
            <a:spLocks noGrp="1"/>
          </p:cNvSpPr>
          <p:nvPr>
            <p:ph type="pic" sz="quarter" idx="24"/>
          </p:nvPr>
        </p:nvSpPr>
        <p:spPr>
          <a:xfrm>
            <a:off x="1015840" y="4971276"/>
            <a:ext cx="1245485" cy="508801"/>
          </a:xfrm>
        </p:spPr>
        <p:txBody>
          <a:bodyPr/>
          <a:lstStyle>
            <a:lvl1pPr marL="0" indent="0">
              <a:buFontTx/>
              <a:buNone/>
              <a:defRPr sz="700"/>
            </a:lvl1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36" name="Espace réservé pour une image  3"/>
          <p:cNvSpPr>
            <a:spLocks noGrp="1"/>
          </p:cNvSpPr>
          <p:nvPr>
            <p:ph type="pic" sz="quarter" idx="25"/>
          </p:nvPr>
        </p:nvSpPr>
        <p:spPr>
          <a:xfrm>
            <a:off x="1015840" y="5636240"/>
            <a:ext cx="1245485" cy="508801"/>
          </a:xfrm>
        </p:spPr>
        <p:txBody>
          <a:bodyPr/>
          <a:lstStyle>
            <a:lvl1pPr marL="0" indent="0">
              <a:buFontTx/>
              <a:buNone/>
              <a:defRPr sz="700"/>
            </a:lvl1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9344" y="-23164"/>
            <a:ext cx="11990503" cy="996226"/>
          </a:xfrm>
          <a:custGeom>
            <a:avLst/>
            <a:gdLst>
              <a:gd name="connsiteX0" fmla="*/ 0 w 9844999"/>
              <a:gd name="connsiteY0" fmla="*/ 0 h 6857999"/>
              <a:gd name="connsiteX1" fmla="*/ 9844999 w 9844999"/>
              <a:gd name="connsiteY1" fmla="*/ 0 h 6857999"/>
              <a:gd name="connsiteX2" fmla="*/ 5920715 w 9844999"/>
              <a:gd name="connsiteY2" fmla="*/ 6857999 h 6857999"/>
              <a:gd name="connsiteX3" fmla="*/ 0 w 9844999"/>
              <a:gd name="connsiteY3" fmla="*/ 6857999 h 6857999"/>
              <a:gd name="connsiteX0" fmla="*/ 0 w 6420482"/>
              <a:gd name="connsiteY0" fmla="*/ 0 h 6857999"/>
              <a:gd name="connsiteX1" fmla="*/ 6420482 w 6420482"/>
              <a:gd name="connsiteY1" fmla="*/ 0 h 6857999"/>
              <a:gd name="connsiteX2" fmla="*/ 5920715 w 6420482"/>
              <a:gd name="connsiteY2" fmla="*/ 6857999 h 6857999"/>
              <a:gd name="connsiteX3" fmla="*/ 0 w 6420482"/>
              <a:gd name="connsiteY3" fmla="*/ 6857999 h 6857999"/>
              <a:gd name="connsiteX4" fmla="*/ 0 w 6420482"/>
              <a:gd name="connsiteY4" fmla="*/ 0 h 6857999"/>
              <a:gd name="connsiteX0" fmla="*/ 0 w 6420482"/>
              <a:gd name="connsiteY0" fmla="*/ 0 h 6875928"/>
              <a:gd name="connsiteX1" fmla="*/ 6420482 w 6420482"/>
              <a:gd name="connsiteY1" fmla="*/ 0 h 6875928"/>
              <a:gd name="connsiteX2" fmla="*/ 1617657 w 6420482"/>
              <a:gd name="connsiteY2" fmla="*/ 6875928 h 6875928"/>
              <a:gd name="connsiteX3" fmla="*/ 0 w 6420482"/>
              <a:gd name="connsiteY3" fmla="*/ 6857999 h 6875928"/>
              <a:gd name="connsiteX4" fmla="*/ 0 w 6420482"/>
              <a:gd name="connsiteY4" fmla="*/ 0 h 6875928"/>
              <a:gd name="connsiteX0" fmla="*/ 0 w 6420482"/>
              <a:gd name="connsiteY0" fmla="*/ 0 h 6857999"/>
              <a:gd name="connsiteX1" fmla="*/ 6420482 w 6420482"/>
              <a:gd name="connsiteY1" fmla="*/ 0 h 6857999"/>
              <a:gd name="connsiteX2" fmla="*/ 6028293 w 6420482"/>
              <a:gd name="connsiteY2" fmla="*/ 2142564 h 6857999"/>
              <a:gd name="connsiteX3" fmla="*/ 0 w 6420482"/>
              <a:gd name="connsiteY3" fmla="*/ 6857999 h 6857999"/>
              <a:gd name="connsiteX4" fmla="*/ 0 w 6420482"/>
              <a:gd name="connsiteY4" fmla="*/ 0 h 6857999"/>
              <a:gd name="connsiteX0" fmla="*/ 0 w 6420482"/>
              <a:gd name="connsiteY0" fmla="*/ 0 h 2142564"/>
              <a:gd name="connsiteX1" fmla="*/ 6420482 w 6420482"/>
              <a:gd name="connsiteY1" fmla="*/ 0 h 2142564"/>
              <a:gd name="connsiteX2" fmla="*/ 6028293 w 6420482"/>
              <a:gd name="connsiteY2" fmla="*/ 2142564 h 2142564"/>
              <a:gd name="connsiteX3" fmla="*/ 17929 w 6420482"/>
              <a:gd name="connsiteY3" fmla="*/ 1909482 h 2142564"/>
              <a:gd name="connsiteX4" fmla="*/ 0 w 6420482"/>
              <a:gd name="connsiteY4" fmla="*/ 0 h 2142564"/>
              <a:gd name="connsiteX0" fmla="*/ 107576 w 6528058"/>
              <a:gd name="connsiteY0" fmla="*/ 0 h 2142564"/>
              <a:gd name="connsiteX1" fmla="*/ 6528058 w 6528058"/>
              <a:gd name="connsiteY1" fmla="*/ 0 h 2142564"/>
              <a:gd name="connsiteX2" fmla="*/ 6135869 w 6528058"/>
              <a:gd name="connsiteY2" fmla="*/ 2142564 h 2142564"/>
              <a:gd name="connsiteX3" fmla="*/ 0 w 6528058"/>
              <a:gd name="connsiteY3" fmla="*/ 1479177 h 2142564"/>
              <a:gd name="connsiteX4" fmla="*/ 107576 w 6528058"/>
              <a:gd name="connsiteY4" fmla="*/ 0 h 2142564"/>
              <a:gd name="connsiteX0" fmla="*/ 107576 w 6528058"/>
              <a:gd name="connsiteY0" fmla="*/ 0 h 1479177"/>
              <a:gd name="connsiteX1" fmla="*/ 6528058 w 6528058"/>
              <a:gd name="connsiteY1" fmla="*/ 0 h 1479177"/>
              <a:gd name="connsiteX2" fmla="*/ 5938645 w 6528058"/>
              <a:gd name="connsiteY2" fmla="*/ 1084728 h 1479177"/>
              <a:gd name="connsiteX3" fmla="*/ 0 w 6528058"/>
              <a:gd name="connsiteY3" fmla="*/ 1479177 h 1479177"/>
              <a:gd name="connsiteX4" fmla="*/ 107576 w 6528058"/>
              <a:gd name="connsiteY4" fmla="*/ 0 h 1479177"/>
              <a:gd name="connsiteX0" fmla="*/ 0 w 6420482"/>
              <a:gd name="connsiteY0" fmla="*/ 0 h 1084729"/>
              <a:gd name="connsiteX1" fmla="*/ 6420482 w 6420482"/>
              <a:gd name="connsiteY1" fmla="*/ 0 h 1084729"/>
              <a:gd name="connsiteX2" fmla="*/ 5831069 w 6420482"/>
              <a:gd name="connsiteY2" fmla="*/ 1084728 h 1084729"/>
              <a:gd name="connsiteX3" fmla="*/ 71717 w 6420482"/>
              <a:gd name="connsiteY3" fmla="*/ 1084729 h 1084729"/>
              <a:gd name="connsiteX4" fmla="*/ 0 w 6420482"/>
              <a:gd name="connsiteY4" fmla="*/ 0 h 1084729"/>
              <a:gd name="connsiteX0" fmla="*/ 0 w 6420482"/>
              <a:gd name="connsiteY0" fmla="*/ 0 h 1371600"/>
              <a:gd name="connsiteX1" fmla="*/ 6420482 w 6420482"/>
              <a:gd name="connsiteY1" fmla="*/ 0 h 1371600"/>
              <a:gd name="connsiteX2" fmla="*/ 5831069 w 6420482"/>
              <a:gd name="connsiteY2" fmla="*/ 1084728 h 1371600"/>
              <a:gd name="connsiteX3" fmla="*/ 0 w 6420482"/>
              <a:gd name="connsiteY3" fmla="*/ 1371600 h 1371600"/>
              <a:gd name="connsiteX4" fmla="*/ 0 w 6420482"/>
              <a:gd name="connsiteY4" fmla="*/ 0 h 1371600"/>
              <a:gd name="connsiteX0" fmla="*/ 0 w 6420482"/>
              <a:gd name="connsiteY0" fmla="*/ 0 h 1371600"/>
              <a:gd name="connsiteX1" fmla="*/ 6420482 w 6420482"/>
              <a:gd name="connsiteY1" fmla="*/ 0 h 1371600"/>
              <a:gd name="connsiteX2" fmla="*/ 5544198 w 6420482"/>
              <a:gd name="connsiteY2" fmla="*/ 1335740 h 1371600"/>
              <a:gd name="connsiteX3" fmla="*/ 0 w 6420482"/>
              <a:gd name="connsiteY3" fmla="*/ 1371600 h 1371600"/>
              <a:gd name="connsiteX4" fmla="*/ 0 w 6420482"/>
              <a:gd name="connsiteY4" fmla="*/ 0 h 1371600"/>
              <a:gd name="connsiteX0" fmla="*/ 0 w 6420482"/>
              <a:gd name="connsiteY0" fmla="*/ 0 h 1335740"/>
              <a:gd name="connsiteX1" fmla="*/ 6420482 w 6420482"/>
              <a:gd name="connsiteY1" fmla="*/ 0 h 1335740"/>
              <a:gd name="connsiteX2" fmla="*/ 5544198 w 6420482"/>
              <a:gd name="connsiteY2" fmla="*/ 1335740 h 1335740"/>
              <a:gd name="connsiteX3" fmla="*/ 12192 w 6420482"/>
              <a:gd name="connsiteY3" fmla="*/ 1335024 h 1335740"/>
              <a:gd name="connsiteX4" fmla="*/ 0 w 6420482"/>
              <a:gd name="connsiteY4" fmla="*/ 0 h 1335740"/>
              <a:gd name="connsiteX0" fmla="*/ 0 w 6510794"/>
              <a:gd name="connsiteY0" fmla="*/ 0 h 1335740"/>
              <a:gd name="connsiteX1" fmla="*/ 6510794 w 6510794"/>
              <a:gd name="connsiteY1" fmla="*/ 11289 h 1335740"/>
              <a:gd name="connsiteX2" fmla="*/ 5544198 w 6510794"/>
              <a:gd name="connsiteY2" fmla="*/ 1335740 h 1335740"/>
              <a:gd name="connsiteX3" fmla="*/ 12192 w 6510794"/>
              <a:gd name="connsiteY3" fmla="*/ 1335024 h 1335740"/>
              <a:gd name="connsiteX4" fmla="*/ 0 w 6510794"/>
              <a:gd name="connsiteY4" fmla="*/ 0 h 1335740"/>
              <a:gd name="connsiteX0" fmla="*/ 0 w 6510794"/>
              <a:gd name="connsiteY0" fmla="*/ 0 h 1335740"/>
              <a:gd name="connsiteX1" fmla="*/ 6510794 w 6510794"/>
              <a:gd name="connsiteY1" fmla="*/ 11289 h 1335740"/>
              <a:gd name="connsiteX2" fmla="*/ 5566775 w 6510794"/>
              <a:gd name="connsiteY2" fmla="*/ 1335740 h 1335740"/>
              <a:gd name="connsiteX3" fmla="*/ 12192 w 6510794"/>
              <a:gd name="connsiteY3" fmla="*/ 1335024 h 1335740"/>
              <a:gd name="connsiteX4" fmla="*/ 0 w 6510794"/>
              <a:gd name="connsiteY4" fmla="*/ 0 h 1335740"/>
              <a:gd name="connsiteX0" fmla="*/ 0 w 12173137"/>
              <a:gd name="connsiteY0" fmla="*/ 0 h 1335024"/>
              <a:gd name="connsiteX1" fmla="*/ 6510794 w 12173137"/>
              <a:gd name="connsiteY1" fmla="*/ 11289 h 1335024"/>
              <a:gd name="connsiteX2" fmla="*/ 12173137 w 12173137"/>
              <a:gd name="connsiteY2" fmla="*/ 1321563 h 1335024"/>
              <a:gd name="connsiteX3" fmla="*/ 12192 w 12173137"/>
              <a:gd name="connsiteY3" fmla="*/ 1335024 h 1335024"/>
              <a:gd name="connsiteX4" fmla="*/ 0 w 12173137"/>
              <a:gd name="connsiteY4" fmla="*/ 0 h 1335024"/>
              <a:gd name="connsiteX0" fmla="*/ 0 w 12209844"/>
              <a:gd name="connsiteY0" fmla="*/ 17064 h 1352088"/>
              <a:gd name="connsiteX1" fmla="*/ 12209844 w 12209844"/>
              <a:gd name="connsiteY1" fmla="*/ 0 h 1352088"/>
              <a:gd name="connsiteX2" fmla="*/ 12173137 w 12209844"/>
              <a:gd name="connsiteY2" fmla="*/ 1338627 h 1352088"/>
              <a:gd name="connsiteX3" fmla="*/ 12192 w 12209844"/>
              <a:gd name="connsiteY3" fmla="*/ 1352088 h 1352088"/>
              <a:gd name="connsiteX4" fmla="*/ 0 w 12209844"/>
              <a:gd name="connsiteY4" fmla="*/ 17064 h 1352088"/>
              <a:gd name="connsiteX0" fmla="*/ 1277892 w 12197652"/>
              <a:gd name="connsiteY0" fmla="*/ 0 h 1363377"/>
              <a:gd name="connsiteX1" fmla="*/ 12197652 w 12197652"/>
              <a:gd name="connsiteY1" fmla="*/ 11289 h 1363377"/>
              <a:gd name="connsiteX2" fmla="*/ 12160945 w 12197652"/>
              <a:gd name="connsiteY2" fmla="*/ 1349916 h 1363377"/>
              <a:gd name="connsiteX3" fmla="*/ 0 w 12197652"/>
              <a:gd name="connsiteY3" fmla="*/ 1363377 h 1363377"/>
              <a:gd name="connsiteX4" fmla="*/ 1277892 w 12197652"/>
              <a:gd name="connsiteY4" fmla="*/ 0 h 1363377"/>
              <a:gd name="connsiteX0" fmla="*/ 597408 w 11517168"/>
              <a:gd name="connsiteY0" fmla="*/ 0 h 1420084"/>
              <a:gd name="connsiteX1" fmla="*/ 11517168 w 11517168"/>
              <a:gd name="connsiteY1" fmla="*/ 11289 h 1420084"/>
              <a:gd name="connsiteX2" fmla="*/ 11480461 w 11517168"/>
              <a:gd name="connsiteY2" fmla="*/ 1349916 h 1420084"/>
              <a:gd name="connsiteX3" fmla="*/ 0 w 11517168"/>
              <a:gd name="connsiteY3" fmla="*/ 1420084 h 1420084"/>
              <a:gd name="connsiteX4" fmla="*/ 597408 w 11517168"/>
              <a:gd name="connsiteY4" fmla="*/ 0 h 1420084"/>
              <a:gd name="connsiteX0" fmla="*/ 1348776 w 12268536"/>
              <a:gd name="connsiteY0" fmla="*/ 0 h 1363377"/>
              <a:gd name="connsiteX1" fmla="*/ 12268536 w 12268536"/>
              <a:gd name="connsiteY1" fmla="*/ 11289 h 1363377"/>
              <a:gd name="connsiteX2" fmla="*/ 12231829 w 12268536"/>
              <a:gd name="connsiteY2" fmla="*/ 1349916 h 1363377"/>
              <a:gd name="connsiteX3" fmla="*/ 0 w 12268536"/>
              <a:gd name="connsiteY3" fmla="*/ 1363377 h 1363377"/>
              <a:gd name="connsiteX4" fmla="*/ 1348776 w 12268536"/>
              <a:gd name="connsiteY4" fmla="*/ 0 h 1363377"/>
              <a:gd name="connsiteX0" fmla="*/ 1150301 w 12070061"/>
              <a:gd name="connsiteY0" fmla="*/ 0 h 1349916"/>
              <a:gd name="connsiteX1" fmla="*/ 12070061 w 12070061"/>
              <a:gd name="connsiteY1" fmla="*/ 11289 h 1349916"/>
              <a:gd name="connsiteX2" fmla="*/ 12033354 w 12070061"/>
              <a:gd name="connsiteY2" fmla="*/ 1349916 h 1349916"/>
              <a:gd name="connsiteX3" fmla="*/ 0 w 12070061"/>
              <a:gd name="connsiteY3" fmla="*/ 1320846 h 1349916"/>
              <a:gd name="connsiteX4" fmla="*/ 1150301 w 12070061"/>
              <a:gd name="connsiteY4" fmla="*/ 0 h 1349916"/>
              <a:gd name="connsiteX0" fmla="*/ 1164478 w 12084238"/>
              <a:gd name="connsiteY0" fmla="*/ 0 h 1349916"/>
              <a:gd name="connsiteX1" fmla="*/ 12084238 w 12084238"/>
              <a:gd name="connsiteY1" fmla="*/ 11289 h 1349916"/>
              <a:gd name="connsiteX2" fmla="*/ 12047531 w 12084238"/>
              <a:gd name="connsiteY2" fmla="*/ 1349916 h 1349916"/>
              <a:gd name="connsiteX3" fmla="*/ 0 w 12084238"/>
              <a:gd name="connsiteY3" fmla="*/ 1335024 h 1349916"/>
              <a:gd name="connsiteX4" fmla="*/ 1164478 w 12084238"/>
              <a:gd name="connsiteY4" fmla="*/ 0 h 1349916"/>
              <a:gd name="connsiteX0" fmla="*/ 951827 w 12084238"/>
              <a:gd name="connsiteY0" fmla="*/ 0 h 1364093"/>
              <a:gd name="connsiteX1" fmla="*/ 12084238 w 12084238"/>
              <a:gd name="connsiteY1" fmla="*/ 25466 h 1364093"/>
              <a:gd name="connsiteX2" fmla="*/ 12047531 w 12084238"/>
              <a:gd name="connsiteY2" fmla="*/ 1364093 h 1364093"/>
              <a:gd name="connsiteX3" fmla="*/ 0 w 12084238"/>
              <a:gd name="connsiteY3" fmla="*/ 1349201 h 1364093"/>
              <a:gd name="connsiteX4" fmla="*/ 951827 w 12084238"/>
              <a:gd name="connsiteY4" fmla="*/ 0 h 1364093"/>
              <a:gd name="connsiteX0" fmla="*/ 951827 w 12084543"/>
              <a:gd name="connsiteY0" fmla="*/ 0 h 1364093"/>
              <a:gd name="connsiteX1" fmla="*/ 12084238 w 12084543"/>
              <a:gd name="connsiteY1" fmla="*/ 25466 h 1364093"/>
              <a:gd name="connsiteX2" fmla="*/ 12084543 w 12084543"/>
              <a:gd name="connsiteY2" fmla="*/ 1364093 h 1364093"/>
              <a:gd name="connsiteX3" fmla="*/ 0 w 12084543"/>
              <a:gd name="connsiteY3" fmla="*/ 1349201 h 1364093"/>
              <a:gd name="connsiteX4" fmla="*/ 951827 w 12084543"/>
              <a:gd name="connsiteY4" fmla="*/ 0 h 1364093"/>
              <a:gd name="connsiteX0" fmla="*/ 702060 w 11834776"/>
              <a:gd name="connsiteY0" fmla="*/ 0 h 1364093"/>
              <a:gd name="connsiteX1" fmla="*/ 11834471 w 11834776"/>
              <a:gd name="connsiteY1" fmla="*/ 25466 h 1364093"/>
              <a:gd name="connsiteX2" fmla="*/ 11834776 w 11834776"/>
              <a:gd name="connsiteY2" fmla="*/ 1364093 h 1364093"/>
              <a:gd name="connsiteX3" fmla="*/ 0 w 11834776"/>
              <a:gd name="connsiteY3" fmla="*/ 1360334 h 1364093"/>
              <a:gd name="connsiteX4" fmla="*/ 702060 w 11834776"/>
              <a:gd name="connsiteY4" fmla="*/ 0 h 1364093"/>
              <a:gd name="connsiteX0" fmla="*/ 685127 w 11834776"/>
              <a:gd name="connsiteY0" fmla="*/ 7934 h 1338627"/>
              <a:gd name="connsiteX1" fmla="*/ 11834471 w 11834776"/>
              <a:gd name="connsiteY1" fmla="*/ 0 h 1338627"/>
              <a:gd name="connsiteX2" fmla="*/ 11834776 w 11834776"/>
              <a:gd name="connsiteY2" fmla="*/ 1338627 h 1338627"/>
              <a:gd name="connsiteX3" fmla="*/ 0 w 11834776"/>
              <a:gd name="connsiteY3" fmla="*/ 1334868 h 1338627"/>
              <a:gd name="connsiteX4" fmla="*/ 685127 w 11834776"/>
              <a:gd name="connsiteY4" fmla="*/ 7934 h 1338627"/>
              <a:gd name="connsiteX0" fmla="*/ 608927 w 11758576"/>
              <a:gd name="connsiteY0" fmla="*/ 7934 h 1340435"/>
              <a:gd name="connsiteX1" fmla="*/ 11758271 w 11758576"/>
              <a:gd name="connsiteY1" fmla="*/ 0 h 1340435"/>
              <a:gd name="connsiteX2" fmla="*/ 11758576 w 11758576"/>
              <a:gd name="connsiteY2" fmla="*/ 1338627 h 1340435"/>
              <a:gd name="connsiteX3" fmla="*/ 0 w 11758576"/>
              <a:gd name="connsiteY3" fmla="*/ 1340435 h 1340435"/>
              <a:gd name="connsiteX4" fmla="*/ 608927 w 11758576"/>
              <a:gd name="connsiteY4" fmla="*/ 7934 h 1340435"/>
              <a:gd name="connsiteX0" fmla="*/ 710527 w 11758576"/>
              <a:gd name="connsiteY0" fmla="*/ 7934 h 1340435"/>
              <a:gd name="connsiteX1" fmla="*/ 11758271 w 11758576"/>
              <a:gd name="connsiteY1" fmla="*/ 0 h 1340435"/>
              <a:gd name="connsiteX2" fmla="*/ 11758576 w 11758576"/>
              <a:gd name="connsiteY2" fmla="*/ 1338627 h 1340435"/>
              <a:gd name="connsiteX3" fmla="*/ 0 w 11758576"/>
              <a:gd name="connsiteY3" fmla="*/ 1340435 h 1340435"/>
              <a:gd name="connsiteX4" fmla="*/ 710527 w 11758576"/>
              <a:gd name="connsiteY4" fmla="*/ 7934 h 1340435"/>
              <a:gd name="connsiteX0" fmla="*/ 942756 w 11990805"/>
              <a:gd name="connsiteY0" fmla="*/ 7934 h 1338627"/>
              <a:gd name="connsiteX1" fmla="*/ 11990500 w 11990805"/>
              <a:gd name="connsiteY1" fmla="*/ 0 h 1338627"/>
              <a:gd name="connsiteX2" fmla="*/ 11990805 w 11990805"/>
              <a:gd name="connsiteY2" fmla="*/ 1338627 h 1338627"/>
              <a:gd name="connsiteX3" fmla="*/ 0 w 11990805"/>
              <a:gd name="connsiteY3" fmla="*/ 1292722 h 1338627"/>
              <a:gd name="connsiteX4" fmla="*/ 942756 w 11990805"/>
              <a:gd name="connsiteY4" fmla="*/ 7934 h 1338627"/>
              <a:gd name="connsiteX0" fmla="*/ 923404 w 11990805"/>
              <a:gd name="connsiteY0" fmla="*/ 27021 h 1338627"/>
              <a:gd name="connsiteX1" fmla="*/ 11990500 w 11990805"/>
              <a:gd name="connsiteY1" fmla="*/ 0 h 1338627"/>
              <a:gd name="connsiteX2" fmla="*/ 11990805 w 11990805"/>
              <a:gd name="connsiteY2" fmla="*/ 1338627 h 1338627"/>
              <a:gd name="connsiteX3" fmla="*/ 0 w 11990805"/>
              <a:gd name="connsiteY3" fmla="*/ 1292722 h 1338627"/>
              <a:gd name="connsiteX4" fmla="*/ 923404 w 11990805"/>
              <a:gd name="connsiteY4" fmla="*/ 27021 h 1338627"/>
              <a:gd name="connsiteX0" fmla="*/ 904052 w 11990805"/>
              <a:gd name="connsiteY0" fmla="*/ 7936 h 1338627"/>
              <a:gd name="connsiteX1" fmla="*/ 11990500 w 11990805"/>
              <a:gd name="connsiteY1" fmla="*/ 0 h 1338627"/>
              <a:gd name="connsiteX2" fmla="*/ 11990805 w 11990805"/>
              <a:gd name="connsiteY2" fmla="*/ 1338627 h 1338627"/>
              <a:gd name="connsiteX3" fmla="*/ 0 w 11990805"/>
              <a:gd name="connsiteY3" fmla="*/ 1292722 h 1338627"/>
              <a:gd name="connsiteX4" fmla="*/ 904052 w 11990805"/>
              <a:gd name="connsiteY4" fmla="*/ 7936 h 1338627"/>
              <a:gd name="connsiteX0" fmla="*/ 904052 w 11990805"/>
              <a:gd name="connsiteY0" fmla="*/ 17480 h 1338627"/>
              <a:gd name="connsiteX1" fmla="*/ 11990500 w 11990805"/>
              <a:gd name="connsiteY1" fmla="*/ 0 h 1338627"/>
              <a:gd name="connsiteX2" fmla="*/ 11990805 w 11990805"/>
              <a:gd name="connsiteY2" fmla="*/ 1338627 h 1338627"/>
              <a:gd name="connsiteX3" fmla="*/ 0 w 11990805"/>
              <a:gd name="connsiteY3" fmla="*/ 1292722 h 1338627"/>
              <a:gd name="connsiteX4" fmla="*/ 904052 w 11990805"/>
              <a:gd name="connsiteY4" fmla="*/ 17480 h 1338627"/>
              <a:gd name="connsiteX0" fmla="*/ 904052 w 11990500"/>
              <a:gd name="connsiteY0" fmla="*/ 17480 h 1292722"/>
              <a:gd name="connsiteX1" fmla="*/ 11990500 w 11990500"/>
              <a:gd name="connsiteY1" fmla="*/ 0 h 1292722"/>
              <a:gd name="connsiteX2" fmla="*/ 11806957 w 11990500"/>
              <a:gd name="connsiteY2" fmla="*/ 1243199 h 1292722"/>
              <a:gd name="connsiteX3" fmla="*/ 0 w 11990500"/>
              <a:gd name="connsiteY3" fmla="*/ 1292722 h 1292722"/>
              <a:gd name="connsiteX4" fmla="*/ 904052 w 11990500"/>
              <a:gd name="connsiteY4" fmla="*/ 17480 h 1292722"/>
              <a:gd name="connsiteX0" fmla="*/ 904052 w 11990805"/>
              <a:gd name="connsiteY0" fmla="*/ 17480 h 1292722"/>
              <a:gd name="connsiteX1" fmla="*/ 11990500 w 11990805"/>
              <a:gd name="connsiteY1" fmla="*/ 0 h 1292722"/>
              <a:gd name="connsiteX2" fmla="*/ 11990805 w 11990805"/>
              <a:gd name="connsiteY2" fmla="*/ 1262285 h 1292722"/>
              <a:gd name="connsiteX3" fmla="*/ 0 w 11990805"/>
              <a:gd name="connsiteY3" fmla="*/ 1292722 h 1292722"/>
              <a:gd name="connsiteX4" fmla="*/ 904052 w 11990805"/>
              <a:gd name="connsiteY4" fmla="*/ 17480 h 1292722"/>
              <a:gd name="connsiteX0" fmla="*/ 904052 w 11990500"/>
              <a:gd name="connsiteY0" fmla="*/ 17480 h 1292722"/>
              <a:gd name="connsiteX1" fmla="*/ 11990500 w 11990500"/>
              <a:gd name="connsiteY1" fmla="*/ 0 h 1292722"/>
              <a:gd name="connsiteX2" fmla="*/ 11981129 w 11990500"/>
              <a:gd name="connsiteY2" fmla="*/ 1281370 h 1292722"/>
              <a:gd name="connsiteX3" fmla="*/ 0 w 11990500"/>
              <a:gd name="connsiteY3" fmla="*/ 1292722 h 1292722"/>
              <a:gd name="connsiteX4" fmla="*/ 904052 w 11990500"/>
              <a:gd name="connsiteY4" fmla="*/ 17480 h 1292722"/>
              <a:gd name="connsiteX0" fmla="*/ 904052 w 11990500"/>
              <a:gd name="connsiteY0" fmla="*/ 17480 h 1309998"/>
              <a:gd name="connsiteX1" fmla="*/ 11990500 w 11990500"/>
              <a:gd name="connsiteY1" fmla="*/ 0 h 1309998"/>
              <a:gd name="connsiteX2" fmla="*/ 11981129 w 11990500"/>
              <a:gd name="connsiteY2" fmla="*/ 1309998 h 1309998"/>
              <a:gd name="connsiteX3" fmla="*/ 0 w 11990500"/>
              <a:gd name="connsiteY3" fmla="*/ 1292722 h 1309998"/>
              <a:gd name="connsiteX4" fmla="*/ 904052 w 11990500"/>
              <a:gd name="connsiteY4" fmla="*/ 17480 h 13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0500" h="1309998">
                <a:moveTo>
                  <a:pt x="904052" y="17480"/>
                </a:moveTo>
                <a:lnTo>
                  <a:pt x="11990500" y="0"/>
                </a:lnTo>
                <a:cubicBezTo>
                  <a:pt x="11990602" y="446209"/>
                  <a:pt x="11981027" y="863789"/>
                  <a:pt x="11981129" y="1309998"/>
                </a:cubicBezTo>
                <a:lnTo>
                  <a:pt x="0" y="1292722"/>
                </a:lnTo>
                <a:lnTo>
                  <a:pt x="904052" y="174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1333"/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2479275" y="2976381"/>
            <a:ext cx="8945255" cy="508801"/>
          </a:xfrm>
        </p:spPr>
        <p:txBody>
          <a:bodyPr anchor="ctr"/>
          <a:lstStyle>
            <a:lvl1pPr>
              <a:defRPr lang="fr-FR" sz="1300" b="0" kern="1200" baseline="0" dirty="0">
                <a:solidFill>
                  <a:srgbClr val="000000"/>
                </a:solidFill>
                <a:latin typeface="Century Gothic"/>
                <a:ea typeface="+mn-ea"/>
                <a:cs typeface="Century Gothic"/>
              </a:defRPr>
            </a:lvl1pPr>
            <a:lvl2pPr marL="0" indent="0">
              <a:spcBef>
                <a:spcPts val="0"/>
              </a:spcBef>
              <a:buSzPct val="100000"/>
              <a:buFontTx/>
              <a:buNone/>
              <a:tabLst>
                <a:tab pos="3408363" algn="r"/>
              </a:tabLst>
              <a:defRPr sz="1300" b="0" baseline="0"/>
            </a:lvl2pPr>
            <a:lvl3pPr marL="0" indent="0">
              <a:buFontTx/>
              <a:buNone/>
              <a:tabLst>
                <a:tab pos="444500" algn="l"/>
              </a:tabLst>
              <a:defRPr sz="1300" b="0" i="0" baseline="0">
                <a:solidFill>
                  <a:schemeClr val="tx1"/>
                </a:solidFill>
              </a:defRPr>
            </a:lvl3pPr>
            <a:lvl4pPr marL="0" indent="0">
              <a:buFontTx/>
              <a:buNone/>
              <a:defRPr sz="1300" b="0" i="0" baseline="0">
                <a:solidFill>
                  <a:schemeClr val="tx1"/>
                </a:solidFill>
              </a:defRPr>
            </a:lvl4pPr>
            <a:lvl5pPr marL="0" indent="0">
              <a:buFontTx/>
              <a:buNone/>
              <a:defRPr sz="1300" b="0" i="0" baseline="0">
                <a:solidFill>
                  <a:schemeClr val="tx1"/>
                </a:solidFill>
              </a:defRPr>
            </a:lvl5pPr>
            <a:lvl6pPr marL="0">
              <a:defRPr sz="1300" baseline="0"/>
            </a:lvl6pPr>
            <a:lvl7pPr marL="0">
              <a:defRPr sz="1300" baseline="0"/>
            </a:lvl7pPr>
            <a:lvl8pPr marL="0">
              <a:defRPr sz="1300" baseline="0"/>
            </a:lvl8pPr>
            <a:lvl9pPr marL="0">
              <a:defRPr sz="1300" baseline="0"/>
            </a:lvl9pPr>
          </a:lstStyle>
          <a:p>
            <a:pPr marL="0" lvl="7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fr-FR" dirty="0"/>
              <a:t>Deuxième niveau	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26" hasCustomPrompt="1"/>
          </p:nvPr>
        </p:nvSpPr>
        <p:spPr>
          <a:xfrm>
            <a:off x="2479274" y="3641345"/>
            <a:ext cx="8945255" cy="504029"/>
          </a:xfrm>
        </p:spPr>
        <p:txBody>
          <a:bodyPr anchor="ctr"/>
          <a:lstStyle>
            <a:lvl1pPr>
              <a:defRPr lang="fr-FR" sz="1300" b="0" kern="1200" baseline="0" dirty="0">
                <a:solidFill>
                  <a:srgbClr val="000000"/>
                </a:solidFill>
                <a:latin typeface="Century Gothic"/>
                <a:ea typeface="+mn-ea"/>
                <a:cs typeface="Century Gothic"/>
              </a:defRPr>
            </a:lvl1pPr>
            <a:lvl2pPr marL="0" indent="0">
              <a:spcBef>
                <a:spcPts val="0"/>
              </a:spcBef>
              <a:buSzPct val="100000"/>
              <a:buFontTx/>
              <a:buNone/>
              <a:tabLst>
                <a:tab pos="3408363" algn="r"/>
              </a:tabLst>
              <a:defRPr sz="1300" b="0" baseline="0"/>
            </a:lvl2pPr>
            <a:lvl3pPr marL="0" indent="0">
              <a:buFontTx/>
              <a:buNone/>
              <a:tabLst>
                <a:tab pos="444500" algn="l"/>
              </a:tabLst>
              <a:defRPr sz="1300" b="0" i="0" baseline="0">
                <a:solidFill>
                  <a:schemeClr val="tx1"/>
                </a:solidFill>
              </a:defRPr>
            </a:lvl3pPr>
            <a:lvl4pPr marL="0" indent="0">
              <a:buFontTx/>
              <a:buNone/>
              <a:defRPr sz="1300" b="0" i="0" baseline="0">
                <a:solidFill>
                  <a:schemeClr val="tx1"/>
                </a:solidFill>
              </a:defRPr>
            </a:lvl4pPr>
            <a:lvl5pPr marL="0" indent="0">
              <a:buFontTx/>
              <a:buNone/>
              <a:defRPr sz="1300" b="0" i="0" baseline="0">
                <a:solidFill>
                  <a:schemeClr val="tx1"/>
                </a:solidFill>
              </a:defRPr>
            </a:lvl5pPr>
            <a:lvl6pPr marL="0">
              <a:defRPr sz="1300" baseline="0"/>
            </a:lvl6pPr>
            <a:lvl7pPr marL="0">
              <a:defRPr sz="1300" baseline="0"/>
            </a:lvl7pPr>
            <a:lvl8pPr marL="0">
              <a:defRPr sz="1300" baseline="0"/>
            </a:lvl8pPr>
            <a:lvl9pPr marL="0">
              <a:defRPr sz="1300" baseline="0"/>
            </a:lvl9pPr>
          </a:lstStyle>
          <a:p>
            <a:pPr marL="0" lvl="7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fr-FR" dirty="0"/>
              <a:t>Deuxième niveau	</a:t>
            </a:r>
          </a:p>
        </p:txBody>
      </p:sp>
      <p:sp>
        <p:nvSpPr>
          <p:cNvPr id="51" name="Espace réservé du texte 8"/>
          <p:cNvSpPr>
            <a:spLocks noGrp="1"/>
          </p:cNvSpPr>
          <p:nvPr>
            <p:ph type="body" sz="quarter" idx="27" hasCustomPrompt="1"/>
          </p:nvPr>
        </p:nvSpPr>
        <p:spPr>
          <a:xfrm>
            <a:off x="2479274" y="4301537"/>
            <a:ext cx="8945255" cy="513575"/>
          </a:xfrm>
        </p:spPr>
        <p:txBody>
          <a:bodyPr anchor="ctr"/>
          <a:lstStyle>
            <a:lvl1pPr>
              <a:defRPr lang="fr-FR" sz="1300" b="0" kern="1200" baseline="0" dirty="0">
                <a:solidFill>
                  <a:srgbClr val="000000"/>
                </a:solidFill>
                <a:latin typeface="Century Gothic"/>
                <a:ea typeface="+mn-ea"/>
                <a:cs typeface="Century Gothic"/>
              </a:defRPr>
            </a:lvl1pPr>
            <a:lvl2pPr marL="0" indent="0">
              <a:spcBef>
                <a:spcPts val="0"/>
              </a:spcBef>
              <a:buSzPct val="100000"/>
              <a:buFontTx/>
              <a:buNone/>
              <a:tabLst>
                <a:tab pos="3408363" algn="r"/>
              </a:tabLst>
              <a:defRPr sz="1300" b="0" baseline="0"/>
            </a:lvl2pPr>
            <a:lvl3pPr marL="0" indent="0">
              <a:buFontTx/>
              <a:buNone/>
              <a:tabLst>
                <a:tab pos="444500" algn="l"/>
              </a:tabLst>
              <a:defRPr sz="1300" b="0" i="0" baseline="0">
                <a:solidFill>
                  <a:schemeClr val="tx1"/>
                </a:solidFill>
              </a:defRPr>
            </a:lvl3pPr>
            <a:lvl4pPr marL="0" indent="0">
              <a:buFontTx/>
              <a:buNone/>
              <a:defRPr sz="1300" b="0" i="0" baseline="0">
                <a:solidFill>
                  <a:schemeClr val="tx1"/>
                </a:solidFill>
              </a:defRPr>
            </a:lvl4pPr>
            <a:lvl5pPr marL="0" indent="0">
              <a:buFontTx/>
              <a:buNone/>
              <a:defRPr sz="1300" b="0" i="0" baseline="0">
                <a:solidFill>
                  <a:schemeClr val="tx1"/>
                </a:solidFill>
              </a:defRPr>
            </a:lvl5pPr>
            <a:lvl6pPr marL="0">
              <a:defRPr sz="1300" baseline="0"/>
            </a:lvl6pPr>
            <a:lvl7pPr marL="0">
              <a:defRPr sz="1300" baseline="0"/>
            </a:lvl7pPr>
            <a:lvl8pPr marL="0">
              <a:defRPr sz="1300" baseline="0"/>
            </a:lvl8pPr>
            <a:lvl9pPr marL="0">
              <a:defRPr sz="1300" baseline="0"/>
            </a:lvl9pPr>
          </a:lstStyle>
          <a:p>
            <a:pPr marL="0" lvl="7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fr-FR" dirty="0"/>
              <a:t>Deuxième niveau	</a:t>
            </a:r>
          </a:p>
        </p:txBody>
      </p:sp>
      <p:sp>
        <p:nvSpPr>
          <p:cNvPr id="52" name="Espace réservé du texte 8"/>
          <p:cNvSpPr>
            <a:spLocks noGrp="1"/>
          </p:cNvSpPr>
          <p:nvPr>
            <p:ph type="body" sz="quarter" idx="28" hasCustomPrompt="1"/>
          </p:nvPr>
        </p:nvSpPr>
        <p:spPr>
          <a:xfrm>
            <a:off x="2469116" y="4971274"/>
            <a:ext cx="8945255" cy="508801"/>
          </a:xfrm>
        </p:spPr>
        <p:txBody>
          <a:bodyPr anchor="ctr"/>
          <a:lstStyle>
            <a:lvl1pPr>
              <a:defRPr lang="fr-FR" sz="1300" b="0" kern="1200" baseline="0" dirty="0">
                <a:solidFill>
                  <a:srgbClr val="000000"/>
                </a:solidFill>
                <a:latin typeface="Century Gothic"/>
                <a:ea typeface="+mn-ea"/>
                <a:cs typeface="Century Gothic"/>
              </a:defRPr>
            </a:lvl1pPr>
            <a:lvl2pPr marL="0" indent="0">
              <a:spcBef>
                <a:spcPts val="0"/>
              </a:spcBef>
              <a:buSzPct val="100000"/>
              <a:buFontTx/>
              <a:buNone/>
              <a:tabLst>
                <a:tab pos="3408363" algn="r"/>
              </a:tabLst>
              <a:defRPr sz="1300" b="0" baseline="0"/>
            </a:lvl2pPr>
            <a:lvl3pPr marL="0" indent="0">
              <a:buFontTx/>
              <a:buNone/>
              <a:tabLst>
                <a:tab pos="444500" algn="l"/>
              </a:tabLst>
              <a:defRPr sz="1300" b="0" i="0" baseline="0">
                <a:solidFill>
                  <a:schemeClr val="tx1"/>
                </a:solidFill>
              </a:defRPr>
            </a:lvl3pPr>
            <a:lvl4pPr marL="0" indent="0">
              <a:buFontTx/>
              <a:buNone/>
              <a:defRPr sz="1300" b="0" i="0" baseline="0">
                <a:solidFill>
                  <a:schemeClr val="tx1"/>
                </a:solidFill>
              </a:defRPr>
            </a:lvl4pPr>
            <a:lvl5pPr marL="0" indent="0">
              <a:buFontTx/>
              <a:buNone/>
              <a:defRPr sz="1300" b="0" i="0" baseline="0">
                <a:solidFill>
                  <a:schemeClr val="tx1"/>
                </a:solidFill>
              </a:defRPr>
            </a:lvl5pPr>
            <a:lvl6pPr marL="0">
              <a:defRPr sz="1300" baseline="0"/>
            </a:lvl6pPr>
            <a:lvl7pPr marL="0">
              <a:defRPr sz="1300" baseline="0"/>
            </a:lvl7pPr>
            <a:lvl8pPr marL="0">
              <a:defRPr sz="1300" baseline="0"/>
            </a:lvl8pPr>
            <a:lvl9pPr marL="0">
              <a:defRPr sz="1300" baseline="0"/>
            </a:lvl9pPr>
          </a:lstStyle>
          <a:p>
            <a:pPr marL="0" lvl="7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fr-FR" dirty="0"/>
              <a:t>Deuxième niveau	</a:t>
            </a:r>
          </a:p>
        </p:txBody>
      </p:sp>
      <p:sp>
        <p:nvSpPr>
          <p:cNvPr id="53" name="Espace réservé du texte 8"/>
          <p:cNvSpPr>
            <a:spLocks noGrp="1"/>
          </p:cNvSpPr>
          <p:nvPr>
            <p:ph type="body" sz="quarter" idx="29" hasCustomPrompt="1"/>
          </p:nvPr>
        </p:nvSpPr>
        <p:spPr>
          <a:xfrm>
            <a:off x="2479274" y="5641010"/>
            <a:ext cx="8945255" cy="504028"/>
          </a:xfrm>
        </p:spPr>
        <p:txBody>
          <a:bodyPr anchor="ctr"/>
          <a:lstStyle>
            <a:lvl1pPr>
              <a:defRPr lang="fr-FR" sz="1300" b="0" kern="1200" baseline="0" dirty="0">
                <a:solidFill>
                  <a:srgbClr val="000000"/>
                </a:solidFill>
                <a:latin typeface="Century Gothic"/>
                <a:ea typeface="+mn-ea"/>
                <a:cs typeface="Century Gothic"/>
              </a:defRPr>
            </a:lvl1pPr>
            <a:lvl2pPr marL="0" indent="0">
              <a:spcBef>
                <a:spcPts val="0"/>
              </a:spcBef>
              <a:buSzPct val="100000"/>
              <a:buFontTx/>
              <a:buNone/>
              <a:tabLst>
                <a:tab pos="3408363" algn="r"/>
              </a:tabLst>
              <a:defRPr sz="1300" b="0" baseline="0"/>
            </a:lvl2pPr>
            <a:lvl3pPr marL="0" indent="0">
              <a:buFontTx/>
              <a:buNone/>
              <a:tabLst>
                <a:tab pos="444500" algn="l"/>
              </a:tabLst>
              <a:defRPr sz="1300" b="0" i="0" baseline="0">
                <a:solidFill>
                  <a:schemeClr val="tx1"/>
                </a:solidFill>
              </a:defRPr>
            </a:lvl3pPr>
            <a:lvl4pPr marL="0" indent="0">
              <a:buFontTx/>
              <a:buNone/>
              <a:defRPr sz="1300" b="0" i="0" baseline="0">
                <a:solidFill>
                  <a:schemeClr val="tx1"/>
                </a:solidFill>
              </a:defRPr>
            </a:lvl4pPr>
            <a:lvl5pPr marL="0" indent="0">
              <a:buFontTx/>
              <a:buNone/>
              <a:defRPr sz="1300" b="0" i="0" baseline="0">
                <a:solidFill>
                  <a:schemeClr val="tx1"/>
                </a:solidFill>
              </a:defRPr>
            </a:lvl5pPr>
            <a:lvl6pPr marL="0">
              <a:defRPr sz="1300" baseline="0"/>
            </a:lvl6pPr>
            <a:lvl7pPr marL="0">
              <a:defRPr sz="1300" baseline="0"/>
            </a:lvl7pPr>
            <a:lvl8pPr marL="0">
              <a:defRPr sz="1300" baseline="0"/>
            </a:lvl8pPr>
            <a:lvl9pPr marL="0">
              <a:defRPr sz="1300" baseline="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fr-FR" dirty="0"/>
              <a:t>Deuxième niveau	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half" idx="2"/>
          </p:nvPr>
        </p:nvSpPr>
        <p:spPr>
          <a:xfrm>
            <a:off x="872067" y="1251043"/>
            <a:ext cx="10361084" cy="283508"/>
          </a:xfrm>
        </p:spPr>
        <p:txBody>
          <a:bodyPr/>
          <a:lstStyle>
            <a:lvl1pPr marL="0" indent="-4267093">
              <a:spcBef>
                <a:spcPts val="0"/>
              </a:spcBef>
              <a:buFontTx/>
              <a:buNone/>
              <a:defRPr sz="10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0" indent="0">
              <a:buFontTx/>
              <a:buNone/>
              <a:defRPr sz="1000" b="1" i="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0" indent="0">
              <a:buFontTx/>
              <a:buNone/>
              <a:defRPr sz="10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0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0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6pPr>
            <a:lvl7pPr>
              <a:defRPr sz="10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7pPr>
            <a:lvl8pPr>
              <a:defRPr sz="10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8pPr>
            <a:lvl9pPr>
              <a:defRPr sz="10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9pPr>
          </a:lstStyle>
          <a:p>
            <a:pPr indent="-4267093">
              <a:spcBef>
                <a:spcPts val="0"/>
              </a:spcBef>
            </a:pPr>
            <a:r>
              <a:rPr lang="fr-FR" dirty="0"/>
              <a:t>surtitre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79274" y="2526502"/>
            <a:ext cx="8753879" cy="408240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defRPr sz="1500" b="0" u="none" strike="noStrike" cap="all" baseline="0">
                <a:ln>
                  <a:noFill/>
                </a:ln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SzPct val="100000"/>
              <a:buFontTx/>
              <a:buNone/>
              <a:defRPr sz="1500" b="0" i="0" cap="all" baseline="0">
                <a:solidFill>
                  <a:srgbClr val="0072BB"/>
                </a:solidFill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500" b="0" cap="all" baseline="0">
                <a:solidFill>
                  <a:srgbClr val="0072BB"/>
                </a:solidFill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SzPct val="120000"/>
              <a:buFontTx/>
              <a:buNone/>
              <a:defRPr sz="1500" b="0" cap="all" baseline="0">
                <a:solidFill>
                  <a:srgbClr val="0072BB"/>
                </a:solidFill>
              </a:defRPr>
            </a:lvl4pPr>
            <a:lvl5pPr marL="0" indent="0">
              <a:spcBef>
                <a:spcPts val="600"/>
              </a:spcBef>
              <a:defRPr sz="1500" cap="all" baseline="0">
                <a:solidFill>
                  <a:srgbClr val="0072BB"/>
                </a:solidFill>
              </a:defRPr>
            </a:lvl5pPr>
            <a:lvl6pPr marL="0" indent="0">
              <a:spcBef>
                <a:spcPts val="600"/>
              </a:spcBef>
              <a:defRPr sz="1500" cap="all" baseline="0">
                <a:solidFill>
                  <a:srgbClr val="0072BB"/>
                </a:solidFill>
              </a:defRPr>
            </a:lvl6pPr>
            <a:lvl7pPr marL="0" indent="0">
              <a:spcBef>
                <a:spcPts val="600"/>
              </a:spcBef>
              <a:defRPr sz="1500" cap="all" baseline="0">
                <a:solidFill>
                  <a:srgbClr val="0072BB"/>
                </a:solidFill>
              </a:defRPr>
            </a:lvl7pPr>
            <a:lvl8pPr marL="0" indent="0">
              <a:spcBef>
                <a:spcPts val="600"/>
              </a:spcBef>
              <a:defRPr sz="1500" cap="all" baseline="0">
                <a:solidFill>
                  <a:srgbClr val="0072BB"/>
                </a:solidFill>
              </a:defRPr>
            </a:lvl8pPr>
            <a:lvl9pPr marL="0" indent="0">
              <a:spcBef>
                <a:spcPts val="600"/>
              </a:spcBef>
              <a:defRPr sz="1500" cap="all" baseline="0">
                <a:solidFill>
                  <a:srgbClr val="0072BB"/>
                </a:solidFill>
              </a:defRPr>
            </a:lvl9pPr>
          </a:lstStyle>
          <a:p>
            <a:pPr lvl="8"/>
            <a:r>
              <a:rPr lang="fr-FR" noProof="0" dirty="0"/>
              <a:t>CLICK TO EDIT MASTER TEXT STYLES</a:t>
            </a: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851908" y="6349307"/>
            <a:ext cx="994017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400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 userDrawn="1"/>
        </p:nvSpPr>
        <p:spPr>
          <a:xfrm>
            <a:off x="3012373" y="466350"/>
            <a:ext cx="6226629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fr-FR" sz="3600" dirty="0">
                <a:latin typeface="Century Gothic" panose="020B0502020202020204" pitchFamily="34" charset="0"/>
                <a:cs typeface="Arial" panose="020B0604020202020204" pitchFamily="34" charset="0"/>
              </a:rPr>
              <a:t>Validation du document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67402929"/>
              </p:ext>
            </p:extLst>
          </p:nvPr>
        </p:nvGraphicFramePr>
        <p:xfrm>
          <a:off x="905686" y="2050174"/>
          <a:ext cx="10440005" cy="31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6885">
                  <a:extLst>
                    <a:ext uri="{9D8B030D-6E8A-4147-A177-3AD203B41FA5}">
                      <a16:colId xmlns:a16="http://schemas.microsoft.com/office/drawing/2014/main" val="1225883268"/>
                    </a:ext>
                  </a:extLst>
                </a:gridCol>
                <a:gridCol w="2911040">
                  <a:extLst>
                    <a:ext uri="{9D8B030D-6E8A-4147-A177-3AD203B41FA5}">
                      <a16:colId xmlns:a16="http://schemas.microsoft.com/office/drawing/2014/main" val="2277507735"/>
                    </a:ext>
                  </a:extLst>
                </a:gridCol>
                <a:gridCol w="2911040">
                  <a:extLst>
                    <a:ext uri="{9D8B030D-6E8A-4147-A177-3AD203B41FA5}">
                      <a16:colId xmlns:a16="http://schemas.microsoft.com/office/drawing/2014/main" val="3361371470"/>
                    </a:ext>
                  </a:extLst>
                </a:gridCol>
                <a:gridCol w="2911040">
                  <a:extLst>
                    <a:ext uri="{9D8B030D-6E8A-4147-A177-3AD203B41FA5}">
                      <a16:colId xmlns:a16="http://schemas.microsoft.com/office/drawing/2014/main" val="1787006361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Approuvé par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347802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Vérifié par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184526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Rédigé par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36882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Nom et Prénom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Fonction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Visa numérique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886637"/>
                  </a:ext>
                </a:extLst>
              </a:tr>
            </a:tbl>
          </a:graphicData>
        </a:graphic>
      </p:graphicFrame>
      <p:sp>
        <p:nvSpPr>
          <p:cNvPr id="27" name="Espace réservé du texte 26"/>
          <p:cNvSpPr>
            <a:spLocks noGrp="1"/>
          </p:cNvSpPr>
          <p:nvPr>
            <p:ph type="body" sz="quarter" idx="10"/>
          </p:nvPr>
        </p:nvSpPr>
        <p:spPr>
          <a:xfrm>
            <a:off x="2652713" y="2109751"/>
            <a:ext cx="2824162" cy="82800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latin typeface="Century Gothic" panose="020B0502020202020204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11"/>
          </p:nvPr>
        </p:nvSpPr>
        <p:spPr>
          <a:xfrm>
            <a:off x="2652713" y="3035874"/>
            <a:ext cx="2824162" cy="82800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latin typeface="Century Gothic" panose="020B0502020202020204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9" name="Espace réservé du texte 26"/>
          <p:cNvSpPr>
            <a:spLocks noGrp="1"/>
          </p:cNvSpPr>
          <p:nvPr>
            <p:ph type="body" sz="quarter" idx="12"/>
          </p:nvPr>
        </p:nvSpPr>
        <p:spPr>
          <a:xfrm>
            <a:off x="2652713" y="3961997"/>
            <a:ext cx="2824162" cy="82800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latin typeface="Century Gothic" panose="020B0502020202020204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13"/>
          </p:nvPr>
        </p:nvSpPr>
        <p:spPr>
          <a:xfrm>
            <a:off x="5567025" y="2109751"/>
            <a:ext cx="2824162" cy="82800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latin typeface="Century Gothic" panose="020B0502020202020204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14"/>
          </p:nvPr>
        </p:nvSpPr>
        <p:spPr>
          <a:xfrm>
            <a:off x="5567025" y="3035874"/>
            <a:ext cx="2824162" cy="82800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latin typeface="Century Gothic" panose="020B0502020202020204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5"/>
          </p:nvPr>
        </p:nvSpPr>
        <p:spPr>
          <a:xfrm>
            <a:off x="5567025" y="3961997"/>
            <a:ext cx="2824162" cy="82800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latin typeface="Century Gothic" panose="020B0502020202020204" pitchFamily="34" charset="0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966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AF34C-3DFB-4E6E-A5A3-4EDD42EC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D5E606-3438-4495-BF25-3C4BE674E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A1A6A8-4E7C-4F1A-A2C5-9039C435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5E8-A076-46A3-84C7-E2030BA0CF0C}" type="datetimeFigureOut">
              <a:rPr lang="fr-FR" smtClean="0"/>
              <a:t>02/09/2019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01A9B-3C30-4444-ADEE-4790A58E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F23CD6-FF64-47D1-BF67-0E0F62E5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79DB-85F4-4EAB-A175-D73DD275F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98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817D4-1417-4C1F-94C5-6A91EE70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1450B-AA9C-4A8D-AC46-ACD8AAC90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314DAB-CCFF-4C91-9C43-AC50053E5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D6ADBB-F8FF-4326-9425-7D480850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5E8-A076-46A3-84C7-E2030BA0CF0C}" type="datetimeFigureOut">
              <a:rPr lang="fr-FR" smtClean="0"/>
              <a:t>02/09/2019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8A43E1-05F1-4887-83B4-681A8B92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50666F-DAA4-4F82-91B9-704821A4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79DB-85F4-4EAB-A175-D73DD275F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2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02AF9-1E1C-436B-A410-36771EA1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DED660-D99D-4666-B81B-1DEA74D38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20243D-F86B-4B77-99F2-CBD7343DC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83820B-205E-49EB-87D4-E0B30B1D5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C6679A-A3BC-4809-88AB-DEDA7AD3C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D43577-7047-455C-807B-67C8A49D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5E8-A076-46A3-84C7-E2030BA0CF0C}" type="datetimeFigureOut">
              <a:rPr lang="fr-FR" smtClean="0"/>
              <a:t>02/09/2019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83D2F2D-A6E5-4113-A770-1C94918B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F433543-8958-4338-B886-70A8414D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79DB-85F4-4EAB-A175-D73DD275F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80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180E68-8D80-484D-8954-8789CB4F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92B24D-06A0-48FA-B067-66299D50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5E8-A076-46A3-84C7-E2030BA0CF0C}" type="datetimeFigureOut">
              <a:rPr lang="fr-FR" smtClean="0"/>
              <a:t>02/09/2019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9B27BA-C481-4CA4-A780-FD888C4D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BCCC67-E988-4204-8CA6-37048AC7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79DB-85F4-4EAB-A175-D73DD275F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8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9B4D50-4301-4A65-B811-A1779BE2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5E8-A076-46A3-84C7-E2030BA0CF0C}" type="datetimeFigureOut">
              <a:rPr lang="fr-FR" smtClean="0"/>
              <a:t>02/09/2019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5607A5-4DC1-4E3A-9BC4-D30A68EB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6097A0-516E-4396-811D-1EB33302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79DB-85F4-4EAB-A175-D73DD275F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49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D494D9-5000-4610-BAA9-30B40928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240D76-4553-406B-9B38-FADFCD8E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3BB90C-CA4F-464C-B36E-D396725FF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35A8E9-F547-4541-AC3B-E6A3A2E6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5E8-A076-46A3-84C7-E2030BA0CF0C}" type="datetimeFigureOut">
              <a:rPr lang="fr-FR" smtClean="0"/>
              <a:t>02/09/2019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513890-5BAB-449A-9DFF-02EB73C7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2FF9A0-5E9B-4B73-BB92-72B75649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79DB-85F4-4EAB-A175-D73DD275F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37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85F3E-A818-437A-9A34-440D1D0C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D75782-9957-436A-99C7-CDD14EA2F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AB85CC-AB79-44B3-8F35-41F367223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88F0A1-A6A7-4D4F-8127-B8199FB1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5E8-A076-46A3-84C7-E2030BA0CF0C}" type="datetimeFigureOut">
              <a:rPr lang="fr-FR" smtClean="0"/>
              <a:t>02/09/2019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64ED78-1B01-4B58-A1AD-A1712161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FF835C-3AF8-4086-9B16-A13DBF64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79DB-85F4-4EAB-A175-D73DD275F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66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857FF37-31A3-43EC-A38E-BBB5ED0B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4163B2-3411-4D08-9BD6-94BB41D8B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2AAE7F-7F2D-4F35-87FE-C2161D8B5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B5E8-A076-46A3-84C7-E2030BA0CF0C}" type="datetimeFigureOut">
              <a:rPr lang="fr-FR" smtClean="0"/>
              <a:t>02/09/2019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73682-B31F-4B99-B3E5-98902FF26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B22C9-D842-4C6B-87DB-ED955D7F8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79DB-85F4-4EAB-A175-D73DD275F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74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/>
          <p:nvPr userDrawn="1"/>
        </p:nvSpPr>
        <p:spPr>
          <a:xfrm>
            <a:off x="10617910" y="5145636"/>
            <a:ext cx="1599497" cy="1728990"/>
          </a:xfrm>
          <a:custGeom>
            <a:avLst/>
            <a:gdLst>
              <a:gd name="connsiteX0" fmla="*/ 2392920 w 2413911"/>
              <a:gd name="connsiteY0" fmla="*/ 0 h 3474487"/>
              <a:gd name="connsiteX1" fmla="*/ 0 w 2413911"/>
              <a:gd name="connsiteY1" fmla="*/ 3474487 h 3474487"/>
              <a:gd name="connsiteX2" fmla="*/ 2413911 w 2413911"/>
              <a:gd name="connsiteY2" fmla="*/ 3463990 h 3474487"/>
              <a:gd name="connsiteX3" fmla="*/ 2392920 w 2413911"/>
              <a:gd name="connsiteY3" fmla="*/ 0 h 3474487"/>
              <a:gd name="connsiteX0" fmla="*/ 2382425 w 2403416"/>
              <a:gd name="connsiteY0" fmla="*/ 0 h 3463990"/>
              <a:gd name="connsiteX1" fmla="*/ 0 w 2403416"/>
              <a:gd name="connsiteY1" fmla="*/ 3442996 h 3463990"/>
              <a:gd name="connsiteX2" fmla="*/ 2403416 w 2403416"/>
              <a:gd name="connsiteY2" fmla="*/ 3463990 h 3463990"/>
              <a:gd name="connsiteX3" fmla="*/ 2382425 w 2403416"/>
              <a:gd name="connsiteY3" fmla="*/ 0 h 346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416" h="3463990">
                <a:moveTo>
                  <a:pt x="2382425" y="0"/>
                </a:moveTo>
                <a:lnTo>
                  <a:pt x="0" y="3442996"/>
                </a:lnTo>
                <a:lnTo>
                  <a:pt x="2403416" y="3463990"/>
                </a:lnTo>
                <a:cubicBezTo>
                  <a:pt x="2399918" y="2305828"/>
                  <a:pt x="2396419" y="1147665"/>
                  <a:pt x="238242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F4EF4-3674-4914-8E0E-FA4AA31E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74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dirty="0"/>
              <a:t>Edit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6B9AE990-694E-45AD-96D0-9A709572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655"/>
            <a:ext cx="10515600" cy="5247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title</a:t>
            </a:r>
            <a:r>
              <a:rPr lang="fr-FR" noProof="0" dirty="0"/>
              <a:t> style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03748" y="6449851"/>
            <a:ext cx="1737137" cy="19617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fr-FR" sz="700" baseline="0" dirty="0">
              <a:solidFill>
                <a:schemeClr val="tx1"/>
              </a:solidFill>
              <a:latin typeface="century gothic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0143348" y="6448525"/>
            <a:ext cx="802507" cy="21932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 Page </a:t>
            </a:r>
            <a:fld id="{162F1D00-BD13-4404-86B0-79703945A0A7}" type="slidenum">
              <a:rPr lang="en-US" sz="700" smtClean="0"/>
              <a:pPr/>
              <a:t>‹N°›</a:t>
            </a:fld>
            <a:endParaRPr lang="en-US" sz="700" dirty="0"/>
          </a:p>
        </p:txBody>
      </p:sp>
      <p:sp>
        <p:nvSpPr>
          <p:cNvPr id="15" name="Forme libre 14"/>
          <p:cNvSpPr/>
          <p:nvPr userDrawn="1"/>
        </p:nvSpPr>
        <p:spPr>
          <a:xfrm>
            <a:off x="-6349" y="-5930"/>
            <a:ext cx="1013428" cy="1098927"/>
          </a:xfrm>
          <a:custGeom>
            <a:avLst/>
            <a:gdLst>
              <a:gd name="connsiteX0" fmla="*/ 0 w 781503"/>
              <a:gd name="connsiteY0" fmla="*/ 1099125 h 1099125"/>
              <a:gd name="connsiteX1" fmla="*/ 24422 w 781503"/>
              <a:gd name="connsiteY1" fmla="*/ 0 h 1099125"/>
              <a:gd name="connsiteX2" fmla="*/ 781503 w 781503"/>
              <a:gd name="connsiteY2" fmla="*/ 8142 h 1099125"/>
              <a:gd name="connsiteX3" fmla="*/ 0 w 781503"/>
              <a:gd name="connsiteY3" fmla="*/ 1099125 h 1099125"/>
              <a:gd name="connsiteX0" fmla="*/ 0 w 781503"/>
              <a:gd name="connsiteY0" fmla="*/ 1099125 h 1099125"/>
              <a:gd name="connsiteX1" fmla="*/ 2197 w 781503"/>
              <a:gd name="connsiteY1" fmla="*/ 0 h 1099125"/>
              <a:gd name="connsiteX2" fmla="*/ 781503 w 781503"/>
              <a:gd name="connsiteY2" fmla="*/ 8142 h 1099125"/>
              <a:gd name="connsiteX3" fmla="*/ 0 w 781503"/>
              <a:gd name="connsiteY3" fmla="*/ 1099125 h 1099125"/>
              <a:gd name="connsiteX0" fmla="*/ 12120 w 779335"/>
              <a:gd name="connsiteY0" fmla="*/ 1082928 h 1082928"/>
              <a:gd name="connsiteX1" fmla="*/ 29 w 779335"/>
              <a:gd name="connsiteY1" fmla="*/ 0 h 1082928"/>
              <a:gd name="connsiteX2" fmla="*/ 779335 w 779335"/>
              <a:gd name="connsiteY2" fmla="*/ 8142 h 1082928"/>
              <a:gd name="connsiteX3" fmla="*/ 12120 w 779335"/>
              <a:gd name="connsiteY3" fmla="*/ 1082928 h 1082928"/>
              <a:gd name="connsiteX0" fmla="*/ 0 w 767215"/>
              <a:gd name="connsiteY0" fmla="*/ 1074786 h 1074786"/>
              <a:gd name="connsiteX1" fmla="*/ 71253 w 767215"/>
              <a:gd name="connsiteY1" fmla="*/ 33509 h 1074786"/>
              <a:gd name="connsiteX2" fmla="*/ 767215 w 767215"/>
              <a:gd name="connsiteY2" fmla="*/ 0 h 1074786"/>
              <a:gd name="connsiteX3" fmla="*/ 0 w 767215"/>
              <a:gd name="connsiteY3" fmla="*/ 1074786 h 1074786"/>
              <a:gd name="connsiteX0" fmla="*/ 0 w 767215"/>
              <a:gd name="connsiteY0" fmla="*/ 1074786 h 1074786"/>
              <a:gd name="connsiteX1" fmla="*/ 2196 w 767215"/>
              <a:gd name="connsiteY1" fmla="*/ 5742 h 1074786"/>
              <a:gd name="connsiteX2" fmla="*/ 767215 w 767215"/>
              <a:gd name="connsiteY2" fmla="*/ 0 h 1074786"/>
              <a:gd name="connsiteX3" fmla="*/ 0 w 767215"/>
              <a:gd name="connsiteY3" fmla="*/ 1074786 h 1074786"/>
              <a:gd name="connsiteX0" fmla="*/ 0 w 760071"/>
              <a:gd name="connsiteY0" fmla="*/ 1072472 h 1072472"/>
              <a:gd name="connsiteX1" fmla="*/ 2196 w 760071"/>
              <a:gd name="connsiteY1" fmla="*/ 3428 h 1072472"/>
              <a:gd name="connsiteX2" fmla="*/ 760071 w 760071"/>
              <a:gd name="connsiteY2" fmla="*/ 0 h 1072472"/>
              <a:gd name="connsiteX3" fmla="*/ 0 w 760071"/>
              <a:gd name="connsiteY3" fmla="*/ 1072472 h 1072472"/>
              <a:gd name="connsiteX0" fmla="*/ 0 w 760071"/>
              <a:gd name="connsiteY0" fmla="*/ 1067845 h 1067845"/>
              <a:gd name="connsiteX1" fmla="*/ 2196 w 760071"/>
              <a:gd name="connsiteY1" fmla="*/ 3428 h 1067845"/>
              <a:gd name="connsiteX2" fmla="*/ 760071 w 760071"/>
              <a:gd name="connsiteY2" fmla="*/ 0 h 1067845"/>
              <a:gd name="connsiteX3" fmla="*/ 0 w 760071"/>
              <a:gd name="connsiteY3" fmla="*/ 1067845 h 106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71" h="1067845">
                <a:moveTo>
                  <a:pt x="0" y="1067845"/>
                </a:moveTo>
                <a:cubicBezTo>
                  <a:pt x="732" y="701470"/>
                  <a:pt x="1464" y="369803"/>
                  <a:pt x="2196" y="3428"/>
                </a:cubicBezTo>
                <a:lnTo>
                  <a:pt x="760071" y="0"/>
                </a:lnTo>
                <a:lnTo>
                  <a:pt x="0" y="10678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872068" y="6341533"/>
            <a:ext cx="994017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 17" descr="logo_cnim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068" y="6498314"/>
            <a:ext cx="540000" cy="119744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629" y="6333705"/>
            <a:ext cx="647705" cy="2638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14" r:id="rId2"/>
    <p:sldLayoutId id="2147483687" r:id="rId3"/>
    <p:sldLayoutId id="2147483686" r:id="rId4"/>
    <p:sldLayoutId id="2147483663" r:id="rId5"/>
    <p:sldLayoutId id="2147483662" r:id="rId6"/>
    <p:sldLayoutId id="2147483710" r:id="rId7"/>
    <p:sldLayoutId id="2147483701" r:id="rId8"/>
    <p:sldLayoutId id="2147483713" r:id="rId9"/>
    <p:sldLayoutId id="2147483712" r:id="rId10"/>
    <p:sldLayoutId id="2147483711" r:id="rId11"/>
    <p:sldLayoutId id="2147483715" r:id="rId12"/>
  </p:sldLayoutIdLst>
  <p:hf hdr="0" ftr="0"/>
  <p:txStyles>
    <p:titleStyle>
      <a:lvl1pPr algn="l" defTabSz="1219170" rtl="0" eaLnBrk="1" latinLnBrk="0" hangingPunct="1">
        <a:spcBef>
          <a:spcPct val="0"/>
        </a:spcBef>
        <a:buNone/>
        <a:defRPr lang="fr-FR" sz="2800" b="0" kern="1200" cap="all" dirty="0" smtClean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1219170" rtl="0" eaLnBrk="1" latinLnBrk="0" hangingPunct="1">
        <a:spcBef>
          <a:spcPts val="2667"/>
        </a:spcBef>
        <a:buClr>
          <a:schemeClr val="accent1"/>
        </a:buClr>
        <a:buSzPct val="100000"/>
        <a:buFontTx/>
        <a:buBlip>
          <a:blip r:embed="rId16"/>
        </a:buBlip>
        <a:defRPr sz="2400" b="0" kern="1200">
          <a:solidFill>
            <a:schemeClr val="tx2"/>
          </a:solidFill>
          <a:latin typeface="Century Gothic"/>
          <a:ea typeface="+mn-ea"/>
          <a:cs typeface="Century Gothic"/>
        </a:defRPr>
      </a:lvl1pPr>
      <a:lvl2pPr marL="715963" indent="-342900" algn="l" defTabSz="1219170" rtl="0" eaLnBrk="1" latinLnBrk="0" hangingPunct="1">
        <a:spcBef>
          <a:spcPts val="800"/>
        </a:spcBef>
        <a:buClr>
          <a:schemeClr val="tx2"/>
        </a:buClr>
        <a:buSzPct val="100000"/>
        <a:buFont typeface="Wingdings" panose="05000000000000000000" pitchFamily="2" charset="2"/>
        <a:buChar char="§"/>
        <a:defRPr sz="2000" b="0" i="0" kern="1200" cap="none" baseline="0">
          <a:solidFill>
            <a:schemeClr val="tx1"/>
          </a:solidFill>
          <a:latin typeface="Century Gothic"/>
          <a:ea typeface="+mn-ea"/>
          <a:cs typeface="Century Gothic"/>
        </a:defRPr>
      </a:lvl2pPr>
      <a:lvl3pPr marL="982663" indent="-227013" algn="l" defTabSz="1219170" rtl="0" eaLnBrk="1" latinLnBrk="0" hangingPunct="1">
        <a:spcBef>
          <a:spcPts val="8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b="0" kern="1200">
          <a:solidFill>
            <a:srgbClr val="000000"/>
          </a:solidFill>
          <a:latin typeface="Century Gothic"/>
          <a:ea typeface="+mn-ea"/>
          <a:cs typeface="Century Gothic"/>
        </a:defRPr>
      </a:lvl3pPr>
      <a:lvl4pPr marL="1257300" indent="-227013" algn="l" defTabSz="1219170" rtl="0" eaLnBrk="1" latinLnBrk="0" hangingPunct="1">
        <a:spcBef>
          <a:spcPts val="800"/>
        </a:spcBef>
        <a:buClr>
          <a:schemeClr val="accent1">
            <a:lumMod val="60000"/>
            <a:lumOff val="40000"/>
          </a:schemeClr>
        </a:buClr>
        <a:buSzPct val="120000"/>
        <a:buFontTx/>
        <a:buBlip>
          <a:blip r:embed="rId17"/>
        </a:buBlip>
        <a:tabLst/>
        <a:defRPr sz="1600" b="0" kern="1200">
          <a:solidFill>
            <a:srgbClr val="000000"/>
          </a:solidFill>
          <a:latin typeface="Century Gothic"/>
          <a:ea typeface="+mn-ea"/>
          <a:cs typeface="Century Gothic"/>
        </a:defRPr>
      </a:lvl4pPr>
      <a:lvl5pPr marL="1257300" indent="0" algn="l" defTabSz="1219170" rtl="0" eaLnBrk="1" latinLnBrk="0" hangingPunct="1">
        <a:spcBef>
          <a:spcPts val="800"/>
        </a:spcBef>
        <a:buClr>
          <a:schemeClr val="accent1"/>
        </a:buClr>
        <a:buSzPct val="120000"/>
        <a:buFontTx/>
        <a:buNone/>
        <a:tabLst/>
        <a:defRPr sz="1100" b="0" kern="1200">
          <a:solidFill>
            <a:srgbClr val="000000"/>
          </a:solidFill>
          <a:latin typeface="Century Gothic"/>
          <a:ea typeface="+mn-ea"/>
          <a:cs typeface="Century Gothic"/>
        </a:defRPr>
      </a:lvl5pPr>
      <a:lvl6pPr marL="0" indent="0" algn="l" defTabSz="121917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Tx/>
        <a:buNone/>
        <a:defRPr lang="en-US" sz="1467" b="0" kern="1200" dirty="0" smtClean="0">
          <a:solidFill>
            <a:srgbClr val="000000"/>
          </a:solidFill>
          <a:latin typeface="Century Gothic"/>
          <a:ea typeface="+mn-ea"/>
          <a:cs typeface="Century Gothic"/>
        </a:defRPr>
      </a:lvl6pPr>
      <a:lvl7pPr marL="0" indent="0" algn="l" defTabSz="1219170" rtl="0" eaLnBrk="1" latinLnBrk="0" hangingPunct="1">
        <a:spcBef>
          <a:spcPct val="20000"/>
        </a:spcBef>
        <a:buClr>
          <a:schemeClr val="accent1"/>
        </a:buClr>
        <a:buSzPct val="75000"/>
        <a:buFontTx/>
        <a:buNone/>
        <a:defRPr lang="en-US" sz="1467" b="0" kern="1200" baseline="0" dirty="0" smtClean="0">
          <a:solidFill>
            <a:srgbClr val="000000"/>
          </a:solidFill>
          <a:latin typeface="Century Gothic"/>
          <a:ea typeface="+mn-ea"/>
          <a:cs typeface="Century Gothic"/>
        </a:defRPr>
      </a:lvl7pPr>
      <a:lvl8pPr marL="0" indent="0" algn="l" defTabSz="121917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Tx/>
        <a:buNone/>
        <a:defRPr lang="en-US" sz="1467" b="0" kern="1200" baseline="0" dirty="0" smtClean="0">
          <a:solidFill>
            <a:srgbClr val="000000"/>
          </a:solidFill>
          <a:latin typeface="Century Gothic"/>
          <a:ea typeface="+mn-ea"/>
          <a:cs typeface="Century Gothic"/>
        </a:defRPr>
      </a:lvl8pPr>
      <a:lvl9pPr marL="0" indent="0" algn="l" defTabSz="1219170" rtl="0" eaLnBrk="1" latinLnBrk="0" hangingPunct="1">
        <a:spcBef>
          <a:spcPct val="20000"/>
        </a:spcBef>
        <a:buClr>
          <a:schemeClr val="accent1"/>
        </a:buClr>
        <a:buSzPct val="75000"/>
        <a:buFontTx/>
        <a:buNone/>
        <a:defRPr lang="en-US" sz="1467" b="0" kern="1200" baseline="0" dirty="0">
          <a:solidFill>
            <a:srgbClr val="000000"/>
          </a:solidFill>
          <a:latin typeface="Century Gothic"/>
          <a:ea typeface="+mn-ea"/>
          <a:cs typeface="Century Gothic"/>
        </a:defRPr>
      </a:lvl9pPr>
    </p:bodyStyle>
    <p:otherStyle>
      <a:defPPr>
        <a:defRPr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47" userDrawn="1">
          <p15:clr>
            <a:srgbClr val="F26B43"/>
          </p15:clr>
        </p15:guide>
        <p15:guide id="2" pos="635" userDrawn="1">
          <p15:clr>
            <a:srgbClr val="F26B43"/>
          </p15:clr>
        </p15:guide>
        <p15:guide id="3" pos="7076" userDrawn="1">
          <p15:clr>
            <a:srgbClr val="F26B43"/>
          </p15:clr>
        </p15:guide>
        <p15:guide id="4" orient="horz" pos="867" userDrawn="1">
          <p15:clr>
            <a:srgbClr val="F26B43"/>
          </p15:clr>
        </p15:guide>
        <p15:guide id="5" orient="horz" pos="613" userDrawn="1">
          <p15:clr>
            <a:srgbClr val="F26B43"/>
          </p15:clr>
        </p15:guide>
        <p15:guide id="6" orient="horz" pos="192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C8CDA5A-FF59-4A31-B412-63D6DBD3AD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Arbre décisionnel – Courbe de charge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81524" y="6438823"/>
            <a:ext cx="165462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>
                <a:solidFill>
                  <a:schemeClr val="tx2"/>
                </a:solidFill>
                <a:cs typeface="Century Gothic"/>
              </a:rPr>
              <a:t>Référence projet : XXXXXX-YYY-</a:t>
            </a:r>
            <a:r>
              <a:rPr lang="fr-FR" sz="600" dirty="0" err="1">
                <a:solidFill>
                  <a:schemeClr val="tx2"/>
                </a:solidFill>
                <a:cs typeface="Century Gothic"/>
              </a:rPr>
              <a:t>SLnnn</a:t>
            </a:r>
            <a:r>
              <a:rPr lang="fr-FR" sz="600" dirty="0">
                <a:solidFill>
                  <a:schemeClr val="tx2"/>
                </a:solidFill>
                <a:cs typeface="Century Gothic"/>
              </a:rPr>
              <a:t>-A </a:t>
            </a:r>
            <a:endParaRPr lang="fr-FR" sz="600" b="1" dirty="0"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9264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C532-BCEA-4413-ADC1-53A40B04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Glossaire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08513D-9678-47ED-8D6F-9DA404134B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DF – </a:t>
            </a:r>
            <a:r>
              <a:rPr lang="fr-FR" dirty="0" err="1"/>
              <a:t>DataFrame</a:t>
            </a:r>
            <a:r>
              <a:rPr lang="fr-FR" dirty="0"/>
              <a:t> (matrice style </a:t>
            </a:r>
            <a:r>
              <a:rPr lang="fr-FR" dirty="0" err="1"/>
              <a:t>excel</a:t>
            </a:r>
            <a:r>
              <a:rPr lang="fr-FR" dirty="0"/>
              <a:t> sous python utilisant la </a:t>
            </a:r>
            <a:r>
              <a:rPr lang="fr-FR" dirty="0" err="1"/>
              <a:t>bibliothèqe</a:t>
            </a:r>
            <a:r>
              <a:rPr lang="fr-FR" dirty="0"/>
              <a:t> pandas)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793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C532-BCEA-4413-ADC1-53A40B04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Architechture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08513D-9678-47ED-8D6F-9DA404134B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067" y="1397000"/>
            <a:ext cx="10361084" cy="4606636"/>
          </a:xfrm>
        </p:spPr>
        <p:txBody>
          <a:bodyPr>
            <a:normAutofit/>
          </a:bodyPr>
          <a:lstStyle/>
          <a:p>
            <a:pPr marL="284163" indent="-284163"/>
            <a:r>
              <a:rPr lang="fr-FR" dirty="0"/>
              <a:t>Pour le projet Begles deux fichiers code existent:</a:t>
            </a:r>
          </a:p>
          <a:p>
            <a:pPr marL="657226" lvl="1" indent="-284163"/>
            <a:r>
              <a:rPr lang="fr-FR" dirty="0"/>
              <a:t>Format Data</a:t>
            </a:r>
          </a:p>
          <a:p>
            <a:pPr marL="923926" lvl="2" indent="-284163"/>
            <a:r>
              <a:rPr lang="fr-FR" dirty="0"/>
              <a:t>Ce code a servi à sortir des entrées dans le format requis pour le fichier Machine Learning</a:t>
            </a:r>
          </a:p>
          <a:p>
            <a:pPr marL="657226" lvl="1" indent="-284163"/>
            <a:r>
              <a:rPr lang="fr-FR" dirty="0"/>
              <a:t>Machine Learning</a:t>
            </a:r>
          </a:p>
          <a:p>
            <a:pPr marL="923926" lvl="2" indent="-284163"/>
            <a:r>
              <a:rPr lang="fr-FR" dirty="0"/>
              <a:t>Ce code sert à faire apprendre au modèle la prévision de courbe de charge en utilisant un arbre </a:t>
            </a:r>
            <a:r>
              <a:rPr lang="fr-FR" dirty="0" err="1"/>
              <a:t>régressionel</a:t>
            </a:r>
            <a:endParaRPr lang="fr-FR" dirty="0"/>
          </a:p>
          <a:p>
            <a:pPr marL="923926" lvl="2" indent="-284163"/>
            <a:r>
              <a:rPr lang="fr-FR" dirty="0"/>
              <a:t>Les entrées sont détaillées sur le slide suivant</a:t>
            </a:r>
          </a:p>
          <a:p>
            <a:pPr marL="923926" lvl="2" indent="-284163"/>
            <a:r>
              <a:rPr lang="fr-FR" dirty="0"/>
              <a:t>La sortie est un fichier Excel avec la courbe de charge pour toute la période</a:t>
            </a:r>
          </a:p>
          <a:p>
            <a:pPr marL="923926" lvl="2" indent="-284163"/>
            <a:endParaRPr lang="fr-FR" dirty="0"/>
          </a:p>
          <a:p>
            <a:pPr marL="923926" lvl="2" indent="-284163"/>
            <a:r>
              <a:rPr lang="fr-FR" dirty="0"/>
              <a:t>Un plot qui aide à choisir le max nombre de niveaux dans l’arbre est sorti du code. Ceci permet d’ajuster le paramètre ‘</a:t>
            </a:r>
            <a:r>
              <a:rPr lang="fr-FR" dirty="0" err="1"/>
              <a:t>levels</a:t>
            </a:r>
            <a:r>
              <a:rPr lang="fr-FR" dirty="0"/>
              <a:t>’.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61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31610-03A0-4427-B396-4FCD1A9C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Entrées 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3BDDF5-C24F-4A33-BB90-C9F355EB9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067" y="1117600"/>
            <a:ext cx="10361084" cy="4622800"/>
          </a:xfrm>
        </p:spPr>
        <p:txBody>
          <a:bodyPr/>
          <a:lstStyle/>
          <a:p>
            <a:r>
              <a:rPr lang="fr-FR" dirty="0"/>
              <a:t>Deux fichiers Excel (csv):</a:t>
            </a:r>
          </a:p>
          <a:p>
            <a:pPr lvl="1"/>
            <a:r>
              <a:rPr lang="fr-FR" dirty="0"/>
              <a:t>Input Training: Le premier pour l’apprentissage qui contient sous la colonne ‘PS ATTEINTE’ les valeurs pour la courbe de charge</a:t>
            </a:r>
          </a:p>
          <a:p>
            <a:pPr lvl="1"/>
            <a:r>
              <a:rPr lang="fr-FR" dirty="0"/>
              <a:t>Input prédiction: Un fichier pour la prévision de la courbe qui contient uniquement des dates hors la période de l’apprentissage. La forme de ce fichier est IDENTIQUE à celui pour l’apprentissage, sauf qu’il manque la colonne ‘PS ATTEINTE’</a:t>
            </a:r>
          </a:p>
          <a:p>
            <a:pPr lvl="1"/>
            <a:r>
              <a:rPr lang="fr-FR" dirty="0"/>
              <a:t>La forme de ces fichiers est montrée sur le slide suivant</a:t>
            </a:r>
          </a:p>
          <a:p>
            <a:r>
              <a:rPr lang="fr-FR" dirty="0"/>
              <a:t>Les noms des fichiers sont à rentrer comme inputs du code Machine Learning python</a:t>
            </a:r>
          </a:p>
        </p:txBody>
      </p:sp>
    </p:spTree>
    <p:extLst>
      <p:ext uri="{BB962C8B-B14F-4D97-AF65-F5344CB8AC3E}">
        <p14:creationId xmlns:p14="http://schemas.microsoft.com/office/powerpoint/2010/main" val="334065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42DC1C-B91C-4C37-94F3-AC94A50CC3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066" y="2225964"/>
            <a:ext cx="10361084" cy="4119419"/>
          </a:xfrm>
        </p:spPr>
        <p:txBody>
          <a:bodyPr>
            <a:normAutofit/>
          </a:bodyPr>
          <a:lstStyle/>
          <a:p>
            <a:r>
              <a:rPr lang="fr-FR" dirty="0"/>
              <a:t>Colonnes utilisées pour l’apprentissage: </a:t>
            </a:r>
          </a:p>
          <a:p>
            <a:pPr lvl="1"/>
            <a:r>
              <a:rPr lang="fr-FR" dirty="0"/>
              <a:t>X (Variables Explicatives) – forme important (sans accent etc.):</a:t>
            </a:r>
          </a:p>
          <a:p>
            <a:pPr lvl="2"/>
            <a:r>
              <a:rPr lang="fr-FR" dirty="0" err="1"/>
              <a:t>Temperature</a:t>
            </a:r>
            <a:r>
              <a:rPr lang="fr-FR" dirty="0"/>
              <a:t> (Celsius)</a:t>
            </a:r>
          </a:p>
          <a:p>
            <a:pPr lvl="2"/>
            <a:r>
              <a:rPr lang="fr-FR" dirty="0" err="1"/>
              <a:t>weekday</a:t>
            </a:r>
            <a:r>
              <a:rPr lang="fr-FR" dirty="0"/>
              <a:t> (0-6): Dans le fichier Format Data, je mets la valeur </a:t>
            </a:r>
            <a:r>
              <a:rPr lang="fr-FR" dirty="0" err="1"/>
              <a:t>weekday</a:t>
            </a:r>
            <a:r>
              <a:rPr lang="fr-FR" dirty="0"/>
              <a:t> = 6 (comme un dimanche) pour les jours fériés</a:t>
            </a:r>
          </a:p>
          <a:p>
            <a:pPr lvl="2"/>
            <a:r>
              <a:rPr lang="fr-FR" dirty="0"/>
              <a:t>hm : Venant de heure minutes, une heure = 100, 10 minutes  = 100/6. Ceci donne une échelle croissante à l’horaire. Par exemple: 16:40 -&gt; 1600 + (4*100/6) = 1667.</a:t>
            </a:r>
          </a:p>
          <a:p>
            <a:pPr lvl="2"/>
            <a:r>
              <a:rPr lang="fr-FR" dirty="0" err="1"/>
              <a:t>echauffement</a:t>
            </a:r>
            <a:r>
              <a:rPr lang="fr-FR" dirty="0"/>
              <a:t> : False = pas période d’échauffe, </a:t>
            </a:r>
            <a:r>
              <a:rPr lang="fr-FR" dirty="0" err="1"/>
              <a:t>True</a:t>
            </a:r>
            <a:r>
              <a:rPr lang="fr-FR" dirty="0"/>
              <a:t> = période d’échauffe</a:t>
            </a:r>
          </a:p>
          <a:p>
            <a:pPr lvl="1"/>
            <a:r>
              <a:rPr lang="fr-FR" dirty="0"/>
              <a:t>Y (Variable à expliquer): PS ATTEINTE</a:t>
            </a:r>
          </a:p>
          <a:p>
            <a:r>
              <a:rPr lang="fr-FR" dirty="0"/>
              <a:t>Les autres colonnes ne sont pas nécessaires pour l’apprentissage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72FD89-6454-41C5-B2A3-CD192269F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833" y="996036"/>
            <a:ext cx="7761551" cy="116527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35F55533-4C71-4C6D-A017-05DB59E03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067" y="305165"/>
            <a:ext cx="10361084" cy="692913"/>
          </a:xfrm>
        </p:spPr>
        <p:txBody>
          <a:bodyPr/>
          <a:lstStyle/>
          <a:p>
            <a:r>
              <a:rPr lang="fr-FR" dirty="0"/>
              <a:t>Fichier Excel </a:t>
            </a:r>
          </a:p>
        </p:txBody>
      </p:sp>
    </p:spTree>
    <p:extLst>
      <p:ext uri="{BB962C8B-B14F-4D97-AF65-F5344CB8AC3E}">
        <p14:creationId xmlns:p14="http://schemas.microsoft.com/office/powerpoint/2010/main" val="90355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C4A7D-1F71-413A-A310-0FEEF6FC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du code main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B12324-6723-48B1-B3D1-8C98B00C3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7" y="1259935"/>
            <a:ext cx="6496768" cy="2169065"/>
          </a:xfrm>
          <a:prstGeom prst="rect">
            <a:avLst/>
          </a:prstGeom>
        </p:spPr>
      </p:pic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3C18C044-7274-4DE7-9AD9-DA8147F78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067" y="3690857"/>
            <a:ext cx="10361084" cy="2032000"/>
          </a:xfrm>
        </p:spPr>
        <p:txBody>
          <a:bodyPr>
            <a:normAutofit/>
          </a:bodyPr>
          <a:lstStyle/>
          <a:p>
            <a:pPr marL="284163" indent="-284163"/>
            <a:r>
              <a:rPr lang="fr-FR" dirty="0"/>
              <a:t>Pour les directory le string doit être en format </a:t>
            </a:r>
            <a:r>
              <a:rPr lang="fr-FR" dirty="0" err="1"/>
              <a:t>raw</a:t>
            </a:r>
            <a:r>
              <a:rPr lang="fr-FR" dirty="0"/>
              <a:t> (</a:t>
            </a:r>
            <a:r>
              <a:rPr lang="fr-FR" dirty="0" err="1"/>
              <a:t>r’string</a:t>
            </a:r>
            <a:r>
              <a:rPr lang="fr-FR" dirty="0"/>
              <a:t>’).</a:t>
            </a:r>
          </a:p>
          <a:p>
            <a:pPr marL="284163" indent="-284163"/>
            <a:r>
              <a:rPr lang="fr-FR" dirty="0"/>
              <a:t>Levels indique que 15 niveaux sont pris pour l’arbre </a:t>
            </a:r>
            <a:r>
              <a:rPr lang="fr-FR" dirty="0" err="1"/>
              <a:t>régressionel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21433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vantage">
  <a:themeElements>
    <a:clrScheme name="CNIM">
      <a:dk1>
        <a:srgbClr val="000000"/>
      </a:dk1>
      <a:lt1>
        <a:srgbClr val="FFFFFF"/>
      </a:lt1>
      <a:dk2>
        <a:srgbClr val="0074BB"/>
      </a:dk2>
      <a:lt2>
        <a:srgbClr val="64C2C8"/>
      </a:lt2>
      <a:accent1>
        <a:srgbClr val="BFBFBF"/>
      </a:accent1>
      <a:accent2>
        <a:srgbClr val="A7A7A7"/>
      </a:accent2>
      <a:accent3>
        <a:srgbClr val="848484"/>
      </a:accent3>
      <a:accent4>
        <a:srgbClr val="595959"/>
      </a:accent4>
      <a:accent5>
        <a:srgbClr val="0074BB"/>
      </a:accent5>
      <a:accent6>
        <a:srgbClr val="64C2C8"/>
      </a:accent6>
      <a:hlink>
        <a:srgbClr val="64C2C8"/>
      </a:hlink>
      <a:folHlink>
        <a:srgbClr val="BFBFBF"/>
      </a:folHlink>
    </a:clrScheme>
    <a:fontScheme name="CNIM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alpha val="49000"/>
          </a:schemeClr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>
            <a:ln>
              <a:solidFill>
                <a:schemeClr val="tx1">
                  <a:lumMod val="50000"/>
                  <a:lumOff val="50000"/>
                </a:schemeClr>
              </a:solidFill>
            </a:ln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 anchorCtr="0">
        <a:no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NIM-masques-16 octobre 4_3" id="{EB35A6C4-C655-A24C-A634-F58DDB9E0C85}" vid="{D6CDE533-BBF1-B245-9711-D4A4A7DCA2CE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cessus xmlns="09ac00f7-1fe1-4407-874a-23fd9b9db55e">Tous</Processus>
    <Indice xmlns="09ac00f7-1fe1-4407-874a-23fd9b9db55e">E</Indice>
    <R_x00e9_fDoc xmlns="09ac00f7-1fe1-4407-874a-23fd9b9db55e">BT.D46</R_x00e9_fDoc>
    <Langue xmlns="09ac00f7-1fe1-4407-874a-23fd9b9db55e">Français</Langue>
    <Site_x0020_concern_x00e9_ xmlns="09ac00f7-1fe1-4407-874a-23fd9b9db55e">Tous</Site_x0020_concern_x00e9_>
    <Date_x0020_Doc xmlns="09ac00f7-1fe1-4407-874a-23fd9b9db55e">2018/06/11</Date_x0020_Doc>
    <Type_x0020_de_x0020_Doc xmlns="09ac00f7-1fe1-4407-874a-23fd9b9db55e">Modèle</Type_x0020_de_x0020_Doc>
    <DateRevue_x0020__x0028_AAAA_x002d_MM_x002d_JJ_x0029_ xmlns="09ac00f7-1fe1-4407-874a-23fd9b9db55e">2018/06/11</DateRevue_x0020__x0028_AAAA_x002d_MM_x002d_JJ_x0029_>
    <Objet xmlns="09ac00f7-1fe1-4407-874a-23fd9b9db55e">Modèle de Présentation POWERPOINT Format 16:9</Objet>
    <Soci_x00e9_t_x00e9_ xmlns="09ac00f7-1fe1-4407-874a-23fd9b9db55e">BT</Soci_x00e9_t_x00e9_>
    <IconOverlay xmlns="http://schemas.microsoft.com/sharepoint/v4" xsi:nil="true"/>
    <P_x00e9_rim_x00e8_tre_x0020_QSE xmlns="09ac00f7-1fe1-4407-874a-23fd9b9db55e">QSE</P_x00e9_rim_x00e8_tre_x0020_QS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325E5E5C3CB94DA4D1A8E96244C005" ma:contentTypeVersion="25" ma:contentTypeDescription="Crée un document." ma:contentTypeScope="" ma:versionID="e0aa0ee0ed1625d8ae4240dc3dbd8fc3">
  <xsd:schema xmlns:xsd="http://www.w3.org/2001/XMLSchema" xmlns:xs="http://www.w3.org/2001/XMLSchema" xmlns:p="http://schemas.microsoft.com/office/2006/metadata/properties" xmlns:ns2="09ac00f7-1fe1-4407-874a-23fd9b9db55e" xmlns:ns4="http://schemas.microsoft.com/sharepoint/v4" targetNamespace="http://schemas.microsoft.com/office/2006/metadata/properties" ma:root="true" ma:fieldsID="678badab278300f4c9824816a7e1fbdb" ns2:_="" ns4:_="">
    <xsd:import namespace="09ac00f7-1fe1-4407-874a-23fd9b9db55e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R_x00e9_fDoc"/>
                <xsd:element ref="ns2:Indice"/>
                <xsd:element ref="ns2:Date_x0020_Doc"/>
                <xsd:element ref="ns2:Type_x0020_de_x0020_Doc"/>
                <xsd:element ref="ns2:Processus"/>
                <xsd:element ref="ns2:Langue"/>
                <xsd:element ref="ns2:Site_x0020_concern_x00e9_"/>
                <xsd:element ref="ns2:Objet"/>
                <xsd:element ref="ns2:DateRevue_x0020__x0028_AAAA_x002d_MM_x002d_JJ_x0029_" minOccurs="0"/>
                <xsd:element ref="ns2:Soci_x00e9_t_x00e9_"/>
                <xsd:element ref="ns4:IconOverlay" minOccurs="0"/>
                <xsd:element ref="ns2:P_x00e9_rim_x00e8_tre_x0020_QS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ac00f7-1fe1-4407-874a-23fd9b9db55e" elementFormDefault="qualified">
    <xsd:import namespace="http://schemas.microsoft.com/office/2006/documentManagement/types"/>
    <xsd:import namespace="http://schemas.microsoft.com/office/infopath/2007/PartnerControls"/>
    <xsd:element name="R_x00e9_fDoc" ma:index="1" ma:displayName="RéfDoc" ma:description="Référence du document (sans l'indice)" ma:internalName="R_x00e9_fDoc">
      <xsd:simpleType>
        <xsd:restriction base="dms:Text">
          <xsd:maxLength value="50"/>
        </xsd:restriction>
      </xsd:simpleType>
    </xsd:element>
    <xsd:element name="Indice" ma:index="2" ma:displayName="Indice" ma:description="Indice du document" ma:internalName="Indice">
      <xsd:simpleType>
        <xsd:restriction base="dms:Text">
          <xsd:maxLength value="10"/>
        </xsd:restriction>
      </xsd:simpleType>
    </xsd:element>
    <xsd:element name="Date_x0020_Doc" ma:index="3" ma:displayName="DateDoc (aaaa/mm/jj)" ma:description="Date de validation du Document" ma:internalName="Date_x0020_Doc">
      <xsd:simpleType>
        <xsd:restriction base="dms:Text">
          <xsd:maxLength value="255"/>
        </xsd:restriction>
      </xsd:simpleType>
    </xsd:element>
    <xsd:element name="Type_x0020_de_x0020_Doc" ma:index="4" ma:displayName="Type de Doc" ma:default="-" ma:description="Type de document (Manuel, Modèle, Formulaire, Note de Service, Organigramme, Procédure, Procédure Métier, Recommandation)" ma:format="Dropdown" ma:internalName="Type_x0020_de_x0020_Doc">
      <xsd:simpleType>
        <xsd:restriction base="dms:Choice">
          <xsd:enumeration value="-"/>
          <xsd:enumeration value="Accord Entreprise"/>
          <xsd:enumeration value="Formulaire"/>
          <xsd:enumeration value="Manuel"/>
          <xsd:enumeration value="Modèle"/>
          <xsd:enumeration value="Note de Service"/>
          <xsd:enumeration value="Organigramme"/>
          <xsd:enumeration value="Procédure"/>
          <xsd:enumeration value="Procédure Métier"/>
          <xsd:enumeration value="Recommandation"/>
          <xsd:enumeration value="Utilisateur"/>
          <xsd:enumeration value="Bonne Pratique"/>
        </xsd:restriction>
      </xsd:simpleType>
    </xsd:element>
    <xsd:element name="Processus" ma:index="5" ma:displayName="Processus" ma:description="Processus QSE concerné" ma:format="Dropdown" ma:internalName="Processus">
      <xsd:simpleType>
        <xsd:restriction base="dms:Choice">
          <xsd:enumeration value="Tous"/>
          <xsd:enumeration value="Commerce"/>
          <xsd:enumeration value="Production"/>
          <xsd:enumeration value="RH"/>
          <xsd:enumeration value="Amélioration P."/>
        </xsd:restriction>
      </xsd:simpleType>
    </xsd:element>
    <xsd:element name="Langue" ma:index="6" ma:displayName="Langue" ma:default="Français" ma:description="Langue du document" ma:format="Dropdown" ma:internalName="Langue">
      <xsd:simpleType>
        <xsd:restriction base="dms:Choice">
          <xsd:enumeration value="Français"/>
          <xsd:enumeration value="Anglais"/>
        </xsd:restriction>
      </xsd:simpleType>
    </xsd:element>
    <xsd:element name="Site_x0020_concern_x00e9_" ma:index="7" ma:displayName="Site concerné" ma:default="Tous" ma:format="Dropdown" ma:internalName="Site_x0020_concern_x00e9_">
      <xsd:simpleType>
        <xsd:restriction base="dms:Choice">
          <xsd:enumeration value="Tous"/>
          <xsd:enumeration value="AIX"/>
          <xsd:enumeration value="MONTBONNOT"/>
          <xsd:enumeration value="MONTIGNY"/>
          <xsd:enumeration value="ST-AUBIN"/>
          <xsd:enumeration value="TG"/>
          <xsd:enumeration value="TARNOS"/>
          <xsd:enumeration value="AIX_MONTIGNY_MONTBONNOT_TG"/>
          <xsd:enumeration value="MONTBONNOT_TG"/>
          <xsd:enumeration value="MONTIGNY_MONTBONNOT_TG"/>
          <xsd:enumeration value="ST-AUBIN_TARNOS"/>
        </xsd:restriction>
      </xsd:simpleType>
    </xsd:element>
    <xsd:element name="Objet" ma:index="9" ma:displayName="Objet" ma:description="Objet du document" ma:internalName="Objet">
      <xsd:simpleType>
        <xsd:restriction base="dms:Text">
          <xsd:maxLength value="255"/>
        </xsd:restriction>
      </xsd:simpleType>
    </xsd:element>
    <xsd:element name="DateRevue_x0020__x0028_AAAA_x002d_MM_x002d_JJ_x0029_" ma:index="11" nillable="true" ma:displayName="DateRevue (aaaa/mm/jj)" ma:description="Date de la dernière revue de ce doc" ma:internalName="DateRevue_x0020__x0028_AAAA_x002d_MM_x002d_JJ_x0029_">
      <xsd:simpleType>
        <xsd:restriction base="dms:Text">
          <xsd:maxLength value="10"/>
        </xsd:restriction>
      </xsd:simpleType>
    </xsd:element>
    <xsd:element name="Soci_x00e9_t_x00e9_" ma:index="12" ma:displayName="Origine" ma:default="BT" ma:description="Origine du doc" ma:format="Dropdown" ma:internalName="Soci_x00e9_t_x00e9_">
      <xsd:simpleType>
        <xsd:restriction base="dms:Choice">
          <xsd:enumeration value="BT"/>
          <xsd:enumeration value="BP"/>
          <xsd:enumeration value="CNIM"/>
          <xsd:enumeration value="SAPHYMO"/>
        </xsd:restriction>
      </xsd:simpleType>
    </xsd:element>
    <xsd:element name="P_x00e9_rim_x00e8_tre_x0020_QSE" ma:index="21" ma:displayName="Périmètre QSE" ma:default="QSE" ma:description="Périmètre QSE Concerné" ma:format="Dropdown" ma:internalName="P_x00e9_rim_x00e8_tre_x0020_QSE">
      <xsd:simpleType>
        <xsd:restriction base="dms:Choice">
          <xsd:enumeration value="QSE"/>
          <xsd:enumeration value="SE"/>
          <xsd:enumeration value="Qualité"/>
          <xsd:enumeration value="Sécurité"/>
          <xsd:enumeration value="Env.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4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3" ma:displayName="Auteur"/>
        <xsd:element ref="dcterms:created" minOccurs="0" maxOccurs="1"/>
        <xsd:element ref="dc:identifier" minOccurs="0" maxOccurs="1"/>
        <xsd:element name="contentType" minOccurs="0" maxOccurs="1" type="xsd:string" ma:index="17" ma:displayName="Type de contenu"/>
        <xsd:element ref="dc:title" minOccurs="0" maxOccurs="1" ma:index="8" ma:displayName="Complément"/>
        <xsd:element ref="dc:subject" minOccurs="0" maxOccurs="1"/>
        <xsd:element ref="dc:description" minOccurs="0" maxOccurs="1"/>
        <xsd:element name="keywords" maxOccurs="1" ma:index="10" ma:displayName="Mots clés">
          <xsd:simpleType xmlns:xs="http://www.w3.org/2001/XMLSchema">
            <xsd:restriction base="xsd:string">
              <xsd:minLength value="1"/>
            </xsd:restriction>
          </xsd:simpleType>
        </xsd:element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309E02-BC1B-4678-BFC5-A88A08453011}">
  <ds:schemaRefs>
    <ds:schemaRef ds:uri="09ac00f7-1fe1-4407-874a-23fd9b9db55e"/>
    <ds:schemaRef ds:uri="http://purl.org/dc/elements/1.1/"/>
    <ds:schemaRef ds:uri="http://schemas.microsoft.com/office/2006/metadata/properties"/>
    <ds:schemaRef ds:uri="http://schemas.microsoft.com/sharepoint/v4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03AC048-662C-41C6-B155-6D7466E889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ac00f7-1fe1-4407-874a-23fd9b9db55e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672868-6670-4722-8207-4FED87C259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CNIM-masques-4_3</Template>
  <TotalTime>5760</TotalTime>
  <Words>368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century gothic</vt:lpstr>
      <vt:lpstr>Wingdings</vt:lpstr>
      <vt:lpstr>Thème Office</vt:lpstr>
      <vt:lpstr>Avantage</vt:lpstr>
      <vt:lpstr>Présentation PowerPoint</vt:lpstr>
      <vt:lpstr>Glossaire</vt:lpstr>
      <vt:lpstr>Architechture </vt:lpstr>
      <vt:lpstr>Entrées Machine Learning</vt:lpstr>
      <vt:lpstr>Fichier Excel </vt:lpstr>
      <vt:lpstr>Exemple du code main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BERTIN TECHNOLOGIES</dc:creator>
  <cp:keywords>Présentation Transparent Slide POWERPOINT ppt Format 16:9</cp:keywords>
  <dc:description/>
  <cp:lastModifiedBy>RUCK, George</cp:lastModifiedBy>
  <cp:revision>97</cp:revision>
  <cp:lastPrinted>2017-07-28T09:08:19Z</cp:lastPrinted>
  <dcterms:created xsi:type="dcterms:W3CDTF">2018-01-19T19:25:43Z</dcterms:created>
  <dcterms:modified xsi:type="dcterms:W3CDTF">2019-09-02T10:07:42Z</dcterms:modified>
  <cp:category>QSE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° du document">
    <vt:lpwstr>BTF 00</vt:lpwstr>
  </property>
  <property fmtid="{D5CDD505-2E9C-101B-9397-08002B2CF9AE}" pid="3" name="Order">
    <vt:r8>42500</vt:r8>
  </property>
  <property fmtid="{D5CDD505-2E9C-101B-9397-08002B2CF9AE}" pid="4" name="URL">
    <vt:lpwstr/>
  </property>
  <property fmtid="{D5CDD505-2E9C-101B-9397-08002B2CF9AE}" pid="5" name="ContentTypeId">
    <vt:lpwstr>0x01010091325E5E5C3CB94DA4D1A8E96244C005</vt:lpwstr>
  </property>
  <property fmtid="{D5CDD505-2E9C-101B-9397-08002B2CF9AE}" pid="6" name="Old Kit">
    <vt:lpwstr>Modèle Kit Bureautique</vt:lpwstr>
  </property>
  <property fmtid="{D5CDD505-2E9C-101B-9397-08002B2CF9AE}" pid="7" name="Périmètre QSE">
    <vt:lpwstr>QSE</vt:lpwstr>
  </property>
</Properties>
</file>